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1" r:id="rId1"/>
    <p:sldMasterId id="2147483770" r:id="rId2"/>
    <p:sldMasterId id="2147483796" r:id="rId3"/>
    <p:sldMasterId id="2147483822" r:id="rId4"/>
    <p:sldMasterId id="2147483834" r:id="rId5"/>
    <p:sldMasterId id="2147483853" r:id="rId6"/>
    <p:sldMasterId id="2147483865" r:id="rId7"/>
    <p:sldMasterId id="2147483877" r:id="rId8"/>
    <p:sldMasterId id="2147483888" r:id="rId9"/>
    <p:sldMasterId id="2147483901" r:id="rId10"/>
  </p:sldMasterIdLst>
  <p:notesMasterIdLst>
    <p:notesMasterId r:id="rId49"/>
  </p:notesMasterIdLst>
  <p:sldIdLst>
    <p:sldId id="7612" r:id="rId11"/>
    <p:sldId id="7617" r:id="rId12"/>
    <p:sldId id="7627" r:id="rId13"/>
    <p:sldId id="7616" r:id="rId14"/>
    <p:sldId id="7629" r:id="rId15"/>
    <p:sldId id="7619" r:id="rId16"/>
    <p:sldId id="7630" r:id="rId17"/>
    <p:sldId id="7635" r:id="rId18"/>
    <p:sldId id="7631" r:id="rId19"/>
    <p:sldId id="7637" r:id="rId20"/>
    <p:sldId id="7632" r:id="rId21"/>
    <p:sldId id="266" r:id="rId22"/>
    <p:sldId id="7638" r:id="rId23"/>
    <p:sldId id="259" r:id="rId24"/>
    <p:sldId id="260" r:id="rId25"/>
    <p:sldId id="380" r:id="rId26"/>
    <p:sldId id="403" r:id="rId27"/>
    <p:sldId id="336" r:id="rId28"/>
    <p:sldId id="263" r:id="rId29"/>
    <p:sldId id="264" r:id="rId30"/>
    <p:sldId id="7640" r:id="rId31"/>
    <p:sldId id="357" r:id="rId32"/>
    <p:sldId id="355" r:id="rId33"/>
    <p:sldId id="405" r:id="rId34"/>
    <p:sldId id="407" r:id="rId35"/>
    <p:sldId id="381" r:id="rId36"/>
    <p:sldId id="382" r:id="rId37"/>
    <p:sldId id="383" r:id="rId38"/>
    <p:sldId id="272" r:id="rId39"/>
    <p:sldId id="5157" r:id="rId40"/>
    <p:sldId id="391" r:id="rId41"/>
    <p:sldId id="392" r:id="rId42"/>
    <p:sldId id="386" r:id="rId43"/>
    <p:sldId id="326" r:id="rId44"/>
    <p:sldId id="265" r:id="rId45"/>
    <p:sldId id="7641" r:id="rId46"/>
    <p:sldId id="414" r:id="rId47"/>
    <p:sldId id="409" r:id="rId48"/>
  </p:sldIdLst>
  <p:sldSz cx="12192000" cy="6858000"/>
  <p:notesSz cx="6858000" cy="9144000"/>
  <p:defaultTextStyle>
    <a:defPPr>
      <a:defRPr lang="vi-VN"/>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037" y="77"/>
      </p:cViewPr>
      <p:guideLst>
        <p:guide orient="horz" pos="2160"/>
        <p:guide pos="38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515FC-18E5-41A4-882A-EF9FEF768DFE}"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B5463-5032-453A-A8DF-1B05F8C8F3C2}" type="slidenum">
              <a:rPr lang="en-US" smtClean="0"/>
              <a:t>‹#›</a:t>
            </a:fld>
            <a:endParaRPr lang="en-US"/>
          </a:p>
        </p:txBody>
      </p:sp>
    </p:spTree>
    <p:extLst>
      <p:ext uri="{BB962C8B-B14F-4D97-AF65-F5344CB8AC3E}">
        <p14:creationId xmlns:p14="http://schemas.microsoft.com/office/powerpoint/2010/main" val="406501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8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267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637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55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90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44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37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624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247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472EEC1-03BB-4B00-BE46-2895184B3549}" type="datetimeFigureOut">
              <a:rPr lang="vi-VN" smtClean="0"/>
              <a:t>29/04/2026</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A7F4F5B5-36D5-43CF-A33D-B2D07FD605D9}" type="slidenum">
              <a:rPr lang="vi-VN" altLang="en-US" smtClean="0"/>
              <a:t>‹#›</a:t>
            </a:fld>
            <a:endParaRPr lang="vi-VN" altLang="en-US"/>
          </a:p>
        </p:txBody>
      </p:sp>
    </p:spTree>
    <p:extLst>
      <p:ext uri="{BB962C8B-B14F-4D97-AF65-F5344CB8AC3E}">
        <p14:creationId xmlns:p14="http://schemas.microsoft.com/office/powerpoint/2010/main" val="216455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30F5CCB-A7C5-42CD-AA3C-CE4ABFC56193}" type="datetimeFigureOut">
              <a:rPr lang="vi-VN" smtClean="0"/>
              <a:t>29/04/2026</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228943A5-B608-4DB4-A047-0328830B8C79}" type="slidenum">
              <a:rPr lang="vi-VN" altLang="en-US" smtClean="0"/>
              <a:t>‹#›</a:t>
            </a:fld>
            <a:endParaRPr lang="vi-VN" altLang="en-US"/>
          </a:p>
        </p:txBody>
      </p:sp>
    </p:spTree>
    <p:extLst>
      <p:ext uri="{BB962C8B-B14F-4D97-AF65-F5344CB8AC3E}">
        <p14:creationId xmlns:p14="http://schemas.microsoft.com/office/powerpoint/2010/main" val="954329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17742919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6"/>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907928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3794625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6"/>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5587767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62419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42071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268447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71674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38243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72667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2D3312F-E172-457A-A8C9-41CC8A4634D4}" type="datetimeFigureOut">
              <a:rPr lang="vi-VN" smtClean="0"/>
              <a:t>29/04/2026</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92777B08-8719-4746-92BF-010C1408CCF0}" type="slidenum">
              <a:rPr lang="vi-VN" altLang="en-US" smtClean="0"/>
              <a:t>‹#›</a:t>
            </a:fld>
            <a:endParaRPr lang="vi-VN" altLang="en-US"/>
          </a:p>
        </p:txBody>
      </p:sp>
    </p:spTree>
    <p:extLst>
      <p:ext uri="{BB962C8B-B14F-4D97-AF65-F5344CB8AC3E}">
        <p14:creationId xmlns:p14="http://schemas.microsoft.com/office/powerpoint/2010/main" val="19968818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31070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5770747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548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45672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07639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1589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1081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83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26487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36343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138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00939D9-8E6C-483F-85E7-64F4EFDEF0CC}" type="datetimeFigureOut">
              <a:rPr lang="vi-VN" smtClean="0"/>
              <a:t>29/04/2026</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36AFCBF3-7FB7-4FDF-AD0E-6A79C64CFEF7}" type="slidenum">
              <a:rPr lang="vi-VN" altLang="en-US" smtClean="0"/>
              <a:t>‹#›</a:t>
            </a:fld>
            <a:endParaRPr lang="vi-VN" altLang="en-US"/>
          </a:p>
        </p:txBody>
      </p:sp>
    </p:spTree>
    <p:extLst>
      <p:ext uri="{BB962C8B-B14F-4D97-AF65-F5344CB8AC3E}">
        <p14:creationId xmlns:p14="http://schemas.microsoft.com/office/powerpoint/2010/main" val="2159062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71012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45118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58369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426109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12111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24306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1916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50971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90231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6036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0D975F1-FE63-4486-AB56-6132A870962B}" type="datetimeFigureOut">
              <a:rPr lang="vi-VN" smtClean="0"/>
              <a:t>29/04/2026</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C6DDB56A-F96A-4FD3-B742-E7983DD76620}" type="slidenum">
              <a:rPr lang="vi-VN" altLang="en-US" smtClean="0"/>
              <a:t>‹#›</a:t>
            </a:fld>
            <a:endParaRPr lang="vi-VN" altLang="en-US"/>
          </a:p>
        </p:txBody>
      </p:sp>
    </p:spTree>
    <p:extLst>
      <p:ext uri="{BB962C8B-B14F-4D97-AF65-F5344CB8AC3E}">
        <p14:creationId xmlns:p14="http://schemas.microsoft.com/office/powerpoint/2010/main" val="696680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4000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3603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86788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93241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9272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8556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49752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68412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6258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9689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4217E4C-15DE-4AE9-B534-C4358153F3DC}" type="datetimeFigureOut">
              <a:rPr lang="vi-VN" smtClean="0"/>
              <a:t>29/04/2026</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980E5AB1-7461-447F-BB6C-8ECDF861F7F7}" type="slidenum">
              <a:rPr lang="vi-VN" altLang="en-US" smtClean="0"/>
              <a:t>‹#›</a:t>
            </a:fld>
            <a:endParaRPr lang="vi-VN" altLang="en-US"/>
          </a:p>
        </p:txBody>
      </p:sp>
    </p:spTree>
    <p:extLst>
      <p:ext uri="{BB962C8B-B14F-4D97-AF65-F5344CB8AC3E}">
        <p14:creationId xmlns:p14="http://schemas.microsoft.com/office/powerpoint/2010/main" val="2055310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6344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2686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03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71911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50601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5111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90881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02424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39671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3718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4C9D924-500E-43FF-B54F-2F6D76DF3E5B}" type="datetimeFigureOut">
              <a:rPr lang="vi-VN" smtClean="0"/>
              <a:t>29/04/2026</a:t>
            </a:fld>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fld id="{F5BAC51C-CF1C-42B5-8B5F-01098541F701}" type="slidenum">
              <a:rPr lang="vi-VN" altLang="en-US" smtClean="0"/>
              <a:t>‹#›</a:t>
            </a:fld>
            <a:endParaRPr lang="vi-VN" altLang="en-US"/>
          </a:p>
        </p:txBody>
      </p:sp>
    </p:spTree>
    <p:extLst>
      <p:ext uri="{BB962C8B-B14F-4D97-AF65-F5344CB8AC3E}">
        <p14:creationId xmlns:p14="http://schemas.microsoft.com/office/powerpoint/2010/main" val="413864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41900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67691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60948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43195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3720521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64202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034059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865474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944112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63354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61E8016-325B-4E9C-84D4-0A1576C27AF8}" type="datetimeFigureOut">
              <a:rPr lang="vi-VN" smtClean="0"/>
              <a:t>29/04/2026</a:t>
            </a:fld>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fld id="{F0054187-E39C-4E09-8A7A-55ADD2CD04CB}" type="slidenum">
              <a:rPr lang="vi-VN" altLang="en-US" smtClean="0"/>
              <a:t>‹#›</a:t>
            </a:fld>
            <a:endParaRPr lang="vi-VN" altLang="en-US"/>
          </a:p>
        </p:txBody>
      </p:sp>
    </p:spTree>
    <p:extLst>
      <p:ext uri="{BB962C8B-B14F-4D97-AF65-F5344CB8AC3E}">
        <p14:creationId xmlns:p14="http://schemas.microsoft.com/office/powerpoint/2010/main" val="2373570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859187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817741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501488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701450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837431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060329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2632133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p:txBody>
          <a:bodyPr/>
          <a:lstStyle/>
          <a:p>
            <a:fld id="{E3F4D33C-3FB4-4728-8838-C7B5AEF58972}" type="datetimeFigureOut">
              <a:rPr lang="en-US" smtClean="0"/>
              <a:t>4/29/2026</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685457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06264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1181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9C0B149-21E7-43FB-AE7B-D7BED2EDFFDF}" type="datetimeFigureOut">
              <a:rPr lang="vi-VN" smtClean="0"/>
              <a:t>29/04/2026</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fld id="{6A022689-A100-4919-9AFC-D87ACEA287B5}" type="slidenum">
              <a:rPr lang="vi-VN" altLang="en-US" smtClean="0"/>
              <a:t>‹#›</a:t>
            </a:fld>
            <a:endParaRPr lang="vi-VN" altLang="en-US"/>
          </a:p>
        </p:txBody>
      </p:sp>
    </p:spTree>
    <p:extLst>
      <p:ext uri="{BB962C8B-B14F-4D97-AF65-F5344CB8AC3E}">
        <p14:creationId xmlns:p14="http://schemas.microsoft.com/office/powerpoint/2010/main" val="127306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132771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822681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04508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54029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20873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83241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6509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408054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0714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108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F530124-94E9-4144-9FA0-2C3607B3932E}" type="datetimeFigureOut">
              <a:rPr lang="vi-VN" smtClean="0"/>
              <a:t>29/04/2026</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F0C04131-F102-41DD-BB14-3E52FC53C665}" type="slidenum">
              <a:rPr lang="vi-VN" altLang="en-US" smtClean="0"/>
              <a:t>‹#›</a:t>
            </a:fld>
            <a:endParaRPr lang="vi-VN" altLang="en-US"/>
          </a:p>
        </p:txBody>
      </p:sp>
    </p:spTree>
    <p:extLst>
      <p:ext uri="{BB962C8B-B14F-4D97-AF65-F5344CB8AC3E}">
        <p14:creationId xmlns:p14="http://schemas.microsoft.com/office/powerpoint/2010/main" val="2812580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301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6322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1764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346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198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4575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0557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4521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3294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28529138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19D40D-6BBA-4D76-8BF9-288B6A80C958}" type="datetimeFigureOut">
              <a:rPr lang="vi-VN" smtClean="0"/>
              <a:t>29/04/2026</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3B7ACB46-48B0-479F-9A17-636A22070676}" type="slidenum">
              <a:rPr lang="vi-VN" altLang="en-US" smtClean="0"/>
              <a:t>‹#›</a:t>
            </a:fld>
            <a:endParaRPr lang="vi-VN" altLang="en-US"/>
          </a:p>
        </p:txBody>
      </p:sp>
    </p:spTree>
    <p:extLst>
      <p:ext uri="{BB962C8B-B14F-4D97-AF65-F5344CB8AC3E}">
        <p14:creationId xmlns:p14="http://schemas.microsoft.com/office/powerpoint/2010/main" val="19892234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405419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1003068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38624604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16519877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850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1493078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4040FA-559C-4D0E-8174-A38CF1F1D5E9}" type="slidenum">
              <a:rPr lang="zh-CN" altLang="en-US" smtClean="0"/>
              <a:t>‹#›</a:t>
            </a:fld>
            <a:endParaRPr lang="zh-CN" altLang="en-US"/>
          </a:p>
        </p:txBody>
      </p:sp>
      <p:grpSp>
        <p:nvGrpSpPr>
          <p:cNvPr id="5" name="组合 721">
            <a:extLst>
              <a:ext uri="{FF2B5EF4-FFF2-40B4-BE49-F238E27FC236}">
                <a16:creationId xmlns:a16="http://schemas.microsoft.com/office/drawing/2014/main" id="{EB3FBC43-B336-4482-B6C5-105BA3D406F8}"/>
              </a:ext>
            </a:extLst>
          </p:cNvPr>
          <p:cNvGrpSpPr/>
          <p:nvPr userDrawn="1"/>
        </p:nvGrpSpPr>
        <p:grpSpPr>
          <a:xfrm>
            <a:off x="-203200" y="1128"/>
            <a:ext cx="12214765" cy="7102759"/>
            <a:chOff x="0" y="-144654"/>
            <a:chExt cx="12214765" cy="7102759"/>
          </a:xfrm>
        </p:grpSpPr>
        <p:sp>
          <p:nvSpPr>
            <p:cNvPr id="6" name="Freeform 318">
              <a:extLst>
                <a:ext uri="{FF2B5EF4-FFF2-40B4-BE49-F238E27FC236}">
                  <a16:creationId xmlns:a16="http://schemas.microsoft.com/office/drawing/2014/main" id="{03F46B61-3D53-4110-B80E-C081DFD87F24}"/>
                </a:ext>
              </a:extLst>
            </p:cNvPr>
            <p:cNvSpPr>
              <a:spLocks/>
            </p:cNvSpPr>
            <p:nvPr/>
          </p:nvSpPr>
          <p:spPr bwMode="auto">
            <a:xfrm rot="16200000">
              <a:off x="750809" y="979932"/>
              <a:ext cx="1168649" cy="1168649"/>
            </a:xfrm>
            <a:custGeom>
              <a:avLst/>
              <a:gdLst>
                <a:gd name="T0" fmla="*/ 183 w 201"/>
                <a:gd name="T1" fmla="*/ 133 h 201"/>
                <a:gd name="T2" fmla="*/ 132 w 201"/>
                <a:gd name="T3" fmla="*/ 18 h 201"/>
                <a:gd name="T4" fmla="*/ 17 w 201"/>
                <a:gd name="T5" fmla="*/ 69 h 201"/>
                <a:gd name="T6" fmla="*/ 68 w 201"/>
                <a:gd name="T7" fmla="*/ 184 h 201"/>
                <a:gd name="T8" fmla="*/ 183 w 201"/>
                <a:gd name="T9" fmla="*/ 133 h 201"/>
              </a:gdLst>
              <a:ahLst/>
              <a:cxnLst>
                <a:cxn ang="0">
                  <a:pos x="T0" y="T1"/>
                </a:cxn>
                <a:cxn ang="0">
                  <a:pos x="T2" y="T3"/>
                </a:cxn>
                <a:cxn ang="0">
                  <a:pos x="T4" y="T5"/>
                </a:cxn>
                <a:cxn ang="0">
                  <a:pos x="T6" y="T7"/>
                </a:cxn>
                <a:cxn ang="0">
                  <a:pos x="T8" y="T9"/>
                </a:cxn>
              </a:cxnLst>
              <a:rect l="0" t="0" r="r" b="b"/>
              <a:pathLst>
                <a:path w="201" h="201">
                  <a:moveTo>
                    <a:pt x="183" y="133"/>
                  </a:moveTo>
                  <a:cubicBezTo>
                    <a:pt x="201" y="87"/>
                    <a:pt x="178" y="35"/>
                    <a:pt x="132" y="18"/>
                  </a:cubicBezTo>
                  <a:cubicBezTo>
                    <a:pt x="86" y="0"/>
                    <a:pt x="35" y="23"/>
                    <a:pt x="17" y="69"/>
                  </a:cubicBezTo>
                  <a:cubicBezTo>
                    <a:pt x="0" y="115"/>
                    <a:pt x="23" y="166"/>
                    <a:pt x="68" y="184"/>
                  </a:cubicBezTo>
                  <a:cubicBezTo>
                    <a:pt x="114" y="201"/>
                    <a:pt x="165" y="178"/>
                    <a:pt x="183" y="133"/>
                  </a:cubicBezTo>
                  <a:close/>
                </a:path>
              </a:pathLst>
            </a:custGeom>
            <a:solidFill>
              <a:srgbClr val="EFB2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 name="Freeform 319">
              <a:extLst>
                <a:ext uri="{FF2B5EF4-FFF2-40B4-BE49-F238E27FC236}">
                  <a16:creationId xmlns:a16="http://schemas.microsoft.com/office/drawing/2014/main" id="{D832BB4C-E75F-4DF3-9CE5-3ED0F44F8890}"/>
                </a:ext>
              </a:extLst>
            </p:cNvPr>
            <p:cNvSpPr>
              <a:spLocks/>
            </p:cNvSpPr>
            <p:nvPr/>
          </p:nvSpPr>
          <p:spPr bwMode="auto">
            <a:xfrm rot="16200000">
              <a:off x="739928" y="1258493"/>
              <a:ext cx="970610" cy="574532"/>
            </a:xfrm>
            <a:custGeom>
              <a:avLst/>
              <a:gdLst>
                <a:gd name="T0" fmla="*/ 30 w 167"/>
                <a:gd name="T1" fmla="*/ 0 h 99"/>
                <a:gd name="T2" fmla="*/ 160 w 167"/>
                <a:gd name="T3" fmla="*/ 46 h 99"/>
                <a:gd name="T4" fmla="*/ 161 w 167"/>
                <a:gd name="T5" fmla="*/ 85 h 99"/>
                <a:gd name="T6" fmla="*/ 0 w 167"/>
                <a:gd name="T7" fmla="*/ 44 h 99"/>
                <a:gd name="T8" fmla="*/ 30 w 167"/>
                <a:gd name="T9" fmla="*/ 0 h 99"/>
              </a:gdLst>
              <a:ahLst/>
              <a:cxnLst>
                <a:cxn ang="0">
                  <a:pos x="T0" y="T1"/>
                </a:cxn>
                <a:cxn ang="0">
                  <a:pos x="T2" y="T3"/>
                </a:cxn>
                <a:cxn ang="0">
                  <a:pos x="T4" y="T5"/>
                </a:cxn>
                <a:cxn ang="0">
                  <a:pos x="T6" y="T7"/>
                </a:cxn>
                <a:cxn ang="0">
                  <a:pos x="T8" y="T9"/>
                </a:cxn>
              </a:cxnLst>
              <a:rect l="0" t="0" r="r" b="b"/>
              <a:pathLst>
                <a:path w="167" h="99">
                  <a:moveTo>
                    <a:pt x="30" y="0"/>
                  </a:moveTo>
                  <a:cubicBezTo>
                    <a:pt x="30" y="0"/>
                    <a:pt x="90" y="51"/>
                    <a:pt x="160" y="46"/>
                  </a:cubicBezTo>
                  <a:cubicBezTo>
                    <a:pt x="160" y="46"/>
                    <a:pt x="167" y="62"/>
                    <a:pt x="161" y="85"/>
                  </a:cubicBezTo>
                  <a:cubicBezTo>
                    <a:pt x="161" y="85"/>
                    <a:pt x="82" y="99"/>
                    <a:pt x="0" y="44"/>
                  </a:cubicBezTo>
                  <a:cubicBezTo>
                    <a:pt x="0" y="44"/>
                    <a:pt x="6" y="17"/>
                    <a:pt x="30" y="0"/>
                  </a:cubicBezTo>
                  <a:close/>
                </a:path>
              </a:pathLst>
            </a:custGeom>
            <a:solidFill>
              <a:srgbClr val="EFB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 name="Freeform 320">
              <a:extLst>
                <a:ext uri="{FF2B5EF4-FFF2-40B4-BE49-F238E27FC236}">
                  <a16:creationId xmlns:a16="http://schemas.microsoft.com/office/drawing/2014/main" id="{CAD94F80-43DC-4867-A406-B4767C0CBB31}"/>
                </a:ext>
              </a:extLst>
            </p:cNvPr>
            <p:cNvSpPr>
              <a:spLocks/>
            </p:cNvSpPr>
            <p:nvPr/>
          </p:nvSpPr>
          <p:spPr bwMode="auto">
            <a:xfrm rot="16200000">
              <a:off x="951025" y="1389068"/>
              <a:ext cx="948847" cy="383021"/>
            </a:xfrm>
            <a:custGeom>
              <a:avLst/>
              <a:gdLst>
                <a:gd name="T0" fmla="*/ 0 w 163"/>
                <a:gd name="T1" fmla="*/ 0 h 66"/>
                <a:gd name="T2" fmla="*/ 163 w 163"/>
                <a:gd name="T3" fmla="*/ 39 h 66"/>
                <a:gd name="T4" fmla="*/ 153 w 163"/>
                <a:gd name="T5" fmla="*/ 66 h 66"/>
                <a:gd name="T6" fmla="*/ 0 w 163"/>
                <a:gd name="T7" fmla="*/ 8 h 66"/>
                <a:gd name="T8" fmla="*/ 0 w 163"/>
                <a:gd name="T9" fmla="*/ 0 h 66"/>
              </a:gdLst>
              <a:ahLst/>
              <a:cxnLst>
                <a:cxn ang="0">
                  <a:pos x="T0" y="T1"/>
                </a:cxn>
                <a:cxn ang="0">
                  <a:pos x="T2" y="T3"/>
                </a:cxn>
                <a:cxn ang="0">
                  <a:pos x="T4" y="T5"/>
                </a:cxn>
                <a:cxn ang="0">
                  <a:pos x="T6" y="T7"/>
                </a:cxn>
                <a:cxn ang="0">
                  <a:pos x="T8" y="T9"/>
                </a:cxn>
              </a:cxnLst>
              <a:rect l="0" t="0" r="r" b="b"/>
              <a:pathLst>
                <a:path w="163" h="66">
                  <a:moveTo>
                    <a:pt x="0" y="0"/>
                  </a:moveTo>
                  <a:cubicBezTo>
                    <a:pt x="0" y="0"/>
                    <a:pt x="79" y="53"/>
                    <a:pt x="163" y="39"/>
                  </a:cubicBezTo>
                  <a:cubicBezTo>
                    <a:pt x="163" y="39"/>
                    <a:pt x="163" y="50"/>
                    <a:pt x="153" y="66"/>
                  </a:cubicBezTo>
                  <a:cubicBezTo>
                    <a:pt x="153" y="66"/>
                    <a:pt x="32" y="63"/>
                    <a:pt x="0" y="8"/>
                  </a:cubicBezTo>
                  <a:lnTo>
                    <a:pt x="0" y="0"/>
                  </a:lnTo>
                  <a:close/>
                </a:path>
              </a:pathLst>
            </a:custGeom>
            <a:solidFill>
              <a:srgbClr val="EFC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 name="Freeform 321">
              <a:extLst>
                <a:ext uri="{FF2B5EF4-FFF2-40B4-BE49-F238E27FC236}">
                  <a16:creationId xmlns:a16="http://schemas.microsoft.com/office/drawing/2014/main" id="{6793AD6D-8694-4BE8-99FB-2FDE6B38E39D}"/>
                </a:ext>
              </a:extLst>
            </p:cNvPr>
            <p:cNvSpPr>
              <a:spLocks/>
            </p:cNvSpPr>
            <p:nvPr/>
          </p:nvSpPr>
          <p:spPr bwMode="auto">
            <a:xfrm rot="16200000">
              <a:off x="1126213" y="1424977"/>
              <a:ext cx="872679" cy="400431"/>
            </a:xfrm>
            <a:custGeom>
              <a:avLst/>
              <a:gdLst>
                <a:gd name="T0" fmla="*/ 150 w 150"/>
                <a:gd name="T1" fmla="*/ 50 h 69"/>
                <a:gd name="T2" fmla="*/ 0 w 150"/>
                <a:gd name="T3" fmla="*/ 0 h 69"/>
                <a:gd name="T4" fmla="*/ 5 w 150"/>
                <a:gd name="T5" fmla="*/ 22 h 69"/>
                <a:gd name="T6" fmla="*/ 141 w 150"/>
                <a:gd name="T7" fmla="*/ 58 h 69"/>
                <a:gd name="T8" fmla="*/ 150 w 150"/>
                <a:gd name="T9" fmla="*/ 50 h 69"/>
              </a:gdLst>
              <a:ahLst/>
              <a:cxnLst>
                <a:cxn ang="0">
                  <a:pos x="T0" y="T1"/>
                </a:cxn>
                <a:cxn ang="0">
                  <a:pos x="T2" y="T3"/>
                </a:cxn>
                <a:cxn ang="0">
                  <a:pos x="T4" y="T5"/>
                </a:cxn>
                <a:cxn ang="0">
                  <a:pos x="T6" y="T7"/>
                </a:cxn>
                <a:cxn ang="0">
                  <a:pos x="T8" y="T9"/>
                </a:cxn>
              </a:cxnLst>
              <a:rect l="0" t="0" r="r" b="b"/>
              <a:pathLst>
                <a:path w="150" h="69">
                  <a:moveTo>
                    <a:pt x="150" y="50"/>
                  </a:moveTo>
                  <a:cubicBezTo>
                    <a:pt x="150" y="50"/>
                    <a:pt x="35" y="44"/>
                    <a:pt x="0" y="0"/>
                  </a:cubicBezTo>
                  <a:cubicBezTo>
                    <a:pt x="0" y="0"/>
                    <a:pt x="2" y="16"/>
                    <a:pt x="5" y="22"/>
                  </a:cubicBezTo>
                  <a:cubicBezTo>
                    <a:pt x="5" y="22"/>
                    <a:pt x="72" y="69"/>
                    <a:pt x="141" y="58"/>
                  </a:cubicBezTo>
                  <a:cubicBezTo>
                    <a:pt x="141" y="58"/>
                    <a:pt x="146" y="56"/>
                    <a:pt x="150" y="50"/>
                  </a:cubicBezTo>
                  <a:close/>
                </a:path>
              </a:pathLst>
            </a:custGeom>
            <a:solidFill>
              <a:srgbClr val="EFC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 name="Freeform 322">
              <a:extLst>
                <a:ext uri="{FF2B5EF4-FFF2-40B4-BE49-F238E27FC236}">
                  <a16:creationId xmlns:a16="http://schemas.microsoft.com/office/drawing/2014/main" id="{381BFD65-6E50-49F7-AD71-81434557A47B}"/>
                </a:ext>
              </a:extLst>
            </p:cNvPr>
            <p:cNvSpPr>
              <a:spLocks/>
            </p:cNvSpPr>
            <p:nvPr/>
          </p:nvSpPr>
          <p:spPr bwMode="auto">
            <a:xfrm rot="16200000">
              <a:off x="1341662" y="1464149"/>
              <a:ext cx="737751" cy="361258"/>
            </a:xfrm>
            <a:custGeom>
              <a:avLst/>
              <a:gdLst>
                <a:gd name="T0" fmla="*/ 0 w 127"/>
                <a:gd name="T1" fmla="*/ 0 h 62"/>
                <a:gd name="T2" fmla="*/ 127 w 127"/>
                <a:gd name="T3" fmla="*/ 35 h 62"/>
                <a:gd name="T4" fmla="*/ 0 w 127"/>
                <a:gd name="T5" fmla="*/ 0 h 62"/>
              </a:gdLst>
              <a:ahLst/>
              <a:cxnLst>
                <a:cxn ang="0">
                  <a:pos x="T0" y="T1"/>
                </a:cxn>
                <a:cxn ang="0">
                  <a:pos x="T2" y="T3"/>
                </a:cxn>
                <a:cxn ang="0">
                  <a:pos x="T4" y="T5"/>
                </a:cxn>
              </a:cxnLst>
              <a:rect l="0" t="0" r="r" b="b"/>
              <a:pathLst>
                <a:path w="127" h="62">
                  <a:moveTo>
                    <a:pt x="0" y="0"/>
                  </a:moveTo>
                  <a:cubicBezTo>
                    <a:pt x="0" y="0"/>
                    <a:pt x="62" y="46"/>
                    <a:pt x="127" y="35"/>
                  </a:cubicBezTo>
                  <a:cubicBezTo>
                    <a:pt x="127" y="35"/>
                    <a:pt x="50" y="62"/>
                    <a:pt x="0" y="0"/>
                  </a:cubicBezTo>
                  <a:close/>
                </a:path>
              </a:pathLst>
            </a:custGeom>
            <a:solidFill>
              <a:srgbClr val="EFD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 name="Freeform 323">
              <a:extLst>
                <a:ext uri="{FF2B5EF4-FFF2-40B4-BE49-F238E27FC236}">
                  <a16:creationId xmlns:a16="http://schemas.microsoft.com/office/drawing/2014/main" id="{3899520D-2A3D-4563-B2E5-5717B43DFC74}"/>
                </a:ext>
              </a:extLst>
            </p:cNvPr>
            <p:cNvSpPr>
              <a:spLocks/>
            </p:cNvSpPr>
            <p:nvPr/>
          </p:nvSpPr>
          <p:spPr bwMode="auto">
            <a:xfrm rot="16200000">
              <a:off x="1463533" y="1494617"/>
              <a:ext cx="639819" cy="319910"/>
            </a:xfrm>
            <a:custGeom>
              <a:avLst/>
              <a:gdLst>
                <a:gd name="T0" fmla="*/ 0 w 110"/>
                <a:gd name="T1" fmla="*/ 0 h 55"/>
                <a:gd name="T2" fmla="*/ 110 w 110"/>
                <a:gd name="T3" fmla="*/ 26 h 55"/>
                <a:gd name="T4" fmla="*/ 0 w 110"/>
                <a:gd name="T5" fmla="*/ 0 h 55"/>
              </a:gdLst>
              <a:ahLst/>
              <a:cxnLst>
                <a:cxn ang="0">
                  <a:pos x="T0" y="T1"/>
                </a:cxn>
                <a:cxn ang="0">
                  <a:pos x="T2" y="T3"/>
                </a:cxn>
                <a:cxn ang="0">
                  <a:pos x="T4" y="T5"/>
                </a:cxn>
              </a:cxnLst>
              <a:rect l="0" t="0" r="r" b="b"/>
              <a:pathLst>
                <a:path w="110" h="55">
                  <a:moveTo>
                    <a:pt x="0" y="0"/>
                  </a:moveTo>
                  <a:cubicBezTo>
                    <a:pt x="0" y="0"/>
                    <a:pt x="46" y="41"/>
                    <a:pt x="110" y="26"/>
                  </a:cubicBezTo>
                  <a:cubicBezTo>
                    <a:pt x="110" y="26"/>
                    <a:pt x="46" y="55"/>
                    <a:pt x="0" y="0"/>
                  </a:cubicBezTo>
                  <a:close/>
                </a:path>
              </a:pathLst>
            </a:custGeom>
            <a:solidFill>
              <a:srgbClr val="EFE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 name="Freeform 324">
              <a:extLst>
                <a:ext uri="{FF2B5EF4-FFF2-40B4-BE49-F238E27FC236}">
                  <a16:creationId xmlns:a16="http://schemas.microsoft.com/office/drawing/2014/main" id="{A6F5C2A8-09EC-49A5-9DEA-9ED4C355E4AE}"/>
                </a:ext>
              </a:extLst>
            </p:cNvPr>
            <p:cNvSpPr>
              <a:spLocks/>
            </p:cNvSpPr>
            <p:nvPr/>
          </p:nvSpPr>
          <p:spPr bwMode="auto">
            <a:xfrm rot="16200000">
              <a:off x="698579" y="1310723"/>
              <a:ext cx="685521" cy="289442"/>
            </a:xfrm>
            <a:custGeom>
              <a:avLst/>
              <a:gdLst>
                <a:gd name="T0" fmla="*/ 0 w 118"/>
                <a:gd name="T1" fmla="*/ 4 h 50"/>
                <a:gd name="T2" fmla="*/ 118 w 118"/>
                <a:gd name="T3" fmla="*/ 47 h 50"/>
                <a:gd name="T4" fmla="*/ 112 w 118"/>
                <a:gd name="T5" fmla="*/ 33 h 50"/>
                <a:gd name="T6" fmla="*/ 6 w 118"/>
                <a:gd name="T7" fmla="*/ 0 h 50"/>
                <a:gd name="T8" fmla="*/ 0 w 118"/>
                <a:gd name="T9" fmla="*/ 4 h 50"/>
              </a:gdLst>
              <a:ahLst/>
              <a:cxnLst>
                <a:cxn ang="0">
                  <a:pos x="T0" y="T1"/>
                </a:cxn>
                <a:cxn ang="0">
                  <a:pos x="T2" y="T3"/>
                </a:cxn>
                <a:cxn ang="0">
                  <a:pos x="T4" y="T5"/>
                </a:cxn>
                <a:cxn ang="0">
                  <a:pos x="T6" y="T7"/>
                </a:cxn>
                <a:cxn ang="0">
                  <a:pos x="T8" y="T9"/>
                </a:cxn>
              </a:cxnLst>
              <a:rect l="0" t="0" r="r" b="b"/>
              <a:pathLst>
                <a:path w="118" h="50">
                  <a:moveTo>
                    <a:pt x="0" y="4"/>
                  </a:moveTo>
                  <a:cubicBezTo>
                    <a:pt x="0" y="4"/>
                    <a:pt x="57" y="50"/>
                    <a:pt x="118" y="47"/>
                  </a:cubicBezTo>
                  <a:cubicBezTo>
                    <a:pt x="118" y="47"/>
                    <a:pt x="117" y="39"/>
                    <a:pt x="112" y="33"/>
                  </a:cubicBezTo>
                  <a:cubicBezTo>
                    <a:pt x="112" y="33"/>
                    <a:pt x="15" y="18"/>
                    <a:pt x="6" y="0"/>
                  </a:cubicBezTo>
                  <a:lnTo>
                    <a:pt x="0" y="4"/>
                  </a:lnTo>
                  <a:close/>
                </a:path>
              </a:pathLst>
            </a:custGeom>
            <a:solidFill>
              <a:srgbClr val="F0B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 name="Freeform 325">
              <a:extLst>
                <a:ext uri="{FF2B5EF4-FFF2-40B4-BE49-F238E27FC236}">
                  <a16:creationId xmlns:a16="http://schemas.microsoft.com/office/drawing/2014/main" id="{55480F2F-66E3-4B74-8200-B88E252364CD}"/>
                </a:ext>
              </a:extLst>
            </p:cNvPr>
            <p:cNvSpPr>
              <a:spLocks/>
            </p:cNvSpPr>
            <p:nvPr/>
          </p:nvSpPr>
          <p:spPr bwMode="auto">
            <a:xfrm rot="16200000">
              <a:off x="653966" y="1307459"/>
              <a:ext cx="531006" cy="267679"/>
            </a:xfrm>
            <a:custGeom>
              <a:avLst/>
              <a:gdLst>
                <a:gd name="T0" fmla="*/ 0 w 91"/>
                <a:gd name="T1" fmla="*/ 16 h 46"/>
                <a:gd name="T2" fmla="*/ 91 w 91"/>
                <a:gd name="T3" fmla="*/ 45 h 46"/>
                <a:gd name="T4" fmla="*/ 0 w 91"/>
                <a:gd name="T5" fmla="*/ 16 h 46"/>
              </a:gdLst>
              <a:ahLst/>
              <a:cxnLst>
                <a:cxn ang="0">
                  <a:pos x="T0" y="T1"/>
                </a:cxn>
                <a:cxn ang="0">
                  <a:pos x="T2" y="T3"/>
                </a:cxn>
                <a:cxn ang="0">
                  <a:pos x="T4" y="T5"/>
                </a:cxn>
              </a:cxnLst>
              <a:rect l="0" t="0" r="r" b="b"/>
              <a:pathLst>
                <a:path w="91" h="46">
                  <a:moveTo>
                    <a:pt x="0" y="16"/>
                  </a:moveTo>
                  <a:cubicBezTo>
                    <a:pt x="0" y="16"/>
                    <a:pt x="62" y="46"/>
                    <a:pt x="91" y="45"/>
                  </a:cubicBezTo>
                  <a:cubicBezTo>
                    <a:pt x="91" y="45"/>
                    <a:pt x="61" y="0"/>
                    <a:pt x="0" y="16"/>
                  </a:cubicBezTo>
                  <a:close/>
                </a:path>
              </a:pathLst>
            </a:custGeom>
            <a:solidFill>
              <a:srgbClr val="E6A9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 name="Freeform 326">
              <a:extLst>
                <a:ext uri="{FF2B5EF4-FFF2-40B4-BE49-F238E27FC236}">
                  <a16:creationId xmlns:a16="http://schemas.microsoft.com/office/drawing/2014/main" id="{3DC0C631-DDC5-4D5E-BFBF-5F17CCBB665C}"/>
                </a:ext>
              </a:extLst>
            </p:cNvPr>
            <p:cNvSpPr>
              <a:spLocks/>
            </p:cNvSpPr>
            <p:nvPr/>
          </p:nvSpPr>
          <p:spPr bwMode="auto">
            <a:xfrm rot="16200000">
              <a:off x="4961864" y="5558774"/>
              <a:ext cx="1053308" cy="1057660"/>
            </a:xfrm>
            <a:custGeom>
              <a:avLst/>
              <a:gdLst>
                <a:gd name="T0" fmla="*/ 168 w 181"/>
                <a:gd name="T1" fmla="*/ 68 h 182"/>
                <a:gd name="T2" fmla="*/ 67 w 181"/>
                <a:gd name="T3" fmla="*/ 13 h 182"/>
                <a:gd name="T4" fmla="*/ 13 w 181"/>
                <a:gd name="T5" fmla="*/ 114 h 182"/>
                <a:gd name="T6" fmla="*/ 114 w 181"/>
                <a:gd name="T7" fmla="*/ 169 h 182"/>
                <a:gd name="T8" fmla="*/ 168 w 181"/>
                <a:gd name="T9" fmla="*/ 68 h 182"/>
              </a:gdLst>
              <a:ahLst/>
              <a:cxnLst>
                <a:cxn ang="0">
                  <a:pos x="T0" y="T1"/>
                </a:cxn>
                <a:cxn ang="0">
                  <a:pos x="T2" y="T3"/>
                </a:cxn>
                <a:cxn ang="0">
                  <a:pos x="T4" y="T5"/>
                </a:cxn>
                <a:cxn ang="0">
                  <a:pos x="T6" y="T7"/>
                </a:cxn>
                <a:cxn ang="0">
                  <a:pos x="T8" y="T9"/>
                </a:cxn>
              </a:cxnLst>
              <a:rect l="0" t="0" r="r" b="b"/>
              <a:pathLst>
                <a:path w="181" h="182">
                  <a:moveTo>
                    <a:pt x="168" y="68"/>
                  </a:moveTo>
                  <a:cubicBezTo>
                    <a:pt x="155" y="25"/>
                    <a:pt x="110" y="0"/>
                    <a:pt x="67" y="13"/>
                  </a:cubicBezTo>
                  <a:cubicBezTo>
                    <a:pt x="24" y="26"/>
                    <a:pt x="0" y="71"/>
                    <a:pt x="13" y="114"/>
                  </a:cubicBezTo>
                  <a:cubicBezTo>
                    <a:pt x="25" y="157"/>
                    <a:pt x="71" y="182"/>
                    <a:pt x="114" y="169"/>
                  </a:cubicBezTo>
                  <a:cubicBezTo>
                    <a:pt x="157" y="156"/>
                    <a:pt x="181" y="111"/>
                    <a:pt x="168" y="68"/>
                  </a:cubicBezTo>
                  <a:close/>
                </a:path>
              </a:pathLst>
            </a:custGeom>
            <a:solidFill>
              <a:srgbClr val="F15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 name="Freeform 327">
              <a:extLst>
                <a:ext uri="{FF2B5EF4-FFF2-40B4-BE49-F238E27FC236}">
                  <a16:creationId xmlns:a16="http://schemas.microsoft.com/office/drawing/2014/main" id="{93315DDE-5033-47A2-9742-36DCA8CC8C0C}"/>
                </a:ext>
              </a:extLst>
            </p:cNvPr>
            <p:cNvSpPr>
              <a:spLocks/>
            </p:cNvSpPr>
            <p:nvPr/>
          </p:nvSpPr>
          <p:spPr bwMode="auto">
            <a:xfrm rot="16200000">
              <a:off x="5175137" y="6246471"/>
              <a:ext cx="145809" cy="145809"/>
            </a:xfrm>
            <a:custGeom>
              <a:avLst/>
              <a:gdLst>
                <a:gd name="T0" fmla="*/ 23 w 25"/>
                <a:gd name="T1" fmla="*/ 9 h 25"/>
                <a:gd name="T2" fmla="*/ 9 w 25"/>
                <a:gd name="T3" fmla="*/ 2 h 25"/>
                <a:gd name="T4" fmla="*/ 2 w 25"/>
                <a:gd name="T5" fmla="*/ 16 h 25"/>
                <a:gd name="T6" fmla="*/ 16 w 25"/>
                <a:gd name="T7" fmla="*/ 23 h 25"/>
                <a:gd name="T8" fmla="*/ 23 w 25"/>
                <a:gd name="T9" fmla="*/ 9 h 25"/>
              </a:gdLst>
              <a:ahLst/>
              <a:cxnLst>
                <a:cxn ang="0">
                  <a:pos x="T0" y="T1"/>
                </a:cxn>
                <a:cxn ang="0">
                  <a:pos x="T2" y="T3"/>
                </a:cxn>
                <a:cxn ang="0">
                  <a:pos x="T4" y="T5"/>
                </a:cxn>
                <a:cxn ang="0">
                  <a:pos x="T6" y="T7"/>
                </a:cxn>
                <a:cxn ang="0">
                  <a:pos x="T8" y="T9"/>
                </a:cxn>
              </a:cxnLst>
              <a:rect l="0" t="0" r="r" b="b"/>
              <a:pathLst>
                <a:path w="25" h="25">
                  <a:moveTo>
                    <a:pt x="23" y="9"/>
                  </a:moveTo>
                  <a:cubicBezTo>
                    <a:pt x="22" y="3"/>
                    <a:pt x="15" y="0"/>
                    <a:pt x="9" y="2"/>
                  </a:cubicBezTo>
                  <a:cubicBezTo>
                    <a:pt x="3" y="4"/>
                    <a:pt x="0" y="10"/>
                    <a:pt x="2" y="16"/>
                  </a:cubicBezTo>
                  <a:cubicBezTo>
                    <a:pt x="4" y="22"/>
                    <a:pt x="10" y="25"/>
                    <a:pt x="16" y="23"/>
                  </a:cubicBezTo>
                  <a:cubicBezTo>
                    <a:pt x="22" y="22"/>
                    <a:pt x="25" y="15"/>
                    <a:pt x="23" y="9"/>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 name="Freeform 328">
              <a:extLst>
                <a:ext uri="{FF2B5EF4-FFF2-40B4-BE49-F238E27FC236}">
                  <a16:creationId xmlns:a16="http://schemas.microsoft.com/office/drawing/2014/main" id="{9B9016AD-7677-4982-A0B9-88BBCF379EF3}"/>
                </a:ext>
              </a:extLst>
            </p:cNvPr>
            <p:cNvSpPr>
              <a:spLocks/>
            </p:cNvSpPr>
            <p:nvPr/>
          </p:nvSpPr>
          <p:spPr bwMode="auto">
            <a:xfrm rot="16200000">
              <a:off x="5599507" y="5717641"/>
              <a:ext cx="145809" cy="145809"/>
            </a:xfrm>
            <a:custGeom>
              <a:avLst/>
              <a:gdLst>
                <a:gd name="T0" fmla="*/ 23 w 25"/>
                <a:gd name="T1" fmla="*/ 9 h 25"/>
                <a:gd name="T2" fmla="*/ 9 w 25"/>
                <a:gd name="T3" fmla="*/ 2 h 25"/>
                <a:gd name="T4" fmla="*/ 2 w 25"/>
                <a:gd name="T5" fmla="*/ 16 h 25"/>
                <a:gd name="T6" fmla="*/ 16 w 25"/>
                <a:gd name="T7" fmla="*/ 23 h 25"/>
                <a:gd name="T8" fmla="*/ 23 w 25"/>
                <a:gd name="T9" fmla="*/ 9 h 25"/>
              </a:gdLst>
              <a:ahLst/>
              <a:cxnLst>
                <a:cxn ang="0">
                  <a:pos x="T0" y="T1"/>
                </a:cxn>
                <a:cxn ang="0">
                  <a:pos x="T2" y="T3"/>
                </a:cxn>
                <a:cxn ang="0">
                  <a:pos x="T4" y="T5"/>
                </a:cxn>
                <a:cxn ang="0">
                  <a:pos x="T6" y="T7"/>
                </a:cxn>
                <a:cxn ang="0">
                  <a:pos x="T8" y="T9"/>
                </a:cxn>
              </a:cxnLst>
              <a:rect l="0" t="0" r="r" b="b"/>
              <a:pathLst>
                <a:path w="25" h="25">
                  <a:moveTo>
                    <a:pt x="23" y="9"/>
                  </a:moveTo>
                  <a:cubicBezTo>
                    <a:pt x="22" y="3"/>
                    <a:pt x="15" y="0"/>
                    <a:pt x="9" y="2"/>
                  </a:cubicBezTo>
                  <a:cubicBezTo>
                    <a:pt x="3" y="3"/>
                    <a:pt x="0" y="10"/>
                    <a:pt x="2" y="16"/>
                  </a:cubicBezTo>
                  <a:cubicBezTo>
                    <a:pt x="3" y="22"/>
                    <a:pt x="10" y="25"/>
                    <a:pt x="16" y="23"/>
                  </a:cubicBezTo>
                  <a:cubicBezTo>
                    <a:pt x="22" y="21"/>
                    <a:pt x="25" y="15"/>
                    <a:pt x="23" y="9"/>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 name="Freeform 329">
              <a:extLst>
                <a:ext uri="{FF2B5EF4-FFF2-40B4-BE49-F238E27FC236}">
                  <a16:creationId xmlns:a16="http://schemas.microsoft.com/office/drawing/2014/main" id="{49D6D0D2-93D9-4D9E-936B-87DDF0D1AEDB}"/>
                </a:ext>
              </a:extLst>
            </p:cNvPr>
            <p:cNvSpPr>
              <a:spLocks/>
            </p:cNvSpPr>
            <p:nvPr/>
          </p:nvSpPr>
          <p:spPr bwMode="auto">
            <a:xfrm rot="16200000">
              <a:off x="5342709" y="6281291"/>
              <a:ext cx="93579" cy="93579"/>
            </a:xfrm>
            <a:custGeom>
              <a:avLst/>
              <a:gdLst>
                <a:gd name="T0" fmla="*/ 15 w 16"/>
                <a:gd name="T1" fmla="*/ 6 h 16"/>
                <a:gd name="T2" fmla="*/ 6 w 16"/>
                <a:gd name="T3" fmla="*/ 2 h 16"/>
                <a:gd name="T4" fmla="*/ 2 w 16"/>
                <a:gd name="T5" fmla="*/ 10 h 16"/>
                <a:gd name="T6" fmla="*/ 10 w 16"/>
                <a:gd name="T7" fmla="*/ 15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4" y="2"/>
                    <a:pt x="10" y="0"/>
                    <a:pt x="6" y="2"/>
                  </a:cubicBezTo>
                  <a:cubicBezTo>
                    <a:pt x="3" y="3"/>
                    <a:pt x="0" y="7"/>
                    <a:pt x="2" y="10"/>
                  </a:cubicBezTo>
                  <a:cubicBezTo>
                    <a:pt x="3" y="14"/>
                    <a:pt x="7" y="16"/>
                    <a:pt x="10" y="15"/>
                  </a:cubicBezTo>
                  <a:cubicBezTo>
                    <a:pt x="14" y="14"/>
                    <a:pt x="16" y="10"/>
                    <a:pt x="15"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 name="Freeform 330">
              <a:extLst>
                <a:ext uri="{FF2B5EF4-FFF2-40B4-BE49-F238E27FC236}">
                  <a16:creationId xmlns:a16="http://schemas.microsoft.com/office/drawing/2014/main" id="{1E6AEB96-966A-4C5C-836B-18714F83D1FD}"/>
                </a:ext>
              </a:extLst>
            </p:cNvPr>
            <p:cNvSpPr>
              <a:spLocks/>
            </p:cNvSpPr>
            <p:nvPr/>
          </p:nvSpPr>
          <p:spPr bwMode="auto">
            <a:xfrm rot="16200000">
              <a:off x="5349238" y="5758990"/>
              <a:ext cx="93579" cy="93579"/>
            </a:xfrm>
            <a:custGeom>
              <a:avLst/>
              <a:gdLst>
                <a:gd name="T0" fmla="*/ 15 w 16"/>
                <a:gd name="T1" fmla="*/ 6 h 16"/>
                <a:gd name="T2" fmla="*/ 6 w 16"/>
                <a:gd name="T3" fmla="*/ 1 h 16"/>
                <a:gd name="T4" fmla="*/ 1 w 16"/>
                <a:gd name="T5" fmla="*/ 10 h 16"/>
                <a:gd name="T6" fmla="*/ 10 w 16"/>
                <a:gd name="T7" fmla="*/ 14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4" y="2"/>
                    <a:pt x="10" y="0"/>
                    <a:pt x="6" y="1"/>
                  </a:cubicBezTo>
                  <a:cubicBezTo>
                    <a:pt x="2" y="2"/>
                    <a:pt x="0" y="6"/>
                    <a:pt x="1" y="10"/>
                  </a:cubicBezTo>
                  <a:cubicBezTo>
                    <a:pt x="2" y="13"/>
                    <a:pt x="6" y="16"/>
                    <a:pt x="10" y="14"/>
                  </a:cubicBezTo>
                  <a:cubicBezTo>
                    <a:pt x="14" y="13"/>
                    <a:pt x="16" y="9"/>
                    <a:pt x="15"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 name="Freeform 331">
              <a:extLst>
                <a:ext uri="{FF2B5EF4-FFF2-40B4-BE49-F238E27FC236}">
                  <a16:creationId xmlns:a16="http://schemas.microsoft.com/office/drawing/2014/main" id="{A9BCDE1C-4236-4F94-89CE-24E7047D6AD0}"/>
                </a:ext>
              </a:extLst>
            </p:cNvPr>
            <p:cNvSpPr>
              <a:spLocks/>
            </p:cNvSpPr>
            <p:nvPr/>
          </p:nvSpPr>
          <p:spPr bwMode="auto">
            <a:xfrm rot="16200000">
              <a:off x="5759462" y="6180095"/>
              <a:ext cx="87050" cy="93579"/>
            </a:xfrm>
            <a:custGeom>
              <a:avLst/>
              <a:gdLst>
                <a:gd name="T0" fmla="*/ 14 w 15"/>
                <a:gd name="T1" fmla="*/ 6 h 16"/>
                <a:gd name="T2" fmla="*/ 6 w 15"/>
                <a:gd name="T3" fmla="*/ 1 h 16"/>
                <a:gd name="T4" fmla="*/ 1 w 15"/>
                <a:gd name="T5" fmla="*/ 10 h 16"/>
                <a:gd name="T6" fmla="*/ 10 w 15"/>
                <a:gd name="T7" fmla="*/ 15 h 16"/>
                <a:gd name="T8" fmla="*/ 14 w 15"/>
                <a:gd name="T9" fmla="*/ 6 h 16"/>
              </a:gdLst>
              <a:ahLst/>
              <a:cxnLst>
                <a:cxn ang="0">
                  <a:pos x="T0" y="T1"/>
                </a:cxn>
                <a:cxn ang="0">
                  <a:pos x="T2" y="T3"/>
                </a:cxn>
                <a:cxn ang="0">
                  <a:pos x="T4" y="T5"/>
                </a:cxn>
                <a:cxn ang="0">
                  <a:pos x="T6" y="T7"/>
                </a:cxn>
                <a:cxn ang="0">
                  <a:pos x="T8" y="T9"/>
                </a:cxn>
              </a:cxnLst>
              <a:rect l="0" t="0" r="r" b="b"/>
              <a:pathLst>
                <a:path w="15" h="16">
                  <a:moveTo>
                    <a:pt x="14" y="6"/>
                  </a:moveTo>
                  <a:cubicBezTo>
                    <a:pt x="13" y="2"/>
                    <a:pt x="9" y="0"/>
                    <a:pt x="6" y="1"/>
                  </a:cubicBezTo>
                  <a:cubicBezTo>
                    <a:pt x="2" y="2"/>
                    <a:pt x="0" y="6"/>
                    <a:pt x="1" y="10"/>
                  </a:cubicBezTo>
                  <a:cubicBezTo>
                    <a:pt x="2" y="14"/>
                    <a:pt x="6" y="16"/>
                    <a:pt x="10" y="15"/>
                  </a:cubicBezTo>
                  <a:cubicBezTo>
                    <a:pt x="13" y="13"/>
                    <a:pt x="15" y="10"/>
                    <a:pt x="14"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 name="Freeform 332">
              <a:extLst>
                <a:ext uri="{FF2B5EF4-FFF2-40B4-BE49-F238E27FC236}">
                  <a16:creationId xmlns:a16="http://schemas.microsoft.com/office/drawing/2014/main" id="{F43A5B4A-7AB6-411D-A122-5203B9345EEF}"/>
                </a:ext>
              </a:extLst>
            </p:cNvPr>
            <p:cNvSpPr>
              <a:spLocks/>
            </p:cNvSpPr>
            <p:nvPr/>
          </p:nvSpPr>
          <p:spPr bwMode="auto">
            <a:xfrm rot="16200000">
              <a:off x="5174049" y="5788369"/>
              <a:ext cx="65288" cy="63111"/>
            </a:xfrm>
            <a:custGeom>
              <a:avLst/>
              <a:gdLst>
                <a:gd name="T0" fmla="*/ 10 w 11"/>
                <a:gd name="T1" fmla="*/ 5 h 11"/>
                <a:gd name="T2" fmla="*/ 4 w 11"/>
                <a:gd name="T3" fmla="*/ 1 h 11"/>
                <a:gd name="T4" fmla="*/ 1 w 11"/>
                <a:gd name="T5" fmla="*/ 7 h 11"/>
                <a:gd name="T6" fmla="*/ 7 w 11"/>
                <a:gd name="T7" fmla="*/ 11 h 11"/>
                <a:gd name="T8" fmla="*/ 10 w 11"/>
                <a:gd name="T9" fmla="*/ 5 h 11"/>
              </a:gdLst>
              <a:ahLst/>
              <a:cxnLst>
                <a:cxn ang="0">
                  <a:pos x="T0" y="T1"/>
                </a:cxn>
                <a:cxn ang="0">
                  <a:pos x="T2" y="T3"/>
                </a:cxn>
                <a:cxn ang="0">
                  <a:pos x="T4" y="T5"/>
                </a:cxn>
                <a:cxn ang="0">
                  <a:pos x="T6" y="T7"/>
                </a:cxn>
                <a:cxn ang="0">
                  <a:pos x="T8" y="T9"/>
                </a:cxn>
              </a:cxnLst>
              <a:rect l="0" t="0" r="r" b="b"/>
              <a:pathLst>
                <a:path w="11" h="11">
                  <a:moveTo>
                    <a:pt x="10" y="5"/>
                  </a:moveTo>
                  <a:cubicBezTo>
                    <a:pt x="9" y="2"/>
                    <a:pt x="7" y="0"/>
                    <a:pt x="4" y="1"/>
                  </a:cubicBezTo>
                  <a:cubicBezTo>
                    <a:pt x="1" y="2"/>
                    <a:pt x="0" y="5"/>
                    <a:pt x="1" y="7"/>
                  </a:cubicBezTo>
                  <a:cubicBezTo>
                    <a:pt x="1" y="10"/>
                    <a:pt x="4" y="11"/>
                    <a:pt x="7" y="11"/>
                  </a:cubicBezTo>
                  <a:cubicBezTo>
                    <a:pt x="9" y="10"/>
                    <a:pt x="11" y="7"/>
                    <a:pt x="10" y="5"/>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 name="Freeform 333">
              <a:extLst>
                <a:ext uri="{FF2B5EF4-FFF2-40B4-BE49-F238E27FC236}">
                  <a16:creationId xmlns:a16="http://schemas.microsoft.com/office/drawing/2014/main" id="{47C807A4-B36C-4150-BE51-1AE8F2CB39F5}"/>
                </a:ext>
              </a:extLst>
            </p:cNvPr>
            <p:cNvSpPr>
              <a:spLocks/>
            </p:cNvSpPr>
            <p:nvPr/>
          </p:nvSpPr>
          <p:spPr bwMode="auto">
            <a:xfrm rot="16200000">
              <a:off x="5122907" y="5939619"/>
              <a:ext cx="87050" cy="87050"/>
            </a:xfrm>
            <a:custGeom>
              <a:avLst/>
              <a:gdLst>
                <a:gd name="T0" fmla="*/ 14 w 15"/>
                <a:gd name="T1" fmla="*/ 6 h 15"/>
                <a:gd name="T2" fmla="*/ 6 w 15"/>
                <a:gd name="T3" fmla="*/ 1 h 15"/>
                <a:gd name="T4" fmla="*/ 1 w 15"/>
                <a:gd name="T5" fmla="*/ 9 h 15"/>
                <a:gd name="T6" fmla="*/ 9 w 15"/>
                <a:gd name="T7" fmla="*/ 14 h 15"/>
                <a:gd name="T8" fmla="*/ 14 w 15"/>
                <a:gd name="T9" fmla="*/ 6 h 15"/>
              </a:gdLst>
              <a:ahLst/>
              <a:cxnLst>
                <a:cxn ang="0">
                  <a:pos x="T0" y="T1"/>
                </a:cxn>
                <a:cxn ang="0">
                  <a:pos x="T2" y="T3"/>
                </a:cxn>
                <a:cxn ang="0">
                  <a:pos x="T4" y="T5"/>
                </a:cxn>
                <a:cxn ang="0">
                  <a:pos x="T6" y="T7"/>
                </a:cxn>
                <a:cxn ang="0">
                  <a:pos x="T8" y="T9"/>
                </a:cxn>
              </a:cxnLst>
              <a:rect l="0" t="0" r="r" b="b"/>
              <a:pathLst>
                <a:path w="15" h="15">
                  <a:moveTo>
                    <a:pt x="14" y="6"/>
                  </a:moveTo>
                  <a:cubicBezTo>
                    <a:pt x="13" y="2"/>
                    <a:pt x="9" y="0"/>
                    <a:pt x="6" y="1"/>
                  </a:cubicBezTo>
                  <a:cubicBezTo>
                    <a:pt x="2" y="2"/>
                    <a:pt x="0" y="6"/>
                    <a:pt x="1" y="9"/>
                  </a:cubicBezTo>
                  <a:cubicBezTo>
                    <a:pt x="2" y="13"/>
                    <a:pt x="6" y="15"/>
                    <a:pt x="9" y="14"/>
                  </a:cubicBezTo>
                  <a:cubicBezTo>
                    <a:pt x="13" y="13"/>
                    <a:pt x="15" y="9"/>
                    <a:pt x="14"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 name="Freeform 334">
              <a:extLst>
                <a:ext uri="{FF2B5EF4-FFF2-40B4-BE49-F238E27FC236}">
                  <a16:creationId xmlns:a16="http://schemas.microsoft.com/office/drawing/2014/main" id="{887EE04B-F3A7-4B28-ACE0-65C390E33822}"/>
                </a:ext>
              </a:extLst>
            </p:cNvPr>
            <p:cNvSpPr>
              <a:spLocks/>
            </p:cNvSpPr>
            <p:nvPr/>
          </p:nvSpPr>
          <p:spPr bwMode="auto">
            <a:xfrm rot="16200000">
              <a:off x="5325299" y="6420572"/>
              <a:ext cx="41349" cy="41349"/>
            </a:xfrm>
            <a:custGeom>
              <a:avLst/>
              <a:gdLst>
                <a:gd name="T0" fmla="*/ 7 w 7"/>
                <a:gd name="T1" fmla="*/ 2 h 7"/>
                <a:gd name="T2" fmla="*/ 3 w 7"/>
                <a:gd name="T3" fmla="*/ 0 h 7"/>
                <a:gd name="T4" fmla="*/ 1 w 7"/>
                <a:gd name="T5" fmla="*/ 4 h 7"/>
                <a:gd name="T6" fmla="*/ 5 w 7"/>
                <a:gd name="T7" fmla="*/ 6 h 7"/>
                <a:gd name="T8" fmla="*/ 7 w 7"/>
                <a:gd name="T9" fmla="*/ 2 h 7"/>
              </a:gdLst>
              <a:ahLst/>
              <a:cxnLst>
                <a:cxn ang="0">
                  <a:pos x="T0" y="T1"/>
                </a:cxn>
                <a:cxn ang="0">
                  <a:pos x="T2" y="T3"/>
                </a:cxn>
                <a:cxn ang="0">
                  <a:pos x="T4" y="T5"/>
                </a:cxn>
                <a:cxn ang="0">
                  <a:pos x="T6" y="T7"/>
                </a:cxn>
                <a:cxn ang="0">
                  <a:pos x="T8" y="T9"/>
                </a:cxn>
              </a:cxnLst>
              <a:rect l="0" t="0" r="r" b="b"/>
              <a:pathLst>
                <a:path w="7" h="7">
                  <a:moveTo>
                    <a:pt x="7" y="2"/>
                  </a:moveTo>
                  <a:cubicBezTo>
                    <a:pt x="6" y="1"/>
                    <a:pt x="5" y="0"/>
                    <a:pt x="3" y="0"/>
                  </a:cubicBezTo>
                  <a:cubicBezTo>
                    <a:pt x="1" y="1"/>
                    <a:pt x="0" y="3"/>
                    <a:pt x="1" y="4"/>
                  </a:cubicBezTo>
                  <a:cubicBezTo>
                    <a:pt x="1" y="6"/>
                    <a:pt x="3" y="7"/>
                    <a:pt x="5" y="6"/>
                  </a:cubicBezTo>
                  <a:cubicBezTo>
                    <a:pt x="6" y="6"/>
                    <a:pt x="7" y="4"/>
                    <a:pt x="7" y="2"/>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 name="Freeform 335">
              <a:extLst>
                <a:ext uri="{FF2B5EF4-FFF2-40B4-BE49-F238E27FC236}">
                  <a16:creationId xmlns:a16="http://schemas.microsoft.com/office/drawing/2014/main" id="{CE5A0E28-373B-4394-B8D0-ADDA65453BB1}"/>
                </a:ext>
              </a:extLst>
            </p:cNvPr>
            <p:cNvSpPr>
              <a:spLocks/>
            </p:cNvSpPr>
            <p:nvPr/>
          </p:nvSpPr>
          <p:spPr bwMode="auto">
            <a:xfrm rot="16200000">
              <a:off x="5538572" y="5702407"/>
              <a:ext cx="45701" cy="41349"/>
            </a:xfrm>
            <a:custGeom>
              <a:avLst/>
              <a:gdLst>
                <a:gd name="T0" fmla="*/ 7 w 8"/>
                <a:gd name="T1" fmla="*/ 3 h 7"/>
                <a:gd name="T2" fmla="*/ 3 w 8"/>
                <a:gd name="T3" fmla="*/ 1 h 7"/>
                <a:gd name="T4" fmla="*/ 1 w 8"/>
                <a:gd name="T5" fmla="*/ 5 h 7"/>
                <a:gd name="T6" fmla="*/ 5 w 8"/>
                <a:gd name="T7" fmla="*/ 7 h 7"/>
                <a:gd name="T8" fmla="*/ 7 w 8"/>
                <a:gd name="T9" fmla="*/ 3 h 7"/>
              </a:gdLst>
              <a:ahLst/>
              <a:cxnLst>
                <a:cxn ang="0">
                  <a:pos x="T0" y="T1"/>
                </a:cxn>
                <a:cxn ang="0">
                  <a:pos x="T2" y="T3"/>
                </a:cxn>
                <a:cxn ang="0">
                  <a:pos x="T4" y="T5"/>
                </a:cxn>
                <a:cxn ang="0">
                  <a:pos x="T6" y="T7"/>
                </a:cxn>
                <a:cxn ang="0">
                  <a:pos x="T8" y="T9"/>
                </a:cxn>
              </a:cxnLst>
              <a:rect l="0" t="0" r="r" b="b"/>
              <a:pathLst>
                <a:path w="8" h="7">
                  <a:moveTo>
                    <a:pt x="7" y="3"/>
                  </a:moveTo>
                  <a:cubicBezTo>
                    <a:pt x="7" y="1"/>
                    <a:pt x="5" y="0"/>
                    <a:pt x="3" y="1"/>
                  </a:cubicBezTo>
                  <a:cubicBezTo>
                    <a:pt x="1" y="1"/>
                    <a:pt x="0" y="3"/>
                    <a:pt x="1" y="5"/>
                  </a:cubicBezTo>
                  <a:cubicBezTo>
                    <a:pt x="1" y="6"/>
                    <a:pt x="3" y="7"/>
                    <a:pt x="5" y="7"/>
                  </a:cubicBezTo>
                  <a:cubicBezTo>
                    <a:pt x="7" y="6"/>
                    <a:pt x="8" y="4"/>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 name="Freeform 336">
              <a:extLst>
                <a:ext uri="{FF2B5EF4-FFF2-40B4-BE49-F238E27FC236}">
                  <a16:creationId xmlns:a16="http://schemas.microsoft.com/office/drawing/2014/main" id="{8DEB89E6-A714-4D03-9F91-8C5AF84AD1D3}"/>
                </a:ext>
              </a:extLst>
            </p:cNvPr>
            <p:cNvSpPr>
              <a:spLocks/>
            </p:cNvSpPr>
            <p:nvPr/>
          </p:nvSpPr>
          <p:spPr bwMode="auto">
            <a:xfrm rot="16200000">
              <a:off x="5108761" y="5884125"/>
              <a:ext cx="45701" cy="39173"/>
            </a:xfrm>
            <a:custGeom>
              <a:avLst/>
              <a:gdLst>
                <a:gd name="T0" fmla="*/ 7 w 8"/>
                <a:gd name="T1" fmla="*/ 3 h 7"/>
                <a:gd name="T2" fmla="*/ 3 w 8"/>
                <a:gd name="T3" fmla="*/ 1 h 7"/>
                <a:gd name="T4" fmla="*/ 1 w 8"/>
                <a:gd name="T5" fmla="*/ 5 h 7"/>
                <a:gd name="T6" fmla="*/ 5 w 8"/>
                <a:gd name="T7" fmla="*/ 7 h 7"/>
                <a:gd name="T8" fmla="*/ 7 w 8"/>
                <a:gd name="T9" fmla="*/ 3 h 7"/>
              </a:gdLst>
              <a:ahLst/>
              <a:cxnLst>
                <a:cxn ang="0">
                  <a:pos x="T0" y="T1"/>
                </a:cxn>
                <a:cxn ang="0">
                  <a:pos x="T2" y="T3"/>
                </a:cxn>
                <a:cxn ang="0">
                  <a:pos x="T4" y="T5"/>
                </a:cxn>
                <a:cxn ang="0">
                  <a:pos x="T6" y="T7"/>
                </a:cxn>
                <a:cxn ang="0">
                  <a:pos x="T8" y="T9"/>
                </a:cxn>
              </a:cxnLst>
              <a:rect l="0" t="0" r="r" b="b"/>
              <a:pathLst>
                <a:path w="8" h="7">
                  <a:moveTo>
                    <a:pt x="7" y="3"/>
                  </a:moveTo>
                  <a:cubicBezTo>
                    <a:pt x="7" y="1"/>
                    <a:pt x="5" y="0"/>
                    <a:pt x="3" y="1"/>
                  </a:cubicBezTo>
                  <a:cubicBezTo>
                    <a:pt x="1" y="1"/>
                    <a:pt x="0" y="3"/>
                    <a:pt x="1" y="5"/>
                  </a:cubicBezTo>
                  <a:cubicBezTo>
                    <a:pt x="1" y="6"/>
                    <a:pt x="3" y="7"/>
                    <a:pt x="5" y="7"/>
                  </a:cubicBezTo>
                  <a:cubicBezTo>
                    <a:pt x="7" y="6"/>
                    <a:pt x="8"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 name="Freeform 337">
              <a:extLst>
                <a:ext uri="{FF2B5EF4-FFF2-40B4-BE49-F238E27FC236}">
                  <a16:creationId xmlns:a16="http://schemas.microsoft.com/office/drawing/2014/main" id="{6FA43C74-C51B-4DD2-B262-512E29B3D17A}"/>
                </a:ext>
              </a:extLst>
            </p:cNvPr>
            <p:cNvSpPr>
              <a:spLocks/>
            </p:cNvSpPr>
            <p:nvPr/>
          </p:nvSpPr>
          <p:spPr bwMode="auto">
            <a:xfrm rot="16200000">
              <a:off x="5357943" y="5976615"/>
              <a:ext cx="41349" cy="45701"/>
            </a:xfrm>
            <a:custGeom>
              <a:avLst/>
              <a:gdLst>
                <a:gd name="T0" fmla="*/ 7 w 7"/>
                <a:gd name="T1" fmla="*/ 3 h 8"/>
                <a:gd name="T2" fmla="*/ 3 w 7"/>
                <a:gd name="T3" fmla="*/ 1 h 8"/>
                <a:gd name="T4" fmla="*/ 0 w 7"/>
                <a:gd name="T5" fmla="*/ 5 h 8"/>
                <a:gd name="T6" fmla="*/ 4 w 7"/>
                <a:gd name="T7" fmla="*/ 7 h 8"/>
                <a:gd name="T8" fmla="*/ 7 w 7"/>
                <a:gd name="T9" fmla="*/ 3 h 8"/>
              </a:gdLst>
              <a:ahLst/>
              <a:cxnLst>
                <a:cxn ang="0">
                  <a:pos x="T0" y="T1"/>
                </a:cxn>
                <a:cxn ang="0">
                  <a:pos x="T2" y="T3"/>
                </a:cxn>
                <a:cxn ang="0">
                  <a:pos x="T4" y="T5"/>
                </a:cxn>
                <a:cxn ang="0">
                  <a:pos x="T6" y="T7"/>
                </a:cxn>
                <a:cxn ang="0">
                  <a:pos x="T8" y="T9"/>
                </a:cxn>
              </a:cxnLst>
              <a:rect l="0" t="0" r="r" b="b"/>
              <a:pathLst>
                <a:path w="7" h="8">
                  <a:moveTo>
                    <a:pt x="7" y="3"/>
                  </a:moveTo>
                  <a:cubicBezTo>
                    <a:pt x="6" y="1"/>
                    <a:pt x="4" y="0"/>
                    <a:pt x="3" y="1"/>
                  </a:cubicBezTo>
                  <a:cubicBezTo>
                    <a:pt x="1" y="1"/>
                    <a:pt x="0" y="3"/>
                    <a:pt x="0" y="5"/>
                  </a:cubicBezTo>
                  <a:cubicBezTo>
                    <a:pt x="1" y="7"/>
                    <a:pt x="3" y="8"/>
                    <a:pt x="4" y="7"/>
                  </a:cubicBezTo>
                  <a:cubicBezTo>
                    <a:pt x="6" y="7"/>
                    <a:pt x="7"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 name="Freeform 338">
              <a:extLst>
                <a:ext uri="{FF2B5EF4-FFF2-40B4-BE49-F238E27FC236}">
                  <a16:creationId xmlns:a16="http://schemas.microsoft.com/office/drawing/2014/main" id="{C939A59F-551D-438B-8FA7-E813E719C1EB}"/>
                </a:ext>
              </a:extLst>
            </p:cNvPr>
            <p:cNvSpPr>
              <a:spLocks/>
            </p:cNvSpPr>
            <p:nvPr/>
          </p:nvSpPr>
          <p:spPr bwMode="auto">
            <a:xfrm rot="16200000">
              <a:off x="5860658" y="6183360"/>
              <a:ext cx="41349" cy="41349"/>
            </a:xfrm>
            <a:custGeom>
              <a:avLst/>
              <a:gdLst>
                <a:gd name="T0" fmla="*/ 7 w 7"/>
                <a:gd name="T1" fmla="*/ 3 h 7"/>
                <a:gd name="T2" fmla="*/ 3 w 7"/>
                <a:gd name="T3" fmla="*/ 1 h 7"/>
                <a:gd name="T4" fmla="*/ 1 w 7"/>
                <a:gd name="T5" fmla="*/ 5 h 7"/>
                <a:gd name="T6" fmla="*/ 5 w 7"/>
                <a:gd name="T7" fmla="*/ 7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6" y="1"/>
                    <a:pt x="4" y="0"/>
                    <a:pt x="3" y="1"/>
                  </a:cubicBezTo>
                  <a:cubicBezTo>
                    <a:pt x="1" y="1"/>
                    <a:pt x="0" y="3"/>
                    <a:pt x="1" y="5"/>
                  </a:cubicBezTo>
                  <a:cubicBezTo>
                    <a:pt x="1" y="6"/>
                    <a:pt x="3" y="7"/>
                    <a:pt x="5" y="7"/>
                  </a:cubicBezTo>
                  <a:cubicBezTo>
                    <a:pt x="6" y="6"/>
                    <a:pt x="7"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 name="Freeform 339">
              <a:extLst>
                <a:ext uri="{FF2B5EF4-FFF2-40B4-BE49-F238E27FC236}">
                  <a16:creationId xmlns:a16="http://schemas.microsoft.com/office/drawing/2014/main" id="{7890A560-8D13-46A9-B8A7-D14CBDFB2F9C}"/>
                </a:ext>
              </a:extLst>
            </p:cNvPr>
            <p:cNvSpPr>
              <a:spLocks/>
            </p:cNvSpPr>
            <p:nvPr/>
          </p:nvSpPr>
          <p:spPr bwMode="auto">
            <a:xfrm rot="16200000">
              <a:off x="5649561" y="6063666"/>
              <a:ext cx="45701" cy="41349"/>
            </a:xfrm>
            <a:custGeom>
              <a:avLst/>
              <a:gdLst>
                <a:gd name="T0" fmla="*/ 7 w 8"/>
                <a:gd name="T1" fmla="*/ 2 h 7"/>
                <a:gd name="T2" fmla="*/ 3 w 8"/>
                <a:gd name="T3" fmla="*/ 0 h 7"/>
                <a:gd name="T4" fmla="*/ 1 w 8"/>
                <a:gd name="T5" fmla="*/ 4 h 7"/>
                <a:gd name="T6" fmla="*/ 5 w 8"/>
                <a:gd name="T7" fmla="*/ 6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7" y="1"/>
                    <a:pt x="5" y="0"/>
                    <a:pt x="3" y="0"/>
                  </a:cubicBezTo>
                  <a:cubicBezTo>
                    <a:pt x="1" y="1"/>
                    <a:pt x="0" y="2"/>
                    <a:pt x="1" y="4"/>
                  </a:cubicBezTo>
                  <a:cubicBezTo>
                    <a:pt x="1" y="6"/>
                    <a:pt x="3" y="7"/>
                    <a:pt x="5" y="6"/>
                  </a:cubicBezTo>
                  <a:cubicBezTo>
                    <a:pt x="7" y="6"/>
                    <a:pt x="8" y="4"/>
                    <a:pt x="7" y="2"/>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 name="Freeform 340">
              <a:extLst>
                <a:ext uri="{FF2B5EF4-FFF2-40B4-BE49-F238E27FC236}">
                  <a16:creationId xmlns:a16="http://schemas.microsoft.com/office/drawing/2014/main" id="{C9B5E916-592B-421D-9791-F503B1733E36}"/>
                </a:ext>
              </a:extLst>
            </p:cNvPr>
            <p:cNvSpPr>
              <a:spLocks/>
            </p:cNvSpPr>
            <p:nvPr/>
          </p:nvSpPr>
          <p:spPr bwMode="auto">
            <a:xfrm rot="16200000">
              <a:off x="5552717" y="6352020"/>
              <a:ext cx="41349" cy="39173"/>
            </a:xfrm>
            <a:custGeom>
              <a:avLst/>
              <a:gdLst>
                <a:gd name="T0" fmla="*/ 7 w 7"/>
                <a:gd name="T1" fmla="*/ 3 h 7"/>
                <a:gd name="T2" fmla="*/ 3 w 7"/>
                <a:gd name="T3" fmla="*/ 1 h 7"/>
                <a:gd name="T4" fmla="*/ 0 w 7"/>
                <a:gd name="T5" fmla="*/ 5 h 7"/>
                <a:gd name="T6" fmla="*/ 5 w 7"/>
                <a:gd name="T7" fmla="*/ 7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6" y="1"/>
                    <a:pt x="4" y="0"/>
                    <a:pt x="3" y="1"/>
                  </a:cubicBezTo>
                  <a:cubicBezTo>
                    <a:pt x="1" y="1"/>
                    <a:pt x="0" y="3"/>
                    <a:pt x="0" y="5"/>
                  </a:cubicBezTo>
                  <a:cubicBezTo>
                    <a:pt x="1" y="6"/>
                    <a:pt x="3" y="7"/>
                    <a:pt x="5" y="7"/>
                  </a:cubicBezTo>
                  <a:cubicBezTo>
                    <a:pt x="6" y="6"/>
                    <a:pt x="7"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 name="Freeform 341">
              <a:extLst>
                <a:ext uri="{FF2B5EF4-FFF2-40B4-BE49-F238E27FC236}">
                  <a16:creationId xmlns:a16="http://schemas.microsoft.com/office/drawing/2014/main" id="{9D44EA19-8C42-477A-8AD7-4D6A5BC059D6}"/>
                </a:ext>
              </a:extLst>
            </p:cNvPr>
            <p:cNvSpPr>
              <a:spLocks/>
            </p:cNvSpPr>
            <p:nvPr/>
          </p:nvSpPr>
          <p:spPr bwMode="auto">
            <a:xfrm rot="16200000">
              <a:off x="9763211" y="5285653"/>
              <a:ext cx="1540789" cy="581060"/>
            </a:xfrm>
            <a:custGeom>
              <a:avLst/>
              <a:gdLst>
                <a:gd name="T0" fmla="*/ 128 w 265"/>
                <a:gd name="T1" fmla="*/ 72 h 100"/>
                <a:gd name="T2" fmla="*/ 265 w 265"/>
                <a:gd name="T3" fmla="*/ 33 h 100"/>
                <a:gd name="T4" fmla="*/ 236 w 265"/>
                <a:gd name="T5" fmla="*/ 0 h 100"/>
                <a:gd name="T6" fmla="*/ 148 w 265"/>
                <a:gd name="T7" fmla="*/ 33 h 100"/>
                <a:gd name="T8" fmla="*/ 20 w 265"/>
                <a:gd name="T9" fmla="*/ 36 h 100"/>
                <a:gd name="T10" fmla="*/ 0 w 265"/>
                <a:gd name="T11" fmla="*/ 97 h 100"/>
                <a:gd name="T12" fmla="*/ 128 w 265"/>
                <a:gd name="T13" fmla="*/ 72 h 100"/>
              </a:gdLst>
              <a:ahLst/>
              <a:cxnLst>
                <a:cxn ang="0">
                  <a:pos x="T0" y="T1"/>
                </a:cxn>
                <a:cxn ang="0">
                  <a:pos x="T2" y="T3"/>
                </a:cxn>
                <a:cxn ang="0">
                  <a:pos x="T4" y="T5"/>
                </a:cxn>
                <a:cxn ang="0">
                  <a:pos x="T6" y="T7"/>
                </a:cxn>
                <a:cxn ang="0">
                  <a:pos x="T8" y="T9"/>
                </a:cxn>
                <a:cxn ang="0">
                  <a:pos x="T10" y="T11"/>
                </a:cxn>
                <a:cxn ang="0">
                  <a:pos x="T12" y="T13"/>
                </a:cxn>
              </a:cxnLst>
              <a:rect l="0" t="0" r="r" b="b"/>
              <a:pathLst>
                <a:path w="265" h="100">
                  <a:moveTo>
                    <a:pt x="128" y="72"/>
                  </a:moveTo>
                  <a:cubicBezTo>
                    <a:pt x="188" y="42"/>
                    <a:pt x="229" y="27"/>
                    <a:pt x="265" y="33"/>
                  </a:cubicBezTo>
                  <a:cubicBezTo>
                    <a:pt x="257" y="21"/>
                    <a:pt x="247" y="10"/>
                    <a:pt x="236" y="0"/>
                  </a:cubicBezTo>
                  <a:cubicBezTo>
                    <a:pt x="211" y="3"/>
                    <a:pt x="180" y="13"/>
                    <a:pt x="148" y="33"/>
                  </a:cubicBezTo>
                  <a:cubicBezTo>
                    <a:pt x="109" y="58"/>
                    <a:pt x="52" y="47"/>
                    <a:pt x="20" y="36"/>
                  </a:cubicBezTo>
                  <a:cubicBezTo>
                    <a:pt x="9" y="54"/>
                    <a:pt x="2" y="75"/>
                    <a:pt x="0" y="97"/>
                  </a:cubicBezTo>
                  <a:cubicBezTo>
                    <a:pt x="24" y="100"/>
                    <a:pt x="71" y="100"/>
                    <a:pt x="128" y="72"/>
                  </a:cubicBezTo>
                  <a:close/>
                </a:path>
              </a:pathLst>
            </a:custGeom>
            <a:solidFill>
              <a:srgbClr val="E8B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 name="Freeform 342">
              <a:extLst>
                <a:ext uri="{FF2B5EF4-FFF2-40B4-BE49-F238E27FC236}">
                  <a16:creationId xmlns:a16="http://schemas.microsoft.com/office/drawing/2014/main" id="{44060D86-E841-4CB5-960F-EA097F64370F}"/>
                </a:ext>
              </a:extLst>
            </p:cNvPr>
            <p:cNvSpPr>
              <a:spLocks/>
            </p:cNvSpPr>
            <p:nvPr/>
          </p:nvSpPr>
          <p:spPr bwMode="auto">
            <a:xfrm rot="16200000">
              <a:off x="9737096" y="5387937"/>
              <a:ext cx="1255700" cy="430899"/>
            </a:xfrm>
            <a:custGeom>
              <a:avLst/>
              <a:gdLst>
                <a:gd name="T0" fmla="*/ 128 w 216"/>
                <a:gd name="T1" fmla="*/ 49 h 74"/>
                <a:gd name="T2" fmla="*/ 216 w 216"/>
                <a:gd name="T3" fmla="*/ 16 h 74"/>
                <a:gd name="T4" fmla="*/ 193 w 216"/>
                <a:gd name="T5" fmla="*/ 0 h 74"/>
                <a:gd name="T6" fmla="*/ 121 w 216"/>
                <a:gd name="T7" fmla="*/ 28 h 74"/>
                <a:gd name="T8" fmla="*/ 25 w 216"/>
                <a:gd name="T9" fmla="*/ 20 h 74"/>
                <a:gd name="T10" fmla="*/ 0 w 216"/>
                <a:gd name="T11" fmla="*/ 52 h 74"/>
                <a:gd name="T12" fmla="*/ 128 w 216"/>
                <a:gd name="T13" fmla="*/ 49 h 74"/>
              </a:gdLst>
              <a:ahLst/>
              <a:cxnLst>
                <a:cxn ang="0">
                  <a:pos x="T0" y="T1"/>
                </a:cxn>
                <a:cxn ang="0">
                  <a:pos x="T2" y="T3"/>
                </a:cxn>
                <a:cxn ang="0">
                  <a:pos x="T4" y="T5"/>
                </a:cxn>
                <a:cxn ang="0">
                  <a:pos x="T6" y="T7"/>
                </a:cxn>
                <a:cxn ang="0">
                  <a:pos x="T8" y="T9"/>
                </a:cxn>
                <a:cxn ang="0">
                  <a:pos x="T10" y="T11"/>
                </a:cxn>
                <a:cxn ang="0">
                  <a:pos x="T12" y="T13"/>
                </a:cxn>
              </a:cxnLst>
              <a:rect l="0" t="0" r="r" b="b"/>
              <a:pathLst>
                <a:path w="216" h="74">
                  <a:moveTo>
                    <a:pt x="128" y="49"/>
                  </a:moveTo>
                  <a:cubicBezTo>
                    <a:pt x="160" y="29"/>
                    <a:pt x="191" y="19"/>
                    <a:pt x="216" y="16"/>
                  </a:cubicBezTo>
                  <a:cubicBezTo>
                    <a:pt x="209" y="10"/>
                    <a:pt x="201" y="5"/>
                    <a:pt x="193" y="0"/>
                  </a:cubicBezTo>
                  <a:cubicBezTo>
                    <a:pt x="176" y="9"/>
                    <a:pt x="151" y="21"/>
                    <a:pt x="121" y="28"/>
                  </a:cubicBezTo>
                  <a:cubicBezTo>
                    <a:pt x="81" y="37"/>
                    <a:pt x="44" y="27"/>
                    <a:pt x="25" y="20"/>
                  </a:cubicBezTo>
                  <a:cubicBezTo>
                    <a:pt x="15" y="29"/>
                    <a:pt x="7" y="40"/>
                    <a:pt x="0" y="52"/>
                  </a:cubicBezTo>
                  <a:cubicBezTo>
                    <a:pt x="32" y="63"/>
                    <a:pt x="89" y="74"/>
                    <a:pt x="128" y="49"/>
                  </a:cubicBezTo>
                  <a:close/>
                </a:path>
              </a:pathLst>
            </a:custGeom>
            <a:solidFill>
              <a:srgbClr val="EDC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 name="Freeform 343">
              <a:extLst>
                <a:ext uri="{FF2B5EF4-FFF2-40B4-BE49-F238E27FC236}">
                  <a16:creationId xmlns:a16="http://schemas.microsoft.com/office/drawing/2014/main" id="{67F7E28E-51ED-46DF-B855-D95F997D969B}"/>
                </a:ext>
              </a:extLst>
            </p:cNvPr>
            <p:cNvSpPr>
              <a:spLocks/>
            </p:cNvSpPr>
            <p:nvPr/>
          </p:nvSpPr>
          <p:spPr bwMode="auto">
            <a:xfrm rot="16200000">
              <a:off x="9728391" y="5442344"/>
              <a:ext cx="842211" cy="256798"/>
            </a:xfrm>
            <a:custGeom>
              <a:avLst/>
              <a:gdLst>
                <a:gd name="T0" fmla="*/ 145 w 145"/>
                <a:gd name="T1" fmla="*/ 18 h 44"/>
                <a:gd name="T2" fmla="*/ 57 w 145"/>
                <a:gd name="T3" fmla="*/ 6 h 44"/>
                <a:gd name="T4" fmla="*/ 0 w 145"/>
                <a:gd name="T5" fmla="*/ 29 h 44"/>
                <a:gd name="T6" fmla="*/ 145 w 145"/>
                <a:gd name="T7" fmla="*/ 18 h 44"/>
              </a:gdLst>
              <a:ahLst/>
              <a:cxnLst>
                <a:cxn ang="0">
                  <a:pos x="T0" y="T1"/>
                </a:cxn>
                <a:cxn ang="0">
                  <a:pos x="T2" y="T3"/>
                </a:cxn>
                <a:cxn ang="0">
                  <a:pos x="T4" y="T5"/>
                </a:cxn>
                <a:cxn ang="0">
                  <a:pos x="T6" y="T7"/>
                </a:cxn>
              </a:cxnLst>
              <a:rect l="0" t="0" r="r" b="b"/>
              <a:pathLst>
                <a:path w="145" h="44">
                  <a:moveTo>
                    <a:pt x="145" y="18"/>
                  </a:moveTo>
                  <a:cubicBezTo>
                    <a:pt x="119" y="5"/>
                    <a:pt x="88" y="0"/>
                    <a:pt x="57" y="6"/>
                  </a:cubicBezTo>
                  <a:cubicBezTo>
                    <a:pt x="36" y="10"/>
                    <a:pt x="17" y="18"/>
                    <a:pt x="0" y="29"/>
                  </a:cubicBezTo>
                  <a:cubicBezTo>
                    <a:pt x="20" y="35"/>
                    <a:pt x="72" y="44"/>
                    <a:pt x="145" y="18"/>
                  </a:cubicBezTo>
                  <a:close/>
                </a:path>
              </a:pathLst>
            </a:custGeom>
            <a:solidFill>
              <a:srgbClr val="FCC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 name="Freeform 344">
              <a:extLst>
                <a:ext uri="{FF2B5EF4-FFF2-40B4-BE49-F238E27FC236}">
                  <a16:creationId xmlns:a16="http://schemas.microsoft.com/office/drawing/2014/main" id="{075C7E61-E08F-4CA1-A4BF-1006D3C94C0D}"/>
                </a:ext>
              </a:extLst>
            </p:cNvPr>
            <p:cNvSpPr>
              <a:spLocks/>
            </p:cNvSpPr>
            <p:nvPr/>
          </p:nvSpPr>
          <p:spPr bwMode="auto">
            <a:xfrm rot="16200000">
              <a:off x="9917725" y="5259538"/>
              <a:ext cx="1575609" cy="611528"/>
            </a:xfrm>
            <a:custGeom>
              <a:avLst/>
              <a:gdLst>
                <a:gd name="T0" fmla="*/ 152 w 271"/>
                <a:gd name="T1" fmla="*/ 52 h 105"/>
                <a:gd name="T2" fmla="*/ 271 w 271"/>
                <a:gd name="T3" fmla="*/ 15 h 105"/>
                <a:gd name="T4" fmla="*/ 266 w 271"/>
                <a:gd name="T5" fmla="*/ 6 h 105"/>
                <a:gd name="T6" fmla="*/ 129 w 271"/>
                <a:gd name="T7" fmla="*/ 45 h 105"/>
                <a:gd name="T8" fmla="*/ 1 w 271"/>
                <a:gd name="T9" fmla="*/ 70 h 105"/>
                <a:gd name="T10" fmla="*/ 3 w 271"/>
                <a:gd name="T11" fmla="*/ 104 h 105"/>
                <a:gd name="T12" fmla="*/ 152 w 271"/>
                <a:gd name="T13" fmla="*/ 52 h 105"/>
              </a:gdLst>
              <a:ahLst/>
              <a:cxnLst>
                <a:cxn ang="0">
                  <a:pos x="T0" y="T1"/>
                </a:cxn>
                <a:cxn ang="0">
                  <a:pos x="T2" y="T3"/>
                </a:cxn>
                <a:cxn ang="0">
                  <a:pos x="T4" y="T5"/>
                </a:cxn>
                <a:cxn ang="0">
                  <a:pos x="T6" y="T7"/>
                </a:cxn>
                <a:cxn ang="0">
                  <a:pos x="T8" y="T9"/>
                </a:cxn>
                <a:cxn ang="0">
                  <a:pos x="T10" y="T11"/>
                </a:cxn>
                <a:cxn ang="0">
                  <a:pos x="T12" y="T13"/>
                </a:cxn>
              </a:cxnLst>
              <a:rect l="0" t="0" r="r" b="b"/>
              <a:pathLst>
                <a:path w="271" h="105">
                  <a:moveTo>
                    <a:pt x="152" y="52"/>
                  </a:moveTo>
                  <a:cubicBezTo>
                    <a:pt x="210" y="10"/>
                    <a:pt x="251" y="11"/>
                    <a:pt x="271" y="15"/>
                  </a:cubicBezTo>
                  <a:cubicBezTo>
                    <a:pt x="269" y="12"/>
                    <a:pt x="267" y="9"/>
                    <a:pt x="266" y="6"/>
                  </a:cubicBezTo>
                  <a:cubicBezTo>
                    <a:pt x="230" y="0"/>
                    <a:pt x="189" y="15"/>
                    <a:pt x="129" y="45"/>
                  </a:cubicBezTo>
                  <a:cubicBezTo>
                    <a:pt x="72" y="73"/>
                    <a:pt x="25" y="73"/>
                    <a:pt x="1" y="70"/>
                  </a:cubicBezTo>
                  <a:cubicBezTo>
                    <a:pt x="0" y="81"/>
                    <a:pt x="1" y="93"/>
                    <a:pt x="3" y="104"/>
                  </a:cubicBezTo>
                  <a:cubicBezTo>
                    <a:pt x="27" y="105"/>
                    <a:pt x="83" y="100"/>
                    <a:pt x="152" y="52"/>
                  </a:cubicBezTo>
                  <a:close/>
                </a:path>
              </a:pathLst>
            </a:custGeom>
            <a:solidFill>
              <a:srgbClr val="DBB3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 name="Freeform 345">
              <a:extLst>
                <a:ext uri="{FF2B5EF4-FFF2-40B4-BE49-F238E27FC236}">
                  <a16:creationId xmlns:a16="http://schemas.microsoft.com/office/drawing/2014/main" id="{279B782E-3FF0-4C90-B0F2-429865B121B8}"/>
                </a:ext>
              </a:extLst>
            </p:cNvPr>
            <p:cNvSpPr>
              <a:spLocks/>
            </p:cNvSpPr>
            <p:nvPr/>
          </p:nvSpPr>
          <p:spPr bwMode="auto">
            <a:xfrm rot="16200000">
              <a:off x="9757770" y="5478252"/>
              <a:ext cx="977139" cy="237212"/>
            </a:xfrm>
            <a:custGeom>
              <a:avLst/>
              <a:gdLst>
                <a:gd name="T0" fmla="*/ 96 w 168"/>
                <a:gd name="T1" fmla="*/ 32 h 41"/>
                <a:gd name="T2" fmla="*/ 168 w 168"/>
                <a:gd name="T3" fmla="*/ 4 h 41"/>
                <a:gd name="T4" fmla="*/ 161 w 168"/>
                <a:gd name="T5" fmla="*/ 0 h 41"/>
                <a:gd name="T6" fmla="*/ 16 w 168"/>
                <a:gd name="T7" fmla="*/ 11 h 41"/>
                <a:gd name="T8" fmla="*/ 0 w 168"/>
                <a:gd name="T9" fmla="*/ 24 h 41"/>
                <a:gd name="T10" fmla="*/ 96 w 168"/>
                <a:gd name="T11" fmla="*/ 32 h 41"/>
              </a:gdLst>
              <a:ahLst/>
              <a:cxnLst>
                <a:cxn ang="0">
                  <a:pos x="T0" y="T1"/>
                </a:cxn>
                <a:cxn ang="0">
                  <a:pos x="T2" y="T3"/>
                </a:cxn>
                <a:cxn ang="0">
                  <a:pos x="T4" y="T5"/>
                </a:cxn>
                <a:cxn ang="0">
                  <a:pos x="T6" y="T7"/>
                </a:cxn>
                <a:cxn ang="0">
                  <a:pos x="T8" y="T9"/>
                </a:cxn>
                <a:cxn ang="0">
                  <a:pos x="T10" y="T11"/>
                </a:cxn>
              </a:cxnLst>
              <a:rect l="0" t="0" r="r" b="b"/>
              <a:pathLst>
                <a:path w="168" h="41">
                  <a:moveTo>
                    <a:pt x="96" y="32"/>
                  </a:moveTo>
                  <a:cubicBezTo>
                    <a:pt x="126" y="25"/>
                    <a:pt x="151" y="13"/>
                    <a:pt x="168" y="4"/>
                  </a:cubicBezTo>
                  <a:cubicBezTo>
                    <a:pt x="166" y="3"/>
                    <a:pt x="163" y="1"/>
                    <a:pt x="161" y="0"/>
                  </a:cubicBezTo>
                  <a:cubicBezTo>
                    <a:pt x="88" y="26"/>
                    <a:pt x="36" y="17"/>
                    <a:pt x="16" y="11"/>
                  </a:cubicBezTo>
                  <a:cubicBezTo>
                    <a:pt x="11" y="15"/>
                    <a:pt x="5" y="20"/>
                    <a:pt x="0" y="24"/>
                  </a:cubicBezTo>
                  <a:cubicBezTo>
                    <a:pt x="19" y="31"/>
                    <a:pt x="56" y="41"/>
                    <a:pt x="96" y="32"/>
                  </a:cubicBezTo>
                  <a:close/>
                </a:path>
              </a:pathLst>
            </a:custGeom>
            <a:solidFill>
              <a:srgbClr val="F2C5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 name="Freeform 346">
              <a:extLst>
                <a:ext uri="{FF2B5EF4-FFF2-40B4-BE49-F238E27FC236}">
                  <a16:creationId xmlns:a16="http://schemas.microsoft.com/office/drawing/2014/main" id="{1A9EC964-1684-41B6-9DB3-65F21D47B52A}"/>
                </a:ext>
              </a:extLst>
            </p:cNvPr>
            <p:cNvSpPr>
              <a:spLocks/>
            </p:cNvSpPr>
            <p:nvPr/>
          </p:nvSpPr>
          <p:spPr bwMode="auto">
            <a:xfrm rot="16200000">
              <a:off x="11182130" y="5118082"/>
              <a:ext cx="768218" cy="295971"/>
            </a:xfrm>
            <a:custGeom>
              <a:avLst/>
              <a:gdLst>
                <a:gd name="T0" fmla="*/ 48 w 132"/>
                <a:gd name="T1" fmla="*/ 48 h 51"/>
                <a:gd name="T2" fmla="*/ 132 w 132"/>
                <a:gd name="T3" fmla="*/ 0 h 51"/>
                <a:gd name="T4" fmla="*/ 0 w 132"/>
                <a:gd name="T5" fmla="*/ 48 h 51"/>
                <a:gd name="T6" fmla="*/ 48 w 132"/>
                <a:gd name="T7" fmla="*/ 48 h 51"/>
              </a:gdLst>
              <a:ahLst/>
              <a:cxnLst>
                <a:cxn ang="0">
                  <a:pos x="T0" y="T1"/>
                </a:cxn>
                <a:cxn ang="0">
                  <a:pos x="T2" y="T3"/>
                </a:cxn>
                <a:cxn ang="0">
                  <a:pos x="T4" y="T5"/>
                </a:cxn>
                <a:cxn ang="0">
                  <a:pos x="T6" y="T7"/>
                </a:cxn>
              </a:cxnLst>
              <a:rect l="0" t="0" r="r" b="b"/>
              <a:pathLst>
                <a:path w="132" h="51">
                  <a:moveTo>
                    <a:pt x="48" y="48"/>
                  </a:moveTo>
                  <a:cubicBezTo>
                    <a:pt x="82" y="42"/>
                    <a:pt x="111" y="24"/>
                    <a:pt x="132" y="0"/>
                  </a:cubicBezTo>
                  <a:cubicBezTo>
                    <a:pt x="71" y="32"/>
                    <a:pt x="23" y="44"/>
                    <a:pt x="0" y="48"/>
                  </a:cubicBezTo>
                  <a:cubicBezTo>
                    <a:pt x="15" y="51"/>
                    <a:pt x="31" y="51"/>
                    <a:pt x="48" y="48"/>
                  </a:cubicBezTo>
                  <a:close/>
                </a:path>
              </a:pathLst>
            </a:custGeom>
            <a:solidFill>
              <a:srgbClr val="59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 name="Freeform 347">
              <a:extLst>
                <a:ext uri="{FF2B5EF4-FFF2-40B4-BE49-F238E27FC236}">
                  <a16:creationId xmlns:a16="http://schemas.microsoft.com/office/drawing/2014/main" id="{09B8B2B2-060D-4ACC-B70C-5B8D6328CC2C}"/>
                </a:ext>
              </a:extLst>
            </p:cNvPr>
            <p:cNvSpPr>
              <a:spLocks/>
            </p:cNvSpPr>
            <p:nvPr/>
          </p:nvSpPr>
          <p:spPr bwMode="auto">
            <a:xfrm rot="16200000">
              <a:off x="10214784" y="5073469"/>
              <a:ext cx="1558199" cy="779100"/>
            </a:xfrm>
            <a:custGeom>
              <a:avLst/>
              <a:gdLst>
                <a:gd name="T0" fmla="*/ 148 w 268"/>
                <a:gd name="T1" fmla="*/ 44 h 134"/>
                <a:gd name="T2" fmla="*/ 0 w 268"/>
                <a:gd name="T3" fmla="*/ 116 h 134"/>
                <a:gd name="T4" fmla="*/ 12 w 268"/>
                <a:gd name="T5" fmla="*/ 134 h 134"/>
                <a:gd name="T6" fmla="*/ 146 w 268"/>
                <a:gd name="T7" fmla="*/ 91 h 134"/>
                <a:gd name="T8" fmla="*/ 268 w 268"/>
                <a:gd name="T9" fmla="*/ 45 h 134"/>
                <a:gd name="T10" fmla="*/ 266 w 268"/>
                <a:gd name="T11" fmla="*/ 22 h 134"/>
                <a:gd name="T12" fmla="*/ 260 w 268"/>
                <a:gd name="T13" fmla="*/ 0 h 134"/>
                <a:gd name="T14" fmla="*/ 148 w 268"/>
                <a:gd name="T15" fmla="*/ 44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134">
                  <a:moveTo>
                    <a:pt x="148" y="44"/>
                  </a:moveTo>
                  <a:cubicBezTo>
                    <a:pt x="75" y="95"/>
                    <a:pt x="23" y="111"/>
                    <a:pt x="0" y="116"/>
                  </a:cubicBezTo>
                  <a:cubicBezTo>
                    <a:pt x="3" y="123"/>
                    <a:pt x="7" y="129"/>
                    <a:pt x="12" y="134"/>
                  </a:cubicBezTo>
                  <a:cubicBezTo>
                    <a:pt x="37" y="132"/>
                    <a:pt x="97" y="123"/>
                    <a:pt x="146" y="91"/>
                  </a:cubicBezTo>
                  <a:cubicBezTo>
                    <a:pt x="193" y="60"/>
                    <a:pt x="237" y="44"/>
                    <a:pt x="268" y="45"/>
                  </a:cubicBezTo>
                  <a:cubicBezTo>
                    <a:pt x="268" y="37"/>
                    <a:pt x="267" y="30"/>
                    <a:pt x="266" y="22"/>
                  </a:cubicBezTo>
                  <a:cubicBezTo>
                    <a:pt x="265" y="15"/>
                    <a:pt x="263" y="7"/>
                    <a:pt x="260" y="0"/>
                  </a:cubicBezTo>
                  <a:cubicBezTo>
                    <a:pt x="237" y="0"/>
                    <a:pt x="201" y="8"/>
                    <a:pt x="148" y="44"/>
                  </a:cubicBezTo>
                  <a:close/>
                </a:path>
              </a:pathLst>
            </a:custGeom>
            <a:solidFill>
              <a:srgbClr val="C7A1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 name="Freeform 348">
              <a:extLst>
                <a:ext uri="{FF2B5EF4-FFF2-40B4-BE49-F238E27FC236}">
                  <a16:creationId xmlns:a16="http://schemas.microsoft.com/office/drawing/2014/main" id="{E54AA7F0-ACD4-40A6-B872-639251E11A7D}"/>
                </a:ext>
              </a:extLst>
            </p:cNvPr>
            <p:cNvSpPr>
              <a:spLocks/>
            </p:cNvSpPr>
            <p:nvPr/>
          </p:nvSpPr>
          <p:spPr bwMode="auto">
            <a:xfrm rot="16200000">
              <a:off x="10066799" y="5123522"/>
              <a:ext cx="1603900" cy="820448"/>
            </a:xfrm>
            <a:custGeom>
              <a:avLst/>
              <a:gdLst>
                <a:gd name="T0" fmla="*/ 149 w 276"/>
                <a:gd name="T1" fmla="*/ 42 h 141"/>
                <a:gd name="T2" fmla="*/ 0 w 276"/>
                <a:gd name="T3" fmla="*/ 94 h 141"/>
                <a:gd name="T4" fmla="*/ 0 w 276"/>
                <a:gd name="T5" fmla="*/ 96 h 141"/>
                <a:gd name="T6" fmla="*/ 16 w 276"/>
                <a:gd name="T7" fmla="*/ 141 h 141"/>
                <a:gd name="T8" fmla="*/ 164 w 276"/>
                <a:gd name="T9" fmla="*/ 69 h 141"/>
                <a:gd name="T10" fmla="*/ 276 w 276"/>
                <a:gd name="T11" fmla="*/ 25 h 141"/>
                <a:gd name="T12" fmla="*/ 268 w 276"/>
                <a:gd name="T13" fmla="*/ 5 h 141"/>
                <a:gd name="T14" fmla="*/ 149 w 276"/>
                <a:gd name="T15" fmla="*/ 42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41">
                  <a:moveTo>
                    <a:pt x="149" y="42"/>
                  </a:moveTo>
                  <a:cubicBezTo>
                    <a:pt x="80" y="90"/>
                    <a:pt x="24" y="95"/>
                    <a:pt x="0" y="94"/>
                  </a:cubicBezTo>
                  <a:cubicBezTo>
                    <a:pt x="0" y="95"/>
                    <a:pt x="0" y="96"/>
                    <a:pt x="0" y="96"/>
                  </a:cubicBezTo>
                  <a:cubicBezTo>
                    <a:pt x="3" y="113"/>
                    <a:pt x="8" y="128"/>
                    <a:pt x="16" y="141"/>
                  </a:cubicBezTo>
                  <a:cubicBezTo>
                    <a:pt x="39" y="136"/>
                    <a:pt x="91" y="120"/>
                    <a:pt x="164" y="69"/>
                  </a:cubicBezTo>
                  <a:cubicBezTo>
                    <a:pt x="217" y="33"/>
                    <a:pt x="253" y="25"/>
                    <a:pt x="276" y="25"/>
                  </a:cubicBezTo>
                  <a:cubicBezTo>
                    <a:pt x="274" y="18"/>
                    <a:pt x="271" y="11"/>
                    <a:pt x="268" y="5"/>
                  </a:cubicBezTo>
                  <a:cubicBezTo>
                    <a:pt x="248" y="1"/>
                    <a:pt x="207" y="0"/>
                    <a:pt x="149" y="42"/>
                  </a:cubicBezTo>
                  <a:close/>
                </a:path>
              </a:pathLst>
            </a:custGeom>
            <a:solidFill>
              <a:srgbClr val="D4A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 name="Freeform 349">
              <a:extLst>
                <a:ext uri="{FF2B5EF4-FFF2-40B4-BE49-F238E27FC236}">
                  <a16:creationId xmlns:a16="http://schemas.microsoft.com/office/drawing/2014/main" id="{9BDFCFBF-4781-4508-9E79-7F057E40F174}"/>
                </a:ext>
              </a:extLst>
            </p:cNvPr>
            <p:cNvSpPr>
              <a:spLocks/>
            </p:cNvSpPr>
            <p:nvPr/>
          </p:nvSpPr>
          <p:spPr bwMode="auto">
            <a:xfrm rot="16200000">
              <a:off x="10431322" y="5111553"/>
              <a:ext cx="1488559" cy="633290"/>
            </a:xfrm>
            <a:custGeom>
              <a:avLst/>
              <a:gdLst>
                <a:gd name="T0" fmla="*/ 134 w 256"/>
                <a:gd name="T1" fmla="*/ 47 h 109"/>
                <a:gd name="T2" fmla="*/ 0 w 256"/>
                <a:gd name="T3" fmla="*/ 90 h 109"/>
                <a:gd name="T4" fmla="*/ 10 w 256"/>
                <a:gd name="T5" fmla="*/ 103 h 109"/>
                <a:gd name="T6" fmla="*/ 144 w 256"/>
                <a:gd name="T7" fmla="*/ 74 h 109"/>
                <a:gd name="T8" fmla="*/ 254 w 256"/>
                <a:gd name="T9" fmla="*/ 28 h 109"/>
                <a:gd name="T10" fmla="*/ 256 w 256"/>
                <a:gd name="T11" fmla="*/ 1 h 109"/>
                <a:gd name="T12" fmla="*/ 134 w 256"/>
                <a:gd name="T13" fmla="*/ 47 h 109"/>
              </a:gdLst>
              <a:ahLst/>
              <a:cxnLst>
                <a:cxn ang="0">
                  <a:pos x="T0" y="T1"/>
                </a:cxn>
                <a:cxn ang="0">
                  <a:pos x="T2" y="T3"/>
                </a:cxn>
                <a:cxn ang="0">
                  <a:pos x="T4" y="T5"/>
                </a:cxn>
                <a:cxn ang="0">
                  <a:pos x="T6" y="T7"/>
                </a:cxn>
                <a:cxn ang="0">
                  <a:pos x="T8" y="T9"/>
                </a:cxn>
                <a:cxn ang="0">
                  <a:pos x="T10" y="T11"/>
                </a:cxn>
                <a:cxn ang="0">
                  <a:pos x="T12" y="T13"/>
                </a:cxn>
              </a:cxnLst>
              <a:rect l="0" t="0" r="r" b="b"/>
              <a:pathLst>
                <a:path w="256" h="109">
                  <a:moveTo>
                    <a:pt x="134" y="47"/>
                  </a:moveTo>
                  <a:cubicBezTo>
                    <a:pt x="85" y="79"/>
                    <a:pt x="25" y="88"/>
                    <a:pt x="0" y="90"/>
                  </a:cubicBezTo>
                  <a:cubicBezTo>
                    <a:pt x="3" y="95"/>
                    <a:pt x="7" y="99"/>
                    <a:pt x="10" y="103"/>
                  </a:cubicBezTo>
                  <a:cubicBezTo>
                    <a:pt x="35" y="106"/>
                    <a:pt x="88" y="109"/>
                    <a:pt x="144" y="74"/>
                  </a:cubicBezTo>
                  <a:cubicBezTo>
                    <a:pt x="205" y="36"/>
                    <a:pt x="229" y="24"/>
                    <a:pt x="254" y="28"/>
                  </a:cubicBezTo>
                  <a:cubicBezTo>
                    <a:pt x="255" y="19"/>
                    <a:pt x="256" y="10"/>
                    <a:pt x="256" y="1"/>
                  </a:cubicBezTo>
                  <a:cubicBezTo>
                    <a:pt x="225" y="0"/>
                    <a:pt x="181" y="16"/>
                    <a:pt x="134" y="47"/>
                  </a:cubicBezTo>
                  <a:close/>
                </a:path>
              </a:pathLst>
            </a:custGeom>
            <a:solidFill>
              <a:srgbClr val="B5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8" name="Freeform 350">
              <a:extLst>
                <a:ext uri="{FF2B5EF4-FFF2-40B4-BE49-F238E27FC236}">
                  <a16:creationId xmlns:a16="http://schemas.microsoft.com/office/drawing/2014/main" id="{DF9C3FD0-B0A4-4303-B02F-BD11C5689BA8}"/>
                </a:ext>
              </a:extLst>
            </p:cNvPr>
            <p:cNvSpPr>
              <a:spLocks/>
            </p:cNvSpPr>
            <p:nvPr/>
          </p:nvSpPr>
          <p:spPr bwMode="auto">
            <a:xfrm rot="16200000">
              <a:off x="10771906" y="5132227"/>
              <a:ext cx="1268757" cy="476600"/>
            </a:xfrm>
            <a:custGeom>
              <a:avLst/>
              <a:gdLst>
                <a:gd name="T0" fmla="*/ 122 w 218"/>
                <a:gd name="T1" fmla="*/ 35 h 82"/>
                <a:gd name="T2" fmla="*/ 0 w 218"/>
                <a:gd name="T3" fmla="*/ 65 h 82"/>
                <a:gd name="T4" fmla="*/ 28 w 218"/>
                <a:gd name="T5" fmla="*/ 82 h 82"/>
                <a:gd name="T6" fmla="*/ 125 w 218"/>
                <a:gd name="T7" fmla="*/ 57 h 82"/>
                <a:gd name="T8" fmla="*/ 211 w 218"/>
                <a:gd name="T9" fmla="*/ 15 h 82"/>
                <a:gd name="T10" fmla="*/ 218 w 218"/>
                <a:gd name="T11" fmla="*/ 0 h 82"/>
                <a:gd name="T12" fmla="*/ 122 w 218"/>
                <a:gd name="T13" fmla="*/ 35 h 82"/>
              </a:gdLst>
              <a:ahLst/>
              <a:cxnLst>
                <a:cxn ang="0">
                  <a:pos x="T0" y="T1"/>
                </a:cxn>
                <a:cxn ang="0">
                  <a:pos x="T2" y="T3"/>
                </a:cxn>
                <a:cxn ang="0">
                  <a:pos x="T4" y="T5"/>
                </a:cxn>
                <a:cxn ang="0">
                  <a:pos x="T6" y="T7"/>
                </a:cxn>
                <a:cxn ang="0">
                  <a:pos x="T8" y="T9"/>
                </a:cxn>
                <a:cxn ang="0">
                  <a:pos x="T10" y="T11"/>
                </a:cxn>
                <a:cxn ang="0">
                  <a:pos x="T12" y="T13"/>
                </a:cxn>
              </a:cxnLst>
              <a:rect l="0" t="0" r="r" b="b"/>
              <a:pathLst>
                <a:path w="218" h="82">
                  <a:moveTo>
                    <a:pt x="122" y="35"/>
                  </a:moveTo>
                  <a:cubicBezTo>
                    <a:pt x="58" y="63"/>
                    <a:pt x="20" y="66"/>
                    <a:pt x="0" y="65"/>
                  </a:cubicBezTo>
                  <a:cubicBezTo>
                    <a:pt x="9" y="72"/>
                    <a:pt x="18" y="77"/>
                    <a:pt x="28" y="82"/>
                  </a:cubicBezTo>
                  <a:cubicBezTo>
                    <a:pt x="47" y="82"/>
                    <a:pt x="78" y="78"/>
                    <a:pt x="125" y="57"/>
                  </a:cubicBezTo>
                  <a:cubicBezTo>
                    <a:pt x="184" y="30"/>
                    <a:pt x="192" y="17"/>
                    <a:pt x="211" y="15"/>
                  </a:cubicBezTo>
                  <a:cubicBezTo>
                    <a:pt x="214" y="10"/>
                    <a:pt x="216" y="5"/>
                    <a:pt x="218" y="0"/>
                  </a:cubicBezTo>
                  <a:cubicBezTo>
                    <a:pt x="205" y="1"/>
                    <a:pt x="181" y="9"/>
                    <a:pt x="122" y="35"/>
                  </a:cubicBezTo>
                  <a:close/>
                </a:path>
              </a:pathLst>
            </a:custGeom>
            <a:solidFill>
              <a:srgbClr val="8F7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9" name="Freeform 351">
              <a:extLst>
                <a:ext uri="{FF2B5EF4-FFF2-40B4-BE49-F238E27FC236}">
                  <a16:creationId xmlns:a16="http://schemas.microsoft.com/office/drawing/2014/main" id="{5787471F-0F42-4427-A8CD-71CDE691EBF2}"/>
                </a:ext>
              </a:extLst>
            </p:cNvPr>
            <p:cNvSpPr>
              <a:spLocks/>
            </p:cNvSpPr>
            <p:nvPr/>
          </p:nvSpPr>
          <p:spPr bwMode="auto">
            <a:xfrm rot="16200000">
              <a:off x="10565161" y="5127875"/>
              <a:ext cx="1418919" cy="552769"/>
            </a:xfrm>
            <a:custGeom>
              <a:avLst/>
              <a:gdLst>
                <a:gd name="T0" fmla="*/ 134 w 244"/>
                <a:gd name="T1" fmla="*/ 50 h 95"/>
                <a:gd name="T2" fmla="*/ 0 w 244"/>
                <a:gd name="T3" fmla="*/ 79 h 95"/>
                <a:gd name="T4" fmla="*/ 19 w 244"/>
                <a:gd name="T5" fmla="*/ 94 h 95"/>
                <a:gd name="T6" fmla="*/ 141 w 244"/>
                <a:gd name="T7" fmla="*/ 64 h 95"/>
                <a:gd name="T8" fmla="*/ 237 w 244"/>
                <a:gd name="T9" fmla="*/ 29 h 95"/>
                <a:gd name="T10" fmla="*/ 244 w 244"/>
                <a:gd name="T11" fmla="*/ 4 h 95"/>
                <a:gd name="T12" fmla="*/ 134 w 244"/>
                <a:gd name="T13" fmla="*/ 50 h 95"/>
              </a:gdLst>
              <a:ahLst/>
              <a:cxnLst>
                <a:cxn ang="0">
                  <a:pos x="T0" y="T1"/>
                </a:cxn>
                <a:cxn ang="0">
                  <a:pos x="T2" y="T3"/>
                </a:cxn>
                <a:cxn ang="0">
                  <a:pos x="T4" y="T5"/>
                </a:cxn>
                <a:cxn ang="0">
                  <a:pos x="T6" y="T7"/>
                </a:cxn>
                <a:cxn ang="0">
                  <a:pos x="T8" y="T9"/>
                </a:cxn>
                <a:cxn ang="0">
                  <a:pos x="T10" y="T11"/>
                </a:cxn>
                <a:cxn ang="0">
                  <a:pos x="T12" y="T13"/>
                </a:cxn>
              </a:cxnLst>
              <a:rect l="0" t="0" r="r" b="b"/>
              <a:pathLst>
                <a:path w="244" h="95">
                  <a:moveTo>
                    <a:pt x="134" y="50"/>
                  </a:moveTo>
                  <a:cubicBezTo>
                    <a:pt x="78" y="85"/>
                    <a:pt x="25" y="82"/>
                    <a:pt x="0" y="79"/>
                  </a:cubicBezTo>
                  <a:cubicBezTo>
                    <a:pt x="6" y="84"/>
                    <a:pt x="12" y="90"/>
                    <a:pt x="19" y="94"/>
                  </a:cubicBezTo>
                  <a:cubicBezTo>
                    <a:pt x="39" y="95"/>
                    <a:pt x="77" y="92"/>
                    <a:pt x="141" y="64"/>
                  </a:cubicBezTo>
                  <a:cubicBezTo>
                    <a:pt x="200" y="38"/>
                    <a:pt x="224" y="30"/>
                    <a:pt x="237" y="29"/>
                  </a:cubicBezTo>
                  <a:cubicBezTo>
                    <a:pt x="240" y="21"/>
                    <a:pt x="242" y="12"/>
                    <a:pt x="244" y="4"/>
                  </a:cubicBezTo>
                  <a:cubicBezTo>
                    <a:pt x="219" y="0"/>
                    <a:pt x="195" y="12"/>
                    <a:pt x="134" y="50"/>
                  </a:cubicBezTo>
                  <a:close/>
                </a:path>
              </a:pathLst>
            </a:custGeom>
            <a:solidFill>
              <a:srgbClr val="A182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0" name="Freeform 352">
              <a:extLst>
                <a:ext uri="{FF2B5EF4-FFF2-40B4-BE49-F238E27FC236}">
                  <a16:creationId xmlns:a16="http://schemas.microsoft.com/office/drawing/2014/main" id="{5E95C9F4-2D0E-4727-BA60-600936480082}"/>
                </a:ext>
              </a:extLst>
            </p:cNvPr>
            <p:cNvSpPr>
              <a:spLocks/>
            </p:cNvSpPr>
            <p:nvPr/>
          </p:nvSpPr>
          <p:spPr bwMode="auto">
            <a:xfrm rot="16200000">
              <a:off x="10943830" y="5088702"/>
              <a:ext cx="1064189" cy="441780"/>
            </a:xfrm>
            <a:custGeom>
              <a:avLst/>
              <a:gdLst>
                <a:gd name="T0" fmla="*/ 97 w 183"/>
                <a:gd name="T1" fmla="*/ 42 h 76"/>
                <a:gd name="T2" fmla="*/ 0 w 183"/>
                <a:gd name="T3" fmla="*/ 67 h 76"/>
                <a:gd name="T4" fmla="*/ 33 w 183"/>
                <a:gd name="T5" fmla="*/ 76 h 76"/>
                <a:gd name="T6" fmla="*/ 165 w 183"/>
                <a:gd name="T7" fmla="*/ 28 h 76"/>
                <a:gd name="T8" fmla="*/ 183 w 183"/>
                <a:gd name="T9" fmla="*/ 0 h 76"/>
                <a:gd name="T10" fmla="*/ 97 w 183"/>
                <a:gd name="T11" fmla="*/ 42 h 76"/>
              </a:gdLst>
              <a:ahLst/>
              <a:cxnLst>
                <a:cxn ang="0">
                  <a:pos x="T0" y="T1"/>
                </a:cxn>
                <a:cxn ang="0">
                  <a:pos x="T2" y="T3"/>
                </a:cxn>
                <a:cxn ang="0">
                  <a:pos x="T4" y="T5"/>
                </a:cxn>
                <a:cxn ang="0">
                  <a:pos x="T6" y="T7"/>
                </a:cxn>
                <a:cxn ang="0">
                  <a:pos x="T8" y="T9"/>
                </a:cxn>
                <a:cxn ang="0">
                  <a:pos x="T10" y="T11"/>
                </a:cxn>
              </a:cxnLst>
              <a:rect l="0" t="0" r="r" b="b"/>
              <a:pathLst>
                <a:path w="183" h="76">
                  <a:moveTo>
                    <a:pt x="97" y="42"/>
                  </a:moveTo>
                  <a:cubicBezTo>
                    <a:pt x="50" y="63"/>
                    <a:pt x="19" y="67"/>
                    <a:pt x="0" y="67"/>
                  </a:cubicBezTo>
                  <a:cubicBezTo>
                    <a:pt x="11" y="71"/>
                    <a:pt x="22" y="74"/>
                    <a:pt x="33" y="76"/>
                  </a:cubicBezTo>
                  <a:cubicBezTo>
                    <a:pt x="56" y="72"/>
                    <a:pt x="104" y="60"/>
                    <a:pt x="165" y="28"/>
                  </a:cubicBezTo>
                  <a:cubicBezTo>
                    <a:pt x="172" y="19"/>
                    <a:pt x="178" y="10"/>
                    <a:pt x="183" y="0"/>
                  </a:cubicBezTo>
                  <a:cubicBezTo>
                    <a:pt x="164" y="2"/>
                    <a:pt x="156" y="15"/>
                    <a:pt x="97" y="42"/>
                  </a:cubicBezTo>
                  <a:close/>
                </a:path>
              </a:pathLst>
            </a:custGeom>
            <a:solidFill>
              <a:srgbClr val="786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1" name="Oval 353">
              <a:extLst>
                <a:ext uri="{FF2B5EF4-FFF2-40B4-BE49-F238E27FC236}">
                  <a16:creationId xmlns:a16="http://schemas.microsoft.com/office/drawing/2014/main" id="{ADB099DE-7285-4773-9A5E-C21ECB229D39}"/>
                </a:ext>
              </a:extLst>
            </p:cNvPr>
            <p:cNvSpPr>
              <a:spLocks noChangeArrowheads="1"/>
            </p:cNvSpPr>
            <p:nvPr/>
          </p:nvSpPr>
          <p:spPr bwMode="auto">
            <a:xfrm rot="16200000">
              <a:off x="9870936" y="492450"/>
              <a:ext cx="1464620" cy="1464620"/>
            </a:xfrm>
            <a:prstGeom prst="ellipse">
              <a:avLst/>
            </a:prstGeom>
            <a:solidFill>
              <a:srgbClr val="6FC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2" name="Freeform 354">
              <a:extLst>
                <a:ext uri="{FF2B5EF4-FFF2-40B4-BE49-F238E27FC236}">
                  <a16:creationId xmlns:a16="http://schemas.microsoft.com/office/drawing/2014/main" id="{9E559638-B9A6-446F-9D47-83221424848B}"/>
                </a:ext>
              </a:extLst>
            </p:cNvPr>
            <p:cNvSpPr>
              <a:spLocks/>
            </p:cNvSpPr>
            <p:nvPr/>
          </p:nvSpPr>
          <p:spPr bwMode="auto">
            <a:xfrm rot="16200000">
              <a:off x="10231106" y="502243"/>
              <a:ext cx="768218" cy="1397156"/>
            </a:xfrm>
            <a:custGeom>
              <a:avLst/>
              <a:gdLst>
                <a:gd name="T0" fmla="*/ 48 w 132"/>
                <a:gd name="T1" fmla="*/ 0 h 240"/>
                <a:gd name="T2" fmla="*/ 9 w 132"/>
                <a:gd name="T3" fmla="*/ 37 h 240"/>
                <a:gd name="T4" fmla="*/ 53 w 132"/>
                <a:gd name="T5" fmla="*/ 90 h 240"/>
                <a:gd name="T6" fmla="*/ 17 w 132"/>
                <a:gd name="T7" fmla="*/ 143 h 240"/>
                <a:gd name="T8" fmla="*/ 46 w 132"/>
                <a:gd name="T9" fmla="*/ 190 h 240"/>
                <a:gd name="T10" fmla="*/ 59 w 132"/>
                <a:gd name="T11" fmla="*/ 237 h 240"/>
                <a:gd name="T12" fmla="*/ 77 w 132"/>
                <a:gd name="T13" fmla="*/ 167 h 240"/>
                <a:gd name="T14" fmla="*/ 55 w 132"/>
                <a:gd name="T15" fmla="*/ 112 h 240"/>
                <a:gd name="T16" fmla="*/ 62 w 132"/>
                <a:gd name="T17" fmla="*/ 94 h 240"/>
                <a:gd name="T18" fmla="*/ 73 w 132"/>
                <a:gd name="T19" fmla="*/ 93 h 240"/>
                <a:gd name="T20" fmla="*/ 77 w 132"/>
                <a:gd name="T21" fmla="*/ 90 h 240"/>
                <a:gd name="T22" fmla="*/ 109 w 132"/>
                <a:gd name="T23" fmla="*/ 61 h 240"/>
                <a:gd name="T24" fmla="*/ 48 w 132"/>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40">
                  <a:moveTo>
                    <a:pt x="48" y="0"/>
                  </a:moveTo>
                  <a:cubicBezTo>
                    <a:pt x="42" y="0"/>
                    <a:pt x="0" y="24"/>
                    <a:pt x="9" y="37"/>
                  </a:cubicBezTo>
                  <a:cubicBezTo>
                    <a:pt x="18" y="51"/>
                    <a:pt x="55" y="73"/>
                    <a:pt x="53" y="90"/>
                  </a:cubicBezTo>
                  <a:cubicBezTo>
                    <a:pt x="51" y="107"/>
                    <a:pt x="13" y="127"/>
                    <a:pt x="17" y="143"/>
                  </a:cubicBezTo>
                  <a:cubicBezTo>
                    <a:pt x="22" y="159"/>
                    <a:pt x="45" y="177"/>
                    <a:pt x="46" y="190"/>
                  </a:cubicBezTo>
                  <a:cubicBezTo>
                    <a:pt x="47" y="203"/>
                    <a:pt x="58" y="240"/>
                    <a:pt x="59" y="237"/>
                  </a:cubicBezTo>
                  <a:cubicBezTo>
                    <a:pt x="60" y="233"/>
                    <a:pt x="65" y="178"/>
                    <a:pt x="77" y="167"/>
                  </a:cubicBezTo>
                  <a:cubicBezTo>
                    <a:pt x="120" y="125"/>
                    <a:pt x="83" y="112"/>
                    <a:pt x="55" y="112"/>
                  </a:cubicBezTo>
                  <a:cubicBezTo>
                    <a:pt x="55" y="112"/>
                    <a:pt x="61" y="102"/>
                    <a:pt x="62" y="94"/>
                  </a:cubicBezTo>
                  <a:cubicBezTo>
                    <a:pt x="73" y="93"/>
                    <a:pt x="73" y="93"/>
                    <a:pt x="73" y="93"/>
                  </a:cubicBezTo>
                  <a:cubicBezTo>
                    <a:pt x="77" y="90"/>
                    <a:pt x="77" y="90"/>
                    <a:pt x="77" y="90"/>
                  </a:cubicBezTo>
                  <a:cubicBezTo>
                    <a:pt x="77" y="90"/>
                    <a:pt x="100" y="74"/>
                    <a:pt x="109" y="61"/>
                  </a:cubicBezTo>
                  <a:cubicBezTo>
                    <a:pt x="117" y="47"/>
                    <a:pt x="132" y="0"/>
                    <a:pt x="48" y="0"/>
                  </a:cubicBezTo>
                </a:path>
              </a:pathLst>
            </a:custGeom>
            <a:solidFill>
              <a:srgbClr val="577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3" name="Freeform 355">
              <a:extLst>
                <a:ext uri="{FF2B5EF4-FFF2-40B4-BE49-F238E27FC236}">
                  <a16:creationId xmlns:a16="http://schemas.microsoft.com/office/drawing/2014/main" id="{7921EC87-8463-40AB-9466-EA31E1850F0F}"/>
                </a:ext>
              </a:extLst>
            </p:cNvPr>
            <p:cNvSpPr>
              <a:spLocks/>
            </p:cNvSpPr>
            <p:nvPr/>
          </p:nvSpPr>
          <p:spPr bwMode="auto">
            <a:xfrm rot="16200000">
              <a:off x="10524901" y="360787"/>
              <a:ext cx="393902" cy="587589"/>
            </a:xfrm>
            <a:custGeom>
              <a:avLst/>
              <a:gdLst>
                <a:gd name="T0" fmla="*/ 55 w 68"/>
                <a:gd name="T1" fmla="*/ 1 h 101"/>
                <a:gd name="T2" fmla="*/ 18 w 68"/>
                <a:gd name="T3" fmla="*/ 50 h 101"/>
                <a:gd name="T4" fmla="*/ 35 w 68"/>
                <a:gd name="T5" fmla="*/ 82 h 101"/>
                <a:gd name="T6" fmla="*/ 35 w 68"/>
                <a:gd name="T7" fmla="*/ 101 h 101"/>
                <a:gd name="T8" fmla="*/ 55 w 68"/>
                <a:gd name="T9" fmla="*/ 1 h 101"/>
              </a:gdLst>
              <a:ahLst/>
              <a:cxnLst>
                <a:cxn ang="0">
                  <a:pos x="T0" y="T1"/>
                </a:cxn>
                <a:cxn ang="0">
                  <a:pos x="T2" y="T3"/>
                </a:cxn>
                <a:cxn ang="0">
                  <a:pos x="T4" y="T5"/>
                </a:cxn>
                <a:cxn ang="0">
                  <a:pos x="T6" y="T7"/>
                </a:cxn>
                <a:cxn ang="0">
                  <a:pos x="T8" y="T9"/>
                </a:cxn>
              </a:cxnLst>
              <a:rect l="0" t="0" r="r" b="b"/>
              <a:pathLst>
                <a:path w="68" h="101">
                  <a:moveTo>
                    <a:pt x="55" y="1"/>
                  </a:moveTo>
                  <a:cubicBezTo>
                    <a:pt x="54" y="0"/>
                    <a:pt x="0" y="32"/>
                    <a:pt x="18" y="50"/>
                  </a:cubicBezTo>
                  <a:cubicBezTo>
                    <a:pt x="36" y="69"/>
                    <a:pt x="40" y="77"/>
                    <a:pt x="35" y="82"/>
                  </a:cubicBezTo>
                  <a:cubicBezTo>
                    <a:pt x="29" y="87"/>
                    <a:pt x="35" y="101"/>
                    <a:pt x="35" y="101"/>
                  </a:cubicBezTo>
                  <a:cubicBezTo>
                    <a:pt x="35" y="101"/>
                    <a:pt x="68" y="62"/>
                    <a:pt x="55" y="1"/>
                  </a:cubicBezTo>
                </a:path>
              </a:pathLst>
            </a:custGeom>
            <a:solidFill>
              <a:srgbClr val="577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4" name="Freeform 356">
              <a:extLst>
                <a:ext uri="{FF2B5EF4-FFF2-40B4-BE49-F238E27FC236}">
                  <a16:creationId xmlns:a16="http://schemas.microsoft.com/office/drawing/2014/main" id="{AD356405-5164-4DFC-A35F-34469BEAF7FE}"/>
                </a:ext>
              </a:extLst>
            </p:cNvPr>
            <p:cNvSpPr>
              <a:spLocks noEditPoints="1"/>
            </p:cNvSpPr>
            <p:nvPr/>
          </p:nvSpPr>
          <p:spPr bwMode="auto">
            <a:xfrm rot="16200000">
              <a:off x="9932959" y="763394"/>
              <a:ext cx="1371041" cy="1016311"/>
            </a:xfrm>
            <a:custGeom>
              <a:avLst/>
              <a:gdLst>
                <a:gd name="T0" fmla="*/ 116 w 236"/>
                <a:gd name="T1" fmla="*/ 51 h 175"/>
                <a:gd name="T2" fmla="*/ 5 w 236"/>
                <a:gd name="T3" fmla="*/ 71 h 175"/>
                <a:gd name="T4" fmla="*/ 44 w 236"/>
                <a:gd name="T5" fmla="*/ 175 h 175"/>
                <a:gd name="T6" fmla="*/ 108 w 236"/>
                <a:gd name="T7" fmla="*/ 150 h 175"/>
                <a:gd name="T8" fmla="*/ 81 w 236"/>
                <a:gd name="T9" fmla="*/ 110 h 175"/>
                <a:gd name="T10" fmla="*/ 117 w 236"/>
                <a:gd name="T11" fmla="*/ 57 h 175"/>
                <a:gd name="T12" fmla="*/ 116 w 236"/>
                <a:gd name="T13" fmla="*/ 51 h 175"/>
                <a:gd name="T14" fmla="*/ 210 w 236"/>
                <a:gd name="T15" fmla="*/ 0 h 175"/>
                <a:gd name="T16" fmla="*/ 170 w 236"/>
                <a:gd name="T17" fmla="*/ 31 h 175"/>
                <a:gd name="T18" fmla="*/ 141 w 236"/>
                <a:gd name="T19" fmla="*/ 57 h 175"/>
                <a:gd name="T20" fmla="*/ 137 w 236"/>
                <a:gd name="T21" fmla="*/ 60 h 175"/>
                <a:gd name="T22" fmla="*/ 126 w 236"/>
                <a:gd name="T23" fmla="*/ 61 h 175"/>
                <a:gd name="T24" fmla="*/ 119 w 236"/>
                <a:gd name="T25" fmla="*/ 79 h 175"/>
                <a:gd name="T26" fmla="*/ 119 w 236"/>
                <a:gd name="T27" fmla="*/ 79 h 175"/>
                <a:gd name="T28" fmla="*/ 150 w 236"/>
                <a:gd name="T29" fmla="*/ 124 h 175"/>
                <a:gd name="T30" fmla="*/ 236 w 236"/>
                <a:gd name="T31" fmla="*/ 38 h 175"/>
                <a:gd name="T32" fmla="*/ 210 w 236"/>
                <a:gd name="T3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75">
                  <a:moveTo>
                    <a:pt x="116" y="51"/>
                  </a:moveTo>
                  <a:cubicBezTo>
                    <a:pt x="61" y="67"/>
                    <a:pt x="5" y="71"/>
                    <a:pt x="5" y="71"/>
                  </a:cubicBezTo>
                  <a:cubicBezTo>
                    <a:pt x="0" y="135"/>
                    <a:pt x="44" y="175"/>
                    <a:pt x="44" y="175"/>
                  </a:cubicBezTo>
                  <a:cubicBezTo>
                    <a:pt x="67" y="169"/>
                    <a:pt x="89" y="160"/>
                    <a:pt x="108" y="150"/>
                  </a:cubicBezTo>
                  <a:cubicBezTo>
                    <a:pt x="102" y="138"/>
                    <a:pt x="85" y="123"/>
                    <a:pt x="81" y="110"/>
                  </a:cubicBezTo>
                  <a:cubicBezTo>
                    <a:pt x="77" y="94"/>
                    <a:pt x="115" y="74"/>
                    <a:pt x="117" y="57"/>
                  </a:cubicBezTo>
                  <a:cubicBezTo>
                    <a:pt x="117" y="55"/>
                    <a:pt x="117" y="53"/>
                    <a:pt x="116" y="51"/>
                  </a:cubicBezTo>
                  <a:moveTo>
                    <a:pt x="210" y="0"/>
                  </a:moveTo>
                  <a:cubicBezTo>
                    <a:pt x="201" y="13"/>
                    <a:pt x="187" y="23"/>
                    <a:pt x="170" y="31"/>
                  </a:cubicBezTo>
                  <a:cubicBezTo>
                    <a:pt x="161" y="44"/>
                    <a:pt x="141" y="57"/>
                    <a:pt x="141" y="57"/>
                  </a:cubicBezTo>
                  <a:cubicBezTo>
                    <a:pt x="137" y="60"/>
                    <a:pt x="137" y="60"/>
                    <a:pt x="137" y="60"/>
                  </a:cubicBezTo>
                  <a:cubicBezTo>
                    <a:pt x="126" y="61"/>
                    <a:pt x="126" y="61"/>
                    <a:pt x="126" y="61"/>
                  </a:cubicBezTo>
                  <a:cubicBezTo>
                    <a:pt x="125" y="69"/>
                    <a:pt x="119" y="79"/>
                    <a:pt x="119" y="79"/>
                  </a:cubicBezTo>
                  <a:cubicBezTo>
                    <a:pt x="119" y="79"/>
                    <a:pt x="119" y="79"/>
                    <a:pt x="119" y="79"/>
                  </a:cubicBezTo>
                  <a:cubicBezTo>
                    <a:pt x="145" y="79"/>
                    <a:pt x="178" y="90"/>
                    <a:pt x="150" y="124"/>
                  </a:cubicBezTo>
                  <a:cubicBezTo>
                    <a:pt x="205" y="83"/>
                    <a:pt x="236" y="38"/>
                    <a:pt x="236" y="38"/>
                  </a:cubicBezTo>
                  <a:cubicBezTo>
                    <a:pt x="223" y="11"/>
                    <a:pt x="210" y="0"/>
                    <a:pt x="210" y="0"/>
                  </a:cubicBezTo>
                </a:path>
              </a:pathLst>
            </a:custGeom>
            <a:solidFill>
              <a:srgbClr val="79DB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5" name="Freeform 357">
              <a:extLst>
                <a:ext uri="{FF2B5EF4-FFF2-40B4-BE49-F238E27FC236}">
                  <a16:creationId xmlns:a16="http://schemas.microsoft.com/office/drawing/2014/main" id="{F1ECDC2D-D8E5-42C2-9830-370CC68DAFD4}"/>
                </a:ext>
              </a:extLst>
            </p:cNvPr>
            <p:cNvSpPr>
              <a:spLocks/>
            </p:cNvSpPr>
            <p:nvPr/>
          </p:nvSpPr>
          <p:spPr bwMode="auto">
            <a:xfrm rot="16200000">
              <a:off x="10342095" y="870031"/>
              <a:ext cx="585413" cy="692049"/>
            </a:xfrm>
            <a:custGeom>
              <a:avLst/>
              <a:gdLst>
                <a:gd name="T0" fmla="*/ 93 w 101"/>
                <a:gd name="T1" fmla="*/ 0 h 119"/>
                <a:gd name="T2" fmla="*/ 39 w 101"/>
                <a:gd name="T3" fmla="*/ 20 h 119"/>
                <a:gd name="T4" fmla="*/ 40 w 101"/>
                <a:gd name="T5" fmla="*/ 26 h 119"/>
                <a:gd name="T6" fmla="*/ 4 w 101"/>
                <a:gd name="T7" fmla="*/ 79 h 119"/>
                <a:gd name="T8" fmla="*/ 31 w 101"/>
                <a:gd name="T9" fmla="*/ 119 h 119"/>
                <a:gd name="T10" fmla="*/ 73 w 101"/>
                <a:gd name="T11" fmla="*/ 93 h 119"/>
                <a:gd name="T12" fmla="*/ 42 w 101"/>
                <a:gd name="T13" fmla="*/ 48 h 119"/>
                <a:gd name="T14" fmla="*/ 42 w 101"/>
                <a:gd name="T15" fmla="*/ 48 h 119"/>
                <a:gd name="T16" fmla="*/ 49 w 101"/>
                <a:gd name="T17" fmla="*/ 30 h 119"/>
                <a:gd name="T18" fmla="*/ 60 w 101"/>
                <a:gd name="T19" fmla="*/ 29 h 119"/>
                <a:gd name="T20" fmla="*/ 64 w 101"/>
                <a:gd name="T21" fmla="*/ 26 h 119"/>
                <a:gd name="T22" fmla="*/ 93 w 10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19">
                  <a:moveTo>
                    <a:pt x="93" y="0"/>
                  </a:moveTo>
                  <a:cubicBezTo>
                    <a:pt x="77" y="8"/>
                    <a:pt x="58" y="15"/>
                    <a:pt x="39" y="20"/>
                  </a:cubicBezTo>
                  <a:cubicBezTo>
                    <a:pt x="40" y="22"/>
                    <a:pt x="40" y="24"/>
                    <a:pt x="40" y="26"/>
                  </a:cubicBezTo>
                  <a:cubicBezTo>
                    <a:pt x="38" y="43"/>
                    <a:pt x="0" y="63"/>
                    <a:pt x="4" y="79"/>
                  </a:cubicBezTo>
                  <a:cubicBezTo>
                    <a:pt x="8" y="92"/>
                    <a:pt x="25" y="107"/>
                    <a:pt x="31" y="119"/>
                  </a:cubicBezTo>
                  <a:cubicBezTo>
                    <a:pt x="46" y="111"/>
                    <a:pt x="60" y="102"/>
                    <a:pt x="73" y="93"/>
                  </a:cubicBezTo>
                  <a:cubicBezTo>
                    <a:pt x="101" y="59"/>
                    <a:pt x="68" y="48"/>
                    <a:pt x="42" y="48"/>
                  </a:cubicBezTo>
                  <a:cubicBezTo>
                    <a:pt x="42" y="48"/>
                    <a:pt x="42" y="48"/>
                    <a:pt x="42" y="48"/>
                  </a:cubicBezTo>
                  <a:cubicBezTo>
                    <a:pt x="42" y="48"/>
                    <a:pt x="48" y="38"/>
                    <a:pt x="49" y="30"/>
                  </a:cubicBezTo>
                  <a:cubicBezTo>
                    <a:pt x="60" y="29"/>
                    <a:pt x="60" y="29"/>
                    <a:pt x="60" y="29"/>
                  </a:cubicBezTo>
                  <a:cubicBezTo>
                    <a:pt x="64" y="26"/>
                    <a:pt x="64" y="26"/>
                    <a:pt x="64" y="26"/>
                  </a:cubicBezTo>
                  <a:cubicBezTo>
                    <a:pt x="64" y="26"/>
                    <a:pt x="84" y="13"/>
                    <a:pt x="93"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6" name="Freeform 358">
              <a:extLst>
                <a:ext uri="{FF2B5EF4-FFF2-40B4-BE49-F238E27FC236}">
                  <a16:creationId xmlns:a16="http://schemas.microsoft.com/office/drawing/2014/main" id="{D0FACB32-FD69-4507-A063-6E7D8EF7DF7D}"/>
                </a:ext>
              </a:extLst>
            </p:cNvPr>
            <p:cNvSpPr>
              <a:spLocks noEditPoints="1"/>
            </p:cNvSpPr>
            <p:nvPr/>
          </p:nvSpPr>
          <p:spPr bwMode="auto">
            <a:xfrm rot="16200000">
              <a:off x="10287689" y="604527"/>
              <a:ext cx="1092480" cy="924909"/>
            </a:xfrm>
            <a:custGeom>
              <a:avLst/>
              <a:gdLst>
                <a:gd name="T0" fmla="*/ 51 w 188"/>
                <a:gd name="T1" fmla="*/ 116 h 159"/>
                <a:gd name="T2" fmla="*/ 0 w 188"/>
                <a:gd name="T3" fmla="*/ 141 h 159"/>
                <a:gd name="T4" fmla="*/ 39 w 188"/>
                <a:gd name="T5" fmla="*/ 159 h 159"/>
                <a:gd name="T6" fmla="*/ 61 w 188"/>
                <a:gd name="T7" fmla="*/ 152 h 159"/>
                <a:gd name="T8" fmla="*/ 51 w 188"/>
                <a:gd name="T9" fmla="*/ 116 h 159"/>
                <a:gd name="T10" fmla="*/ 147 w 188"/>
                <a:gd name="T11" fmla="*/ 46 h 159"/>
                <a:gd name="T12" fmla="*/ 74 w 188"/>
                <a:gd name="T13" fmla="*/ 103 h 159"/>
                <a:gd name="T14" fmla="*/ 65 w 188"/>
                <a:gd name="T15" fmla="*/ 150 h 159"/>
                <a:gd name="T16" fmla="*/ 162 w 188"/>
                <a:gd name="T17" fmla="*/ 75 h 159"/>
                <a:gd name="T18" fmla="*/ 149 w 188"/>
                <a:gd name="T19" fmla="*/ 60 h 159"/>
                <a:gd name="T20" fmla="*/ 147 w 188"/>
                <a:gd name="T21" fmla="*/ 46 h 159"/>
                <a:gd name="T22" fmla="*/ 187 w 188"/>
                <a:gd name="T23" fmla="*/ 17 h 159"/>
                <a:gd name="T24" fmla="*/ 188 w 188"/>
                <a:gd name="T25" fmla="*/ 21 h 159"/>
                <a:gd name="T26" fmla="*/ 187 w 188"/>
                <a:gd name="T27" fmla="*/ 17 h 159"/>
                <a:gd name="T28" fmla="*/ 180 w 188"/>
                <a:gd name="T29" fmla="*/ 0 h 159"/>
                <a:gd name="T30" fmla="*/ 165 w 188"/>
                <a:gd name="T31" fmla="*/ 24 h 159"/>
                <a:gd name="T32" fmla="*/ 186 w 188"/>
                <a:gd name="T33" fmla="*/ 11 h 159"/>
                <a:gd name="T34" fmla="*/ 180 w 188"/>
                <a:gd name="T3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159">
                  <a:moveTo>
                    <a:pt x="51" y="116"/>
                  </a:moveTo>
                  <a:cubicBezTo>
                    <a:pt x="22" y="132"/>
                    <a:pt x="0" y="141"/>
                    <a:pt x="0" y="141"/>
                  </a:cubicBezTo>
                  <a:cubicBezTo>
                    <a:pt x="19" y="155"/>
                    <a:pt x="39" y="159"/>
                    <a:pt x="39" y="159"/>
                  </a:cubicBezTo>
                  <a:cubicBezTo>
                    <a:pt x="46" y="157"/>
                    <a:pt x="53" y="155"/>
                    <a:pt x="61" y="152"/>
                  </a:cubicBezTo>
                  <a:cubicBezTo>
                    <a:pt x="57" y="143"/>
                    <a:pt x="53" y="126"/>
                    <a:pt x="51" y="116"/>
                  </a:cubicBezTo>
                  <a:moveTo>
                    <a:pt x="147" y="46"/>
                  </a:moveTo>
                  <a:cubicBezTo>
                    <a:pt x="125" y="69"/>
                    <a:pt x="99" y="88"/>
                    <a:pt x="74" y="103"/>
                  </a:cubicBezTo>
                  <a:cubicBezTo>
                    <a:pt x="70" y="118"/>
                    <a:pt x="67" y="139"/>
                    <a:pt x="65" y="150"/>
                  </a:cubicBezTo>
                  <a:cubicBezTo>
                    <a:pt x="103" y="134"/>
                    <a:pt x="139" y="100"/>
                    <a:pt x="162" y="75"/>
                  </a:cubicBezTo>
                  <a:cubicBezTo>
                    <a:pt x="159" y="71"/>
                    <a:pt x="155" y="66"/>
                    <a:pt x="149" y="60"/>
                  </a:cubicBezTo>
                  <a:cubicBezTo>
                    <a:pt x="145" y="56"/>
                    <a:pt x="145" y="51"/>
                    <a:pt x="147" y="46"/>
                  </a:cubicBezTo>
                  <a:moveTo>
                    <a:pt x="187" y="17"/>
                  </a:moveTo>
                  <a:cubicBezTo>
                    <a:pt x="187" y="19"/>
                    <a:pt x="188" y="20"/>
                    <a:pt x="188" y="21"/>
                  </a:cubicBezTo>
                  <a:cubicBezTo>
                    <a:pt x="188" y="20"/>
                    <a:pt x="187" y="19"/>
                    <a:pt x="187" y="17"/>
                  </a:cubicBezTo>
                  <a:moveTo>
                    <a:pt x="180" y="0"/>
                  </a:moveTo>
                  <a:cubicBezTo>
                    <a:pt x="176" y="8"/>
                    <a:pt x="171" y="17"/>
                    <a:pt x="165" y="24"/>
                  </a:cubicBezTo>
                  <a:cubicBezTo>
                    <a:pt x="175" y="17"/>
                    <a:pt x="184" y="11"/>
                    <a:pt x="186" y="11"/>
                  </a:cubicBezTo>
                  <a:cubicBezTo>
                    <a:pt x="183" y="2"/>
                    <a:pt x="180" y="0"/>
                    <a:pt x="180" y="0"/>
                  </a:cubicBezTo>
                </a:path>
              </a:pathLst>
            </a:custGeom>
            <a:solidFill>
              <a:srgbClr val="79DB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7" name="Freeform 359">
              <a:extLst>
                <a:ext uri="{FF2B5EF4-FFF2-40B4-BE49-F238E27FC236}">
                  <a16:creationId xmlns:a16="http://schemas.microsoft.com/office/drawing/2014/main" id="{C1A761E0-6DF1-4975-9664-B9850FD1443A}"/>
                </a:ext>
              </a:extLst>
            </p:cNvPr>
            <p:cNvSpPr>
              <a:spLocks/>
            </p:cNvSpPr>
            <p:nvPr/>
          </p:nvSpPr>
          <p:spPr bwMode="auto">
            <a:xfrm rot="16200000">
              <a:off x="11046114" y="1108331"/>
              <a:ext cx="132752" cy="285090"/>
            </a:xfrm>
            <a:custGeom>
              <a:avLst/>
              <a:gdLst>
                <a:gd name="T0" fmla="*/ 23 w 23"/>
                <a:gd name="T1" fmla="*/ 0 h 49"/>
                <a:gd name="T2" fmla="*/ 0 w 23"/>
                <a:gd name="T3" fmla="*/ 13 h 49"/>
                <a:gd name="T4" fmla="*/ 10 w 23"/>
                <a:gd name="T5" fmla="*/ 49 h 49"/>
                <a:gd name="T6" fmla="*/ 14 w 23"/>
                <a:gd name="T7" fmla="*/ 47 h 49"/>
                <a:gd name="T8" fmla="*/ 23 w 23"/>
                <a:gd name="T9" fmla="*/ 0 h 49"/>
              </a:gdLst>
              <a:ahLst/>
              <a:cxnLst>
                <a:cxn ang="0">
                  <a:pos x="T0" y="T1"/>
                </a:cxn>
                <a:cxn ang="0">
                  <a:pos x="T2" y="T3"/>
                </a:cxn>
                <a:cxn ang="0">
                  <a:pos x="T4" y="T5"/>
                </a:cxn>
                <a:cxn ang="0">
                  <a:pos x="T6" y="T7"/>
                </a:cxn>
                <a:cxn ang="0">
                  <a:pos x="T8" y="T9"/>
                </a:cxn>
              </a:cxnLst>
              <a:rect l="0" t="0" r="r" b="b"/>
              <a:pathLst>
                <a:path w="23" h="49">
                  <a:moveTo>
                    <a:pt x="23" y="0"/>
                  </a:moveTo>
                  <a:cubicBezTo>
                    <a:pt x="15" y="5"/>
                    <a:pt x="8" y="9"/>
                    <a:pt x="0" y="13"/>
                  </a:cubicBezTo>
                  <a:cubicBezTo>
                    <a:pt x="2" y="23"/>
                    <a:pt x="6" y="40"/>
                    <a:pt x="10" y="49"/>
                  </a:cubicBezTo>
                  <a:cubicBezTo>
                    <a:pt x="11" y="49"/>
                    <a:pt x="13" y="48"/>
                    <a:pt x="14" y="47"/>
                  </a:cubicBezTo>
                  <a:cubicBezTo>
                    <a:pt x="16" y="36"/>
                    <a:pt x="19" y="15"/>
                    <a:pt x="23"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8" name="Freeform 360">
              <a:extLst>
                <a:ext uri="{FF2B5EF4-FFF2-40B4-BE49-F238E27FC236}">
                  <a16:creationId xmlns:a16="http://schemas.microsoft.com/office/drawing/2014/main" id="{D7CC14AC-87A3-4A73-ADE0-9DDBD64C93A8}"/>
                </a:ext>
              </a:extLst>
            </p:cNvPr>
            <p:cNvSpPr>
              <a:spLocks/>
            </p:cNvSpPr>
            <p:nvPr/>
          </p:nvSpPr>
          <p:spPr bwMode="auto">
            <a:xfrm rot="16200000">
              <a:off x="10492257" y="456542"/>
              <a:ext cx="256798" cy="372140"/>
            </a:xfrm>
            <a:custGeom>
              <a:avLst/>
              <a:gdLst>
                <a:gd name="T0" fmla="*/ 41 w 44"/>
                <a:gd name="T1" fmla="*/ 0 h 64"/>
                <a:gd name="T2" fmla="*/ 20 w 44"/>
                <a:gd name="T3" fmla="*/ 13 h 64"/>
                <a:gd name="T4" fmla="*/ 2 w 44"/>
                <a:gd name="T5" fmla="*/ 35 h 64"/>
                <a:gd name="T6" fmla="*/ 4 w 44"/>
                <a:gd name="T7" fmla="*/ 49 h 64"/>
                <a:gd name="T8" fmla="*/ 17 w 44"/>
                <a:gd name="T9" fmla="*/ 64 h 64"/>
                <a:gd name="T10" fmla="*/ 44 w 44"/>
                <a:gd name="T11" fmla="*/ 32 h 64"/>
                <a:gd name="T12" fmla="*/ 43 w 44"/>
                <a:gd name="T13" fmla="*/ 10 h 64"/>
                <a:gd name="T14" fmla="*/ 42 w 44"/>
                <a:gd name="T15" fmla="*/ 6 h 64"/>
                <a:gd name="T16" fmla="*/ 41 w 44"/>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4">
                  <a:moveTo>
                    <a:pt x="41" y="0"/>
                  </a:moveTo>
                  <a:cubicBezTo>
                    <a:pt x="39" y="0"/>
                    <a:pt x="30" y="6"/>
                    <a:pt x="20" y="13"/>
                  </a:cubicBezTo>
                  <a:cubicBezTo>
                    <a:pt x="15" y="21"/>
                    <a:pt x="8" y="28"/>
                    <a:pt x="2" y="35"/>
                  </a:cubicBezTo>
                  <a:cubicBezTo>
                    <a:pt x="0" y="40"/>
                    <a:pt x="0" y="45"/>
                    <a:pt x="4" y="49"/>
                  </a:cubicBezTo>
                  <a:cubicBezTo>
                    <a:pt x="10" y="55"/>
                    <a:pt x="14" y="60"/>
                    <a:pt x="17" y="64"/>
                  </a:cubicBezTo>
                  <a:cubicBezTo>
                    <a:pt x="34" y="46"/>
                    <a:pt x="44" y="32"/>
                    <a:pt x="44" y="32"/>
                  </a:cubicBezTo>
                  <a:cubicBezTo>
                    <a:pt x="44" y="23"/>
                    <a:pt x="44" y="16"/>
                    <a:pt x="43" y="10"/>
                  </a:cubicBezTo>
                  <a:cubicBezTo>
                    <a:pt x="43" y="9"/>
                    <a:pt x="42" y="8"/>
                    <a:pt x="42" y="6"/>
                  </a:cubicBezTo>
                  <a:cubicBezTo>
                    <a:pt x="42" y="4"/>
                    <a:pt x="41" y="2"/>
                    <a:pt x="41"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49" name="Freeform 361">
              <a:extLst>
                <a:ext uri="{FF2B5EF4-FFF2-40B4-BE49-F238E27FC236}">
                  <a16:creationId xmlns:a16="http://schemas.microsoft.com/office/drawing/2014/main" id="{100C8D97-0A1E-4D4E-9994-C02EF8D0E7FB}"/>
                </a:ext>
              </a:extLst>
            </p:cNvPr>
            <p:cNvSpPr>
              <a:spLocks noEditPoints="1"/>
            </p:cNvSpPr>
            <p:nvPr/>
          </p:nvSpPr>
          <p:spPr bwMode="auto">
            <a:xfrm rot="16200000">
              <a:off x="9658751" y="1146415"/>
              <a:ext cx="1109890" cy="393902"/>
            </a:xfrm>
            <a:custGeom>
              <a:avLst/>
              <a:gdLst>
                <a:gd name="T0" fmla="*/ 86 w 191"/>
                <a:gd name="T1" fmla="*/ 43 h 68"/>
                <a:gd name="T2" fmla="*/ 1 w 191"/>
                <a:gd name="T3" fmla="*/ 61 h 68"/>
                <a:gd name="T4" fmla="*/ 0 w 191"/>
                <a:gd name="T5" fmla="*/ 68 h 68"/>
                <a:gd name="T6" fmla="*/ 97 w 191"/>
                <a:gd name="T7" fmla="*/ 53 h 68"/>
                <a:gd name="T8" fmla="*/ 86 w 191"/>
                <a:gd name="T9" fmla="*/ 43 h 68"/>
                <a:gd name="T10" fmla="*/ 177 w 191"/>
                <a:gd name="T11" fmla="*/ 0 h 68"/>
                <a:gd name="T12" fmla="*/ 166 w 191"/>
                <a:gd name="T13" fmla="*/ 7 h 68"/>
                <a:gd name="T14" fmla="*/ 169 w 191"/>
                <a:gd name="T15" fmla="*/ 25 h 68"/>
                <a:gd name="T16" fmla="*/ 191 w 191"/>
                <a:gd name="T17" fmla="*/ 10 h 68"/>
                <a:gd name="T18" fmla="*/ 177 w 191"/>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68">
                  <a:moveTo>
                    <a:pt x="86" y="43"/>
                  </a:moveTo>
                  <a:cubicBezTo>
                    <a:pt x="62" y="50"/>
                    <a:pt x="34" y="57"/>
                    <a:pt x="1" y="61"/>
                  </a:cubicBezTo>
                  <a:cubicBezTo>
                    <a:pt x="0" y="68"/>
                    <a:pt x="0" y="68"/>
                    <a:pt x="0" y="68"/>
                  </a:cubicBezTo>
                  <a:cubicBezTo>
                    <a:pt x="0" y="68"/>
                    <a:pt x="46" y="66"/>
                    <a:pt x="97" y="53"/>
                  </a:cubicBezTo>
                  <a:cubicBezTo>
                    <a:pt x="94" y="50"/>
                    <a:pt x="90" y="46"/>
                    <a:pt x="86" y="43"/>
                  </a:cubicBezTo>
                  <a:moveTo>
                    <a:pt x="177" y="0"/>
                  </a:moveTo>
                  <a:cubicBezTo>
                    <a:pt x="177" y="0"/>
                    <a:pt x="174" y="2"/>
                    <a:pt x="166" y="7"/>
                  </a:cubicBezTo>
                  <a:cubicBezTo>
                    <a:pt x="169" y="13"/>
                    <a:pt x="170" y="19"/>
                    <a:pt x="169" y="25"/>
                  </a:cubicBezTo>
                  <a:cubicBezTo>
                    <a:pt x="177" y="20"/>
                    <a:pt x="184" y="15"/>
                    <a:pt x="191" y="10"/>
                  </a:cubicBezTo>
                  <a:cubicBezTo>
                    <a:pt x="191" y="10"/>
                    <a:pt x="185" y="5"/>
                    <a:pt x="177" y="0"/>
                  </a:cubicBezTo>
                </a:path>
              </a:pathLst>
            </a:custGeom>
            <a:solidFill>
              <a:srgbClr val="79DB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0" name="Freeform 362">
              <a:extLst>
                <a:ext uri="{FF2B5EF4-FFF2-40B4-BE49-F238E27FC236}">
                  <a16:creationId xmlns:a16="http://schemas.microsoft.com/office/drawing/2014/main" id="{838AC597-C905-4F12-B3B5-A804A12C1557}"/>
                </a:ext>
              </a:extLst>
            </p:cNvPr>
            <p:cNvSpPr>
              <a:spLocks/>
            </p:cNvSpPr>
            <p:nvPr/>
          </p:nvSpPr>
          <p:spPr bwMode="auto">
            <a:xfrm rot="16200000">
              <a:off x="9946017" y="1022369"/>
              <a:ext cx="489658" cy="265503"/>
            </a:xfrm>
            <a:custGeom>
              <a:avLst/>
              <a:gdLst>
                <a:gd name="T0" fmla="*/ 80 w 84"/>
                <a:gd name="T1" fmla="*/ 0 h 46"/>
                <a:gd name="T2" fmla="*/ 0 w 84"/>
                <a:gd name="T3" fmla="*/ 36 h 46"/>
                <a:gd name="T4" fmla="*/ 11 w 84"/>
                <a:gd name="T5" fmla="*/ 46 h 46"/>
                <a:gd name="T6" fmla="*/ 83 w 84"/>
                <a:gd name="T7" fmla="*/ 18 h 46"/>
                <a:gd name="T8" fmla="*/ 80 w 84"/>
                <a:gd name="T9" fmla="*/ 0 h 46"/>
              </a:gdLst>
              <a:ahLst/>
              <a:cxnLst>
                <a:cxn ang="0">
                  <a:pos x="T0" y="T1"/>
                </a:cxn>
                <a:cxn ang="0">
                  <a:pos x="T2" y="T3"/>
                </a:cxn>
                <a:cxn ang="0">
                  <a:pos x="T4" y="T5"/>
                </a:cxn>
                <a:cxn ang="0">
                  <a:pos x="T6" y="T7"/>
                </a:cxn>
                <a:cxn ang="0">
                  <a:pos x="T8" y="T9"/>
                </a:cxn>
              </a:cxnLst>
              <a:rect l="0" t="0" r="r" b="b"/>
              <a:pathLst>
                <a:path w="84" h="46">
                  <a:moveTo>
                    <a:pt x="80" y="0"/>
                  </a:moveTo>
                  <a:cubicBezTo>
                    <a:pt x="66" y="9"/>
                    <a:pt x="39" y="23"/>
                    <a:pt x="0" y="36"/>
                  </a:cubicBezTo>
                  <a:cubicBezTo>
                    <a:pt x="4" y="39"/>
                    <a:pt x="8" y="43"/>
                    <a:pt x="11" y="46"/>
                  </a:cubicBezTo>
                  <a:cubicBezTo>
                    <a:pt x="36" y="40"/>
                    <a:pt x="61" y="31"/>
                    <a:pt x="83" y="18"/>
                  </a:cubicBezTo>
                  <a:cubicBezTo>
                    <a:pt x="84" y="12"/>
                    <a:pt x="83" y="6"/>
                    <a:pt x="80"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1" name="Freeform 363">
              <a:extLst>
                <a:ext uri="{FF2B5EF4-FFF2-40B4-BE49-F238E27FC236}">
                  <a16:creationId xmlns:a16="http://schemas.microsoft.com/office/drawing/2014/main" id="{8F6F429A-C387-4DCF-9DC9-7CBF3FDE7F98}"/>
                </a:ext>
              </a:extLst>
            </p:cNvPr>
            <p:cNvSpPr>
              <a:spLocks/>
            </p:cNvSpPr>
            <p:nvPr/>
          </p:nvSpPr>
          <p:spPr bwMode="auto">
            <a:xfrm rot="16200000">
              <a:off x="605000" y="4002751"/>
              <a:ext cx="1832407" cy="1832407"/>
            </a:xfrm>
            <a:custGeom>
              <a:avLst/>
              <a:gdLst>
                <a:gd name="T0" fmla="*/ 296 w 315"/>
                <a:gd name="T1" fmla="*/ 123 h 315"/>
                <a:gd name="T2" fmla="*/ 123 w 315"/>
                <a:gd name="T3" fmla="*/ 19 h 315"/>
                <a:gd name="T4" fmla="*/ 19 w 315"/>
                <a:gd name="T5" fmla="*/ 192 h 315"/>
                <a:gd name="T6" fmla="*/ 192 w 315"/>
                <a:gd name="T7" fmla="*/ 296 h 315"/>
                <a:gd name="T8" fmla="*/ 296 w 315"/>
                <a:gd name="T9" fmla="*/ 123 h 315"/>
              </a:gdLst>
              <a:ahLst/>
              <a:cxnLst>
                <a:cxn ang="0">
                  <a:pos x="T0" y="T1"/>
                </a:cxn>
                <a:cxn ang="0">
                  <a:pos x="T2" y="T3"/>
                </a:cxn>
                <a:cxn ang="0">
                  <a:pos x="T4" y="T5"/>
                </a:cxn>
                <a:cxn ang="0">
                  <a:pos x="T6" y="T7"/>
                </a:cxn>
                <a:cxn ang="0">
                  <a:pos x="T8" y="T9"/>
                </a:cxn>
              </a:cxnLst>
              <a:rect l="0" t="0" r="r" b="b"/>
              <a:pathLst>
                <a:path w="315" h="315">
                  <a:moveTo>
                    <a:pt x="296" y="123"/>
                  </a:moveTo>
                  <a:cubicBezTo>
                    <a:pt x="277" y="46"/>
                    <a:pt x="200" y="0"/>
                    <a:pt x="123" y="19"/>
                  </a:cubicBezTo>
                  <a:cubicBezTo>
                    <a:pt x="46" y="38"/>
                    <a:pt x="0" y="115"/>
                    <a:pt x="19" y="192"/>
                  </a:cubicBezTo>
                  <a:cubicBezTo>
                    <a:pt x="38" y="268"/>
                    <a:pt x="115" y="315"/>
                    <a:pt x="192" y="296"/>
                  </a:cubicBezTo>
                  <a:cubicBezTo>
                    <a:pt x="269" y="277"/>
                    <a:pt x="315" y="199"/>
                    <a:pt x="296" y="123"/>
                  </a:cubicBezTo>
                  <a:close/>
                </a:path>
              </a:pathLst>
            </a:custGeom>
            <a:solidFill>
              <a:srgbClr val="6FC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2" name="Freeform 364">
              <a:extLst>
                <a:ext uri="{FF2B5EF4-FFF2-40B4-BE49-F238E27FC236}">
                  <a16:creationId xmlns:a16="http://schemas.microsoft.com/office/drawing/2014/main" id="{506D0D85-5761-49D4-B0C5-AEC328B23AFB}"/>
                </a:ext>
              </a:extLst>
            </p:cNvPr>
            <p:cNvSpPr>
              <a:spLocks/>
            </p:cNvSpPr>
            <p:nvPr/>
          </p:nvSpPr>
          <p:spPr bwMode="auto">
            <a:xfrm rot="16200000">
              <a:off x="1020665" y="5315034"/>
              <a:ext cx="191511" cy="348201"/>
            </a:xfrm>
            <a:custGeom>
              <a:avLst/>
              <a:gdLst>
                <a:gd name="T0" fmla="*/ 23 w 33"/>
                <a:gd name="T1" fmla="*/ 3 h 60"/>
                <a:gd name="T2" fmla="*/ 15 w 33"/>
                <a:gd name="T3" fmla="*/ 45 h 60"/>
                <a:gd name="T4" fmla="*/ 23 w 33"/>
                <a:gd name="T5" fmla="*/ 3 h 60"/>
              </a:gdLst>
              <a:ahLst/>
              <a:cxnLst>
                <a:cxn ang="0">
                  <a:pos x="T0" y="T1"/>
                </a:cxn>
                <a:cxn ang="0">
                  <a:pos x="T2" y="T3"/>
                </a:cxn>
                <a:cxn ang="0">
                  <a:pos x="T4" y="T5"/>
                </a:cxn>
              </a:cxnLst>
              <a:rect l="0" t="0" r="r" b="b"/>
              <a:pathLst>
                <a:path w="33" h="60">
                  <a:moveTo>
                    <a:pt x="23" y="3"/>
                  </a:moveTo>
                  <a:cubicBezTo>
                    <a:pt x="7" y="10"/>
                    <a:pt x="0" y="60"/>
                    <a:pt x="15" y="45"/>
                  </a:cubicBezTo>
                  <a:cubicBezTo>
                    <a:pt x="31" y="30"/>
                    <a:pt x="33" y="0"/>
                    <a:pt x="23" y="3"/>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3" name="Freeform 365">
              <a:extLst>
                <a:ext uri="{FF2B5EF4-FFF2-40B4-BE49-F238E27FC236}">
                  <a16:creationId xmlns:a16="http://schemas.microsoft.com/office/drawing/2014/main" id="{873BB223-7641-463D-98CE-76D2B965DFEE}"/>
                </a:ext>
              </a:extLst>
            </p:cNvPr>
            <p:cNvSpPr>
              <a:spLocks/>
            </p:cNvSpPr>
            <p:nvPr/>
          </p:nvSpPr>
          <p:spPr bwMode="auto">
            <a:xfrm rot="16200000">
              <a:off x="891178" y="5148550"/>
              <a:ext cx="191511" cy="215449"/>
            </a:xfrm>
            <a:custGeom>
              <a:avLst/>
              <a:gdLst>
                <a:gd name="T0" fmla="*/ 3 w 33"/>
                <a:gd name="T1" fmla="*/ 3 h 37"/>
                <a:gd name="T2" fmla="*/ 29 w 33"/>
                <a:gd name="T3" fmla="*/ 19 h 37"/>
                <a:gd name="T4" fmla="*/ 3 w 33"/>
                <a:gd name="T5" fmla="*/ 3 h 37"/>
              </a:gdLst>
              <a:ahLst/>
              <a:cxnLst>
                <a:cxn ang="0">
                  <a:pos x="T0" y="T1"/>
                </a:cxn>
                <a:cxn ang="0">
                  <a:pos x="T2" y="T3"/>
                </a:cxn>
                <a:cxn ang="0">
                  <a:pos x="T4" y="T5"/>
                </a:cxn>
              </a:cxnLst>
              <a:rect l="0" t="0" r="r" b="b"/>
              <a:pathLst>
                <a:path w="33" h="37">
                  <a:moveTo>
                    <a:pt x="3" y="3"/>
                  </a:moveTo>
                  <a:cubicBezTo>
                    <a:pt x="15" y="15"/>
                    <a:pt x="33" y="37"/>
                    <a:pt x="29" y="19"/>
                  </a:cubicBezTo>
                  <a:cubicBezTo>
                    <a:pt x="24" y="0"/>
                    <a:pt x="0" y="0"/>
                    <a:pt x="3" y="3"/>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4" name="Freeform 366">
              <a:extLst>
                <a:ext uri="{FF2B5EF4-FFF2-40B4-BE49-F238E27FC236}">
                  <a16:creationId xmlns:a16="http://schemas.microsoft.com/office/drawing/2014/main" id="{CC54E10A-CA59-460E-ADA9-BEF696F15308}"/>
                </a:ext>
              </a:extLst>
            </p:cNvPr>
            <p:cNvSpPr>
              <a:spLocks/>
            </p:cNvSpPr>
            <p:nvPr/>
          </p:nvSpPr>
          <p:spPr bwMode="auto">
            <a:xfrm rot="16200000">
              <a:off x="1056573" y="5216014"/>
              <a:ext cx="139280" cy="202392"/>
            </a:xfrm>
            <a:custGeom>
              <a:avLst/>
              <a:gdLst>
                <a:gd name="T0" fmla="*/ 8 w 24"/>
                <a:gd name="T1" fmla="*/ 5 h 35"/>
                <a:gd name="T2" fmla="*/ 13 w 24"/>
                <a:gd name="T3" fmla="*/ 25 h 35"/>
                <a:gd name="T4" fmla="*/ 8 w 24"/>
                <a:gd name="T5" fmla="*/ 5 h 35"/>
              </a:gdLst>
              <a:ahLst/>
              <a:cxnLst>
                <a:cxn ang="0">
                  <a:pos x="T0" y="T1"/>
                </a:cxn>
                <a:cxn ang="0">
                  <a:pos x="T2" y="T3"/>
                </a:cxn>
                <a:cxn ang="0">
                  <a:pos x="T4" y="T5"/>
                </a:cxn>
              </a:cxnLst>
              <a:rect l="0" t="0" r="r" b="b"/>
              <a:pathLst>
                <a:path w="24" h="35">
                  <a:moveTo>
                    <a:pt x="8" y="5"/>
                  </a:moveTo>
                  <a:cubicBezTo>
                    <a:pt x="0" y="11"/>
                    <a:pt x="1" y="35"/>
                    <a:pt x="13" y="25"/>
                  </a:cubicBezTo>
                  <a:cubicBezTo>
                    <a:pt x="24" y="15"/>
                    <a:pt x="16" y="0"/>
                    <a:pt x="8"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5" name="Freeform 367">
              <a:extLst>
                <a:ext uri="{FF2B5EF4-FFF2-40B4-BE49-F238E27FC236}">
                  <a16:creationId xmlns:a16="http://schemas.microsoft.com/office/drawing/2014/main" id="{3F907B68-8EE6-45FA-BD62-7BD266EA3777}"/>
                </a:ext>
              </a:extLst>
            </p:cNvPr>
            <p:cNvSpPr>
              <a:spLocks/>
            </p:cNvSpPr>
            <p:nvPr/>
          </p:nvSpPr>
          <p:spPr bwMode="auto">
            <a:xfrm rot="16200000">
              <a:off x="1213263" y="4173588"/>
              <a:ext cx="243741" cy="389550"/>
            </a:xfrm>
            <a:custGeom>
              <a:avLst/>
              <a:gdLst>
                <a:gd name="T0" fmla="*/ 17 w 42"/>
                <a:gd name="T1" fmla="*/ 6 h 67"/>
                <a:gd name="T2" fmla="*/ 28 w 42"/>
                <a:gd name="T3" fmla="*/ 47 h 67"/>
                <a:gd name="T4" fmla="*/ 17 w 42"/>
                <a:gd name="T5" fmla="*/ 6 h 67"/>
              </a:gdLst>
              <a:ahLst/>
              <a:cxnLst>
                <a:cxn ang="0">
                  <a:pos x="T0" y="T1"/>
                </a:cxn>
                <a:cxn ang="0">
                  <a:pos x="T2" y="T3"/>
                </a:cxn>
                <a:cxn ang="0">
                  <a:pos x="T4" y="T5"/>
                </a:cxn>
              </a:cxnLst>
              <a:rect l="0" t="0" r="r" b="b"/>
              <a:pathLst>
                <a:path w="42" h="67">
                  <a:moveTo>
                    <a:pt x="17" y="6"/>
                  </a:moveTo>
                  <a:cubicBezTo>
                    <a:pt x="0" y="19"/>
                    <a:pt x="13" y="67"/>
                    <a:pt x="28" y="47"/>
                  </a:cubicBezTo>
                  <a:cubicBezTo>
                    <a:pt x="42" y="27"/>
                    <a:pt x="26" y="0"/>
                    <a:pt x="17" y="6"/>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6" name="Freeform 368">
              <a:extLst>
                <a:ext uri="{FF2B5EF4-FFF2-40B4-BE49-F238E27FC236}">
                  <a16:creationId xmlns:a16="http://schemas.microsoft.com/office/drawing/2014/main" id="{75198D71-EB20-4C74-8730-C2DB885E4506}"/>
                </a:ext>
              </a:extLst>
            </p:cNvPr>
            <p:cNvSpPr>
              <a:spLocks/>
            </p:cNvSpPr>
            <p:nvPr/>
          </p:nvSpPr>
          <p:spPr bwMode="auto">
            <a:xfrm rot="16200000">
              <a:off x="2029359" y="4759000"/>
              <a:ext cx="367787" cy="295971"/>
            </a:xfrm>
            <a:custGeom>
              <a:avLst/>
              <a:gdLst>
                <a:gd name="T0" fmla="*/ 4 w 63"/>
                <a:gd name="T1" fmla="*/ 17 h 51"/>
                <a:gd name="T2" fmla="*/ 44 w 63"/>
                <a:gd name="T3" fmla="*/ 25 h 51"/>
                <a:gd name="T4" fmla="*/ 4 w 63"/>
                <a:gd name="T5" fmla="*/ 17 h 51"/>
              </a:gdLst>
              <a:ahLst/>
              <a:cxnLst>
                <a:cxn ang="0">
                  <a:pos x="T0" y="T1"/>
                </a:cxn>
                <a:cxn ang="0">
                  <a:pos x="T2" y="T3"/>
                </a:cxn>
                <a:cxn ang="0">
                  <a:pos x="T4" y="T5"/>
                </a:cxn>
              </a:cxnLst>
              <a:rect l="0" t="0" r="r" b="b"/>
              <a:pathLst>
                <a:path w="63" h="51">
                  <a:moveTo>
                    <a:pt x="4" y="17"/>
                  </a:moveTo>
                  <a:cubicBezTo>
                    <a:pt x="23" y="28"/>
                    <a:pt x="63" y="51"/>
                    <a:pt x="44" y="25"/>
                  </a:cubicBezTo>
                  <a:cubicBezTo>
                    <a:pt x="25" y="0"/>
                    <a:pt x="0" y="15"/>
                    <a:pt x="4" y="17"/>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7" name="Freeform 369">
              <a:extLst>
                <a:ext uri="{FF2B5EF4-FFF2-40B4-BE49-F238E27FC236}">
                  <a16:creationId xmlns:a16="http://schemas.microsoft.com/office/drawing/2014/main" id="{E3BB5259-D2DF-41C6-8F11-62EE6A731495}"/>
                </a:ext>
              </a:extLst>
            </p:cNvPr>
            <p:cNvSpPr>
              <a:spLocks/>
            </p:cNvSpPr>
            <p:nvPr/>
          </p:nvSpPr>
          <p:spPr bwMode="auto">
            <a:xfrm rot="16200000">
              <a:off x="2108793" y="4714387"/>
              <a:ext cx="121870" cy="208921"/>
            </a:xfrm>
            <a:custGeom>
              <a:avLst/>
              <a:gdLst>
                <a:gd name="T0" fmla="*/ 5 w 21"/>
                <a:gd name="T1" fmla="*/ 4 h 36"/>
                <a:gd name="T2" fmla="*/ 17 w 21"/>
                <a:gd name="T3" fmla="*/ 18 h 36"/>
                <a:gd name="T4" fmla="*/ 5 w 21"/>
                <a:gd name="T5" fmla="*/ 4 h 36"/>
              </a:gdLst>
              <a:ahLst/>
              <a:cxnLst>
                <a:cxn ang="0">
                  <a:pos x="T0" y="T1"/>
                </a:cxn>
                <a:cxn ang="0">
                  <a:pos x="T2" y="T3"/>
                </a:cxn>
                <a:cxn ang="0">
                  <a:pos x="T4" y="T5"/>
                </a:cxn>
              </a:cxnLst>
              <a:rect l="0" t="0" r="r" b="b"/>
              <a:pathLst>
                <a:path w="21" h="36">
                  <a:moveTo>
                    <a:pt x="5" y="4"/>
                  </a:moveTo>
                  <a:cubicBezTo>
                    <a:pt x="0" y="11"/>
                    <a:pt x="13" y="36"/>
                    <a:pt x="17" y="18"/>
                  </a:cubicBezTo>
                  <a:cubicBezTo>
                    <a:pt x="21" y="0"/>
                    <a:pt x="8" y="1"/>
                    <a:pt x="5"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8" name="Freeform 370">
              <a:extLst>
                <a:ext uri="{FF2B5EF4-FFF2-40B4-BE49-F238E27FC236}">
                  <a16:creationId xmlns:a16="http://schemas.microsoft.com/office/drawing/2014/main" id="{31DB2C33-011B-4323-AE5D-5BE07D8447D6}"/>
                </a:ext>
              </a:extLst>
            </p:cNvPr>
            <p:cNvSpPr>
              <a:spLocks/>
            </p:cNvSpPr>
            <p:nvPr/>
          </p:nvSpPr>
          <p:spPr bwMode="auto">
            <a:xfrm rot="16200000">
              <a:off x="916204" y="4296546"/>
              <a:ext cx="250269" cy="337320"/>
            </a:xfrm>
            <a:custGeom>
              <a:avLst/>
              <a:gdLst>
                <a:gd name="T0" fmla="*/ 9 w 43"/>
                <a:gd name="T1" fmla="*/ 8 h 58"/>
                <a:gd name="T2" fmla="*/ 42 w 43"/>
                <a:gd name="T3" fmla="*/ 37 h 58"/>
                <a:gd name="T4" fmla="*/ 9 w 43"/>
                <a:gd name="T5" fmla="*/ 8 h 58"/>
              </a:gdLst>
              <a:ahLst/>
              <a:cxnLst>
                <a:cxn ang="0">
                  <a:pos x="T0" y="T1"/>
                </a:cxn>
                <a:cxn ang="0">
                  <a:pos x="T2" y="T3"/>
                </a:cxn>
                <a:cxn ang="0">
                  <a:pos x="T4" y="T5"/>
                </a:cxn>
              </a:cxnLst>
              <a:rect l="0" t="0" r="r" b="b"/>
              <a:pathLst>
                <a:path w="43" h="58">
                  <a:moveTo>
                    <a:pt x="9" y="8"/>
                  </a:moveTo>
                  <a:cubicBezTo>
                    <a:pt x="0" y="19"/>
                    <a:pt x="40" y="58"/>
                    <a:pt x="42" y="37"/>
                  </a:cubicBezTo>
                  <a:cubicBezTo>
                    <a:pt x="43" y="16"/>
                    <a:pt x="16" y="0"/>
                    <a:pt x="9" y="8"/>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59" name="Freeform 371">
              <a:extLst>
                <a:ext uri="{FF2B5EF4-FFF2-40B4-BE49-F238E27FC236}">
                  <a16:creationId xmlns:a16="http://schemas.microsoft.com/office/drawing/2014/main" id="{2807C003-7988-4E66-AD9D-8D93B28C8ADD}"/>
                </a:ext>
              </a:extLst>
            </p:cNvPr>
            <p:cNvSpPr>
              <a:spLocks/>
            </p:cNvSpPr>
            <p:nvPr/>
          </p:nvSpPr>
          <p:spPr bwMode="auto">
            <a:xfrm rot="16200000">
              <a:off x="1100098" y="4460853"/>
              <a:ext cx="167572" cy="100108"/>
            </a:xfrm>
            <a:custGeom>
              <a:avLst/>
              <a:gdLst>
                <a:gd name="T0" fmla="*/ 19 w 29"/>
                <a:gd name="T1" fmla="*/ 3 h 17"/>
                <a:gd name="T2" fmla="*/ 11 w 29"/>
                <a:gd name="T3" fmla="*/ 13 h 17"/>
                <a:gd name="T4" fmla="*/ 19 w 29"/>
                <a:gd name="T5" fmla="*/ 3 h 17"/>
              </a:gdLst>
              <a:ahLst/>
              <a:cxnLst>
                <a:cxn ang="0">
                  <a:pos x="T0" y="T1"/>
                </a:cxn>
                <a:cxn ang="0">
                  <a:pos x="T2" y="T3"/>
                </a:cxn>
                <a:cxn ang="0">
                  <a:pos x="T4" y="T5"/>
                </a:cxn>
              </a:cxnLst>
              <a:rect l="0" t="0" r="r" b="b"/>
              <a:pathLst>
                <a:path w="29" h="17">
                  <a:moveTo>
                    <a:pt x="19" y="3"/>
                  </a:moveTo>
                  <a:cubicBezTo>
                    <a:pt x="9" y="6"/>
                    <a:pt x="0" y="17"/>
                    <a:pt x="11" y="13"/>
                  </a:cubicBezTo>
                  <a:cubicBezTo>
                    <a:pt x="21" y="9"/>
                    <a:pt x="29" y="0"/>
                    <a:pt x="19" y="3"/>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0" name="Freeform 372">
              <a:extLst>
                <a:ext uri="{FF2B5EF4-FFF2-40B4-BE49-F238E27FC236}">
                  <a16:creationId xmlns:a16="http://schemas.microsoft.com/office/drawing/2014/main" id="{D449E778-6AA8-4697-A984-9B84DDBD73A0}"/>
                </a:ext>
              </a:extLst>
            </p:cNvPr>
            <p:cNvSpPr>
              <a:spLocks/>
            </p:cNvSpPr>
            <p:nvPr/>
          </p:nvSpPr>
          <p:spPr bwMode="auto">
            <a:xfrm rot="16200000">
              <a:off x="2073973" y="5069117"/>
              <a:ext cx="150162" cy="215449"/>
            </a:xfrm>
            <a:custGeom>
              <a:avLst/>
              <a:gdLst>
                <a:gd name="T0" fmla="*/ 18 w 26"/>
                <a:gd name="T1" fmla="*/ 4 h 37"/>
                <a:gd name="T2" fmla="*/ 15 w 26"/>
                <a:gd name="T3" fmla="*/ 26 h 37"/>
                <a:gd name="T4" fmla="*/ 18 w 26"/>
                <a:gd name="T5" fmla="*/ 4 h 37"/>
              </a:gdLst>
              <a:ahLst/>
              <a:cxnLst>
                <a:cxn ang="0">
                  <a:pos x="T0" y="T1"/>
                </a:cxn>
                <a:cxn ang="0">
                  <a:pos x="T2" y="T3"/>
                </a:cxn>
                <a:cxn ang="0">
                  <a:pos x="T4" y="T5"/>
                </a:cxn>
              </a:cxnLst>
              <a:rect l="0" t="0" r="r" b="b"/>
              <a:pathLst>
                <a:path w="26" h="37">
                  <a:moveTo>
                    <a:pt x="18" y="4"/>
                  </a:moveTo>
                  <a:cubicBezTo>
                    <a:pt x="0" y="12"/>
                    <a:pt x="4" y="37"/>
                    <a:pt x="15" y="26"/>
                  </a:cubicBezTo>
                  <a:cubicBezTo>
                    <a:pt x="25" y="14"/>
                    <a:pt x="26" y="0"/>
                    <a:pt x="18"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1" name="Freeform 373">
              <a:extLst>
                <a:ext uri="{FF2B5EF4-FFF2-40B4-BE49-F238E27FC236}">
                  <a16:creationId xmlns:a16="http://schemas.microsoft.com/office/drawing/2014/main" id="{F7977341-4B9E-49A1-97D3-5E7FCFFD87DE}"/>
                </a:ext>
              </a:extLst>
            </p:cNvPr>
            <p:cNvSpPr>
              <a:spLocks/>
            </p:cNvSpPr>
            <p:nvPr/>
          </p:nvSpPr>
          <p:spPr bwMode="auto">
            <a:xfrm rot="16200000">
              <a:off x="2094647" y="4985331"/>
              <a:ext cx="261151" cy="110989"/>
            </a:xfrm>
            <a:custGeom>
              <a:avLst/>
              <a:gdLst>
                <a:gd name="T0" fmla="*/ 45 w 45"/>
                <a:gd name="T1" fmla="*/ 19 h 19"/>
                <a:gd name="T2" fmla="*/ 7 w 45"/>
                <a:gd name="T3" fmla="*/ 10 h 19"/>
                <a:gd name="T4" fmla="*/ 45 w 45"/>
                <a:gd name="T5" fmla="*/ 19 h 19"/>
              </a:gdLst>
              <a:ahLst/>
              <a:cxnLst>
                <a:cxn ang="0">
                  <a:pos x="T0" y="T1"/>
                </a:cxn>
                <a:cxn ang="0">
                  <a:pos x="T2" y="T3"/>
                </a:cxn>
                <a:cxn ang="0">
                  <a:pos x="T4" y="T5"/>
                </a:cxn>
              </a:cxnLst>
              <a:rect l="0" t="0" r="r" b="b"/>
              <a:pathLst>
                <a:path w="45" h="19">
                  <a:moveTo>
                    <a:pt x="45" y="19"/>
                  </a:moveTo>
                  <a:cubicBezTo>
                    <a:pt x="32" y="17"/>
                    <a:pt x="0" y="0"/>
                    <a:pt x="7" y="10"/>
                  </a:cubicBezTo>
                  <a:cubicBezTo>
                    <a:pt x="15" y="19"/>
                    <a:pt x="45" y="19"/>
                    <a:pt x="45" y="19"/>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2" name="Freeform 374">
              <a:extLst>
                <a:ext uri="{FF2B5EF4-FFF2-40B4-BE49-F238E27FC236}">
                  <a16:creationId xmlns:a16="http://schemas.microsoft.com/office/drawing/2014/main" id="{331DAF64-F3CB-4FCD-BDEA-371E8238C6B0}"/>
                </a:ext>
              </a:extLst>
            </p:cNvPr>
            <p:cNvSpPr>
              <a:spLocks/>
            </p:cNvSpPr>
            <p:nvPr/>
          </p:nvSpPr>
          <p:spPr bwMode="auto">
            <a:xfrm rot="16200000">
              <a:off x="2227399" y="4741590"/>
              <a:ext cx="34820" cy="45701"/>
            </a:xfrm>
            <a:custGeom>
              <a:avLst/>
              <a:gdLst>
                <a:gd name="T0" fmla="*/ 6 w 6"/>
                <a:gd name="T1" fmla="*/ 4 h 8"/>
                <a:gd name="T2" fmla="*/ 5 w 6"/>
                <a:gd name="T3" fmla="*/ 3 h 8"/>
                <a:gd name="T4" fmla="*/ 0 w 6"/>
                <a:gd name="T5" fmla="*/ 4 h 8"/>
                <a:gd name="T6" fmla="*/ 1 w 6"/>
                <a:gd name="T7" fmla="*/ 5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cubicBezTo>
                    <a:pt x="5" y="3"/>
                    <a:pt x="5" y="3"/>
                    <a:pt x="5" y="3"/>
                  </a:cubicBezTo>
                  <a:cubicBezTo>
                    <a:pt x="5" y="0"/>
                    <a:pt x="0" y="1"/>
                    <a:pt x="0" y="4"/>
                  </a:cubicBezTo>
                  <a:cubicBezTo>
                    <a:pt x="1" y="5"/>
                    <a:pt x="1" y="5"/>
                    <a:pt x="1" y="5"/>
                  </a:cubicBezTo>
                  <a:cubicBezTo>
                    <a:pt x="1" y="8"/>
                    <a:pt x="6" y="7"/>
                    <a:pt x="6"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3" name="Freeform 375">
              <a:extLst>
                <a:ext uri="{FF2B5EF4-FFF2-40B4-BE49-F238E27FC236}">
                  <a16:creationId xmlns:a16="http://schemas.microsoft.com/office/drawing/2014/main" id="{1429EBC6-7FE7-4224-87C0-AD6886025154}"/>
                </a:ext>
              </a:extLst>
            </p:cNvPr>
            <p:cNvSpPr>
              <a:spLocks/>
            </p:cNvSpPr>
            <p:nvPr/>
          </p:nvSpPr>
          <p:spPr bwMode="auto">
            <a:xfrm rot="16200000">
              <a:off x="2041329" y="5008182"/>
              <a:ext cx="41349" cy="28291"/>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4" name="Freeform 376">
              <a:extLst>
                <a:ext uri="{FF2B5EF4-FFF2-40B4-BE49-F238E27FC236}">
                  <a16:creationId xmlns:a16="http://schemas.microsoft.com/office/drawing/2014/main" id="{13E57269-BAEE-4DC0-AE33-65BA25ECA528}"/>
                </a:ext>
              </a:extLst>
            </p:cNvPr>
            <p:cNvSpPr>
              <a:spLocks/>
            </p:cNvSpPr>
            <p:nvPr/>
          </p:nvSpPr>
          <p:spPr bwMode="auto">
            <a:xfrm rot="16200000">
              <a:off x="841124" y="4569666"/>
              <a:ext cx="34820" cy="28291"/>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5" name="Freeform 377">
              <a:extLst>
                <a:ext uri="{FF2B5EF4-FFF2-40B4-BE49-F238E27FC236}">
                  <a16:creationId xmlns:a16="http://schemas.microsoft.com/office/drawing/2014/main" id="{BDF9689F-82EB-4EDB-A47E-D5F19D83333A}"/>
                </a:ext>
              </a:extLst>
            </p:cNvPr>
            <p:cNvSpPr>
              <a:spLocks/>
            </p:cNvSpPr>
            <p:nvPr/>
          </p:nvSpPr>
          <p:spPr bwMode="auto">
            <a:xfrm rot="16200000">
              <a:off x="1070719" y="4520700"/>
              <a:ext cx="41349" cy="28291"/>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6" name="Freeform 378">
              <a:extLst>
                <a:ext uri="{FF2B5EF4-FFF2-40B4-BE49-F238E27FC236}">
                  <a16:creationId xmlns:a16="http://schemas.microsoft.com/office/drawing/2014/main" id="{070BC149-09F4-4BAA-8768-2C17C9C035E5}"/>
                </a:ext>
              </a:extLst>
            </p:cNvPr>
            <p:cNvSpPr>
              <a:spLocks/>
            </p:cNvSpPr>
            <p:nvPr/>
          </p:nvSpPr>
          <p:spPr bwMode="auto">
            <a:xfrm rot="16200000">
              <a:off x="1317724" y="4197526"/>
              <a:ext cx="34820" cy="28291"/>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7" name="Freeform 379">
              <a:extLst>
                <a:ext uri="{FF2B5EF4-FFF2-40B4-BE49-F238E27FC236}">
                  <a16:creationId xmlns:a16="http://schemas.microsoft.com/office/drawing/2014/main" id="{E670B9CD-BD77-4FE4-8E85-4CD6BF494245}"/>
                </a:ext>
              </a:extLst>
            </p:cNvPr>
            <p:cNvSpPr>
              <a:spLocks/>
            </p:cNvSpPr>
            <p:nvPr/>
          </p:nvSpPr>
          <p:spPr bwMode="auto">
            <a:xfrm rot="16200000">
              <a:off x="834595" y="5168136"/>
              <a:ext cx="47878" cy="41349"/>
            </a:xfrm>
            <a:custGeom>
              <a:avLst/>
              <a:gdLst>
                <a:gd name="T0" fmla="*/ 4 w 8"/>
                <a:gd name="T1" fmla="*/ 1 h 7"/>
                <a:gd name="T2" fmla="*/ 3 w 8"/>
                <a:gd name="T3" fmla="*/ 1 h 7"/>
                <a:gd name="T4" fmla="*/ 4 w 8"/>
                <a:gd name="T5" fmla="*/ 6 h 7"/>
                <a:gd name="T6" fmla="*/ 5 w 8"/>
                <a:gd name="T7" fmla="*/ 6 h 7"/>
                <a:gd name="T8" fmla="*/ 4 w 8"/>
                <a:gd name="T9" fmla="*/ 1 h 7"/>
              </a:gdLst>
              <a:ahLst/>
              <a:cxnLst>
                <a:cxn ang="0">
                  <a:pos x="T0" y="T1"/>
                </a:cxn>
                <a:cxn ang="0">
                  <a:pos x="T2" y="T3"/>
                </a:cxn>
                <a:cxn ang="0">
                  <a:pos x="T4" y="T5"/>
                </a:cxn>
                <a:cxn ang="0">
                  <a:pos x="T6" y="T7"/>
                </a:cxn>
                <a:cxn ang="0">
                  <a:pos x="T8" y="T9"/>
                </a:cxn>
              </a:cxnLst>
              <a:rect l="0" t="0" r="r" b="b"/>
              <a:pathLst>
                <a:path w="8" h="7">
                  <a:moveTo>
                    <a:pt x="4" y="1"/>
                  </a:moveTo>
                  <a:cubicBezTo>
                    <a:pt x="3" y="1"/>
                    <a:pt x="3" y="1"/>
                    <a:pt x="3" y="1"/>
                  </a:cubicBezTo>
                  <a:cubicBezTo>
                    <a:pt x="0" y="2"/>
                    <a:pt x="1" y="7"/>
                    <a:pt x="4" y="6"/>
                  </a:cubicBezTo>
                  <a:cubicBezTo>
                    <a:pt x="5" y="6"/>
                    <a:pt x="5" y="6"/>
                    <a:pt x="5" y="6"/>
                  </a:cubicBezTo>
                  <a:cubicBezTo>
                    <a:pt x="8" y="5"/>
                    <a:pt x="7" y="0"/>
                    <a:pt x="4" y="1"/>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8" name="Freeform 380">
              <a:extLst>
                <a:ext uri="{FF2B5EF4-FFF2-40B4-BE49-F238E27FC236}">
                  <a16:creationId xmlns:a16="http://schemas.microsoft.com/office/drawing/2014/main" id="{A48BB30B-9894-45F9-84D2-0A9DFF3667A3}"/>
                </a:ext>
              </a:extLst>
            </p:cNvPr>
            <p:cNvSpPr>
              <a:spLocks/>
            </p:cNvSpPr>
            <p:nvPr/>
          </p:nvSpPr>
          <p:spPr bwMode="auto">
            <a:xfrm rot="16200000">
              <a:off x="1270934" y="5580537"/>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69" name="Freeform 381">
              <a:extLst>
                <a:ext uri="{FF2B5EF4-FFF2-40B4-BE49-F238E27FC236}">
                  <a16:creationId xmlns:a16="http://schemas.microsoft.com/office/drawing/2014/main" id="{515937F7-E6B1-46DA-B9D2-17E1F160ED9B}"/>
                </a:ext>
              </a:extLst>
            </p:cNvPr>
            <p:cNvSpPr>
              <a:spLocks/>
            </p:cNvSpPr>
            <p:nvPr/>
          </p:nvSpPr>
          <p:spPr bwMode="auto">
            <a:xfrm rot="16200000">
              <a:off x="295972" y="4451060"/>
              <a:ext cx="2576687" cy="900970"/>
            </a:xfrm>
            <a:custGeom>
              <a:avLst/>
              <a:gdLst>
                <a:gd name="T0" fmla="*/ 347 w 443"/>
                <a:gd name="T1" fmla="*/ 3 h 155"/>
                <a:gd name="T2" fmla="*/ 349 w 443"/>
                <a:gd name="T3" fmla="*/ 8 h 155"/>
                <a:gd name="T4" fmla="*/ 396 w 443"/>
                <a:gd name="T5" fmla="*/ 19 h 155"/>
                <a:gd name="T6" fmla="*/ 360 w 443"/>
                <a:gd name="T7" fmla="*/ 57 h 155"/>
                <a:gd name="T8" fmla="*/ 228 w 443"/>
                <a:gd name="T9" fmla="*/ 106 h 155"/>
                <a:gd name="T10" fmla="*/ 89 w 443"/>
                <a:gd name="T11" fmla="*/ 125 h 155"/>
                <a:gd name="T12" fmla="*/ 39 w 443"/>
                <a:gd name="T13" fmla="*/ 108 h 155"/>
                <a:gd name="T14" fmla="*/ 76 w 443"/>
                <a:gd name="T15" fmla="*/ 75 h 155"/>
                <a:gd name="T16" fmla="*/ 76 w 443"/>
                <a:gd name="T17" fmla="*/ 71 h 155"/>
                <a:gd name="T18" fmla="*/ 4 w 443"/>
                <a:gd name="T19" fmla="*/ 131 h 155"/>
                <a:gd name="T20" fmla="*/ 103 w 443"/>
                <a:gd name="T21" fmla="*/ 151 h 155"/>
                <a:gd name="T22" fmla="*/ 234 w 443"/>
                <a:gd name="T23" fmla="*/ 129 h 155"/>
                <a:gd name="T24" fmla="*/ 360 w 443"/>
                <a:gd name="T25" fmla="*/ 87 h 155"/>
                <a:gd name="T26" fmla="*/ 439 w 443"/>
                <a:gd name="T27" fmla="*/ 23 h 155"/>
                <a:gd name="T28" fmla="*/ 347 w 443"/>
                <a:gd name="T29" fmla="*/ 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3" h="155">
                  <a:moveTo>
                    <a:pt x="347" y="3"/>
                  </a:moveTo>
                  <a:cubicBezTo>
                    <a:pt x="347" y="5"/>
                    <a:pt x="348" y="6"/>
                    <a:pt x="349" y="8"/>
                  </a:cubicBezTo>
                  <a:cubicBezTo>
                    <a:pt x="377" y="8"/>
                    <a:pt x="394" y="9"/>
                    <a:pt x="396" y="19"/>
                  </a:cubicBezTo>
                  <a:cubicBezTo>
                    <a:pt x="399" y="29"/>
                    <a:pt x="385" y="43"/>
                    <a:pt x="360" y="57"/>
                  </a:cubicBezTo>
                  <a:cubicBezTo>
                    <a:pt x="329" y="74"/>
                    <a:pt x="282" y="92"/>
                    <a:pt x="228" y="106"/>
                  </a:cubicBezTo>
                  <a:cubicBezTo>
                    <a:pt x="174" y="119"/>
                    <a:pt x="124" y="125"/>
                    <a:pt x="89" y="125"/>
                  </a:cubicBezTo>
                  <a:cubicBezTo>
                    <a:pt x="61" y="124"/>
                    <a:pt x="42" y="118"/>
                    <a:pt x="39" y="108"/>
                  </a:cubicBezTo>
                  <a:cubicBezTo>
                    <a:pt x="37" y="97"/>
                    <a:pt x="52" y="89"/>
                    <a:pt x="76" y="75"/>
                  </a:cubicBezTo>
                  <a:cubicBezTo>
                    <a:pt x="76" y="74"/>
                    <a:pt x="76" y="72"/>
                    <a:pt x="76" y="71"/>
                  </a:cubicBezTo>
                  <a:cubicBezTo>
                    <a:pt x="28" y="93"/>
                    <a:pt x="0" y="115"/>
                    <a:pt x="4" y="131"/>
                  </a:cubicBezTo>
                  <a:cubicBezTo>
                    <a:pt x="8" y="148"/>
                    <a:pt x="47" y="155"/>
                    <a:pt x="103" y="151"/>
                  </a:cubicBezTo>
                  <a:cubicBezTo>
                    <a:pt x="141" y="148"/>
                    <a:pt x="186" y="141"/>
                    <a:pt x="234" y="129"/>
                  </a:cubicBezTo>
                  <a:cubicBezTo>
                    <a:pt x="282" y="117"/>
                    <a:pt x="325" y="102"/>
                    <a:pt x="360" y="87"/>
                  </a:cubicBezTo>
                  <a:cubicBezTo>
                    <a:pt x="412" y="64"/>
                    <a:pt x="443" y="40"/>
                    <a:pt x="439" y="23"/>
                  </a:cubicBezTo>
                  <a:cubicBezTo>
                    <a:pt x="435" y="7"/>
                    <a:pt x="399" y="0"/>
                    <a:pt x="347" y="3"/>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0" name="Freeform 382">
              <a:extLst>
                <a:ext uri="{FF2B5EF4-FFF2-40B4-BE49-F238E27FC236}">
                  <a16:creationId xmlns:a16="http://schemas.microsoft.com/office/drawing/2014/main" id="{63750B5C-00B6-47CB-B9A7-707B116618FD}"/>
                </a:ext>
              </a:extLst>
            </p:cNvPr>
            <p:cNvSpPr>
              <a:spLocks/>
            </p:cNvSpPr>
            <p:nvPr/>
          </p:nvSpPr>
          <p:spPr bwMode="auto">
            <a:xfrm rot="16200000">
              <a:off x="11253946" y="3287851"/>
              <a:ext cx="256798" cy="245917"/>
            </a:xfrm>
            <a:custGeom>
              <a:avLst/>
              <a:gdLst>
                <a:gd name="T0" fmla="*/ 59 w 118"/>
                <a:gd name="T1" fmla="*/ 0 h 113"/>
                <a:gd name="T2" fmla="*/ 78 w 118"/>
                <a:gd name="T3" fmla="*/ 38 h 113"/>
                <a:gd name="T4" fmla="*/ 118 w 118"/>
                <a:gd name="T5" fmla="*/ 43 h 113"/>
                <a:gd name="T6" fmla="*/ 88 w 118"/>
                <a:gd name="T7" fmla="*/ 73 h 113"/>
                <a:gd name="T8" fmla="*/ 96 w 118"/>
                <a:gd name="T9" fmla="*/ 113 h 113"/>
                <a:gd name="T10" fmla="*/ 59 w 118"/>
                <a:gd name="T11" fmla="*/ 94 h 113"/>
                <a:gd name="T12" fmla="*/ 24 w 118"/>
                <a:gd name="T13" fmla="*/ 113 h 113"/>
                <a:gd name="T14" fmla="*/ 30 w 118"/>
                <a:gd name="T15" fmla="*/ 73 h 113"/>
                <a:gd name="T16" fmla="*/ 0 w 118"/>
                <a:gd name="T17" fmla="*/ 43 h 113"/>
                <a:gd name="T18" fmla="*/ 40 w 118"/>
                <a:gd name="T19" fmla="*/ 38 h 113"/>
                <a:gd name="T20" fmla="*/ 59 w 118"/>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3">
                  <a:moveTo>
                    <a:pt x="59" y="0"/>
                  </a:moveTo>
                  <a:lnTo>
                    <a:pt x="78" y="38"/>
                  </a:lnTo>
                  <a:lnTo>
                    <a:pt x="118" y="43"/>
                  </a:lnTo>
                  <a:lnTo>
                    <a:pt x="88" y="73"/>
                  </a:lnTo>
                  <a:lnTo>
                    <a:pt x="96" y="113"/>
                  </a:lnTo>
                  <a:lnTo>
                    <a:pt x="59" y="94"/>
                  </a:lnTo>
                  <a:lnTo>
                    <a:pt x="24" y="113"/>
                  </a:lnTo>
                  <a:lnTo>
                    <a:pt x="30" y="73"/>
                  </a:lnTo>
                  <a:lnTo>
                    <a:pt x="0" y="43"/>
                  </a:lnTo>
                  <a:lnTo>
                    <a:pt x="40" y="38"/>
                  </a:lnTo>
                  <a:lnTo>
                    <a:pt x="59"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1" name="Freeform 383">
              <a:extLst>
                <a:ext uri="{FF2B5EF4-FFF2-40B4-BE49-F238E27FC236}">
                  <a16:creationId xmlns:a16="http://schemas.microsoft.com/office/drawing/2014/main" id="{54712C10-80C2-4884-9030-08112EC82296}"/>
                </a:ext>
              </a:extLst>
            </p:cNvPr>
            <p:cNvSpPr>
              <a:spLocks/>
            </p:cNvSpPr>
            <p:nvPr/>
          </p:nvSpPr>
          <p:spPr bwMode="auto">
            <a:xfrm rot="16200000">
              <a:off x="3246974" y="5291095"/>
              <a:ext cx="152338" cy="143633"/>
            </a:xfrm>
            <a:custGeom>
              <a:avLst/>
              <a:gdLst>
                <a:gd name="T0" fmla="*/ 16 w 70"/>
                <a:gd name="T1" fmla="*/ 0 h 66"/>
                <a:gd name="T2" fmla="*/ 38 w 70"/>
                <a:gd name="T3" fmla="*/ 13 h 66"/>
                <a:gd name="T4" fmla="*/ 59 w 70"/>
                <a:gd name="T5" fmla="*/ 2 h 66"/>
                <a:gd name="T6" fmla="*/ 54 w 70"/>
                <a:gd name="T7" fmla="*/ 26 h 66"/>
                <a:gd name="T8" fmla="*/ 70 w 70"/>
                <a:gd name="T9" fmla="*/ 45 h 66"/>
                <a:gd name="T10" fmla="*/ 46 w 70"/>
                <a:gd name="T11" fmla="*/ 45 h 66"/>
                <a:gd name="T12" fmla="*/ 35 w 70"/>
                <a:gd name="T13" fmla="*/ 66 h 66"/>
                <a:gd name="T14" fmla="*/ 24 w 70"/>
                <a:gd name="T15" fmla="*/ 45 h 66"/>
                <a:gd name="T16" fmla="*/ 0 w 70"/>
                <a:gd name="T17" fmla="*/ 40 h 66"/>
                <a:gd name="T18" fmla="*/ 19 w 70"/>
                <a:gd name="T19" fmla="*/ 24 h 66"/>
                <a:gd name="T20" fmla="*/ 16 w 7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16" y="0"/>
                  </a:moveTo>
                  <a:lnTo>
                    <a:pt x="38" y="13"/>
                  </a:lnTo>
                  <a:lnTo>
                    <a:pt x="59" y="2"/>
                  </a:lnTo>
                  <a:lnTo>
                    <a:pt x="54" y="26"/>
                  </a:lnTo>
                  <a:lnTo>
                    <a:pt x="70" y="45"/>
                  </a:lnTo>
                  <a:lnTo>
                    <a:pt x="46" y="45"/>
                  </a:lnTo>
                  <a:lnTo>
                    <a:pt x="35" y="66"/>
                  </a:lnTo>
                  <a:lnTo>
                    <a:pt x="24" y="45"/>
                  </a:lnTo>
                  <a:lnTo>
                    <a:pt x="0" y="40"/>
                  </a:lnTo>
                  <a:lnTo>
                    <a:pt x="19" y="24"/>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2" name="Freeform 384">
              <a:extLst>
                <a:ext uri="{FF2B5EF4-FFF2-40B4-BE49-F238E27FC236}">
                  <a16:creationId xmlns:a16="http://schemas.microsoft.com/office/drawing/2014/main" id="{1D0988CB-1075-457B-9AB7-77C19441A343}"/>
                </a:ext>
              </a:extLst>
            </p:cNvPr>
            <p:cNvSpPr>
              <a:spLocks/>
            </p:cNvSpPr>
            <p:nvPr/>
          </p:nvSpPr>
          <p:spPr bwMode="auto">
            <a:xfrm rot="16200000">
              <a:off x="2763846" y="6494564"/>
              <a:ext cx="158867" cy="150162"/>
            </a:xfrm>
            <a:custGeom>
              <a:avLst/>
              <a:gdLst>
                <a:gd name="T0" fmla="*/ 16 w 73"/>
                <a:gd name="T1" fmla="*/ 0 h 69"/>
                <a:gd name="T2" fmla="*/ 38 w 73"/>
                <a:gd name="T3" fmla="*/ 13 h 69"/>
                <a:gd name="T4" fmla="*/ 62 w 73"/>
                <a:gd name="T5" fmla="*/ 3 h 69"/>
                <a:gd name="T6" fmla="*/ 54 w 73"/>
                <a:gd name="T7" fmla="*/ 27 h 69"/>
                <a:gd name="T8" fmla="*/ 73 w 73"/>
                <a:gd name="T9" fmla="*/ 45 h 69"/>
                <a:gd name="T10" fmla="*/ 46 w 73"/>
                <a:gd name="T11" fmla="*/ 48 h 69"/>
                <a:gd name="T12" fmla="*/ 35 w 73"/>
                <a:gd name="T13" fmla="*/ 69 h 69"/>
                <a:gd name="T14" fmla="*/ 24 w 73"/>
                <a:gd name="T15" fmla="*/ 45 h 69"/>
                <a:gd name="T16" fmla="*/ 0 w 73"/>
                <a:gd name="T17" fmla="*/ 43 h 69"/>
                <a:gd name="T18" fmla="*/ 19 w 73"/>
                <a:gd name="T19" fmla="*/ 27 h 69"/>
                <a:gd name="T20" fmla="*/ 16 w 73"/>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69">
                  <a:moveTo>
                    <a:pt x="16" y="0"/>
                  </a:moveTo>
                  <a:lnTo>
                    <a:pt x="38" y="13"/>
                  </a:lnTo>
                  <a:lnTo>
                    <a:pt x="62" y="3"/>
                  </a:lnTo>
                  <a:lnTo>
                    <a:pt x="54" y="27"/>
                  </a:lnTo>
                  <a:lnTo>
                    <a:pt x="73" y="45"/>
                  </a:lnTo>
                  <a:lnTo>
                    <a:pt x="46" y="48"/>
                  </a:lnTo>
                  <a:lnTo>
                    <a:pt x="35" y="69"/>
                  </a:lnTo>
                  <a:lnTo>
                    <a:pt x="24" y="45"/>
                  </a:lnTo>
                  <a:lnTo>
                    <a:pt x="0" y="43"/>
                  </a:lnTo>
                  <a:lnTo>
                    <a:pt x="19" y="27"/>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3" name="Freeform 385">
              <a:extLst>
                <a:ext uri="{FF2B5EF4-FFF2-40B4-BE49-F238E27FC236}">
                  <a16:creationId xmlns:a16="http://schemas.microsoft.com/office/drawing/2014/main" id="{390743F9-B321-44E8-ADFF-728A826947D1}"/>
                </a:ext>
              </a:extLst>
            </p:cNvPr>
            <p:cNvSpPr>
              <a:spLocks/>
            </p:cNvSpPr>
            <p:nvPr/>
          </p:nvSpPr>
          <p:spPr bwMode="auto">
            <a:xfrm rot="16200000">
              <a:off x="3350347" y="1007136"/>
              <a:ext cx="150162" cy="152338"/>
            </a:xfrm>
            <a:custGeom>
              <a:avLst/>
              <a:gdLst>
                <a:gd name="T0" fmla="*/ 0 w 69"/>
                <a:gd name="T1" fmla="*/ 32 h 70"/>
                <a:gd name="T2" fmla="*/ 21 w 69"/>
                <a:gd name="T3" fmla="*/ 24 h 70"/>
                <a:gd name="T4" fmla="*/ 29 w 69"/>
                <a:gd name="T5" fmla="*/ 0 h 70"/>
                <a:gd name="T6" fmla="*/ 45 w 69"/>
                <a:gd name="T7" fmla="*/ 19 h 70"/>
                <a:gd name="T8" fmla="*/ 69 w 69"/>
                <a:gd name="T9" fmla="*/ 19 h 70"/>
                <a:gd name="T10" fmla="*/ 53 w 69"/>
                <a:gd name="T11" fmla="*/ 38 h 70"/>
                <a:gd name="T12" fmla="*/ 64 w 69"/>
                <a:gd name="T13" fmla="*/ 62 h 70"/>
                <a:gd name="T14" fmla="*/ 40 w 69"/>
                <a:gd name="T15" fmla="*/ 54 h 70"/>
                <a:gd name="T16" fmla="*/ 21 w 69"/>
                <a:gd name="T17" fmla="*/ 70 h 70"/>
                <a:gd name="T18" fmla="*/ 18 w 69"/>
                <a:gd name="T19" fmla="*/ 46 h 70"/>
                <a:gd name="T20" fmla="*/ 0 w 69"/>
                <a:gd name="T21"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70">
                  <a:moveTo>
                    <a:pt x="0" y="32"/>
                  </a:moveTo>
                  <a:lnTo>
                    <a:pt x="21" y="24"/>
                  </a:lnTo>
                  <a:lnTo>
                    <a:pt x="29" y="0"/>
                  </a:lnTo>
                  <a:lnTo>
                    <a:pt x="45" y="19"/>
                  </a:lnTo>
                  <a:lnTo>
                    <a:pt x="69" y="19"/>
                  </a:lnTo>
                  <a:lnTo>
                    <a:pt x="53" y="38"/>
                  </a:lnTo>
                  <a:lnTo>
                    <a:pt x="64" y="62"/>
                  </a:lnTo>
                  <a:lnTo>
                    <a:pt x="40" y="54"/>
                  </a:lnTo>
                  <a:lnTo>
                    <a:pt x="21" y="70"/>
                  </a:lnTo>
                  <a:lnTo>
                    <a:pt x="18" y="46"/>
                  </a:lnTo>
                  <a:lnTo>
                    <a:pt x="0" y="3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4" name="Freeform 386">
              <a:extLst>
                <a:ext uri="{FF2B5EF4-FFF2-40B4-BE49-F238E27FC236}">
                  <a16:creationId xmlns:a16="http://schemas.microsoft.com/office/drawing/2014/main" id="{74918428-0AF0-4104-9DAD-83959D7D7D78}"/>
                </a:ext>
              </a:extLst>
            </p:cNvPr>
            <p:cNvSpPr>
              <a:spLocks/>
            </p:cNvSpPr>
            <p:nvPr/>
          </p:nvSpPr>
          <p:spPr bwMode="auto">
            <a:xfrm rot="16200000">
              <a:off x="342761" y="648053"/>
              <a:ext cx="152338" cy="150162"/>
            </a:xfrm>
            <a:custGeom>
              <a:avLst/>
              <a:gdLst>
                <a:gd name="T0" fmla="*/ 0 w 70"/>
                <a:gd name="T1" fmla="*/ 32 h 69"/>
                <a:gd name="T2" fmla="*/ 24 w 70"/>
                <a:gd name="T3" fmla="*/ 24 h 69"/>
                <a:gd name="T4" fmla="*/ 30 w 70"/>
                <a:gd name="T5" fmla="*/ 0 h 69"/>
                <a:gd name="T6" fmla="*/ 46 w 70"/>
                <a:gd name="T7" fmla="*/ 19 h 69"/>
                <a:gd name="T8" fmla="*/ 70 w 70"/>
                <a:gd name="T9" fmla="*/ 19 h 69"/>
                <a:gd name="T10" fmla="*/ 56 w 70"/>
                <a:gd name="T11" fmla="*/ 37 h 69"/>
                <a:gd name="T12" fmla="*/ 64 w 70"/>
                <a:gd name="T13" fmla="*/ 61 h 69"/>
                <a:gd name="T14" fmla="*/ 40 w 70"/>
                <a:gd name="T15" fmla="*/ 53 h 69"/>
                <a:gd name="T16" fmla="*/ 22 w 70"/>
                <a:gd name="T17" fmla="*/ 69 h 69"/>
                <a:gd name="T18" fmla="*/ 22 w 70"/>
                <a:gd name="T19" fmla="*/ 45 h 69"/>
                <a:gd name="T20" fmla="*/ 0 w 70"/>
                <a:gd name="T21"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9">
                  <a:moveTo>
                    <a:pt x="0" y="32"/>
                  </a:moveTo>
                  <a:lnTo>
                    <a:pt x="24" y="24"/>
                  </a:lnTo>
                  <a:lnTo>
                    <a:pt x="30" y="0"/>
                  </a:lnTo>
                  <a:lnTo>
                    <a:pt x="46" y="19"/>
                  </a:lnTo>
                  <a:lnTo>
                    <a:pt x="70" y="19"/>
                  </a:lnTo>
                  <a:lnTo>
                    <a:pt x="56" y="37"/>
                  </a:lnTo>
                  <a:lnTo>
                    <a:pt x="64" y="61"/>
                  </a:lnTo>
                  <a:lnTo>
                    <a:pt x="40" y="53"/>
                  </a:lnTo>
                  <a:lnTo>
                    <a:pt x="22" y="69"/>
                  </a:lnTo>
                  <a:lnTo>
                    <a:pt x="22" y="45"/>
                  </a:lnTo>
                  <a:lnTo>
                    <a:pt x="0" y="3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5" name="Freeform 387">
              <a:extLst>
                <a:ext uri="{FF2B5EF4-FFF2-40B4-BE49-F238E27FC236}">
                  <a16:creationId xmlns:a16="http://schemas.microsoft.com/office/drawing/2014/main" id="{D4CEDBFB-46C4-49B5-8811-07976D2B9B59}"/>
                </a:ext>
              </a:extLst>
            </p:cNvPr>
            <p:cNvSpPr>
              <a:spLocks/>
            </p:cNvSpPr>
            <p:nvPr/>
          </p:nvSpPr>
          <p:spPr bwMode="auto">
            <a:xfrm rot="16200000">
              <a:off x="1823703" y="46319"/>
              <a:ext cx="145809" cy="150162"/>
            </a:xfrm>
            <a:custGeom>
              <a:avLst/>
              <a:gdLst>
                <a:gd name="T0" fmla="*/ 0 w 67"/>
                <a:gd name="T1" fmla="*/ 10 h 69"/>
                <a:gd name="T2" fmla="*/ 24 w 67"/>
                <a:gd name="T3" fmla="*/ 16 h 69"/>
                <a:gd name="T4" fmla="*/ 43 w 67"/>
                <a:gd name="T5" fmla="*/ 0 h 69"/>
                <a:gd name="T6" fmla="*/ 45 w 67"/>
                <a:gd name="T7" fmla="*/ 24 h 69"/>
                <a:gd name="T8" fmla="*/ 67 w 67"/>
                <a:gd name="T9" fmla="*/ 34 h 69"/>
                <a:gd name="T10" fmla="*/ 45 w 67"/>
                <a:gd name="T11" fmla="*/ 45 h 69"/>
                <a:gd name="T12" fmla="*/ 40 w 67"/>
                <a:gd name="T13" fmla="*/ 69 h 69"/>
                <a:gd name="T14" fmla="*/ 24 w 67"/>
                <a:gd name="T15" fmla="*/ 50 h 69"/>
                <a:gd name="T16" fmla="*/ 0 w 67"/>
                <a:gd name="T17" fmla="*/ 53 h 69"/>
                <a:gd name="T18" fmla="*/ 11 w 67"/>
                <a:gd name="T19" fmla="*/ 32 h 69"/>
                <a:gd name="T20" fmla="*/ 0 w 67"/>
                <a:gd name="T21"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9">
                  <a:moveTo>
                    <a:pt x="0" y="10"/>
                  </a:moveTo>
                  <a:lnTo>
                    <a:pt x="24" y="16"/>
                  </a:lnTo>
                  <a:lnTo>
                    <a:pt x="43" y="0"/>
                  </a:lnTo>
                  <a:lnTo>
                    <a:pt x="45" y="24"/>
                  </a:lnTo>
                  <a:lnTo>
                    <a:pt x="67" y="34"/>
                  </a:lnTo>
                  <a:lnTo>
                    <a:pt x="45" y="45"/>
                  </a:lnTo>
                  <a:lnTo>
                    <a:pt x="40" y="69"/>
                  </a:lnTo>
                  <a:lnTo>
                    <a:pt x="24" y="50"/>
                  </a:lnTo>
                  <a:lnTo>
                    <a:pt x="0" y="53"/>
                  </a:lnTo>
                  <a:lnTo>
                    <a:pt x="11" y="32"/>
                  </a:lnTo>
                  <a:lnTo>
                    <a:pt x="0" y="1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6" name="Freeform 388">
              <a:extLst>
                <a:ext uri="{FF2B5EF4-FFF2-40B4-BE49-F238E27FC236}">
                  <a16:creationId xmlns:a16="http://schemas.microsoft.com/office/drawing/2014/main" id="{300E51F0-23B2-417B-83B9-787FE110EA58}"/>
                </a:ext>
              </a:extLst>
            </p:cNvPr>
            <p:cNvSpPr>
              <a:spLocks/>
            </p:cNvSpPr>
            <p:nvPr/>
          </p:nvSpPr>
          <p:spPr bwMode="auto">
            <a:xfrm rot="16200000">
              <a:off x="390639" y="2230191"/>
              <a:ext cx="145809" cy="156690"/>
            </a:xfrm>
            <a:custGeom>
              <a:avLst/>
              <a:gdLst>
                <a:gd name="T0" fmla="*/ 0 w 67"/>
                <a:gd name="T1" fmla="*/ 13 h 72"/>
                <a:gd name="T2" fmla="*/ 25 w 67"/>
                <a:gd name="T3" fmla="*/ 18 h 72"/>
                <a:gd name="T4" fmla="*/ 43 w 67"/>
                <a:gd name="T5" fmla="*/ 0 h 72"/>
                <a:gd name="T6" fmla="*/ 46 w 67"/>
                <a:gd name="T7" fmla="*/ 26 h 72"/>
                <a:gd name="T8" fmla="*/ 67 w 67"/>
                <a:gd name="T9" fmla="*/ 37 h 72"/>
                <a:gd name="T10" fmla="*/ 46 w 67"/>
                <a:gd name="T11" fmla="*/ 48 h 72"/>
                <a:gd name="T12" fmla="*/ 41 w 67"/>
                <a:gd name="T13" fmla="*/ 72 h 72"/>
                <a:gd name="T14" fmla="*/ 25 w 67"/>
                <a:gd name="T15" fmla="*/ 53 h 72"/>
                <a:gd name="T16" fmla="*/ 0 w 67"/>
                <a:gd name="T17" fmla="*/ 56 h 72"/>
                <a:gd name="T18" fmla="*/ 11 w 67"/>
                <a:gd name="T19" fmla="*/ 34 h 72"/>
                <a:gd name="T20" fmla="*/ 0 w 67"/>
                <a:gd name="T21"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2">
                  <a:moveTo>
                    <a:pt x="0" y="13"/>
                  </a:moveTo>
                  <a:lnTo>
                    <a:pt x="25" y="18"/>
                  </a:lnTo>
                  <a:lnTo>
                    <a:pt x="43" y="0"/>
                  </a:lnTo>
                  <a:lnTo>
                    <a:pt x="46" y="26"/>
                  </a:lnTo>
                  <a:lnTo>
                    <a:pt x="67" y="37"/>
                  </a:lnTo>
                  <a:lnTo>
                    <a:pt x="46" y="48"/>
                  </a:lnTo>
                  <a:lnTo>
                    <a:pt x="41" y="72"/>
                  </a:lnTo>
                  <a:lnTo>
                    <a:pt x="25" y="53"/>
                  </a:lnTo>
                  <a:lnTo>
                    <a:pt x="0" y="56"/>
                  </a:lnTo>
                  <a:lnTo>
                    <a:pt x="11" y="34"/>
                  </a:lnTo>
                  <a:lnTo>
                    <a:pt x="0" y="13"/>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7" name="Freeform 389">
              <a:extLst>
                <a:ext uri="{FF2B5EF4-FFF2-40B4-BE49-F238E27FC236}">
                  <a16:creationId xmlns:a16="http://schemas.microsoft.com/office/drawing/2014/main" id="{2B17BEC9-AEAF-46B1-9E3B-A032172C5E96}"/>
                </a:ext>
              </a:extLst>
            </p:cNvPr>
            <p:cNvSpPr>
              <a:spLocks/>
            </p:cNvSpPr>
            <p:nvPr/>
          </p:nvSpPr>
          <p:spPr bwMode="auto">
            <a:xfrm rot="16200000">
              <a:off x="413489" y="5293271"/>
              <a:ext cx="152338" cy="152338"/>
            </a:xfrm>
            <a:custGeom>
              <a:avLst/>
              <a:gdLst>
                <a:gd name="T0" fmla="*/ 3 w 70"/>
                <a:gd name="T1" fmla="*/ 11 h 70"/>
                <a:gd name="T2" fmla="*/ 27 w 70"/>
                <a:gd name="T3" fmla="*/ 16 h 70"/>
                <a:gd name="T4" fmla="*/ 46 w 70"/>
                <a:gd name="T5" fmla="*/ 0 h 70"/>
                <a:gd name="T6" fmla="*/ 46 w 70"/>
                <a:gd name="T7" fmla="*/ 24 h 70"/>
                <a:gd name="T8" fmla="*/ 70 w 70"/>
                <a:gd name="T9" fmla="*/ 35 h 70"/>
                <a:gd name="T10" fmla="*/ 46 w 70"/>
                <a:gd name="T11" fmla="*/ 46 h 70"/>
                <a:gd name="T12" fmla="*/ 41 w 70"/>
                <a:gd name="T13" fmla="*/ 70 h 70"/>
                <a:gd name="T14" fmla="*/ 24 w 70"/>
                <a:gd name="T15" fmla="*/ 51 h 70"/>
                <a:gd name="T16" fmla="*/ 0 w 70"/>
                <a:gd name="T17" fmla="*/ 54 h 70"/>
                <a:gd name="T18" fmla="*/ 14 w 70"/>
                <a:gd name="T19" fmla="*/ 32 h 70"/>
                <a:gd name="T20" fmla="*/ 3 w 70"/>
                <a:gd name="T21"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70">
                  <a:moveTo>
                    <a:pt x="3" y="11"/>
                  </a:moveTo>
                  <a:lnTo>
                    <a:pt x="27" y="16"/>
                  </a:lnTo>
                  <a:lnTo>
                    <a:pt x="46" y="0"/>
                  </a:lnTo>
                  <a:lnTo>
                    <a:pt x="46" y="24"/>
                  </a:lnTo>
                  <a:lnTo>
                    <a:pt x="70" y="35"/>
                  </a:lnTo>
                  <a:lnTo>
                    <a:pt x="46" y="46"/>
                  </a:lnTo>
                  <a:lnTo>
                    <a:pt x="41" y="70"/>
                  </a:lnTo>
                  <a:lnTo>
                    <a:pt x="24" y="51"/>
                  </a:lnTo>
                  <a:lnTo>
                    <a:pt x="0" y="54"/>
                  </a:lnTo>
                  <a:lnTo>
                    <a:pt x="14" y="32"/>
                  </a:lnTo>
                  <a:lnTo>
                    <a:pt x="3" y="11"/>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8" name="Freeform 390">
              <a:extLst>
                <a:ext uri="{FF2B5EF4-FFF2-40B4-BE49-F238E27FC236}">
                  <a16:creationId xmlns:a16="http://schemas.microsoft.com/office/drawing/2014/main" id="{FB0426DE-EFCE-4EDB-8C58-16C1345DDCE1}"/>
                </a:ext>
              </a:extLst>
            </p:cNvPr>
            <p:cNvSpPr>
              <a:spLocks/>
            </p:cNvSpPr>
            <p:nvPr/>
          </p:nvSpPr>
          <p:spPr bwMode="auto">
            <a:xfrm rot="16200000">
              <a:off x="2168640" y="3031053"/>
              <a:ext cx="145809" cy="156690"/>
            </a:xfrm>
            <a:custGeom>
              <a:avLst/>
              <a:gdLst>
                <a:gd name="T0" fmla="*/ 0 w 67"/>
                <a:gd name="T1" fmla="*/ 14 h 72"/>
                <a:gd name="T2" fmla="*/ 24 w 67"/>
                <a:gd name="T3" fmla="*/ 16 h 72"/>
                <a:gd name="T4" fmla="*/ 43 w 67"/>
                <a:gd name="T5" fmla="*/ 0 h 72"/>
                <a:gd name="T6" fmla="*/ 45 w 67"/>
                <a:gd name="T7" fmla="*/ 24 h 72"/>
                <a:gd name="T8" fmla="*/ 67 w 67"/>
                <a:gd name="T9" fmla="*/ 38 h 72"/>
                <a:gd name="T10" fmla="*/ 45 w 67"/>
                <a:gd name="T11" fmla="*/ 48 h 72"/>
                <a:gd name="T12" fmla="*/ 40 w 67"/>
                <a:gd name="T13" fmla="*/ 72 h 72"/>
                <a:gd name="T14" fmla="*/ 24 w 67"/>
                <a:gd name="T15" fmla="*/ 54 h 72"/>
                <a:gd name="T16" fmla="*/ 0 w 67"/>
                <a:gd name="T17" fmla="*/ 56 h 72"/>
                <a:gd name="T18" fmla="*/ 10 w 67"/>
                <a:gd name="T19" fmla="*/ 35 h 72"/>
                <a:gd name="T20" fmla="*/ 0 w 67"/>
                <a:gd name="T21"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2">
                  <a:moveTo>
                    <a:pt x="0" y="14"/>
                  </a:moveTo>
                  <a:lnTo>
                    <a:pt x="24" y="16"/>
                  </a:lnTo>
                  <a:lnTo>
                    <a:pt x="43" y="0"/>
                  </a:lnTo>
                  <a:lnTo>
                    <a:pt x="45" y="24"/>
                  </a:lnTo>
                  <a:lnTo>
                    <a:pt x="67" y="38"/>
                  </a:lnTo>
                  <a:lnTo>
                    <a:pt x="45" y="48"/>
                  </a:lnTo>
                  <a:lnTo>
                    <a:pt x="40" y="72"/>
                  </a:lnTo>
                  <a:lnTo>
                    <a:pt x="24" y="54"/>
                  </a:lnTo>
                  <a:lnTo>
                    <a:pt x="0" y="56"/>
                  </a:lnTo>
                  <a:lnTo>
                    <a:pt x="10" y="35"/>
                  </a:lnTo>
                  <a:lnTo>
                    <a:pt x="0" y="14"/>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79" name="Freeform 391">
              <a:extLst>
                <a:ext uri="{FF2B5EF4-FFF2-40B4-BE49-F238E27FC236}">
                  <a16:creationId xmlns:a16="http://schemas.microsoft.com/office/drawing/2014/main" id="{13D6B6C1-FB8D-4BA4-AB12-6B55E3839D41}"/>
                </a:ext>
              </a:extLst>
            </p:cNvPr>
            <p:cNvSpPr>
              <a:spLocks/>
            </p:cNvSpPr>
            <p:nvPr/>
          </p:nvSpPr>
          <p:spPr bwMode="auto">
            <a:xfrm rot="16200000">
              <a:off x="2307920" y="4136591"/>
              <a:ext cx="152338" cy="150162"/>
            </a:xfrm>
            <a:custGeom>
              <a:avLst/>
              <a:gdLst>
                <a:gd name="T0" fmla="*/ 3 w 70"/>
                <a:gd name="T1" fmla="*/ 11 h 69"/>
                <a:gd name="T2" fmla="*/ 27 w 70"/>
                <a:gd name="T3" fmla="*/ 16 h 69"/>
                <a:gd name="T4" fmla="*/ 46 w 70"/>
                <a:gd name="T5" fmla="*/ 0 h 69"/>
                <a:gd name="T6" fmla="*/ 48 w 70"/>
                <a:gd name="T7" fmla="*/ 24 h 69"/>
                <a:gd name="T8" fmla="*/ 70 w 70"/>
                <a:gd name="T9" fmla="*/ 35 h 69"/>
                <a:gd name="T10" fmla="*/ 46 w 70"/>
                <a:gd name="T11" fmla="*/ 45 h 69"/>
                <a:gd name="T12" fmla="*/ 43 w 70"/>
                <a:gd name="T13" fmla="*/ 69 h 69"/>
                <a:gd name="T14" fmla="*/ 24 w 70"/>
                <a:gd name="T15" fmla="*/ 51 h 69"/>
                <a:gd name="T16" fmla="*/ 0 w 70"/>
                <a:gd name="T17" fmla="*/ 53 h 69"/>
                <a:gd name="T18" fmla="*/ 13 w 70"/>
                <a:gd name="T19" fmla="*/ 32 h 69"/>
                <a:gd name="T20" fmla="*/ 3 w 70"/>
                <a:gd name="T21"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9">
                  <a:moveTo>
                    <a:pt x="3" y="11"/>
                  </a:moveTo>
                  <a:lnTo>
                    <a:pt x="27" y="16"/>
                  </a:lnTo>
                  <a:lnTo>
                    <a:pt x="46" y="0"/>
                  </a:lnTo>
                  <a:lnTo>
                    <a:pt x="48" y="24"/>
                  </a:lnTo>
                  <a:lnTo>
                    <a:pt x="70" y="35"/>
                  </a:lnTo>
                  <a:lnTo>
                    <a:pt x="46" y="45"/>
                  </a:lnTo>
                  <a:lnTo>
                    <a:pt x="43" y="69"/>
                  </a:lnTo>
                  <a:lnTo>
                    <a:pt x="24" y="51"/>
                  </a:lnTo>
                  <a:lnTo>
                    <a:pt x="0" y="53"/>
                  </a:lnTo>
                  <a:lnTo>
                    <a:pt x="13" y="32"/>
                  </a:lnTo>
                  <a:lnTo>
                    <a:pt x="3" y="11"/>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0" name="Freeform 392">
              <a:extLst>
                <a:ext uri="{FF2B5EF4-FFF2-40B4-BE49-F238E27FC236}">
                  <a16:creationId xmlns:a16="http://schemas.microsoft.com/office/drawing/2014/main" id="{2AB1B311-57A3-45CF-9369-10203CDCCF94}"/>
                </a:ext>
              </a:extLst>
            </p:cNvPr>
            <p:cNvSpPr>
              <a:spLocks/>
            </p:cNvSpPr>
            <p:nvPr/>
          </p:nvSpPr>
          <p:spPr bwMode="auto">
            <a:xfrm rot="16200000">
              <a:off x="192599" y="6090869"/>
              <a:ext cx="145809" cy="156690"/>
            </a:xfrm>
            <a:custGeom>
              <a:avLst/>
              <a:gdLst>
                <a:gd name="T0" fmla="*/ 0 w 67"/>
                <a:gd name="T1" fmla="*/ 13 h 72"/>
                <a:gd name="T2" fmla="*/ 24 w 67"/>
                <a:gd name="T3" fmla="*/ 19 h 72"/>
                <a:gd name="T4" fmla="*/ 43 w 67"/>
                <a:gd name="T5" fmla="*/ 0 h 72"/>
                <a:gd name="T6" fmla="*/ 46 w 67"/>
                <a:gd name="T7" fmla="*/ 27 h 72"/>
                <a:gd name="T8" fmla="*/ 67 w 67"/>
                <a:gd name="T9" fmla="*/ 37 h 72"/>
                <a:gd name="T10" fmla="*/ 46 w 67"/>
                <a:gd name="T11" fmla="*/ 48 h 72"/>
                <a:gd name="T12" fmla="*/ 40 w 67"/>
                <a:gd name="T13" fmla="*/ 72 h 72"/>
                <a:gd name="T14" fmla="*/ 24 w 67"/>
                <a:gd name="T15" fmla="*/ 53 h 72"/>
                <a:gd name="T16" fmla="*/ 0 w 67"/>
                <a:gd name="T17" fmla="*/ 56 h 72"/>
                <a:gd name="T18" fmla="*/ 11 w 67"/>
                <a:gd name="T19" fmla="*/ 35 h 72"/>
                <a:gd name="T20" fmla="*/ 0 w 67"/>
                <a:gd name="T21"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2">
                  <a:moveTo>
                    <a:pt x="0" y="13"/>
                  </a:moveTo>
                  <a:lnTo>
                    <a:pt x="24" y="19"/>
                  </a:lnTo>
                  <a:lnTo>
                    <a:pt x="43" y="0"/>
                  </a:lnTo>
                  <a:lnTo>
                    <a:pt x="46" y="27"/>
                  </a:lnTo>
                  <a:lnTo>
                    <a:pt x="67" y="37"/>
                  </a:lnTo>
                  <a:lnTo>
                    <a:pt x="46" y="48"/>
                  </a:lnTo>
                  <a:lnTo>
                    <a:pt x="40" y="72"/>
                  </a:lnTo>
                  <a:lnTo>
                    <a:pt x="24" y="53"/>
                  </a:lnTo>
                  <a:lnTo>
                    <a:pt x="0" y="56"/>
                  </a:lnTo>
                  <a:lnTo>
                    <a:pt x="11" y="35"/>
                  </a:lnTo>
                  <a:lnTo>
                    <a:pt x="0" y="13"/>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1" name="Freeform 393">
              <a:extLst>
                <a:ext uri="{FF2B5EF4-FFF2-40B4-BE49-F238E27FC236}">
                  <a16:creationId xmlns:a16="http://schemas.microsoft.com/office/drawing/2014/main" id="{FEEF7B16-385B-42DF-BCB5-4BFE8F80AACA}"/>
                </a:ext>
              </a:extLst>
            </p:cNvPr>
            <p:cNvSpPr>
              <a:spLocks/>
            </p:cNvSpPr>
            <p:nvPr/>
          </p:nvSpPr>
          <p:spPr bwMode="auto">
            <a:xfrm rot="16200000">
              <a:off x="11585825" y="1212791"/>
              <a:ext cx="256798" cy="243741"/>
            </a:xfrm>
            <a:custGeom>
              <a:avLst/>
              <a:gdLst>
                <a:gd name="T0" fmla="*/ 19 w 118"/>
                <a:gd name="T1" fmla="*/ 2 h 112"/>
                <a:gd name="T2" fmla="*/ 56 w 118"/>
                <a:gd name="T3" fmla="*/ 21 h 112"/>
                <a:gd name="T4" fmla="*/ 91 w 118"/>
                <a:gd name="T5" fmla="*/ 0 h 112"/>
                <a:gd name="T6" fmla="*/ 86 w 118"/>
                <a:gd name="T7" fmla="*/ 42 h 112"/>
                <a:gd name="T8" fmla="*/ 118 w 118"/>
                <a:gd name="T9" fmla="*/ 69 h 112"/>
                <a:gd name="T10" fmla="*/ 77 w 118"/>
                <a:gd name="T11" fmla="*/ 77 h 112"/>
                <a:gd name="T12" fmla="*/ 59 w 118"/>
                <a:gd name="T13" fmla="*/ 112 h 112"/>
                <a:gd name="T14" fmla="*/ 40 w 118"/>
                <a:gd name="T15" fmla="*/ 77 h 112"/>
                <a:gd name="T16" fmla="*/ 0 w 118"/>
                <a:gd name="T17" fmla="*/ 72 h 112"/>
                <a:gd name="T18" fmla="*/ 27 w 118"/>
                <a:gd name="T19" fmla="*/ 42 h 112"/>
                <a:gd name="T20" fmla="*/ 19 w 118"/>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2">
                  <a:moveTo>
                    <a:pt x="19" y="2"/>
                  </a:moveTo>
                  <a:lnTo>
                    <a:pt x="56" y="21"/>
                  </a:lnTo>
                  <a:lnTo>
                    <a:pt x="91" y="0"/>
                  </a:lnTo>
                  <a:lnTo>
                    <a:pt x="86" y="42"/>
                  </a:lnTo>
                  <a:lnTo>
                    <a:pt x="118" y="69"/>
                  </a:lnTo>
                  <a:lnTo>
                    <a:pt x="77" y="77"/>
                  </a:lnTo>
                  <a:lnTo>
                    <a:pt x="59" y="112"/>
                  </a:lnTo>
                  <a:lnTo>
                    <a:pt x="40" y="77"/>
                  </a:lnTo>
                  <a:lnTo>
                    <a:pt x="0" y="72"/>
                  </a:lnTo>
                  <a:lnTo>
                    <a:pt x="27" y="42"/>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2" name="Freeform 394">
              <a:extLst>
                <a:ext uri="{FF2B5EF4-FFF2-40B4-BE49-F238E27FC236}">
                  <a16:creationId xmlns:a16="http://schemas.microsoft.com/office/drawing/2014/main" id="{BFB4F19A-3E3A-400E-8AD9-6D99CC02CEF7}"/>
                </a:ext>
              </a:extLst>
            </p:cNvPr>
            <p:cNvSpPr>
              <a:spLocks/>
            </p:cNvSpPr>
            <p:nvPr/>
          </p:nvSpPr>
          <p:spPr bwMode="auto">
            <a:xfrm rot="16200000">
              <a:off x="5263275" y="1583843"/>
              <a:ext cx="254622" cy="243741"/>
            </a:xfrm>
            <a:custGeom>
              <a:avLst/>
              <a:gdLst>
                <a:gd name="T0" fmla="*/ 21 w 117"/>
                <a:gd name="T1" fmla="*/ 2 h 112"/>
                <a:gd name="T2" fmla="*/ 58 w 117"/>
                <a:gd name="T3" fmla="*/ 21 h 112"/>
                <a:gd name="T4" fmla="*/ 93 w 117"/>
                <a:gd name="T5" fmla="*/ 0 h 112"/>
                <a:gd name="T6" fmla="*/ 88 w 117"/>
                <a:gd name="T7" fmla="*/ 40 h 112"/>
                <a:gd name="T8" fmla="*/ 117 w 117"/>
                <a:gd name="T9" fmla="*/ 69 h 112"/>
                <a:gd name="T10" fmla="*/ 77 w 117"/>
                <a:gd name="T11" fmla="*/ 74 h 112"/>
                <a:gd name="T12" fmla="*/ 61 w 117"/>
                <a:gd name="T13" fmla="*/ 112 h 112"/>
                <a:gd name="T14" fmla="*/ 42 w 117"/>
                <a:gd name="T15" fmla="*/ 77 h 112"/>
                <a:gd name="T16" fmla="*/ 0 w 117"/>
                <a:gd name="T17" fmla="*/ 72 h 112"/>
                <a:gd name="T18" fmla="*/ 29 w 117"/>
                <a:gd name="T19" fmla="*/ 42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8" y="21"/>
                  </a:lnTo>
                  <a:lnTo>
                    <a:pt x="93" y="0"/>
                  </a:lnTo>
                  <a:lnTo>
                    <a:pt x="88" y="40"/>
                  </a:lnTo>
                  <a:lnTo>
                    <a:pt x="117" y="69"/>
                  </a:lnTo>
                  <a:lnTo>
                    <a:pt x="77" y="74"/>
                  </a:lnTo>
                  <a:lnTo>
                    <a:pt x="61" y="112"/>
                  </a:lnTo>
                  <a:lnTo>
                    <a:pt x="42" y="77"/>
                  </a:lnTo>
                  <a:lnTo>
                    <a:pt x="0" y="72"/>
                  </a:lnTo>
                  <a:lnTo>
                    <a:pt x="29" y="42"/>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3" name="Freeform 395">
              <a:extLst>
                <a:ext uri="{FF2B5EF4-FFF2-40B4-BE49-F238E27FC236}">
                  <a16:creationId xmlns:a16="http://schemas.microsoft.com/office/drawing/2014/main" id="{9BF0667B-017C-4DC3-BB3E-5D9299586C4A}"/>
                </a:ext>
              </a:extLst>
            </p:cNvPr>
            <p:cNvSpPr>
              <a:spLocks/>
            </p:cNvSpPr>
            <p:nvPr/>
          </p:nvSpPr>
          <p:spPr bwMode="auto">
            <a:xfrm rot="16200000">
              <a:off x="768219" y="72434"/>
              <a:ext cx="256798" cy="243741"/>
            </a:xfrm>
            <a:custGeom>
              <a:avLst/>
              <a:gdLst>
                <a:gd name="T0" fmla="*/ 19 w 118"/>
                <a:gd name="T1" fmla="*/ 2 h 112"/>
                <a:gd name="T2" fmla="*/ 56 w 118"/>
                <a:gd name="T3" fmla="*/ 21 h 112"/>
                <a:gd name="T4" fmla="*/ 91 w 118"/>
                <a:gd name="T5" fmla="*/ 0 h 112"/>
                <a:gd name="T6" fmla="*/ 86 w 118"/>
                <a:gd name="T7" fmla="*/ 40 h 112"/>
                <a:gd name="T8" fmla="*/ 118 w 118"/>
                <a:gd name="T9" fmla="*/ 69 h 112"/>
                <a:gd name="T10" fmla="*/ 78 w 118"/>
                <a:gd name="T11" fmla="*/ 75 h 112"/>
                <a:gd name="T12" fmla="*/ 59 w 118"/>
                <a:gd name="T13" fmla="*/ 112 h 112"/>
                <a:gd name="T14" fmla="*/ 40 w 118"/>
                <a:gd name="T15" fmla="*/ 77 h 112"/>
                <a:gd name="T16" fmla="*/ 0 w 118"/>
                <a:gd name="T17" fmla="*/ 72 h 112"/>
                <a:gd name="T18" fmla="*/ 27 w 118"/>
                <a:gd name="T19" fmla="*/ 42 h 112"/>
                <a:gd name="T20" fmla="*/ 19 w 118"/>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2">
                  <a:moveTo>
                    <a:pt x="19" y="2"/>
                  </a:moveTo>
                  <a:lnTo>
                    <a:pt x="56" y="21"/>
                  </a:lnTo>
                  <a:lnTo>
                    <a:pt x="91" y="0"/>
                  </a:lnTo>
                  <a:lnTo>
                    <a:pt x="86" y="40"/>
                  </a:lnTo>
                  <a:lnTo>
                    <a:pt x="118" y="69"/>
                  </a:lnTo>
                  <a:lnTo>
                    <a:pt x="78" y="75"/>
                  </a:lnTo>
                  <a:lnTo>
                    <a:pt x="59" y="112"/>
                  </a:lnTo>
                  <a:lnTo>
                    <a:pt x="40" y="77"/>
                  </a:lnTo>
                  <a:lnTo>
                    <a:pt x="0" y="72"/>
                  </a:lnTo>
                  <a:lnTo>
                    <a:pt x="27" y="42"/>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4" name="Freeform 396">
              <a:extLst>
                <a:ext uri="{FF2B5EF4-FFF2-40B4-BE49-F238E27FC236}">
                  <a16:creationId xmlns:a16="http://schemas.microsoft.com/office/drawing/2014/main" id="{DCAB233A-BC7F-4F78-8BC3-66479DED17EE}"/>
                </a:ext>
              </a:extLst>
            </p:cNvPr>
            <p:cNvSpPr>
              <a:spLocks/>
            </p:cNvSpPr>
            <p:nvPr/>
          </p:nvSpPr>
          <p:spPr bwMode="auto">
            <a:xfrm rot="16200000">
              <a:off x="240477" y="4317220"/>
              <a:ext cx="254622" cy="243741"/>
            </a:xfrm>
            <a:custGeom>
              <a:avLst/>
              <a:gdLst>
                <a:gd name="T0" fmla="*/ 21 w 117"/>
                <a:gd name="T1" fmla="*/ 2 h 112"/>
                <a:gd name="T2" fmla="*/ 59 w 117"/>
                <a:gd name="T3" fmla="*/ 18 h 112"/>
                <a:gd name="T4" fmla="*/ 93 w 117"/>
                <a:gd name="T5" fmla="*/ 0 h 112"/>
                <a:gd name="T6" fmla="*/ 88 w 117"/>
                <a:gd name="T7" fmla="*/ 40 h 112"/>
                <a:gd name="T8" fmla="*/ 117 w 117"/>
                <a:gd name="T9" fmla="*/ 66 h 112"/>
                <a:gd name="T10" fmla="*/ 77 w 117"/>
                <a:gd name="T11" fmla="*/ 74 h 112"/>
                <a:gd name="T12" fmla="*/ 61 w 117"/>
                <a:gd name="T13" fmla="*/ 112 h 112"/>
                <a:gd name="T14" fmla="*/ 43 w 117"/>
                <a:gd name="T15" fmla="*/ 74 h 112"/>
                <a:gd name="T16" fmla="*/ 0 w 117"/>
                <a:gd name="T17" fmla="*/ 72 h 112"/>
                <a:gd name="T18" fmla="*/ 29 w 117"/>
                <a:gd name="T19" fmla="*/ 42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9" y="18"/>
                  </a:lnTo>
                  <a:lnTo>
                    <a:pt x="93" y="0"/>
                  </a:lnTo>
                  <a:lnTo>
                    <a:pt x="88" y="40"/>
                  </a:lnTo>
                  <a:lnTo>
                    <a:pt x="117" y="66"/>
                  </a:lnTo>
                  <a:lnTo>
                    <a:pt x="77" y="74"/>
                  </a:lnTo>
                  <a:lnTo>
                    <a:pt x="61" y="112"/>
                  </a:lnTo>
                  <a:lnTo>
                    <a:pt x="43" y="74"/>
                  </a:lnTo>
                  <a:lnTo>
                    <a:pt x="0" y="72"/>
                  </a:lnTo>
                  <a:lnTo>
                    <a:pt x="29" y="42"/>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5" name="Freeform 397">
              <a:extLst>
                <a:ext uri="{FF2B5EF4-FFF2-40B4-BE49-F238E27FC236}">
                  <a16:creationId xmlns:a16="http://schemas.microsoft.com/office/drawing/2014/main" id="{2789D9E8-FE59-4E80-AAF0-0AD93D191509}"/>
                </a:ext>
              </a:extLst>
            </p:cNvPr>
            <p:cNvSpPr>
              <a:spLocks/>
            </p:cNvSpPr>
            <p:nvPr/>
          </p:nvSpPr>
          <p:spPr bwMode="auto">
            <a:xfrm rot="16200000">
              <a:off x="2114233" y="6221444"/>
              <a:ext cx="250269" cy="243741"/>
            </a:xfrm>
            <a:custGeom>
              <a:avLst/>
              <a:gdLst>
                <a:gd name="T0" fmla="*/ 19 w 115"/>
                <a:gd name="T1" fmla="*/ 2 h 112"/>
                <a:gd name="T2" fmla="*/ 56 w 115"/>
                <a:gd name="T3" fmla="*/ 21 h 112"/>
                <a:gd name="T4" fmla="*/ 91 w 115"/>
                <a:gd name="T5" fmla="*/ 0 h 112"/>
                <a:gd name="T6" fmla="*/ 86 w 115"/>
                <a:gd name="T7" fmla="*/ 40 h 112"/>
                <a:gd name="T8" fmla="*/ 115 w 115"/>
                <a:gd name="T9" fmla="*/ 69 h 112"/>
                <a:gd name="T10" fmla="*/ 75 w 115"/>
                <a:gd name="T11" fmla="*/ 75 h 112"/>
                <a:gd name="T12" fmla="*/ 59 w 115"/>
                <a:gd name="T13" fmla="*/ 112 h 112"/>
                <a:gd name="T14" fmla="*/ 40 w 115"/>
                <a:gd name="T15" fmla="*/ 77 h 112"/>
                <a:gd name="T16" fmla="*/ 0 w 115"/>
                <a:gd name="T17" fmla="*/ 72 h 112"/>
                <a:gd name="T18" fmla="*/ 27 w 115"/>
                <a:gd name="T19" fmla="*/ 43 h 112"/>
                <a:gd name="T20" fmla="*/ 19 w 115"/>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2">
                  <a:moveTo>
                    <a:pt x="19" y="2"/>
                  </a:moveTo>
                  <a:lnTo>
                    <a:pt x="56" y="21"/>
                  </a:lnTo>
                  <a:lnTo>
                    <a:pt x="91" y="0"/>
                  </a:lnTo>
                  <a:lnTo>
                    <a:pt x="86" y="40"/>
                  </a:lnTo>
                  <a:lnTo>
                    <a:pt x="115" y="69"/>
                  </a:lnTo>
                  <a:lnTo>
                    <a:pt x="75" y="75"/>
                  </a:lnTo>
                  <a:lnTo>
                    <a:pt x="59" y="112"/>
                  </a:lnTo>
                  <a:lnTo>
                    <a:pt x="40" y="77"/>
                  </a:lnTo>
                  <a:lnTo>
                    <a:pt x="0" y="72"/>
                  </a:lnTo>
                  <a:lnTo>
                    <a:pt x="27" y="43"/>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6" name="Freeform 398">
              <a:extLst>
                <a:ext uri="{FF2B5EF4-FFF2-40B4-BE49-F238E27FC236}">
                  <a16:creationId xmlns:a16="http://schemas.microsoft.com/office/drawing/2014/main" id="{C9D79EBF-C9E5-429F-9712-EB07065F1D2C}"/>
                </a:ext>
              </a:extLst>
            </p:cNvPr>
            <p:cNvSpPr>
              <a:spLocks/>
            </p:cNvSpPr>
            <p:nvPr/>
          </p:nvSpPr>
          <p:spPr bwMode="auto">
            <a:xfrm rot="16200000">
              <a:off x="4553816" y="5834071"/>
              <a:ext cx="254622" cy="243741"/>
            </a:xfrm>
            <a:custGeom>
              <a:avLst/>
              <a:gdLst>
                <a:gd name="T0" fmla="*/ 21 w 117"/>
                <a:gd name="T1" fmla="*/ 2 h 112"/>
                <a:gd name="T2" fmla="*/ 56 w 117"/>
                <a:gd name="T3" fmla="*/ 21 h 112"/>
                <a:gd name="T4" fmla="*/ 93 w 117"/>
                <a:gd name="T5" fmla="*/ 0 h 112"/>
                <a:gd name="T6" fmla="*/ 88 w 117"/>
                <a:gd name="T7" fmla="*/ 43 h 112"/>
                <a:gd name="T8" fmla="*/ 117 w 117"/>
                <a:gd name="T9" fmla="*/ 69 h 112"/>
                <a:gd name="T10" fmla="*/ 77 w 117"/>
                <a:gd name="T11" fmla="*/ 77 h 112"/>
                <a:gd name="T12" fmla="*/ 58 w 117"/>
                <a:gd name="T13" fmla="*/ 112 h 112"/>
                <a:gd name="T14" fmla="*/ 40 w 117"/>
                <a:gd name="T15" fmla="*/ 77 h 112"/>
                <a:gd name="T16" fmla="*/ 0 w 117"/>
                <a:gd name="T17" fmla="*/ 72 h 112"/>
                <a:gd name="T18" fmla="*/ 29 w 117"/>
                <a:gd name="T19" fmla="*/ 43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6" y="21"/>
                  </a:lnTo>
                  <a:lnTo>
                    <a:pt x="93" y="0"/>
                  </a:lnTo>
                  <a:lnTo>
                    <a:pt x="88" y="43"/>
                  </a:lnTo>
                  <a:lnTo>
                    <a:pt x="117" y="69"/>
                  </a:lnTo>
                  <a:lnTo>
                    <a:pt x="77" y="77"/>
                  </a:lnTo>
                  <a:lnTo>
                    <a:pt x="58" y="112"/>
                  </a:lnTo>
                  <a:lnTo>
                    <a:pt x="40" y="77"/>
                  </a:lnTo>
                  <a:lnTo>
                    <a:pt x="0" y="72"/>
                  </a:lnTo>
                  <a:lnTo>
                    <a:pt x="29" y="43"/>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7" name="Freeform 399">
              <a:extLst>
                <a:ext uri="{FF2B5EF4-FFF2-40B4-BE49-F238E27FC236}">
                  <a16:creationId xmlns:a16="http://schemas.microsoft.com/office/drawing/2014/main" id="{A4D22C82-64A7-4B6B-8C1E-77F6D4E7A273}"/>
                </a:ext>
              </a:extLst>
            </p:cNvPr>
            <p:cNvSpPr>
              <a:spLocks/>
            </p:cNvSpPr>
            <p:nvPr/>
          </p:nvSpPr>
          <p:spPr bwMode="auto">
            <a:xfrm rot="16200000">
              <a:off x="9810001" y="6483682"/>
              <a:ext cx="126223" cy="121870"/>
            </a:xfrm>
            <a:custGeom>
              <a:avLst/>
              <a:gdLst>
                <a:gd name="T0" fmla="*/ 45 w 58"/>
                <a:gd name="T1" fmla="*/ 0 h 56"/>
                <a:gd name="T2" fmla="*/ 42 w 58"/>
                <a:gd name="T3" fmla="*/ 19 h 56"/>
                <a:gd name="T4" fmla="*/ 58 w 58"/>
                <a:gd name="T5" fmla="*/ 32 h 56"/>
                <a:gd name="T6" fmla="*/ 37 w 58"/>
                <a:gd name="T7" fmla="*/ 38 h 56"/>
                <a:gd name="T8" fmla="*/ 29 w 58"/>
                <a:gd name="T9" fmla="*/ 56 h 56"/>
                <a:gd name="T10" fmla="*/ 18 w 58"/>
                <a:gd name="T11" fmla="*/ 38 h 56"/>
                <a:gd name="T12" fmla="*/ 0 w 58"/>
                <a:gd name="T13" fmla="*/ 35 h 56"/>
                <a:gd name="T14" fmla="*/ 13 w 58"/>
                <a:gd name="T15" fmla="*/ 22 h 56"/>
                <a:gd name="T16" fmla="*/ 10 w 58"/>
                <a:gd name="T17" fmla="*/ 0 h 56"/>
                <a:gd name="T18" fmla="*/ 26 w 58"/>
                <a:gd name="T19" fmla="*/ 8 h 56"/>
                <a:gd name="T20" fmla="*/ 45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5" y="0"/>
                  </a:moveTo>
                  <a:lnTo>
                    <a:pt x="42" y="19"/>
                  </a:lnTo>
                  <a:lnTo>
                    <a:pt x="58" y="32"/>
                  </a:lnTo>
                  <a:lnTo>
                    <a:pt x="37" y="38"/>
                  </a:lnTo>
                  <a:lnTo>
                    <a:pt x="29" y="56"/>
                  </a:lnTo>
                  <a:lnTo>
                    <a:pt x="18" y="38"/>
                  </a:lnTo>
                  <a:lnTo>
                    <a:pt x="0" y="35"/>
                  </a:lnTo>
                  <a:lnTo>
                    <a:pt x="13" y="22"/>
                  </a:lnTo>
                  <a:lnTo>
                    <a:pt x="10" y="0"/>
                  </a:lnTo>
                  <a:lnTo>
                    <a:pt x="26"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8" name="Freeform 400">
              <a:extLst>
                <a:ext uri="{FF2B5EF4-FFF2-40B4-BE49-F238E27FC236}">
                  <a16:creationId xmlns:a16="http://schemas.microsoft.com/office/drawing/2014/main" id="{6269F505-1E4D-4966-83BD-E536A59F12D2}"/>
                </a:ext>
              </a:extLst>
            </p:cNvPr>
            <p:cNvSpPr>
              <a:spLocks/>
            </p:cNvSpPr>
            <p:nvPr/>
          </p:nvSpPr>
          <p:spPr bwMode="auto">
            <a:xfrm rot="16200000">
              <a:off x="6137042" y="5959205"/>
              <a:ext cx="126223" cy="121870"/>
            </a:xfrm>
            <a:custGeom>
              <a:avLst/>
              <a:gdLst>
                <a:gd name="T0" fmla="*/ 45 w 58"/>
                <a:gd name="T1" fmla="*/ 0 h 56"/>
                <a:gd name="T2" fmla="*/ 42 w 58"/>
                <a:gd name="T3" fmla="*/ 22 h 56"/>
                <a:gd name="T4" fmla="*/ 58 w 58"/>
                <a:gd name="T5" fmla="*/ 35 h 56"/>
                <a:gd name="T6" fmla="*/ 37 w 58"/>
                <a:gd name="T7" fmla="*/ 40 h 56"/>
                <a:gd name="T8" fmla="*/ 29 w 58"/>
                <a:gd name="T9" fmla="*/ 56 h 56"/>
                <a:gd name="T10" fmla="*/ 21 w 58"/>
                <a:gd name="T11" fmla="*/ 40 h 56"/>
                <a:gd name="T12" fmla="*/ 0 w 58"/>
                <a:gd name="T13" fmla="*/ 38 h 56"/>
                <a:gd name="T14" fmla="*/ 13 w 58"/>
                <a:gd name="T15" fmla="*/ 22 h 56"/>
                <a:gd name="T16" fmla="*/ 10 w 58"/>
                <a:gd name="T17" fmla="*/ 3 h 56"/>
                <a:gd name="T18" fmla="*/ 29 w 58"/>
                <a:gd name="T19" fmla="*/ 11 h 56"/>
                <a:gd name="T20" fmla="*/ 45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5" y="0"/>
                  </a:moveTo>
                  <a:lnTo>
                    <a:pt x="42" y="22"/>
                  </a:lnTo>
                  <a:lnTo>
                    <a:pt x="58" y="35"/>
                  </a:lnTo>
                  <a:lnTo>
                    <a:pt x="37" y="40"/>
                  </a:lnTo>
                  <a:lnTo>
                    <a:pt x="29" y="56"/>
                  </a:lnTo>
                  <a:lnTo>
                    <a:pt x="21" y="40"/>
                  </a:lnTo>
                  <a:lnTo>
                    <a:pt x="0" y="38"/>
                  </a:lnTo>
                  <a:lnTo>
                    <a:pt x="13" y="22"/>
                  </a:lnTo>
                  <a:lnTo>
                    <a:pt x="10" y="3"/>
                  </a:lnTo>
                  <a:lnTo>
                    <a:pt x="29" y="11"/>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89" name="Freeform 401">
              <a:extLst>
                <a:ext uri="{FF2B5EF4-FFF2-40B4-BE49-F238E27FC236}">
                  <a16:creationId xmlns:a16="http://schemas.microsoft.com/office/drawing/2014/main" id="{D97AE68A-D23F-45D7-9142-09DEF2485DB1}"/>
                </a:ext>
              </a:extLst>
            </p:cNvPr>
            <p:cNvSpPr>
              <a:spLocks/>
            </p:cNvSpPr>
            <p:nvPr/>
          </p:nvSpPr>
          <p:spPr bwMode="auto">
            <a:xfrm rot="16200000">
              <a:off x="11275709" y="297675"/>
              <a:ext cx="128399" cy="121870"/>
            </a:xfrm>
            <a:custGeom>
              <a:avLst/>
              <a:gdLst>
                <a:gd name="T0" fmla="*/ 46 w 59"/>
                <a:gd name="T1" fmla="*/ 0 h 56"/>
                <a:gd name="T2" fmla="*/ 43 w 59"/>
                <a:gd name="T3" fmla="*/ 18 h 56"/>
                <a:gd name="T4" fmla="*/ 59 w 59"/>
                <a:gd name="T5" fmla="*/ 32 h 56"/>
                <a:gd name="T6" fmla="*/ 38 w 59"/>
                <a:gd name="T7" fmla="*/ 37 h 56"/>
                <a:gd name="T8" fmla="*/ 30 w 59"/>
                <a:gd name="T9" fmla="*/ 56 h 56"/>
                <a:gd name="T10" fmla="*/ 19 w 59"/>
                <a:gd name="T11" fmla="*/ 37 h 56"/>
                <a:gd name="T12" fmla="*/ 0 w 59"/>
                <a:gd name="T13" fmla="*/ 34 h 56"/>
                <a:gd name="T14" fmla="*/ 14 w 59"/>
                <a:gd name="T15" fmla="*/ 18 h 56"/>
                <a:gd name="T16" fmla="*/ 11 w 59"/>
                <a:gd name="T17" fmla="*/ 0 h 56"/>
                <a:gd name="T18" fmla="*/ 30 w 59"/>
                <a:gd name="T19" fmla="*/ 8 h 56"/>
                <a:gd name="T20" fmla="*/ 46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6" y="0"/>
                  </a:moveTo>
                  <a:lnTo>
                    <a:pt x="43" y="18"/>
                  </a:lnTo>
                  <a:lnTo>
                    <a:pt x="59" y="32"/>
                  </a:lnTo>
                  <a:lnTo>
                    <a:pt x="38" y="37"/>
                  </a:lnTo>
                  <a:lnTo>
                    <a:pt x="30" y="56"/>
                  </a:lnTo>
                  <a:lnTo>
                    <a:pt x="19" y="37"/>
                  </a:lnTo>
                  <a:lnTo>
                    <a:pt x="0" y="34"/>
                  </a:lnTo>
                  <a:lnTo>
                    <a:pt x="14" y="18"/>
                  </a:lnTo>
                  <a:lnTo>
                    <a:pt x="11" y="0"/>
                  </a:lnTo>
                  <a:lnTo>
                    <a:pt x="30" y="8"/>
                  </a:lnTo>
                  <a:lnTo>
                    <a:pt x="4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0" name="Freeform 402">
              <a:extLst>
                <a:ext uri="{FF2B5EF4-FFF2-40B4-BE49-F238E27FC236}">
                  <a16:creationId xmlns:a16="http://schemas.microsoft.com/office/drawing/2014/main" id="{E2CC6189-62A6-4832-B1DA-415EDC2F739D}"/>
                </a:ext>
              </a:extLst>
            </p:cNvPr>
            <p:cNvSpPr>
              <a:spLocks/>
            </p:cNvSpPr>
            <p:nvPr/>
          </p:nvSpPr>
          <p:spPr bwMode="auto">
            <a:xfrm rot="16200000">
              <a:off x="10269191" y="3634964"/>
              <a:ext cx="126223" cy="121870"/>
            </a:xfrm>
            <a:custGeom>
              <a:avLst/>
              <a:gdLst>
                <a:gd name="T0" fmla="*/ 45 w 58"/>
                <a:gd name="T1" fmla="*/ 0 h 56"/>
                <a:gd name="T2" fmla="*/ 42 w 58"/>
                <a:gd name="T3" fmla="*/ 22 h 56"/>
                <a:gd name="T4" fmla="*/ 58 w 58"/>
                <a:gd name="T5" fmla="*/ 35 h 56"/>
                <a:gd name="T6" fmla="*/ 37 w 58"/>
                <a:gd name="T7" fmla="*/ 38 h 56"/>
                <a:gd name="T8" fmla="*/ 29 w 58"/>
                <a:gd name="T9" fmla="*/ 56 h 56"/>
                <a:gd name="T10" fmla="*/ 21 w 58"/>
                <a:gd name="T11" fmla="*/ 40 h 56"/>
                <a:gd name="T12" fmla="*/ 0 w 58"/>
                <a:gd name="T13" fmla="*/ 38 h 56"/>
                <a:gd name="T14" fmla="*/ 13 w 58"/>
                <a:gd name="T15" fmla="*/ 22 h 56"/>
                <a:gd name="T16" fmla="*/ 10 w 58"/>
                <a:gd name="T17" fmla="*/ 3 h 56"/>
                <a:gd name="T18" fmla="*/ 29 w 58"/>
                <a:gd name="T19" fmla="*/ 11 h 56"/>
                <a:gd name="T20" fmla="*/ 45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5" y="0"/>
                  </a:moveTo>
                  <a:lnTo>
                    <a:pt x="42" y="22"/>
                  </a:lnTo>
                  <a:lnTo>
                    <a:pt x="58" y="35"/>
                  </a:lnTo>
                  <a:lnTo>
                    <a:pt x="37" y="38"/>
                  </a:lnTo>
                  <a:lnTo>
                    <a:pt x="29" y="56"/>
                  </a:lnTo>
                  <a:lnTo>
                    <a:pt x="21" y="40"/>
                  </a:lnTo>
                  <a:lnTo>
                    <a:pt x="0" y="38"/>
                  </a:lnTo>
                  <a:lnTo>
                    <a:pt x="13" y="22"/>
                  </a:lnTo>
                  <a:lnTo>
                    <a:pt x="10" y="3"/>
                  </a:lnTo>
                  <a:lnTo>
                    <a:pt x="29" y="11"/>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1" name="Freeform 403">
              <a:extLst>
                <a:ext uri="{FF2B5EF4-FFF2-40B4-BE49-F238E27FC236}">
                  <a16:creationId xmlns:a16="http://schemas.microsoft.com/office/drawing/2014/main" id="{BE43AFAF-056E-4FD5-B55C-F2C3327ACEB9}"/>
                </a:ext>
              </a:extLst>
            </p:cNvPr>
            <p:cNvSpPr>
              <a:spLocks/>
            </p:cNvSpPr>
            <p:nvPr/>
          </p:nvSpPr>
          <p:spPr bwMode="auto">
            <a:xfrm rot="16200000">
              <a:off x="10089649" y="4402094"/>
              <a:ext cx="128399" cy="121870"/>
            </a:xfrm>
            <a:custGeom>
              <a:avLst/>
              <a:gdLst>
                <a:gd name="T0" fmla="*/ 45 w 59"/>
                <a:gd name="T1" fmla="*/ 0 h 56"/>
                <a:gd name="T2" fmla="*/ 43 w 59"/>
                <a:gd name="T3" fmla="*/ 18 h 56"/>
                <a:gd name="T4" fmla="*/ 59 w 59"/>
                <a:gd name="T5" fmla="*/ 32 h 56"/>
                <a:gd name="T6" fmla="*/ 37 w 59"/>
                <a:gd name="T7" fmla="*/ 37 h 56"/>
                <a:gd name="T8" fmla="*/ 29 w 59"/>
                <a:gd name="T9" fmla="*/ 56 h 56"/>
                <a:gd name="T10" fmla="*/ 21 w 59"/>
                <a:gd name="T11" fmla="*/ 37 h 56"/>
                <a:gd name="T12" fmla="*/ 0 w 59"/>
                <a:gd name="T13" fmla="*/ 34 h 56"/>
                <a:gd name="T14" fmla="*/ 13 w 59"/>
                <a:gd name="T15" fmla="*/ 18 h 56"/>
                <a:gd name="T16" fmla="*/ 11 w 59"/>
                <a:gd name="T17" fmla="*/ 0 h 56"/>
                <a:gd name="T18" fmla="*/ 29 w 59"/>
                <a:gd name="T19" fmla="*/ 8 h 56"/>
                <a:gd name="T20" fmla="*/ 45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5" y="0"/>
                  </a:moveTo>
                  <a:lnTo>
                    <a:pt x="43" y="18"/>
                  </a:lnTo>
                  <a:lnTo>
                    <a:pt x="59" y="32"/>
                  </a:lnTo>
                  <a:lnTo>
                    <a:pt x="37" y="37"/>
                  </a:lnTo>
                  <a:lnTo>
                    <a:pt x="29" y="56"/>
                  </a:lnTo>
                  <a:lnTo>
                    <a:pt x="21" y="37"/>
                  </a:lnTo>
                  <a:lnTo>
                    <a:pt x="0" y="34"/>
                  </a:lnTo>
                  <a:lnTo>
                    <a:pt x="13" y="18"/>
                  </a:lnTo>
                  <a:lnTo>
                    <a:pt x="11" y="0"/>
                  </a:lnTo>
                  <a:lnTo>
                    <a:pt x="29"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2" name="Freeform 404">
              <a:extLst>
                <a:ext uri="{FF2B5EF4-FFF2-40B4-BE49-F238E27FC236}">
                  <a16:creationId xmlns:a16="http://schemas.microsoft.com/office/drawing/2014/main" id="{893E0D64-69FF-4BA7-B978-E96299A93BBF}"/>
                </a:ext>
              </a:extLst>
            </p:cNvPr>
            <p:cNvSpPr>
              <a:spLocks/>
            </p:cNvSpPr>
            <p:nvPr/>
          </p:nvSpPr>
          <p:spPr bwMode="auto">
            <a:xfrm rot="16200000">
              <a:off x="11350790" y="6803592"/>
              <a:ext cx="126223" cy="121870"/>
            </a:xfrm>
            <a:custGeom>
              <a:avLst/>
              <a:gdLst>
                <a:gd name="T0" fmla="*/ 48 w 58"/>
                <a:gd name="T1" fmla="*/ 0 h 56"/>
                <a:gd name="T2" fmla="*/ 45 w 58"/>
                <a:gd name="T3" fmla="*/ 22 h 56"/>
                <a:gd name="T4" fmla="*/ 58 w 58"/>
                <a:gd name="T5" fmla="*/ 35 h 56"/>
                <a:gd name="T6" fmla="*/ 40 w 58"/>
                <a:gd name="T7" fmla="*/ 38 h 56"/>
                <a:gd name="T8" fmla="*/ 32 w 58"/>
                <a:gd name="T9" fmla="*/ 56 h 56"/>
                <a:gd name="T10" fmla="*/ 21 w 58"/>
                <a:gd name="T11" fmla="*/ 40 h 56"/>
                <a:gd name="T12" fmla="*/ 0 w 58"/>
                <a:gd name="T13" fmla="*/ 38 h 56"/>
                <a:gd name="T14" fmla="*/ 16 w 58"/>
                <a:gd name="T15" fmla="*/ 22 h 56"/>
                <a:gd name="T16" fmla="*/ 10 w 58"/>
                <a:gd name="T17" fmla="*/ 3 h 56"/>
                <a:gd name="T18" fmla="*/ 29 w 58"/>
                <a:gd name="T19" fmla="*/ 11 h 56"/>
                <a:gd name="T20" fmla="*/ 48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8" y="0"/>
                  </a:moveTo>
                  <a:lnTo>
                    <a:pt x="45" y="22"/>
                  </a:lnTo>
                  <a:lnTo>
                    <a:pt x="58" y="35"/>
                  </a:lnTo>
                  <a:lnTo>
                    <a:pt x="40" y="38"/>
                  </a:lnTo>
                  <a:lnTo>
                    <a:pt x="32" y="56"/>
                  </a:lnTo>
                  <a:lnTo>
                    <a:pt x="21" y="40"/>
                  </a:lnTo>
                  <a:lnTo>
                    <a:pt x="0" y="38"/>
                  </a:lnTo>
                  <a:lnTo>
                    <a:pt x="16" y="22"/>
                  </a:lnTo>
                  <a:lnTo>
                    <a:pt x="10" y="3"/>
                  </a:lnTo>
                  <a:lnTo>
                    <a:pt x="29" y="11"/>
                  </a:lnTo>
                  <a:lnTo>
                    <a:pt x="48"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3" name="Freeform 405">
              <a:extLst>
                <a:ext uri="{FF2B5EF4-FFF2-40B4-BE49-F238E27FC236}">
                  <a16:creationId xmlns:a16="http://schemas.microsoft.com/office/drawing/2014/main" id="{7ACE2649-A7B4-4210-B7C7-D50CC6B2BFDC}"/>
                </a:ext>
              </a:extLst>
            </p:cNvPr>
            <p:cNvSpPr>
              <a:spLocks/>
            </p:cNvSpPr>
            <p:nvPr/>
          </p:nvSpPr>
          <p:spPr bwMode="auto">
            <a:xfrm rot="16200000">
              <a:off x="9690306" y="5515248"/>
              <a:ext cx="121870" cy="121870"/>
            </a:xfrm>
            <a:custGeom>
              <a:avLst/>
              <a:gdLst>
                <a:gd name="T0" fmla="*/ 45 w 56"/>
                <a:gd name="T1" fmla="*/ 0 h 56"/>
                <a:gd name="T2" fmla="*/ 42 w 56"/>
                <a:gd name="T3" fmla="*/ 19 h 56"/>
                <a:gd name="T4" fmla="*/ 56 w 56"/>
                <a:gd name="T5" fmla="*/ 32 h 56"/>
                <a:gd name="T6" fmla="*/ 37 w 56"/>
                <a:gd name="T7" fmla="*/ 38 h 56"/>
                <a:gd name="T8" fmla="*/ 29 w 56"/>
                <a:gd name="T9" fmla="*/ 56 h 56"/>
                <a:gd name="T10" fmla="*/ 18 w 56"/>
                <a:gd name="T11" fmla="*/ 38 h 56"/>
                <a:gd name="T12" fmla="*/ 0 w 56"/>
                <a:gd name="T13" fmla="*/ 35 h 56"/>
                <a:gd name="T14" fmla="*/ 13 w 56"/>
                <a:gd name="T15" fmla="*/ 22 h 56"/>
                <a:gd name="T16" fmla="*/ 8 w 56"/>
                <a:gd name="T17" fmla="*/ 0 h 56"/>
                <a:gd name="T18" fmla="*/ 26 w 56"/>
                <a:gd name="T19" fmla="*/ 8 h 56"/>
                <a:gd name="T20" fmla="*/ 45 w 56"/>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45" y="0"/>
                  </a:moveTo>
                  <a:lnTo>
                    <a:pt x="42" y="19"/>
                  </a:lnTo>
                  <a:lnTo>
                    <a:pt x="56" y="32"/>
                  </a:lnTo>
                  <a:lnTo>
                    <a:pt x="37" y="38"/>
                  </a:lnTo>
                  <a:lnTo>
                    <a:pt x="29" y="56"/>
                  </a:lnTo>
                  <a:lnTo>
                    <a:pt x="18" y="38"/>
                  </a:lnTo>
                  <a:lnTo>
                    <a:pt x="0" y="35"/>
                  </a:lnTo>
                  <a:lnTo>
                    <a:pt x="13" y="22"/>
                  </a:lnTo>
                  <a:lnTo>
                    <a:pt x="8" y="0"/>
                  </a:lnTo>
                  <a:lnTo>
                    <a:pt x="26"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4" name="Freeform 406">
              <a:extLst>
                <a:ext uri="{FF2B5EF4-FFF2-40B4-BE49-F238E27FC236}">
                  <a16:creationId xmlns:a16="http://schemas.microsoft.com/office/drawing/2014/main" id="{9ADE2885-686F-4EE1-995A-22EAA9DF3529}"/>
                </a:ext>
              </a:extLst>
            </p:cNvPr>
            <p:cNvSpPr>
              <a:spLocks/>
            </p:cNvSpPr>
            <p:nvPr/>
          </p:nvSpPr>
          <p:spPr bwMode="auto">
            <a:xfrm rot="16200000">
              <a:off x="11843712" y="2669794"/>
              <a:ext cx="128399" cy="121870"/>
            </a:xfrm>
            <a:custGeom>
              <a:avLst/>
              <a:gdLst>
                <a:gd name="T0" fmla="*/ 48 w 59"/>
                <a:gd name="T1" fmla="*/ 0 h 56"/>
                <a:gd name="T2" fmla="*/ 46 w 59"/>
                <a:gd name="T3" fmla="*/ 22 h 56"/>
                <a:gd name="T4" fmla="*/ 59 w 59"/>
                <a:gd name="T5" fmla="*/ 35 h 56"/>
                <a:gd name="T6" fmla="*/ 40 w 59"/>
                <a:gd name="T7" fmla="*/ 38 h 56"/>
                <a:gd name="T8" fmla="*/ 30 w 59"/>
                <a:gd name="T9" fmla="*/ 56 h 56"/>
                <a:gd name="T10" fmla="*/ 22 w 59"/>
                <a:gd name="T11" fmla="*/ 38 h 56"/>
                <a:gd name="T12" fmla="*/ 0 w 59"/>
                <a:gd name="T13" fmla="*/ 38 h 56"/>
                <a:gd name="T14" fmla="*/ 16 w 59"/>
                <a:gd name="T15" fmla="*/ 22 h 56"/>
                <a:gd name="T16" fmla="*/ 11 w 59"/>
                <a:gd name="T17" fmla="*/ 3 h 56"/>
                <a:gd name="T18" fmla="*/ 30 w 59"/>
                <a:gd name="T19" fmla="*/ 11 h 56"/>
                <a:gd name="T20" fmla="*/ 48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8" y="0"/>
                  </a:moveTo>
                  <a:lnTo>
                    <a:pt x="46" y="22"/>
                  </a:lnTo>
                  <a:lnTo>
                    <a:pt x="59" y="35"/>
                  </a:lnTo>
                  <a:lnTo>
                    <a:pt x="40" y="38"/>
                  </a:lnTo>
                  <a:lnTo>
                    <a:pt x="30" y="56"/>
                  </a:lnTo>
                  <a:lnTo>
                    <a:pt x="22" y="38"/>
                  </a:lnTo>
                  <a:lnTo>
                    <a:pt x="0" y="38"/>
                  </a:lnTo>
                  <a:lnTo>
                    <a:pt x="16" y="22"/>
                  </a:lnTo>
                  <a:lnTo>
                    <a:pt x="11" y="3"/>
                  </a:lnTo>
                  <a:lnTo>
                    <a:pt x="30" y="11"/>
                  </a:lnTo>
                  <a:lnTo>
                    <a:pt x="48"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5" name="Freeform 407">
              <a:extLst>
                <a:ext uri="{FF2B5EF4-FFF2-40B4-BE49-F238E27FC236}">
                  <a16:creationId xmlns:a16="http://schemas.microsoft.com/office/drawing/2014/main" id="{15E357A7-EBFC-4F60-8CF8-20D9A297D2C0}"/>
                </a:ext>
              </a:extLst>
            </p:cNvPr>
            <p:cNvSpPr>
              <a:spLocks/>
            </p:cNvSpPr>
            <p:nvPr/>
          </p:nvSpPr>
          <p:spPr bwMode="auto">
            <a:xfrm rot="16200000">
              <a:off x="6201242" y="-7000"/>
              <a:ext cx="128399" cy="121870"/>
            </a:xfrm>
            <a:custGeom>
              <a:avLst/>
              <a:gdLst>
                <a:gd name="T0" fmla="*/ 45 w 59"/>
                <a:gd name="T1" fmla="*/ 0 h 56"/>
                <a:gd name="T2" fmla="*/ 43 w 59"/>
                <a:gd name="T3" fmla="*/ 21 h 56"/>
                <a:gd name="T4" fmla="*/ 59 w 59"/>
                <a:gd name="T5" fmla="*/ 34 h 56"/>
                <a:gd name="T6" fmla="*/ 37 w 59"/>
                <a:gd name="T7" fmla="*/ 37 h 56"/>
                <a:gd name="T8" fmla="*/ 29 w 59"/>
                <a:gd name="T9" fmla="*/ 56 h 56"/>
                <a:gd name="T10" fmla="*/ 21 w 59"/>
                <a:gd name="T11" fmla="*/ 37 h 56"/>
                <a:gd name="T12" fmla="*/ 0 w 59"/>
                <a:gd name="T13" fmla="*/ 34 h 56"/>
                <a:gd name="T14" fmla="*/ 13 w 59"/>
                <a:gd name="T15" fmla="*/ 21 h 56"/>
                <a:gd name="T16" fmla="*/ 10 w 59"/>
                <a:gd name="T17" fmla="*/ 0 h 56"/>
                <a:gd name="T18" fmla="*/ 29 w 59"/>
                <a:gd name="T19" fmla="*/ 10 h 56"/>
                <a:gd name="T20" fmla="*/ 45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5" y="0"/>
                  </a:moveTo>
                  <a:lnTo>
                    <a:pt x="43" y="21"/>
                  </a:lnTo>
                  <a:lnTo>
                    <a:pt x="59" y="34"/>
                  </a:lnTo>
                  <a:lnTo>
                    <a:pt x="37" y="37"/>
                  </a:lnTo>
                  <a:lnTo>
                    <a:pt x="29" y="56"/>
                  </a:lnTo>
                  <a:lnTo>
                    <a:pt x="21" y="37"/>
                  </a:lnTo>
                  <a:lnTo>
                    <a:pt x="0" y="34"/>
                  </a:lnTo>
                  <a:lnTo>
                    <a:pt x="13" y="21"/>
                  </a:lnTo>
                  <a:lnTo>
                    <a:pt x="10" y="0"/>
                  </a:lnTo>
                  <a:lnTo>
                    <a:pt x="29" y="10"/>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6" name="Freeform 408">
              <a:extLst>
                <a:ext uri="{FF2B5EF4-FFF2-40B4-BE49-F238E27FC236}">
                  <a16:creationId xmlns:a16="http://schemas.microsoft.com/office/drawing/2014/main" id="{518BD76D-38DF-4A6E-8EEC-EA73027990FC}"/>
                </a:ext>
              </a:extLst>
            </p:cNvPr>
            <p:cNvSpPr>
              <a:spLocks/>
            </p:cNvSpPr>
            <p:nvPr/>
          </p:nvSpPr>
          <p:spPr bwMode="auto">
            <a:xfrm rot="16200000">
              <a:off x="11912264" y="5654529"/>
              <a:ext cx="121870" cy="121870"/>
            </a:xfrm>
            <a:custGeom>
              <a:avLst/>
              <a:gdLst>
                <a:gd name="T0" fmla="*/ 45 w 56"/>
                <a:gd name="T1" fmla="*/ 0 h 56"/>
                <a:gd name="T2" fmla="*/ 42 w 56"/>
                <a:gd name="T3" fmla="*/ 18 h 56"/>
                <a:gd name="T4" fmla="*/ 56 w 56"/>
                <a:gd name="T5" fmla="*/ 32 h 56"/>
                <a:gd name="T6" fmla="*/ 37 w 56"/>
                <a:gd name="T7" fmla="*/ 37 h 56"/>
                <a:gd name="T8" fmla="*/ 29 w 56"/>
                <a:gd name="T9" fmla="*/ 56 h 56"/>
                <a:gd name="T10" fmla="*/ 18 w 56"/>
                <a:gd name="T11" fmla="*/ 37 h 56"/>
                <a:gd name="T12" fmla="*/ 0 w 56"/>
                <a:gd name="T13" fmla="*/ 34 h 56"/>
                <a:gd name="T14" fmla="*/ 13 w 56"/>
                <a:gd name="T15" fmla="*/ 21 h 56"/>
                <a:gd name="T16" fmla="*/ 8 w 56"/>
                <a:gd name="T17" fmla="*/ 0 h 56"/>
                <a:gd name="T18" fmla="*/ 26 w 56"/>
                <a:gd name="T19" fmla="*/ 8 h 56"/>
                <a:gd name="T20" fmla="*/ 45 w 56"/>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45" y="0"/>
                  </a:moveTo>
                  <a:lnTo>
                    <a:pt x="42" y="18"/>
                  </a:lnTo>
                  <a:lnTo>
                    <a:pt x="56" y="32"/>
                  </a:lnTo>
                  <a:lnTo>
                    <a:pt x="37" y="37"/>
                  </a:lnTo>
                  <a:lnTo>
                    <a:pt x="29" y="56"/>
                  </a:lnTo>
                  <a:lnTo>
                    <a:pt x="18" y="37"/>
                  </a:lnTo>
                  <a:lnTo>
                    <a:pt x="0" y="34"/>
                  </a:lnTo>
                  <a:lnTo>
                    <a:pt x="13" y="21"/>
                  </a:lnTo>
                  <a:lnTo>
                    <a:pt x="8" y="0"/>
                  </a:lnTo>
                  <a:lnTo>
                    <a:pt x="26"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7" name="Freeform 409">
              <a:extLst>
                <a:ext uri="{FF2B5EF4-FFF2-40B4-BE49-F238E27FC236}">
                  <a16:creationId xmlns:a16="http://schemas.microsoft.com/office/drawing/2014/main" id="{E7B612AC-B621-4D9A-8748-DFE273AABDDA}"/>
                </a:ext>
              </a:extLst>
            </p:cNvPr>
            <p:cNvSpPr>
              <a:spLocks/>
            </p:cNvSpPr>
            <p:nvPr/>
          </p:nvSpPr>
          <p:spPr bwMode="auto">
            <a:xfrm rot="16200000">
              <a:off x="11571680" y="4530493"/>
              <a:ext cx="128399" cy="121870"/>
            </a:xfrm>
            <a:custGeom>
              <a:avLst/>
              <a:gdLst>
                <a:gd name="T0" fmla="*/ 59 w 59"/>
                <a:gd name="T1" fmla="*/ 21 h 56"/>
                <a:gd name="T2" fmla="*/ 43 w 59"/>
                <a:gd name="T3" fmla="*/ 34 h 56"/>
                <a:gd name="T4" fmla="*/ 46 w 59"/>
                <a:gd name="T5" fmla="*/ 56 h 56"/>
                <a:gd name="T6" fmla="*/ 30 w 59"/>
                <a:gd name="T7" fmla="*/ 45 h 56"/>
                <a:gd name="T8" fmla="*/ 11 w 59"/>
                <a:gd name="T9" fmla="*/ 53 h 56"/>
                <a:gd name="T10" fmla="*/ 14 w 59"/>
                <a:gd name="T11" fmla="*/ 34 h 56"/>
                <a:gd name="T12" fmla="*/ 0 w 59"/>
                <a:gd name="T13" fmla="*/ 18 h 56"/>
                <a:gd name="T14" fmla="*/ 22 w 59"/>
                <a:gd name="T15" fmla="*/ 18 h 56"/>
                <a:gd name="T16" fmla="*/ 30 w 59"/>
                <a:gd name="T17" fmla="*/ 0 h 56"/>
                <a:gd name="T18" fmla="*/ 38 w 59"/>
                <a:gd name="T19" fmla="*/ 18 h 56"/>
                <a:gd name="T20" fmla="*/ 59 w 59"/>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1"/>
                  </a:moveTo>
                  <a:lnTo>
                    <a:pt x="43" y="34"/>
                  </a:lnTo>
                  <a:lnTo>
                    <a:pt x="46" y="56"/>
                  </a:lnTo>
                  <a:lnTo>
                    <a:pt x="30" y="45"/>
                  </a:lnTo>
                  <a:lnTo>
                    <a:pt x="11" y="53"/>
                  </a:lnTo>
                  <a:lnTo>
                    <a:pt x="14" y="34"/>
                  </a:lnTo>
                  <a:lnTo>
                    <a:pt x="0" y="18"/>
                  </a:lnTo>
                  <a:lnTo>
                    <a:pt x="22" y="18"/>
                  </a:lnTo>
                  <a:lnTo>
                    <a:pt x="30" y="0"/>
                  </a:lnTo>
                  <a:lnTo>
                    <a:pt x="38" y="18"/>
                  </a:lnTo>
                  <a:lnTo>
                    <a:pt x="5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8" name="Freeform 410">
              <a:extLst>
                <a:ext uri="{FF2B5EF4-FFF2-40B4-BE49-F238E27FC236}">
                  <a16:creationId xmlns:a16="http://schemas.microsoft.com/office/drawing/2014/main" id="{FDE29E13-D2E4-4169-B19D-5998594E5567}"/>
                </a:ext>
              </a:extLst>
            </p:cNvPr>
            <p:cNvSpPr>
              <a:spLocks/>
            </p:cNvSpPr>
            <p:nvPr/>
          </p:nvSpPr>
          <p:spPr bwMode="auto">
            <a:xfrm rot="16200000">
              <a:off x="10949270" y="2064795"/>
              <a:ext cx="128399" cy="121870"/>
            </a:xfrm>
            <a:custGeom>
              <a:avLst/>
              <a:gdLst>
                <a:gd name="T0" fmla="*/ 59 w 59"/>
                <a:gd name="T1" fmla="*/ 21 h 56"/>
                <a:gd name="T2" fmla="*/ 43 w 59"/>
                <a:gd name="T3" fmla="*/ 35 h 56"/>
                <a:gd name="T4" fmla="*/ 48 w 59"/>
                <a:gd name="T5" fmla="*/ 56 h 56"/>
                <a:gd name="T6" fmla="*/ 29 w 59"/>
                <a:gd name="T7" fmla="*/ 45 h 56"/>
                <a:gd name="T8" fmla="*/ 11 w 59"/>
                <a:gd name="T9" fmla="*/ 56 h 56"/>
                <a:gd name="T10" fmla="*/ 16 w 59"/>
                <a:gd name="T11" fmla="*/ 35 h 56"/>
                <a:gd name="T12" fmla="*/ 0 w 59"/>
                <a:gd name="T13" fmla="*/ 21 h 56"/>
                <a:gd name="T14" fmla="*/ 21 w 59"/>
                <a:gd name="T15" fmla="*/ 19 h 56"/>
                <a:gd name="T16" fmla="*/ 29 w 59"/>
                <a:gd name="T17" fmla="*/ 0 h 56"/>
                <a:gd name="T18" fmla="*/ 37 w 59"/>
                <a:gd name="T19" fmla="*/ 19 h 56"/>
                <a:gd name="T20" fmla="*/ 59 w 59"/>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1"/>
                  </a:moveTo>
                  <a:lnTo>
                    <a:pt x="43" y="35"/>
                  </a:lnTo>
                  <a:lnTo>
                    <a:pt x="48" y="56"/>
                  </a:lnTo>
                  <a:lnTo>
                    <a:pt x="29" y="45"/>
                  </a:lnTo>
                  <a:lnTo>
                    <a:pt x="11" y="56"/>
                  </a:lnTo>
                  <a:lnTo>
                    <a:pt x="16" y="35"/>
                  </a:lnTo>
                  <a:lnTo>
                    <a:pt x="0" y="21"/>
                  </a:lnTo>
                  <a:lnTo>
                    <a:pt x="21" y="19"/>
                  </a:lnTo>
                  <a:lnTo>
                    <a:pt x="29" y="0"/>
                  </a:lnTo>
                  <a:lnTo>
                    <a:pt x="37" y="19"/>
                  </a:lnTo>
                  <a:lnTo>
                    <a:pt x="5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99" name="Freeform 411">
              <a:extLst>
                <a:ext uri="{FF2B5EF4-FFF2-40B4-BE49-F238E27FC236}">
                  <a16:creationId xmlns:a16="http://schemas.microsoft.com/office/drawing/2014/main" id="{B6CCC60F-F7E6-45E5-AD5E-746B8B7B8DD1}"/>
                </a:ext>
              </a:extLst>
            </p:cNvPr>
            <p:cNvSpPr>
              <a:spLocks/>
            </p:cNvSpPr>
            <p:nvPr/>
          </p:nvSpPr>
          <p:spPr bwMode="auto">
            <a:xfrm rot="16200000">
              <a:off x="11832830" y="3716573"/>
              <a:ext cx="128399" cy="121870"/>
            </a:xfrm>
            <a:custGeom>
              <a:avLst/>
              <a:gdLst>
                <a:gd name="T0" fmla="*/ 59 w 59"/>
                <a:gd name="T1" fmla="*/ 24 h 56"/>
                <a:gd name="T2" fmla="*/ 46 w 59"/>
                <a:gd name="T3" fmla="*/ 37 h 56"/>
                <a:gd name="T4" fmla="*/ 48 w 59"/>
                <a:gd name="T5" fmla="*/ 56 h 56"/>
                <a:gd name="T6" fmla="*/ 30 w 59"/>
                <a:gd name="T7" fmla="*/ 48 h 56"/>
                <a:gd name="T8" fmla="*/ 11 w 59"/>
                <a:gd name="T9" fmla="*/ 56 h 56"/>
                <a:gd name="T10" fmla="*/ 16 w 59"/>
                <a:gd name="T11" fmla="*/ 37 h 56"/>
                <a:gd name="T12" fmla="*/ 0 w 59"/>
                <a:gd name="T13" fmla="*/ 21 h 56"/>
                <a:gd name="T14" fmla="*/ 22 w 59"/>
                <a:gd name="T15" fmla="*/ 19 h 56"/>
                <a:gd name="T16" fmla="*/ 32 w 59"/>
                <a:gd name="T17" fmla="*/ 0 h 56"/>
                <a:gd name="T18" fmla="*/ 40 w 59"/>
                <a:gd name="T19" fmla="*/ 19 h 56"/>
                <a:gd name="T20" fmla="*/ 59 w 59"/>
                <a:gd name="T2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4"/>
                  </a:moveTo>
                  <a:lnTo>
                    <a:pt x="46" y="37"/>
                  </a:lnTo>
                  <a:lnTo>
                    <a:pt x="48" y="56"/>
                  </a:lnTo>
                  <a:lnTo>
                    <a:pt x="30" y="48"/>
                  </a:lnTo>
                  <a:lnTo>
                    <a:pt x="11" y="56"/>
                  </a:lnTo>
                  <a:lnTo>
                    <a:pt x="16" y="37"/>
                  </a:lnTo>
                  <a:lnTo>
                    <a:pt x="0" y="21"/>
                  </a:lnTo>
                  <a:lnTo>
                    <a:pt x="22" y="19"/>
                  </a:lnTo>
                  <a:lnTo>
                    <a:pt x="32" y="0"/>
                  </a:lnTo>
                  <a:lnTo>
                    <a:pt x="40" y="19"/>
                  </a:lnTo>
                  <a:lnTo>
                    <a:pt x="59"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0" name="Freeform 412">
              <a:extLst>
                <a:ext uri="{FF2B5EF4-FFF2-40B4-BE49-F238E27FC236}">
                  <a16:creationId xmlns:a16="http://schemas.microsoft.com/office/drawing/2014/main" id="{2B5ED42B-CC6B-4C9C-8EF2-75D49BB98A23}"/>
                </a:ext>
              </a:extLst>
            </p:cNvPr>
            <p:cNvSpPr>
              <a:spLocks/>
            </p:cNvSpPr>
            <p:nvPr/>
          </p:nvSpPr>
          <p:spPr bwMode="auto">
            <a:xfrm rot="16200000">
              <a:off x="10075504" y="200832"/>
              <a:ext cx="121870" cy="121870"/>
            </a:xfrm>
            <a:custGeom>
              <a:avLst/>
              <a:gdLst>
                <a:gd name="T0" fmla="*/ 56 w 56"/>
                <a:gd name="T1" fmla="*/ 21 h 56"/>
                <a:gd name="T2" fmla="*/ 42 w 56"/>
                <a:gd name="T3" fmla="*/ 37 h 56"/>
                <a:gd name="T4" fmla="*/ 45 w 56"/>
                <a:gd name="T5" fmla="*/ 56 h 56"/>
                <a:gd name="T6" fmla="*/ 26 w 56"/>
                <a:gd name="T7" fmla="*/ 45 h 56"/>
                <a:gd name="T8" fmla="*/ 10 w 56"/>
                <a:gd name="T9" fmla="*/ 56 h 56"/>
                <a:gd name="T10" fmla="*/ 13 w 56"/>
                <a:gd name="T11" fmla="*/ 34 h 56"/>
                <a:gd name="T12" fmla="*/ 0 w 56"/>
                <a:gd name="T13" fmla="*/ 21 h 56"/>
                <a:gd name="T14" fmla="*/ 18 w 56"/>
                <a:gd name="T15" fmla="*/ 18 h 56"/>
                <a:gd name="T16" fmla="*/ 29 w 56"/>
                <a:gd name="T17" fmla="*/ 0 h 56"/>
                <a:gd name="T18" fmla="*/ 37 w 56"/>
                <a:gd name="T19" fmla="*/ 18 h 56"/>
                <a:gd name="T20" fmla="*/ 56 w 56"/>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56" y="21"/>
                  </a:moveTo>
                  <a:lnTo>
                    <a:pt x="42" y="37"/>
                  </a:lnTo>
                  <a:lnTo>
                    <a:pt x="45" y="56"/>
                  </a:lnTo>
                  <a:lnTo>
                    <a:pt x="26" y="45"/>
                  </a:lnTo>
                  <a:lnTo>
                    <a:pt x="10" y="56"/>
                  </a:lnTo>
                  <a:lnTo>
                    <a:pt x="13" y="34"/>
                  </a:lnTo>
                  <a:lnTo>
                    <a:pt x="0" y="21"/>
                  </a:lnTo>
                  <a:lnTo>
                    <a:pt x="18" y="18"/>
                  </a:lnTo>
                  <a:lnTo>
                    <a:pt x="29" y="0"/>
                  </a:lnTo>
                  <a:lnTo>
                    <a:pt x="37" y="18"/>
                  </a:lnTo>
                  <a:lnTo>
                    <a:pt x="56"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1" name="Freeform 413">
              <a:extLst>
                <a:ext uri="{FF2B5EF4-FFF2-40B4-BE49-F238E27FC236}">
                  <a16:creationId xmlns:a16="http://schemas.microsoft.com/office/drawing/2014/main" id="{22E66A6A-BF5F-49AA-920D-3731FA4EF2EC}"/>
                </a:ext>
              </a:extLst>
            </p:cNvPr>
            <p:cNvSpPr>
              <a:spLocks/>
            </p:cNvSpPr>
            <p:nvPr/>
          </p:nvSpPr>
          <p:spPr bwMode="auto">
            <a:xfrm rot="16200000">
              <a:off x="10466142" y="6832971"/>
              <a:ext cx="128399" cy="121870"/>
            </a:xfrm>
            <a:custGeom>
              <a:avLst/>
              <a:gdLst>
                <a:gd name="T0" fmla="*/ 59 w 59"/>
                <a:gd name="T1" fmla="*/ 22 h 56"/>
                <a:gd name="T2" fmla="*/ 46 w 59"/>
                <a:gd name="T3" fmla="*/ 35 h 56"/>
                <a:gd name="T4" fmla="*/ 48 w 59"/>
                <a:gd name="T5" fmla="*/ 56 h 56"/>
                <a:gd name="T6" fmla="*/ 30 w 59"/>
                <a:gd name="T7" fmla="*/ 46 h 56"/>
                <a:gd name="T8" fmla="*/ 11 w 59"/>
                <a:gd name="T9" fmla="*/ 56 h 56"/>
                <a:gd name="T10" fmla="*/ 16 w 59"/>
                <a:gd name="T11" fmla="*/ 35 h 56"/>
                <a:gd name="T12" fmla="*/ 0 w 59"/>
                <a:gd name="T13" fmla="*/ 22 h 56"/>
                <a:gd name="T14" fmla="*/ 22 w 59"/>
                <a:gd name="T15" fmla="*/ 19 h 56"/>
                <a:gd name="T16" fmla="*/ 30 w 59"/>
                <a:gd name="T17" fmla="*/ 0 h 56"/>
                <a:gd name="T18" fmla="*/ 40 w 59"/>
                <a:gd name="T19" fmla="*/ 19 h 56"/>
                <a:gd name="T20" fmla="*/ 59 w 59"/>
                <a:gd name="T21"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2"/>
                  </a:moveTo>
                  <a:lnTo>
                    <a:pt x="46" y="35"/>
                  </a:lnTo>
                  <a:lnTo>
                    <a:pt x="48" y="56"/>
                  </a:lnTo>
                  <a:lnTo>
                    <a:pt x="30" y="46"/>
                  </a:lnTo>
                  <a:lnTo>
                    <a:pt x="11" y="56"/>
                  </a:lnTo>
                  <a:lnTo>
                    <a:pt x="16" y="35"/>
                  </a:lnTo>
                  <a:lnTo>
                    <a:pt x="0" y="22"/>
                  </a:lnTo>
                  <a:lnTo>
                    <a:pt x="22" y="19"/>
                  </a:lnTo>
                  <a:lnTo>
                    <a:pt x="30" y="0"/>
                  </a:lnTo>
                  <a:lnTo>
                    <a:pt x="40" y="19"/>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2" name="Freeform 414">
              <a:extLst>
                <a:ext uri="{FF2B5EF4-FFF2-40B4-BE49-F238E27FC236}">
                  <a16:creationId xmlns:a16="http://schemas.microsoft.com/office/drawing/2014/main" id="{7A054A81-8A31-4333-9DC4-608F0B1F8046}"/>
                </a:ext>
              </a:extLst>
            </p:cNvPr>
            <p:cNvSpPr>
              <a:spLocks/>
            </p:cNvSpPr>
            <p:nvPr/>
          </p:nvSpPr>
          <p:spPr bwMode="auto">
            <a:xfrm rot="16200000">
              <a:off x="11774071" y="419546"/>
              <a:ext cx="128399" cy="121870"/>
            </a:xfrm>
            <a:custGeom>
              <a:avLst/>
              <a:gdLst>
                <a:gd name="T0" fmla="*/ 59 w 59"/>
                <a:gd name="T1" fmla="*/ 22 h 56"/>
                <a:gd name="T2" fmla="*/ 43 w 59"/>
                <a:gd name="T3" fmla="*/ 35 h 56"/>
                <a:gd name="T4" fmla="*/ 46 w 59"/>
                <a:gd name="T5" fmla="*/ 56 h 56"/>
                <a:gd name="T6" fmla="*/ 30 w 59"/>
                <a:gd name="T7" fmla="*/ 46 h 56"/>
                <a:gd name="T8" fmla="*/ 11 w 59"/>
                <a:gd name="T9" fmla="*/ 56 h 56"/>
                <a:gd name="T10" fmla="*/ 14 w 59"/>
                <a:gd name="T11" fmla="*/ 35 h 56"/>
                <a:gd name="T12" fmla="*/ 0 w 59"/>
                <a:gd name="T13" fmla="*/ 22 h 56"/>
                <a:gd name="T14" fmla="*/ 19 w 59"/>
                <a:gd name="T15" fmla="*/ 19 h 56"/>
                <a:gd name="T16" fmla="*/ 30 w 59"/>
                <a:gd name="T17" fmla="*/ 0 h 56"/>
                <a:gd name="T18" fmla="*/ 38 w 59"/>
                <a:gd name="T19" fmla="*/ 19 h 56"/>
                <a:gd name="T20" fmla="*/ 59 w 59"/>
                <a:gd name="T21"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2"/>
                  </a:moveTo>
                  <a:lnTo>
                    <a:pt x="43" y="35"/>
                  </a:lnTo>
                  <a:lnTo>
                    <a:pt x="46" y="56"/>
                  </a:lnTo>
                  <a:lnTo>
                    <a:pt x="30" y="46"/>
                  </a:lnTo>
                  <a:lnTo>
                    <a:pt x="11" y="56"/>
                  </a:lnTo>
                  <a:lnTo>
                    <a:pt x="14" y="35"/>
                  </a:lnTo>
                  <a:lnTo>
                    <a:pt x="0" y="22"/>
                  </a:lnTo>
                  <a:lnTo>
                    <a:pt x="19" y="19"/>
                  </a:lnTo>
                  <a:lnTo>
                    <a:pt x="30" y="0"/>
                  </a:lnTo>
                  <a:lnTo>
                    <a:pt x="38" y="19"/>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3" name="Freeform 415">
              <a:extLst>
                <a:ext uri="{FF2B5EF4-FFF2-40B4-BE49-F238E27FC236}">
                  <a16:creationId xmlns:a16="http://schemas.microsoft.com/office/drawing/2014/main" id="{19395E54-0F27-405C-ABF8-2E176B1CC489}"/>
                </a:ext>
              </a:extLst>
            </p:cNvPr>
            <p:cNvSpPr>
              <a:spLocks/>
            </p:cNvSpPr>
            <p:nvPr/>
          </p:nvSpPr>
          <p:spPr bwMode="auto">
            <a:xfrm rot="16200000">
              <a:off x="5837807" y="356435"/>
              <a:ext cx="128399" cy="117518"/>
            </a:xfrm>
            <a:custGeom>
              <a:avLst/>
              <a:gdLst>
                <a:gd name="T0" fmla="*/ 59 w 59"/>
                <a:gd name="T1" fmla="*/ 22 h 54"/>
                <a:gd name="T2" fmla="*/ 43 w 59"/>
                <a:gd name="T3" fmla="*/ 35 h 54"/>
                <a:gd name="T4" fmla="*/ 48 w 59"/>
                <a:gd name="T5" fmla="*/ 54 h 54"/>
                <a:gd name="T6" fmla="*/ 30 w 59"/>
                <a:gd name="T7" fmla="*/ 46 h 54"/>
                <a:gd name="T8" fmla="*/ 11 w 59"/>
                <a:gd name="T9" fmla="*/ 54 h 54"/>
                <a:gd name="T10" fmla="*/ 13 w 59"/>
                <a:gd name="T11" fmla="*/ 35 h 54"/>
                <a:gd name="T12" fmla="*/ 0 w 59"/>
                <a:gd name="T13" fmla="*/ 19 h 54"/>
                <a:gd name="T14" fmla="*/ 21 w 59"/>
                <a:gd name="T15" fmla="*/ 16 h 54"/>
                <a:gd name="T16" fmla="*/ 30 w 59"/>
                <a:gd name="T17" fmla="*/ 0 h 54"/>
                <a:gd name="T18" fmla="*/ 38 w 59"/>
                <a:gd name="T19" fmla="*/ 16 h 54"/>
                <a:gd name="T20" fmla="*/ 59 w 59"/>
                <a:gd name="T21"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4">
                  <a:moveTo>
                    <a:pt x="59" y="22"/>
                  </a:moveTo>
                  <a:lnTo>
                    <a:pt x="43" y="35"/>
                  </a:lnTo>
                  <a:lnTo>
                    <a:pt x="48" y="54"/>
                  </a:lnTo>
                  <a:lnTo>
                    <a:pt x="30" y="46"/>
                  </a:lnTo>
                  <a:lnTo>
                    <a:pt x="11" y="54"/>
                  </a:lnTo>
                  <a:lnTo>
                    <a:pt x="13" y="35"/>
                  </a:lnTo>
                  <a:lnTo>
                    <a:pt x="0" y="19"/>
                  </a:lnTo>
                  <a:lnTo>
                    <a:pt x="21" y="16"/>
                  </a:lnTo>
                  <a:lnTo>
                    <a:pt x="30" y="0"/>
                  </a:lnTo>
                  <a:lnTo>
                    <a:pt x="38" y="16"/>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4" name="Freeform 416">
              <a:extLst>
                <a:ext uri="{FF2B5EF4-FFF2-40B4-BE49-F238E27FC236}">
                  <a16:creationId xmlns:a16="http://schemas.microsoft.com/office/drawing/2014/main" id="{5E50BA0C-A13C-4000-BEFA-809A217AEDCC}"/>
                </a:ext>
              </a:extLst>
            </p:cNvPr>
            <p:cNvSpPr>
              <a:spLocks/>
            </p:cNvSpPr>
            <p:nvPr/>
          </p:nvSpPr>
          <p:spPr bwMode="auto">
            <a:xfrm rot="16200000">
              <a:off x="3641965" y="69169"/>
              <a:ext cx="128399" cy="121870"/>
            </a:xfrm>
            <a:custGeom>
              <a:avLst/>
              <a:gdLst>
                <a:gd name="T0" fmla="*/ 59 w 59"/>
                <a:gd name="T1" fmla="*/ 38 h 56"/>
                <a:gd name="T2" fmla="*/ 37 w 59"/>
                <a:gd name="T3" fmla="*/ 40 h 56"/>
                <a:gd name="T4" fmla="*/ 27 w 59"/>
                <a:gd name="T5" fmla="*/ 56 h 56"/>
                <a:gd name="T6" fmla="*/ 19 w 59"/>
                <a:gd name="T7" fmla="*/ 38 h 56"/>
                <a:gd name="T8" fmla="*/ 0 w 59"/>
                <a:gd name="T9" fmla="*/ 32 h 56"/>
                <a:gd name="T10" fmla="*/ 16 w 59"/>
                <a:gd name="T11" fmla="*/ 22 h 56"/>
                <a:gd name="T12" fmla="*/ 13 w 59"/>
                <a:gd name="T13" fmla="*/ 0 h 56"/>
                <a:gd name="T14" fmla="*/ 29 w 59"/>
                <a:gd name="T15" fmla="*/ 11 h 56"/>
                <a:gd name="T16" fmla="*/ 48 w 59"/>
                <a:gd name="T17" fmla="*/ 3 h 56"/>
                <a:gd name="T18" fmla="*/ 45 w 59"/>
                <a:gd name="T19" fmla="*/ 22 h 56"/>
                <a:gd name="T20" fmla="*/ 59 w 59"/>
                <a:gd name="T2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8"/>
                  </a:moveTo>
                  <a:lnTo>
                    <a:pt x="37" y="40"/>
                  </a:lnTo>
                  <a:lnTo>
                    <a:pt x="27" y="56"/>
                  </a:lnTo>
                  <a:lnTo>
                    <a:pt x="19" y="38"/>
                  </a:lnTo>
                  <a:lnTo>
                    <a:pt x="0" y="32"/>
                  </a:lnTo>
                  <a:lnTo>
                    <a:pt x="16" y="22"/>
                  </a:lnTo>
                  <a:lnTo>
                    <a:pt x="13" y="0"/>
                  </a:lnTo>
                  <a:lnTo>
                    <a:pt x="29" y="11"/>
                  </a:lnTo>
                  <a:lnTo>
                    <a:pt x="48" y="3"/>
                  </a:lnTo>
                  <a:lnTo>
                    <a:pt x="45" y="22"/>
                  </a:lnTo>
                  <a:lnTo>
                    <a:pt x="59"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5" name="Freeform 417">
              <a:extLst>
                <a:ext uri="{FF2B5EF4-FFF2-40B4-BE49-F238E27FC236}">
                  <a16:creationId xmlns:a16="http://schemas.microsoft.com/office/drawing/2014/main" id="{1815F60C-CDD4-4115-ABF3-7507B1D0F7E8}"/>
                </a:ext>
              </a:extLst>
            </p:cNvPr>
            <p:cNvSpPr>
              <a:spLocks/>
            </p:cNvSpPr>
            <p:nvPr/>
          </p:nvSpPr>
          <p:spPr bwMode="auto">
            <a:xfrm rot="16200000">
              <a:off x="1276375" y="604528"/>
              <a:ext cx="128399" cy="121870"/>
            </a:xfrm>
            <a:custGeom>
              <a:avLst/>
              <a:gdLst>
                <a:gd name="T0" fmla="*/ 59 w 59"/>
                <a:gd name="T1" fmla="*/ 38 h 56"/>
                <a:gd name="T2" fmla="*/ 38 w 59"/>
                <a:gd name="T3" fmla="*/ 38 h 56"/>
                <a:gd name="T4" fmla="*/ 27 w 59"/>
                <a:gd name="T5" fmla="*/ 56 h 56"/>
                <a:gd name="T6" fmla="*/ 22 w 59"/>
                <a:gd name="T7" fmla="*/ 38 h 56"/>
                <a:gd name="T8" fmla="*/ 0 w 59"/>
                <a:gd name="T9" fmla="*/ 32 h 56"/>
                <a:gd name="T10" fmla="*/ 16 w 59"/>
                <a:gd name="T11" fmla="*/ 19 h 56"/>
                <a:gd name="T12" fmla="*/ 14 w 59"/>
                <a:gd name="T13" fmla="*/ 0 h 56"/>
                <a:gd name="T14" fmla="*/ 32 w 59"/>
                <a:gd name="T15" fmla="*/ 11 h 56"/>
                <a:gd name="T16" fmla="*/ 51 w 59"/>
                <a:gd name="T17" fmla="*/ 3 h 56"/>
                <a:gd name="T18" fmla="*/ 46 w 59"/>
                <a:gd name="T19" fmla="*/ 22 h 56"/>
                <a:gd name="T20" fmla="*/ 59 w 59"/>
                <a:gd name="T2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8"/>
                  </a:moveTo>
                  <a:lnTo>
                    <a:pt x="38" y="38"/>
                  </a:lnTo>
                  <a:lnTo>
                    <a:pt x="27" y="56"/>
                  </a:lnTo>
                  <a:lnTo>
                    <a:pt x="22" y="38"/>
                  </a:lnTo>
                  <a:lnTo>
                    <a:pt x="0" y="32"/>
                  </a:lnTo>
                  <a:lnTo>
                    <a:pt x="16" y="19"/>
                  </a:lnTo>
                  <a:lnTo>
                    <a:pt x="14" y="0"/>
                  </a:lnTo>
                  <a:lnTo>
                    <a:pt x="32" y="11"/>
                  </a:lnTo>
                  <a:lnTo>
                    <a:pt x="51" y="3"/>
                  </a:lnTo>
                  <a:lnTo>
                    <a:pt x="46" y="22"/>
                  </a:lnTo>
                  <a:lnTo>
                    <a:pt x="59"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6" name="Freeform 418">
              <a:extLst>
                <a:ext uri="{FF2B5EF4-FFF2-40B4-BE49-F238E27FC236}">
                  <a16:creationId xmlns:a16="http://schemas.microsoft.com/office/drawing/2014/main" id="{4F6213D4-7417-4B1B-9027-A7E9E03C3C87}"/>
                </a:ext>
              </a:extLst>
            </p:cNvPr>
            <p:cNvSpPr>
              <a:spLocks/>
            </p:cNvSpPr>
            <p:nvPr/>
          </p:nvSpPr>
          <p:spPr bwMode="auto">
            <a:xfrm rot="16200000">
              <a:off x="1800852" y="3575117"/>
              <a:ext cx="128399" cy="121870"/>
            </a:xfrm>
            <a:custGeom>
              <a:avLst/>
              <a:gdLst>
                <a:gd name="T0" fmla="*/ 59 w 59"/>
                <a:gd name="T1" fmla="*/ 37 h 56"/>
                <a:gd name="T2" fmla="*/ 37 w 59"/>
                <a:gd name="T3" fmla="*/ 40 h 56"/>
                <a:gd name="T4" fmla="*/ 27 w 59"/>
                <a:gd name="T5" fmla="*/ 56 h 56"/>
                <a:gd name="T6" fmla="*/ 21 w 59"/>
                <a:gd name="T7" fmla="*/ 37 h 56"/>
                <a:gd name="T8" fmla="*/ 0 w 59"/>
                <a:gd name="T9" fmla="*/ 34 h 56"/>
                <a:gd name="T10" fmla="*/ 16 w 59"/>
                <a:gd name="T11" fmla="*/ 21 h 56"/>
                <a:gd name="T12" fmla="*/ 13 w 59"/>
                <a:gd name="T13" fmla="*/ 0 h 56"/>
                <a:gd name="T14" fmla="*/ 32 w 59"/>
                <a:gd name="T15" fmla="*/ 10 h 56"/>
                <a:gd name="T16" fmla="*/ 51 w 59"/>
                <a:gd name="T17" fmla="*/ 2 h 56"/>
                <a:gd name="T18" fmla="*/ 45 w 59"/>
                <a:gd name="T19" fmla="*/ 24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37" y="40"/>
                  </a:lnTo>
                  <a:lnTo>
                    <a:pt x="27" y="56"/>
                  </a:lnTo>
                  <a:lnTo>
                    <a:pt x="21" y="37"/>
                  </a:lnTo>
                  <a:lnTo>
                    <a:pt x="0" y="34"/>
                  </a:lnTo>
                  <a:lnTo>
                    <a:pt x="16" y="21"/>
                  </a:lnTo>
                  <a:lnTo>
                    <a:pt x="13" y="0"/>
                  </a:lnTo>
                  <a:lnTo>
                    <a:pt x="32" y="10"/>
                  </a:lnTo>
                  <a:lnTo>
                    <a:pt x="51" y="2"/>
                  </a:lnTo>
                  <a:lnTo>
                    <a:pt x="45" y="24"/>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7" name="Freeform 419">
              <a:extLst>
                <a:ext uri="{FF2B5EF4-FFF2-40B4-BE49-F238E27FC236}">
                  <a16:creationId xmlns:a16="http://schemas.microsoft.com/office/drawing/2014/main" id="{FBAF833D-A5BF-4F68-9B8B-7BCADAF0A77A}"/>
                </a:ext>
              </a:extLst>
            </p:cNvPr>
            <p:cNvSpPr>
              <a:spLocks/>
            </p:cNvSpPr>
            <p:nvPr/>
          </p:nvSpPr>
          <p:spPr bwMode="auto">
            <a:xfrm rot="16200000">
              <a:off x="2430879" y="5415141"/>
              <a:ext cx="128399" cy="128399"/>
            </a:xfrm>
            <a:custGeom>
              <a:avLst/>
              <a:gdLst>
                <a:gd name="T0" fmla="*/ 59 w 59"/>
                <a:gd name="T1" fmla="*/ 40 h 59"/>
                <a:gd name="T2" fmla="*/ 37 w 59"/>
                <a:gd name="T3" fmla="*/ 40 h 59"/>
                <a:gd name="T4" fmla="*/ 27 w 59"/>
                <a:gd name="T5" fmla="*/ 59 h 59"/>
                <a:gd name="T6" fmla="*/ 19 w 59"/>
                <a:gd name="T7" fmla="*/ 40 h 59"/>
                <a:gd name="T8" fmla="*/ 0 w 59"/>
                <a:gd name="T9" fmla="*/ 35 h 59"/>
                <a:gd name="T10" fmla="*/ 16 w 59"/>
                <a:gd name="T11" fmla="*/ 21 h 59"/>
                <a:gd name="T12" fmla="*/ 13 w 59"/>
                <a:gd name="T13" fmla="*/ 0 h 59"/>
                <a:gd name="T14" fmla="*/ 32 w 59"/>
                <a:gd name="T15" fmla="*/ 11 h 59"/>
                <a:gd name="T16" fmla="*/ 51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40"/>
                  </a:lnTo>
                  <a:lnTo>
                    <a:pt x="0" y="35"/>
                  </a:lnTo>
                  <a:lnTo>
                    <a:pt x="16" y="21"/>
                  </a:lnTo>
                  <a:lnTo>
                    <a:pt x="13" y="0"/>
                  </a:lnTo>
                  <a:lnTo>
                    <a:pt x="32" y="11"/>
                  </a:lnTo>
                  <a:lnTo>
                    <a:pt x="51"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8" name="Freeform 420">
              <a:extLst>
                <a:ext uri="{FF2B5EF4-FFF2-40B4-BE49-F238E27FC236}">
                  <a16:creationId xmlns:a16="http://schemas.microsoft.com/office/drawing/2014/main" id="{4B735CE7-85CE-4392-9A12-030E609F9290}"/>
                </a:ext>
              </a:extLst>
            </p:cNvPr>
            <p:cNvSpPr>
              <a:spLocks/>
            </p:cNvSpPr>
            <p:nvPr/>
          </p:nvSpPr>
          <p:spPr bwMode="auto">
            <a:xfrm rot="16200000">
              <a:off x="4017369" y="6688251"/>
              <a:ext cx="128399" cy="128399"/>
            </a:xfrm>
            <a:custGeom>
              <a:avLst/>
              <a:gdLst>
                <a:gd name="T0" fmla="*/ 59 w 59"/>
                <a:gd name="T1" fmla="*/ 40 h 59"/>
                <a:gd name="T2" fmla="*/ 37 w 59"/>
                <a:gd name="T3" fmla="*/ 40 h 59"/>
                <a:gd name="T4" fmla="*/ 27 w 59"/>
                <a:gd name="T5" fmla="*/ 59 h 59"/>
                <a:gd name="T6" fmla="*/ 19 w 59"/>
                <a:gd name="T7" fmla="*/ 38 h 59"/>
                <a:gd name="T8" fmla="*/ 0 w 59"/>
                <a:gd name="T9" fmla="*/ 35 h 59"/>
                <a:gd name="T10" fmla="*/ 16 w 59"/>
                <a:gd name="T11" fmla="*/ 22 h 59"/>
                <a:gd name="T12" fmla="*/ 13 w 59"/>
                <a:gd name="T13" fmla="*/ 0 h 59"/>
                <a:gd name="T14" fmla="*/ 29 w 59"/>
                <a:gd name="T15" fmla="*/ 11 h 59"/>
                <a:gd name="T16" fmla="*/ 48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38"/>
                  </a:lnTo>
                  <a:lnTo>
                    <a:pt x="0" y="35"/>
                  </a:lnTo>
                  <a:lnTo>
                    <a:pt x="16" y="22"/>
                  </a:lnTo>
                  <a:lnTo>
                    <a:pt x="13" y="0"/>
                  </a:lnTo>
                  <a:lnTo>
                    <a:pt x="29" y="11"/>
                  </a:lnTo>
                  <a:lnTo>
                    <a:pt x="48"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09" name="Freeform 421">
              <a:extLst>
                <a:ext uri="{FF2B5EF4-FFF2-40B4-BE49-F238E27FC236}">
                  <a16:creationId xmlns:a16="http://schemas.microsoft.com/office/drawing/2014/main" id="{0569C473-059C-476D-B085-A36DF9BA6879}"/>
                </a:ext>
              </a:extLst>
            </p:cNvPr>
            <p:cNvSpPr>
              <a:spLocks/>
            </p:cNvSpPr>
            <p:nvPr/>
          </p:nvSpPr>
          <p:spPr bwMode="auto">
            <a:xfrm rot="16200000">
              <a:off x="6514623" y="6732864"/>
              <a:ext cx="128399" cy="121870"/>
            </a:xfrm>
            <a:custGeom>
              <a:avLst/>
              <a:gdLst>
                <a:gd name="T0" fmla="*/ 59 w 59"/>
                <a:gd name="T1" fmla="*/ 37 h 56"/>
                <a:gd name="T2" fmla="*/ 40 w 59"/>
                <a:gd name="T3" fmla="*/ 40 h 56"/>
                <a:gd name="T4" fmla="*/ 30 w 59"/>
                <a:gd name="T5" fmla="*/ 56 h 56"/>
                <a:gd name="T6" fmla="*/ 22 w 59"/>
                <a:gd name="T7" fmla="*/ 37 h 56"/>
                <a:gd name="T8" fmla="*/ 0 w 59"/>
                <a:gd name="T9" fmla="*/ 32 h 56"/>
                <a:gd name="T10" fmla="*/ 16 w 59"/>
                <a:gd name="T11" fmla="*/ 19 h 56"/>
                <a:gd name="T12" fmla="*/ 16 w 59"/>
                <a:gd name="T13" fmla="*/ 0 h 56"/>
                <a:gd name="T14" fmla="*/ 32 w 59"/>
                <a:gd name="T15" fmla="*/ 11 h 56"/>
                <a:gd name="T16" fmla="*/ 51 w 59"/>
                <a:gd name="T17" fmla="*/ 3 h 56"/>
                <a:gd name="T18" fmla="*/ 46 w 59"/>
                <a:gd name="T19" fmla="*/ 21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40" y="40"/>
                  </a:lnTo>
                  <a:lnTo>
                    <a:pt x="30" y="56"/>
                  </a:lnTo>
                  <a:lnTo>
                    <a:pt x="22" y="37"/>
                  </a:lnTo>
                  <a:lnTo>
                    <a:pt x="0" y="32"/>
                  </a:lnTo>
                  <a:lnTo>
                    <a:pt x="16" y="19"/>
                  </a:lnTo>
                  <a:lnTo>
                    <a:pt x="16" y="0"/>
                  </a:lnTo>
                  <a:lnTo>
                    <a:pt x="32" y="11"/>
                  </a:lnTo>
                  <a:lnTo>
                    <a:pt x="51" y="3"/>
                  </a:lnTo>
                  <a:lnTo>
                    <a:pt x="46" y="21"/>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0" name="Freeform 422">
              <a:extLst>
                <a:ext uri="{FF2B5EF4-FFF2-40B4-BE49-F238E27FC236}">
                  <a16:creationId xmlns:a16="http://schemas.microsoft.com/office/drawing/2014/main" id="{7432768A-F5F2-4590-AE4C-5E3F1A13E8E8}"/>
                </a:ext>
              </a:extLst>
            </p:cNvPr>
            <p:cNvSpPr>
              <a:spLocks/>
            </p:cNvSpPr>
            <p:nvPr/>
          </p:nvSpPr>
          <p:spPr bwMode="auto">
            <a:xfrm rot="16200000">
              <a:off x="242653" y="1564257"/>
              <a:ext cx="128399" cy="121870"/>
            </a:xfrm>
            <a:custGeom>
              <a:avLst/>
              <a:gdLst>
                <a:gd name="T0" fmla="*/ 59 w 59"/>
                <a:gd name="T1" fmla="*/ 37 h 56"/>
                <a:gd name="T2" fmla="*/ 38 w 59"/>
                <a:gd name="T3" fmla="*/ 37 h 56"/>
                <a:gd name="T4" fmla="*/ 27 w 59"/>
                <a:gd name="T5" fmla="*/ 56 h 56"/>
                <a:gd name="T6" fmla="*/ 22 w 59"/>
                <a:gd name="T7" fmla="*/ 37 h 56"/>
                <a:gd name="T8" fmla="*/ 0 w 59"/>
                <a:gd name="T9" fmla="*/ 32 h 56"/>
                <a:gd name="T10" fmla="*/ 16 w 59"/>
                <a:gd name="T11" fmla="*/ 18 h 56"/>
                <a:gd name="T12" fmla="*/ 14 w 59"/>
                <a:gd name="T13" fmla="*/ 0 h 56"/>
                <a:gd name="T14" fmla="*/ 32 w 59"/>
                <a:gd name="T15" fmla="*/ 10 h 56"/>
                <a:gd name="T16" fmla="*/ 51 w 59"/>
                <a:gd name="T17" fmla="*/ 2 h 56"/>
                <a:gd name="T18" fmla="*/ 46 w 59"/>
                <a:gd name="T19" fmla="*/ 21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38" y="37"/>
                  </a:lnTo>
                  <a:lnTo>
                    <a:pt x="27" y="56"/>
                  </a:lnTo>
                  <a:lnTo>
                    <a:pt x="22" y="37"/>
                  </a:lnTo>
                  <a:lnTo>
                    <a:pt x="0" y="32"/>
                  </a:lnTo>
                  <a:lnTo>
                    <a:pt x="16" y="18"/>
                  </a:lnTo>
                  <a:lnTo>
                    <a:pt x="14" y="0"/>
                  </a:lnTo>
                  <a:lnTo>
                    <a:pt x="32" y="10"/>
                  </a:lnTo>
                  <a:lnTo>
                    <a:pt x="51" y="2"/>
                  </a:lnTo>
                  <a:lnTo>
                    <a:pt x="46" y="21"/>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1" name="Freeform 423">
              <a:extLst>
                <a:ext uri="{FF2B5EF4-FFF2-40B4-BE49-F238E27FC236}">
                  <a16:creationId xmlns:a16="http://schemas.microsoft.com/office/drawing/2014/main" id="{7E84A928-D45C-40B2-881C-E038A36602E5}"/>
                </a:ext>
              </a:extLst>
            </p:cNvPr>
            <p:cNvSpPr>
              <a:spLocks/>
            </p:cNvSpPr>
            <p:nvPr/>
          </p:nvSpPr>
          <p:spPr bwMode="auto">
            <a:xfrm rot="16200000">
              <a:off x="180630" y="3269353"/>
              <a:ext cx="128399" cy="128399"/>
            </a:xfrm>
            <a:custGeom>
              <a:avLst/>
              <a:gdLst>
                <a:gd name="T0" fmla="*/ 59 w 59"/>
                <a:gd name="T1" fmla="*/ 40 h 59"/>
                <a:gd name="T2" fmla="*/ 37 w 59"/>
                <a:gd name="T3" fmla="*/ 40 h 59"/>
                <a:gd name="T4" fmla="*/ 27 w 59"/>
                <a:gd name="T5" fmla="*/ 59 h 59"/>
                <a:gd name="T6" fmla="*/ 19 w 59"/>
                <a:gd name="T7" fmla="*/ 38 h 59"/>
                <a:gd name="T8" fmla="*/ 0 w 59"/>
                <a:gd name="T9" fmla="*/ 35 h 59"/>
                <a:gd name="T10" fmla="*/ 16 w 59"/>
                <a:gd name="T11" fmla="*/ 22 h 59"/>
                <a:gd name="T12" fmla="*/ 13 w 59"/>
                <a:gd name="T13" fmla="*/ 0 h 59"/>
                <a:gd name="T14" fmla="*/ 29 w 59"/>
                <a:gd name="T15" fmla="*/ 11 h 59"/>
                <a:gd name="T16" fmla="*/ 48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38"/>
                  </a:lnTo>
                  <a:lnTo>
                    <a:pt x="0" y="35"/>
                  </a:lnTo>
                  <a:lnTo>
                    <a:pt x="16" y="22"/>
                  </a:lnTo>
                  <a:lnTo>
                    <a:pt x="13" y="0"/>
                  </a:lnTo>
                  <a:lnTo>
                    <a:pt x="29" y="11"/>
                  </a:lnTo>
                  <a:lnTo>
                    <a:pt x="48"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2" name="Freeform 424">
              <a:extLst>
                <a:ext uri="{FF2B5EF4-FFF2-40B4-BE49-F238E27FC236}">
                  <a16:creationId xmlns:a16="http://schemas.microsoft.com/office/drawing/2014/main" id="{76F61581-0832-4815-8D9E-6AD40D316C82}"/>
                </a:ext>
              </a:extLst>
            </p:cNvPr>
            <p:cNvSpPr>
              <a:spLocks/>
            </p:cNvSpPr>
            <p:nvPr/>
          </p:nvSpPr>
          <p:spPr bwMode="auto">
            <a:xfrm rot="16200000">
              <a:off x="756250" y="3764452"/>
              <a:ext cx="128399" cy="126223"/>
            </a:xfrm>
            <a:custGeom>
              <a:avLst/>
              <a:gdLst>
                <a:gd name="T0" fmla="*/ 59 w 59"/>
                <a:gd name="T1" fmla="*/ 40 h 58"/>
                <a:gd name="T2" fmla="*/ 40 w 59"/>
                <a:gd name="T3" fmla="*/ 40 h 58"/>
                <a:gd name="T4" fmla="*/ 29 w 59"/>
                <a:gd name="T5" fmla="*/ 58 h 58"/>
                <a:gd name="T6" fmla="*/ 21 w 59"/>
                <a:gd name="T7" fmla="*/ 40 h 58"/>
                <a:gd name="T8" fmla="*/ 0 w 59"/>
                <a:gd name="T9" fmla="*/ 34 h 58"/>
                <a:gd name="T10" fmla="*/ 16 w 59"/>
                <a:gd name="T11" fmla="*/ 21 h 58"/>
                <a:gd name="T12" fmla="*/ 16 w 59"/>
                <a:gd name="T13" fmla="*/ 0 h 58"/>
                <a:gd name="T14" fmla="*/ 32 w 59"/>
                <a:gd name="T15" fmla="*/ 13 h 58"/>
                <a:gd name="T16" fmla="*/ 51 w 59"/>
                <a:gd name="T17" fmla="*/ 5 h 58"/>
                <a:gd name="T18" fmla="*/ 45 w 59"/>
                <a:gd name="T19" fmla="*/ 24 h 58"/>
                <a:gd name="T20" fmla="*/ 59 w 59"/>
                <a:gd name="T21"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8">
                  <a:moveTo>
                    <a:pt x="59" y="40"/>
                  </a:moveTo>
                  <a:lnTo>
                    <a:pt x="40" y="40"/>
                  </a:lnTo>
                  <a:lnTo>
                    <a:pt x="29" y="58"/>
                  </a:lnTo>
                  <a:lnTo>
                    <a:pt x="21" y="40"/>
                  </a:lnTo>
                  <a:lnTo>
                    <a:pt x="0" y="34"/>
                  </a:lnTo>
                  <a:lnTo>
                    <a:pt x="16" y="21"/>
                  </a:lnTo>
                  <a:lnTo>
                    <a:pt x="16" y="0"/>
                  </a:lnTo>
                  <a:lnTo>
                    <a:pt x="32" y="13"/>
                  </a:lnTo>
                  <a:lnTo>
                    <a:pt x="51" y="5"/>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3" name="Freeform 425">
              <a:extLst>
                <a:ext uri="{FF2B5EF4-FFF2-40B4-BE49-F238E27FC236}">
                  <a16:creationId xmlns:a16="http://schemas.microsoft.com/office/drawing/2014/main" id="{997DD310-BC41-4BAB-B453-748510599446}"/>
                </a:ext>
              </a:extLst>
            </p:cNvPr>
            <p:cNvSpPr>
              <a:spLocks/>
            </p:cNvSpPr>
            <p:nvPr/>
          </p:nvSpPr>
          <p:spPr bwMode="auto">
            <a:xfrm rot="16200000">
              <a:off x="698579" y="6572909"/>
              <a:ext cx="121870" cy="121870"/>
            </a:xfrm>
            <a:custGeom>
              <a:avLst/>
              <a:gdLst>
                <a:gd name="T0" fmla="*/ 56 w 56"/>
                <a:gd name="T1" fmla="*/ 37 h 56"/>
                <a:gd name="T2" fmla="*/ 37 w 56"/>
                <a:gd name="T3" fmla="*/ 40 h 56"/>
                <a:gd name="T4" fmla="*/ 27 w 56"/>
                <a:gd name="T5" fmla="*/ 56 h 56"/>
                <a:gd name="T6" fmla="*/ 19 w 56"/>
                <a:gd name="T7" fmla="*/ 37 h 56"/>
                <a:gd name="T8" fmla="*/ 0 w 56"/>
                <a:gd name="T9" fmla="*/ 32 h 56"/>
                <a:gd name="T10" fmla="*/ 16 w 56"/>
                <a:gd name="T11" fmla="*/ 19 h 56"/>
                <a:gd name="T12" fmla="*/ 13 w 56"/>
                <a:gd name="T13" fmla="*/ 0 h 56"/>
                <a:gd name="T14" fmla="*/ 29 w 56"/>
                <a:gd name="T15" fmla="*/ 11 h 56"/>
                <a:gd name="T16" fmla="*/ 48 w 56"/>
                <a:gd name="T17" fmla="*/ 3 h 56"/>
                <a:gd name="T18" fmla="*/ 43 w 56"/>
                <a:gd name="T19" fmla="*/ 21 h 56"/>
                <a:gd name="T20" fmla="*/ 56 w 56"/>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56" y="37"/>
                  </a:moveTo>
                  <a:lnTo>
                    <a:pt x="37" y="40"/>
                  </a:lnTo>
                  <a:lnTo>
                    <a:pt x="27" y="56"/>
                  </a:lnTo>
                  <a:lnTo>
                    <a:pt x="19" y="37"/>
                  </a:lnTo>
                  <a:lnTo>
                    <a:pt x="0" y="32"/>
                  </a:lnTo>
                  <a:lnTo>
                    <a:pt x="16" y="19"/>
                  </a:lnTo>
                  <a:lnTo>
                    <a:pt x="13" y="0"/>
                  </a:lnTo>
                  <a:lnTo>
                    <a:pt x="29" y="11"/>
                  </a:lnTo>
                  <a:lnTo>
                    <a:pt x="48" y="3"/>
                  </a:lnTo>
                  <a:lnTo>
                    <a:pt x="43" y="21"/>
                  </a:lnTo>
                  <a:lnTo>
                    <a:pt x="56"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4" name="Freeform 426">
              <a:extLst>
                <a:ext uri="{FF2B5EF4-FFF2-40B4-BE49-F238E27FC236}">
                  <a16:creationId xmlns:a16="http://schemas.microsoft.com/office/drawing/2014/main" id="{5A229DF0-B662-4908-B706-5F948DB17D98}"/>
                </a:ext>
              </a:extLst>
            </p:cNvPr>
            <p:cNvSpPr>
              <a:spLocks/>
            </p:cNvSpPr>
            <p:nvPr/>
          </p:nvSpPr>
          <p:spPr bwMode="auto">
            <a:xfrm rot="16200000">
              <a:off x="9903580" y="4925483"/>
              <a:ext cx="126223" cy="121870"/>
            </a:xfrm>
            <a:custGeom>
              <a:avLst/>
              <a:gdLst>
                <a:gd name="T0" fmla="*/ 58 w 58"/>
                <a:gd name="T1" fmla="*/ 21 h 56"/>
                <a:gd name="T2" fmla="*/ 45 w 58"/>
                <a:gd name="T3" fmla="*/ 35 h 56"/>
                <a:gd name="T4" fmla="*/ 48 w 58"/>
                <a:gd name="T5" fmla="*/ 56 h 56"/>
                <a:gd name="T6" fmla="*/ 29 w 58"/>
                <a:gd name="T7" fmla="*/ 45 h 56"/>
                <a:gd name="T8" fmla="*/ 10 w 58"/>
                <a:gd name="T9" fmla="*/ 56 h 56"/>
                <a:gd name="T10" fmla="*/ 16 w 58"/>
                <a:gd name="T11" fmla="*/ 35 h 56"/>
                <a:gd name="T12" fmla="*/ 0 w 58"/>
                <a:gd name="T13" fmla="*/ 21 h 56"/>
                <a:gd name="T14" fmla="*/ 21 w 58"/>
                <a:gd name="T15" fmla="*/ 19 h 56"/>
                <a:gd name="T16" fmla="*/ 32 w 58"/>
                <a:gd name="T17" fmla="*/ 0 h 56"/>
                <a:gd name="T18" fmla="*/ 40 w 58"/>
                <a:gd name="T19" fmla="*/ 19 h 56"/>
                <a:gd name="T20" fmla="*/ 58 w 58"/>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58" y="21"/>
                  </a:moveTo>
                  <a:lnTo>
                    <a:pt x="45" y="35"/>
                  </a:lnTo>
                  <a:lnTo>
                    <a:pt x="48" y="56"/>
                  </a:lnTo>
                  <a:lnTo>
                    <a:pt x="29" y="45"/>
                  </a:lnTo>
                  <a:lnTo>
                    <a:pt x="10" y="56"/>
                  </a:lnTo>
                  <a:lnTo>
                    <a:pt x="16" y="35"/>
                  </a:lnTo>
                  <a:lnTo>
                    <a:pt x="0" y="21"/>
                  </a:lnTo>
                  <a:lnTo>
                    <a:pt x="21" y="19"/>
                  </a:lnTo>
                  <a:lnTo>
                    <a:pt x="32" y="0"/>
                  </a:lnTo>
                  <a:lnTo>
                    <a:pt x="40" y="19"/>
                  </a:lnTo>
                  <a:lnTo>
                    <a:pt x="58"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5" name="Freeform 427">
              <a:extLst>
                <a:ext uri="{FF2B5EF4-FFF2-40B4-BE49-F238E27FC236}">
                  <a16:creationId xmlns:a16="http://schemas.microsoft.com/office/drawing/2014/main" id="{5A28E541-3ED3-48DE-BB52-79DBCD2AF026}"/>
                </a:ext>
              </a:extLst>
            </p:cNvPr>
            <p:cNvSpPr>
              <a:spLocks/>
            </p:cNvSpPr>
            <p:nvPr/>
          </p:nvSpPr>
          <p:spPr bwMode="auto">
            <a:xfrm rot="16200000">
              <a:off x="10906833" y="4364009"/>
              <a:ext cx="121870" cy="121870"/>
            </a:xfrm>
            <a:custGeom>
              <a:avLst/>
              <a:gdLst>
                <a:gd name="T0" fmla="*/ 56 w 56"/>
                <a:gd name="T1" fmla="*/ 21 h 56"/>
                <a:gd name="T2" fmla="*/ 42 w 56"/>
                <a:gd name="T3" fmla="*/ 34 h 56"/>
                <a:gd name="T4" fmla="*/ 45 w 56"/>
                <a:gd name="T5" fmla="*/ 56 h 56"/>
                <a:gd name="T6" fmla="*/ 26 w 56"/>
                <a:gd name="T7" fmla="*/ 45 h 56"/>
                <a:gd name="T8" fmla="*/ 8 w 56"/>
                <a:gd name="T9" fmla="*/ 56 h 56"/>
                <a:gd name="T10" fmla="*/ 13 w 56"/>
                <a:gd name="T11" fmla="*/ 34 h 56"/>
                <a:gd name="T12" fmla="*/ 0 w 56"/>
                <a:gd name="T13" fmla="*/ 21 h 56"/>
                <a:gd name="T14" fmla="*/ 18 w 56"/>
                <a:gd name="T15" fmla="*/ 18 h 56"/>
                <a:gd name="T16" fmla="*/ 29 w 56"/>
                <a:gd name="T17" fmla="*/ 0 h 56"/>
                <a:gd name="T18" fmla="*/ 37 w 56"/>
                <a:gd name="T19" fmla="*/ 18 h 56"/>
                <a:gd name="T20" fmla="*/ 56 w 56"/>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56" y="21"/>
                  </a:moveTo>
                  <a:lnTo>
                    <a:pt x="42" y="34"/>
                  </a:lnTo>
                  <a:lnTo>
                    <a:pt x="45" y="56"/>
                  </a:lnTo>
                  <a:lnTo>
                    <a:pt x="26" y="45"/>
                  </a:lnTo>
                  <a:lnTo>
                    <a:pt x="8" y="56"/>
                  </a:lnTo>
                  <a:lnTo>
                    <a:pt x="13" y="34"/>
                  </a:lnTo>
                  <a:lnTo>
                    <a:pt x="0" y="21"/>
                  </a:lnTo>
                  <a:lnTo>
                    <a:pt x="18" y="18"/>
                  </a:lnTo>
                  <a:lnTo>
                    <a:pt x="29" y="0"/>
                  </a:lnTo>
                  <a:lnTo>
                    <a:pt x="37" y="18"/>
                  </a:lnTo>
                  <a:lnTo>
                    <a:pt x="56"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6" name="Freeform 428">
              <a:extLst>
                <a:ext uri="{FF2B5EF4-FFF2-40B4-BE49-F238E27FC236}">
                  <a16:creationId xmlns:a16="http://schemas.microsoft.com/office/drawing/2014/main" id="{BD4723A8-6A85-4A48-A0DB-595F0DC33CA7}"/>
                </a:ext>
              </a:extLst>
            </p:cNvPr>
            <p:cNvSpPr>
              <a:spLocks/>
            </p:cNvSpPr>
            <p:nvPr/>
          </p:nvSpPr>
          <p:spPr bwMode="auto">
            <a:xfrm rot="16200000">
              <a:off x="9841556" y="2345532"/>
              <a:ext cx="128399" cy="117518"/>
            </a:xfrm>
            <a:custGeom>
              <a:avLst/>
              <a:gdLst>
                <a:gd name="T0" fmla="*/ 59 w 59"/>
                <a:gd name="T1" fmla="*/ 22 h 54"/>
                <a:gd name="T2" fmla="*/ 43 w 59"/>
                <a:gd name="T3" fmla="*/ 35 h 54"/>
                <a:gd name="T4" fmla="*/ 48 w 59"/>
                <a:gd name="T5" fmla="*/ 54 h 54"/>
                <a:gd name="T6" fmla="*/ 29 w 59"/>
                <a:gd name="T7" fmla="*/ 46 h 54"/>
                <a:gd name="T8" fmla="*/ 10 w 59"/>
                <a:gd name="T9" fmla="*/ 54 h 54"/>
                <a:gd name="T10" fmla="*/ 13 w 59"/>
                <a:gd name="T11" fmla="*/ 35 h 54"/>
                <a:gd name="T12" fmla="*/ 0 w 59"/>
                <a:gd name="T13" fmla="*/ 19 h 54"/>
                <a:gd name="T14" fmla="*/ 21 w 59"/>
                <a:gd name="T15" fmla="*/ 16 h 54"/>
                <a:gd name="T16" fmla="*/ 29 w 59"/>
                <a:gd name="T17" fmla="*/ 0 h 54"/>
                <a:gd name="T18" fmla="*/ 37 w 59"/>
                <a:gd name="T19" fmla="*/ 16 h 54"/>
                <a:gd name="T20" fmla="*/ 59 w 59"/>
                <a:gd name="T21"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4">
                  <a:moveTo>
                    <a:pt x="59" y="22"/>
                  </a:moveTo>
                  <a:lnTo>
                    <a:pt x="43" y="35"/>
                  </a:lnTo>
                  <a:lnTo>
                    <a:pt x="48" y="54"/>
                  </a:lnTo>
                  <a:lnTo>
                    <a:pt x="29" y="46"/>
                  </a:lnTo>
                  <a:lnTo>
                    <a:pt x="10" y="54"/>
                  </a:lnTo>
                  <a:lnTo>
                    <a:pt x="13" y="35"/>
                  </a:lnTo>
                  <a:lnTo>
                    <a:pt x="0" y="19"/>
                  </a:lnTo>
                  <a:lnTo>
                    <a:pt x="21" y="16"/>
                  </a:lnTo>
                  <a:lnTo>
                    <a:pt x="29" y="0"/>
                  </a:lnTo>
                  <a:lnTo>
                    <a:pt x="37" y="16"/>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7" name="Freeform 429">
              <a:extLst>
                <a:ext uri="{FF2B5EF4-FFF2-40B4-BE49-F238E27FC236}">
                  <a16:creationId xmlns:a16="http://schemas.microsoft.com/office/drawing/2014/main" id="{CC994C04-525B-4949-90EC-27EE7B5F9741}"/>
                </a:ext>
              </a:extLst>
            </p:cNvPr>
            <p:cNvSpPr>
              <a:spLocks/>
            </p:cNvSpPr>
            <p:nvPr/>
          </p:nvSpPr>
          <p:spPr bwMode="auto">
            <a:xfrm rot="16200000">
              <a:off x="9227852" y="5779664"/>
              <a:ext cx="128399" cy="121870"/>
            </a:xfrm>
            <a:custGeom>
              <a:avLst/>
              <a:gdLst>
                <a:gd name="T0" fmla="*/ 59 w 59"/>
                <a:gd name="T1" fmla="*/ 22 h 56"/>
                <a:gd name="T2" fmla="*/ 43 w 59"/>
                <a:gd name="T3" fmla="*/ 35 h 56"/>
                <a:gd name="T4" fmla="*/ 45 w 59"/>
                <a:gd name="T5" fmla="*/ 56 h 56"/>
                <a:gd name="T6" fmla="*/ 27 w 59"/>
                <a:gd name="T7" fmla="*/ 46 h 56"/>
                <a:gd name="T8" fmla="*/ 10 w 59"/>
                <a:gd name="T9" fmla="*/ 54 h 56"/>
                <a:gd name="T10" fmla="*/ 13 w 59"/>
                <a:gd name="T11" fmla="*/ 35 h 56"/>
                <a:gd name="T12" fmla="*/ 0 w 59"/>
                <a:gd name="T13" fmla="*/ 19 h 56"/>
                <a:gd name="T14" fmla="*/ 19 w 59"/>
                <a:gd name="T15" fmla="*/ 16 h 56"/>
                <a:gd name="T16" fmla="*/ 29 w 59"/>
                <a:gd name="T17" fmla="*/ 0 h 56"/>
                <a:gd name="T18" fmla="*/ 37 w 59"/>
                <a:gd name="T19" fmla="*/ 19 h 56"/>
                <a:gd name="T20" fmla="*/ 59 w 59"/>
                <a:gd name="T21"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2"/>
                  </a:moveTo>
                  <a:lnTo>
                    <a:pt x="43" y="35"/>
                  </a:lnTo>
                  <a:lnTo>
                    <a:pt x="45" y="56"/>
                  </a:lnTo>
                  <a:lnTo>
                    <a:pt x="27" y="46"/>
                  </a:lnTo>
                  <a:lnTo>
                    <a:pt x="10" y="54"/>
                  </a:lnTo>
                  <a:lnTo>
                    <a:pt x="13" y="35"/>
                  </a:lnTo>
                  <a:lnTo>
                    <a:pt x="0" y="19"/>
                  </a:lnTo>
                  <a:lnTo>
                    <a:pt x="19" y="16"/>
                  </a:lnTo>
                  <a:lnTo>
                    <a:pt x="29" y="0"/>
                  </a:lnTo>
                  <a:lnTo>
                    <a:pt x="37" y="19"/>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8" name="Freeform 430">
              <a:extLst>
                <a:ext uri="{FF2B5EF4-FFF2-40B4-BE49-F238E27FC236}">
                  <a16:creationId xmlns:a16="http://schemas.microsoft.com/office/drawing/2014/main" id="{D60BE861-FC6A-4BAD-B80F-A075B0E20DDB}"/>
                </a:ext>
              </a:extLst>
            </p:cNvPr>
            <p:cNvSpPr>
              <a:spLocks/>
            </p:cNvSpPr>
            <p:nvPr/>
          </p:nvSpPr>
          <p:spPr bwMode="auto">
            <a:xfrm rot="16200000">
              <a:off x="9382366" y="328143"/>
              <a:ext cx="256798" cy="245917"/>
            </a:xfrm>
            <a:custGeom>
              <a:avLst/>
              <a:gdLst>
                <a:gd name="T0" fmla="*/ 59 w 118"/>
                <a:gd name="T1" fmla="*/ 0 h 113"/>
                <a:gd name="T2" fmla="*/ 75 w 118"/>
                <a:gd name="T3" fmla="*/ 38 h 113"/>
                <a:gd name="T4" fmla="*/ 118 w 118"/>
                <a:gd name="T5" fmla="*/ 43 h 113"/>
                <a:gd name="T6" fmla="*/ 88 w 118"/>
                <a:gd name="T7" fmla="*/ 72 h 113"/>
                <a:gd name="T8" fmla="*/ 94 w 118"/>
                <a:gd name="T9" fmla="*/ 113 h 113"/>
                <a:gd name="T10" fmla="*/ 59 w 118"/>
                <a:gd name="T11" fmla="*/ 94 h 113"/>
                <a:gd name="T12" fmla="*/ 21 w 118"/>
                <a:gd name="T13" fmla="*/ 113 h 113"/>
                <a:gd name="T14" fmla="*/ 30 w 118"/>
                <a:gd name="T15" fmla="*/ 72 h 113"/>
                <a:gd name="T16" fmla="*/ 0 w 118"/>
                <a:gd name="T17" fmla="*/ 43 h 113"/>
                <a:gd name="T18" fmla="*/ 40 w 118"/>
                <a:gd name="T19" fmla="*/ 38 h 113"/>
                <a:gd name="T20" fmla="*/ 59 w 118"/>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3">
                  <a:moveTo>
                    <a:pt x="59" y="0"/>
                  </a:moveTo>
                  <a:lnTo>
                    <a:pt x="75" y="38"/>
                  </a:lnTo>
                  <a:lnTo>
                    <a:pt x="118" y="43"/>
                  </a:lnTo>
                  <a:lnTo>
                    <a:pt x="88" y="72"/>
                  </a:lnTo>
                  <a:lnTo>
                    <a:pt x="94" y="113"/>
                  </a:lnTo>
                  <a:lnTo>
                    <a:pt x="59" y="94"/>
                  </a:lnTo>
                  <a:lnTo>
                    <a:pt x="21" y="113"/>
                  </a:lnTo>
                  <a:lnTo>
                    <a:pt x="30" y="72"/>
                  </a:lnTo>
                  <a:lnTo>
                    <a:pt x="0" y="43"/>
                  </a:lnTo>
                  <a:lnTo>
                    <a:pt x="40" y="38"/>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19" name="Freeform 431">
              <a:extLst>
                <a:ext uri="{FF2B5EF4-FFF2-40B4-BE49-F238E27FC236}">
                  <a16:creationId xmlns:a16="http://schemas.microsoft.com/office/drawing/2014/main" id="{E9749822-43D4-47C4-BC59-07906051714D}"/>
                </a:ext>
              </a:extLst>
            </p:cNvPr>
            <p:cNvSpPr>
              <a:spLocks/>
            </p:cNvSpPr>
            <p:nvPr/>
          </p:nvSpPr>
          <p:spPr bwMode="auto">
            <a:xfrm rot="16200000">
              <a:off x="5248042" y="5237777"/>
              <a:ext cx="256798" cy="250269"/>
            </a:xfrm>
            <a:custGeom>
              <a:avLst/>
              <a:gdLst>
                <a:gd name="T0" fmla="*/ 32 w 118"/>
                <a:gd name="T1" fmla="*/ 0 h 115"/>
                <a:gd name="T2" fmla="*/ 67 w 118"/>
                <a:gd name="T3" fmla="*/ 24 h 115"/>
                <a:gd name="T4" fmla="*/ 104 w 118"/>
                <a:gd name="T5" fmla="*/ 10 h 115"/>
                <a:gd name="T6" fmla="*/ 91 w 118"/>
                <a:gd name="T7" fmla="*/ 48 h 115"/>
                <a:gd name="T8" fmla="*/ 118 w 118"/>
                <a:gd name="T9" fmla="*/ 80 h 115"/>
                <a:gd name="T10" fmla="*/ 78 w 118"/>
                <a:gd name="T11" fmla="*/ 82 h 115"/>
                <a:gd name="T12" fmla="*/ 54 w 118"/>
                <a:gd name="T13" fmla="*/ 115 h 115"/>
                <a:gd name="T14" fmla="*/ 40 w 118"/>
                <a:gd name="T15" fmla="*/ 77 h 115"/>
                <a:gd name="T16" fmla="*/ 0 w 118"/>
                <a:gd name="T17" fmla="*/ 66 h 115"/>
                <a:gd name="T18" fmla="*/ 35 w 118"/>
                <a:gd name="T19" fmla="*/ 42 h 115"/>
                <a:gd name="T20" fmla="*/ 32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32" y="0"/>
                  </a:moveTo>
                  <a:lnTo>
                    <a:pt x="67" y="24"/>
                  </a:lnTo>
                  <a:lnTo>
                    <a:pt x="104" y="10"/>
                  </a:lnTo>
                  <a:lnTo>
                    <a:pt x="91" y="48"/>
                  </a:lnTo>
                  <a:lnTo>
                    <a:pt x="118" y="80"/>
                  </a:lnTo>
                  <a:lnTo>
                    <a:pt x="78" y="82"/>
                  </a:lnTo>
                  <a:lnTo>
                    <a:pt x="54" y="115"/>
                  </a:lnTo>
                  <a:lnTo>
                    <a:pt x="40" y="77"/>
                  </a:lnTo>
                  <a:lnTo>
                    <a:pt x="0" y="66"/>
                  </a:lnTo>
                  <a:lnTo>
                    <a:pt x="35" y="42"/>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0" name="Freeform 432">
              <a:extLst>
                <a:ext uri="{FF2B5EF4-FFF2-40B4-BE49-F238E27FC236}">
                  <a16:creationId xmlns:a16="http://schemas.microsoft.com/office/drawing/2014/main" id="{78D30781-5BD8-4FE7-8C2D-0C1A9AEEA42E}"/>
                </a:ext>
              </a:extLst>
            </p:cNvPr>
            <p:cNvSpPr>
              <a:spLocks/>
            </p:cNvSpPr>
            <p:nvPr/>
          </p:nvSpPr>
          <p:spPr bwMode="auto">
            <a:xfrm rot="16200000">
              <a:off x="2157758" y="1002783"/>
              <a:ext cx="250269" cy="248093"/>
            </a:xfrm>
            <a:custGeom>
              <a:avLst/>
              <a:gdLst>
                <a:gd name="T0" fmla="*/ 29 w 115"/>
                <a:gd name="T1" fmla="*/ 0 h 114"/>
                <a:gd name="T2" fmla="*/ 64 w 115"/>
                <a:gd name="T3" fmla="*/ 21 h 114"/>
                <a:gd name="T4" fmla="*/ 101 w 115"/>
                <a:gd name="T5" fmla="*/ 8 h 114"/>
                <a:gd name="T6" fmla="*/ 91 w 115"/>
                <a:gd name="T7" fmla="*/ 48 h 114"/>
                <a:gd name="T8" fmla="*/ 115 w 115"/>
                <a:gd name="T9" fmla="*/ 80 h 114"/>
                <a:gd name="T10" fmla="*/ 75 w 115"/>
                <a:gd name="T11" fmla="*/ 80 h 114"/>
                <a:gd name="T12" fmla="*/ 53 w 115"/>
                <a:gd name="T13" fmla="*/ 114 h 114"/>
                <a:gd name="T14" fmla="*/ 40 w 115"/>
                <a:gd name="T15" fmla="*/ 74 h 114"/>
                <a:gd name="T16" fmla="*/ 0 w 115"/>
                <a:gd name="T17" fmla="*/ 64 h 114"/>
                <a:gd name="T18" fmla="*/ 32 w 115"/>
                <a:gd name="T19" fmla="*/ 40 h 114"/>
                <a:gd name="T20" fmla="*/ 29 w 115"/>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4">
                  <a:moveTo>
                    <a:pt x="29" y="0"/>
                  </a:moveTo>
                  <a:lnTo>
                    <a:pt x="64" y="21"/>
                  </a:lnTo>
                  <a:lnTo>
                    <a:pt x="101" y="8"/>
                  </a:lnTo>
                  <a:lnTo>
                    <a:pt x="91" y="48"/>
                  </a:lnTo>
                  <a:lnTo>
                    <a:pt x="115" y="80"/>
                  </a:lnTo>
                  <a:lnTo>
                    <a:pt x="75" y="80"/>
                  </a:lnTo>
                  <a:lnTo>
                    <a:pt x="53" y="114"/>
                  </a:lnTo>
                  <a:lnTo>
                    <a:pt x="40" y="74"/>
                  </a:lnTo>
                  <a:lnTo>
                    <a:pt x="0" y="64"/>
                  </a:lnTo>
                  <a:lnTo>
                    <a:pt x="32" y="40"/>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1" name="Freeform 433">
              <a:extLst>
                <a:ext uri="{FF2B5EF4-FFF2-40B4-BE49-F238E27FC236}">
                  <a16:creationId xmlns:a16="http://schemas.microsoft.com/office/drawing/2014/main" id="{9A031CEA-4CBE-4F42-A6B4-C42500D6B3D5}"/>
                </a:ext>
              </a:extLst>
            </p:cNvPr>
            <p:cNvSpPr>
              <a:spLocks/>
            </p:cNvSpPr>
            <p:nvPr/>
          </p:nvSpPr>
          <p:spPr bwMode="auto">
            <a:xfrm rot="16200000">
              <a:off x="772572" y="2731818"/>
              <a:ext cx="254622" cy="250269"/>
            </a:xfrm>
            <a:custGeom>
              <a:avLst/>
              <a:gdLst>
                <a:gd name="T0" fmla="*/ 32 w 117"/>
                <a:gd name="T1" fmla="*/ 0 h 115"/>
                <a:gd name="T2" fmla="*/ 64 w 117"/>
                <a:gd name="T3" fmla="*/ 24 h 115"/>
                <a:gd name="T4" fmla="*/ 104 w 117"/>
                <a:gd name="T5" fmla="*/ 8 h 115"/>
                <a:gd name="T6" fmla="*/ 90 w 117"/>
                <a:gd name="T7" fmla="*/ 48 h 115"/>
                <a:gd name="T8" fmla="*/ 117 w 117"/>
                <a:gd name="T9" fmla="*/ 80 h 115"/>
                <a:gd name="T10" fmla="*/ 74 w 117"/>
                <a:gd name="T11" fmla="*/ 80 h 115"/>
                <a:gd name="T12" fmla="*/ 53 w 117"/>
                <a:gd name="T13" fmla="*/ 115 h 115"/>
                <a:gd name="T14" fmla="*/ 40 w 117"/>
                <a:gd name="T15" fmla="*/ 75 h 115"/>
                <a:gd name="T16" fmla="*/ 0 w 117"/>
                <a:gd name="T17" fmla="*/ 64 h 115"/>
                <a:gd name="T18" fmla="*/ 32 w 117"/>
                <a:gd name="T19" fmla="*/ 40 h 115"/>
                <a:gd name="T20" fmla="*/ 32 w 117"/>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5">
                  <a:moveTo>
                    <a:pt x="32" y="0"/>
                  </a:moveTo>
                  <a:lnTo>
                    <a:pt x="64" y="24"/>
                  </a:lnTo>
                  <a:lnTo>
                    <a:pt x="104" y="8"/>
                  </a:lnTo>
                  <a:lnTo>
                    <a:pt x="90" y="48"/>
                  </a:lnTo>
                  <a:lnTo>
                    <a:pt x="117" y="80"/>
                  </a:lnTo>
                  <a:lnTo>
                    <a:pt x="74" y="80"/>
                  </a:lnTo>
                  <a:lnTo>
                    <a:pt x="53" y="115"/>
                  </a:lnTo>
                  <a:lnTo>
                    <a:pt x="40" y="75"/>
                  </a:lnTo>
                  <a:lnTo>
                    <a:pt x="0" y="64"/>
                  </a:lnTo>
                  <a:lnTo>
                    <a:pt x="32" y="4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2" name="Freeform 434">
              <a:extLst>
                <a:ext uri="{FF2B5EF4-FFF2-40B4-BE49-F238E27FC236}">
                  <a16:creationId xmlns:a16="http://schemas.microsoft.com/office/drawing/2014/main" id="{573CEB76-3BEE-45F7-AC0D-E18B9520B97F}"/>
                </a:ext>
              </a:extLst>
            </p:cNvPr>
            <p:cNvSpPr>
              <a:spLocks/>
            </p:cNvSpPr>
            <p:nvPr/>
          </p:nvSpPr>
          <p:spPr bwMode="auto">
            <a:xfrm rot="16200000">
              <a:off x="1273110" y="6218180"/>
              <a:ext cx="250269" cy="250269"/>
            </a:xfrm>
            <a:custGeom>
              <a:avLst/>
              <a:gdLst>
                <a:gd name="T0" fmla="*/ 30 w 115"/>
                <a:gd name="T1" fmla="*/ 0 h 115"/>
                <a:gd name="T2" fmla="*/ 64 w 115"/>
                <a:gd name="T3" fmla="*/ 25 h 115"/>
                <a:gd name="T4" fmla="*/ 102 w 115"/>
                <a:gd name="T5" fmla="*/ 11 h 115"/>
                <a:gd name="T6" fmla="*/ 91 w 115"/>
                <a:gd name="T7" fmla="*/ 49 h 115"/>
                <a:gd name="T8" fmla="*/ 115 w 115"/>
                <a:gd name="T9" fmla="*/ 81 h 115"/>
                <a:gd name="T10" fmla="*/ 75 w 115"/>
                <a:gd name="T11" fmla="*/ 83 h 115"/>
                <a:gd name="T12" fmla="*/ 54 w 115"/>
                <a:gd name="T13" fmla="*/ 115 h 115"/>
                <a:gd name="T14" fmla="*/ 40 w 115"/>
                <a:gd name="T15" fmla="*/ 78 h 115"/>
                <a:gd name="T16" fmla="*/ 0 w 115"/>
                <a:gd name="T17" fmla="*/ 67 h 115"/>
                <a:gd name="T18" fmla="*/ 32 w 115"/>
                <a:gd name="T19" fmla="*/ 43 h 115"/>
                <a:gd name="T20" fmla="*/ 30 w 115"/>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5">
                  <a:moveTo>
                    <a:pt x="30" y="0"/>
                  </a:moveTo>
                  <a:lnTo>
                    <a:pt x="64" y="25"/>
                  </a:lnTo>
                  <a:lnTo>
                    <a:pt x="102" y="11"/>
                  </a:lnTo>
                  <a:lnTo>
                    <a:pt x="91" y="49"/>
                  </a:lnTo>
                  <a:lnTo>
                    <a:pt x="115" y="81"/>
                  </a:lnTo>
                  <a:lnTo>
                    <a:pt x="75" y="83"/>
                  </a:lnTo>
                  <a:lnTo>
                    <a:pt x="54" y="115"/>
                  </a:lnTo>
                  <a:lnTo>
                    <a:pt x="40" y="78"/>
                  </a:lnTo>
                  <a:lnTo>
                    <a:pt x="0" y="67"/>
                  </a:lnTo>
                  <a:lnTo>
                    <a:pt x="32" y="43"/>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3" name="Freeform 435">
              <a:extLst>
                <a:ext uri="{FF2B5EF4-FFF2-40B4-BE49-F238E27FC236}">
                  <a16:creationId xmlns:a16="http://schemas.microsoft.com/office/drawing/2014/main" id="{F526C663-4834-4413-A876-DA6C3149A127}"/>
                </a:ext>
              </a:extLst>
            </p:cNvPr>
            <p:cNvSpPr>
              <a:spLocks/>
            </p:cNvSpPr>
            <p:nvPr/>
          </p:nvSpPr>
          <p:spPr bwMode="auto">
            <a:xfrm rot="16200000">
              <a:off x="11643496" y="6386839"/>
              <a:ext cx="256798" cy="245917"/>
            </a:xfrm>
            <a:custGeom>
              <a:avLst/>
              <a:gdLst>
                <a:gd name="T0" fmla="*/ 19 w 118"/>
                <a:gd name="T1" fmla="*/ 3 h 113"/>
                <a:gd name="T2" fmla="*/ 56 w 118"/>
                <a:gd name="T3" fmla="*/ 22 h 113"/>
                <a:gd name="T4" fmla="*/ 91 w 118"/>
                <a:gd name="T5" fmla="*/ 0 h 113"/>
                <a:gd name="T6" fmla="*/ 86 w 118"/>
                <a:gd name="T7" fmla="*/ 41 h 113"/>
                <a:gd name="T8" fmla="*/ 118 w 118"/>
                <a:gd name="T9" fmla="*/ 67 h 113"/>
                <a:gd name="T10" fmla="*/ 78 w 118"/>
                <a:gd name="T11" fmla="*/ 75 h 113"/>
                <a:gd name="T12" fmla="*/ 59 w 118"/>
                <a:gd name="T13" fmla="*/ 113 h 113"/>
                <a:gd name="T14" fmla="*/ 40 w 118"/>
                <a:gd name="T15" fmla="*/ 78 h 113"/>
                <a:gd name="T16" fmla="*/ 0 w 118"/>
                <a:gd name="T17" fmla="*/ 73 h 113"/>
                <a:gd name="T18" fmla="*/ 27 w 118"/>
                <a:gd name="T19" fmla="*/ 43 h 113"/>
                <a:gd name="T20" fmla="*/ 19 w 118"/>
                <a:gd name="T21"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3">
                  <a:moveTo>
                    <a:pt x="19" y="3"/>
                  </a:moveTo>
                  <a:lnTo>
                    <a:pt x="56" y="22"/>
                  </a:lnTo>
                  <a:lnTo>
                    <a:pt x="91" y="0"/>
                  </a:lnTo>
                  <a:lnTo>
                    <a:pt x="86" y="41"/>
                  </a:lnTo>
                  <a:lnTo>
                    <a:pt x="118" y="67"/>
                  </a:lnTo>
                  <a:lnTo>
                    <a:pt x="78" y="75"/>
                  </a:lnTo>
                  <a:lnTo>
                    <a:pt x="59" y="113"/>
                  </a:lnTo>
                  <a:lnTo>
                    <a:pt x="40" y="78"/>
                  </a:lnTo>
                  <a:lnTo>
                    <a:pt x="0" y="73"/>
                  </a:lnTo>
                  <a:lnTo>
                    <a:pt x="27" y="43"/>
                  </a:ln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4" name="Freeform 436">
              <a:extLst>
                <a:ext uri="{FF2B5EF4-FFF2-40B4-BE49-F238E27FC236}">
                  <a16:creationId xmlns:a16="http://schemas.microsoft.com/office/drawing/2014/main" id="{F8EC9A7E-A19B-4467-8413-BCB1D183CB7E}"/>
                </a:ext>
              </a:extLst>
            </p:cNvPr>
            <p:cNvSpPr>
              <a:spLocks/>
            </p:cNvSpPr>
            <p:nvPr/>
          </p:nvSpPr>
          <p:spPr bwMode="auto">
            <a:xfrm rot="16200000">
              <a:off x="10263750" y="2210604"/>
              <a:ext cx="646348" cy="604999"/>
            </a:xfrm>
            <a:custGeom>
              <a:avLst/>
              <a:gdLst>
                <a:gd name="T0" fmla="*/ 111 w 111"/>
                <a:gd name="T1" fmla="*/ 23 h 104"/>
                <a:gd name="T2" fmla="*/ 3 w 111"/>
                <a:gd name="T3" fmla="*/ 58 h 104"/>
                <a:gd name="T4" fmla="*/ 111 w 111"/>
                <a:gd name="T5" fmla="*/ 23 h 104"/>
              </a:gdLst>
              <a:ahLst/>
              <a:cxnLst>
                <a:cxn ang="0">
                  <a:pos x="T0" y="T1"/>
                </a:cxn>
                <a:cxn ang="0">
                  <a:pos x="T2" y="T3"/>
                </a:cxn>
                <a:cxn ang="0">
                  <a:pos x="T4" y="T5"/>
                </a:cxn>
              </a:cxnLst>
              <a:rect l="0" t="0" r="r" b="b"/>
              <a:pathLst>
                <a:path w="111" h="104">
                  <a:moveTo>
                    <a:pt x="111" y="23"/>
                  </a:moveTo>
                  <a:cubicBezTo>
                    <a:pt x="111" y="23"/>
                    <a:pt x="48" y="104"/>
                    <a:pt x="3" y="58"/>
                  </a:cubicBezTo>
                  <a:cubicBezTo>
                    <a:pt x="3" y="58"/>
                    <a:pt x="0" y="0"/>
                    <a:pt x="111" y="23"/>
                  </a:cubicBezTo>
                  <a:close/>
                </a:path>
              </a:pathLst>
            </a:custGeom>
            <a:solidFill>
              <a:srgbClr val="FFC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5" name="Freeform 437">
              <a:extLst>
                <a:ext uri="{FF2B5EF4-FFF2-40B4-BE49-F238E27FC236}">
                  <a16:creationId xmlns:a16="http://schemas.microsoft.com/office/drawing/2014/main" id="{B0BBC0A4-1795-4A63-AB0F-380FFCE4930A}"/>
                </a:ext>
              </a:extLst>
            </p:cNvPr>
            <p:cNvSpPr>
              <a:spLocks/>
            </p:cNvSpPr>
            <p:nvPr/>
          </p:nvSpPr>
          <p:spPr bwMode="auto">
            <a:xfrm rot="16200000">
              <a:off x="10314892" y="2292214"/>
              <a:ext cx="524478" cy="480953"/>
            </a:xfrm>
            <a:custGeom>
              <a:avLst/>
              <a:gdLst>
                <a:gd name="T0" fmla="*/ 90 w 90"/>
                <a:gd name="T1" fmla="*/ 18 h 83"/>
                <a:gd name="T2" fmla="*/ 3 w 90"/>
                <a:gd name="T3" fmla="*/ 47 h 83"/>
                <a:gd name="T4" fmla="*/ 90 w 90"/>
                <a:gd name="T5" fmla="*/ 18 h 83"/>
              </a:gdLst>
              <a:ahLst/>
              <a:cxnLst>
                <a:cxn ang="0">
                  <a:pos x="T0" y="T1"/>
                </a:cxn>
                <a:cxn ang="0">
                  <a:pos x="T2" y="T3"/>
                </a:cxn>
                <a:cxn ang="0">
                  <a:pos x="T4" y="T5"/>
                </a:cxn>
              </a:cxnLst>
              <a:rect l="0" t="0" r="r" b="b"/>
              <a:pathLst>
                <a:path w="90" h="83">
                  <a:moveTo>
                    <a:pt x="90" y="18"/>
                  </a:moveTo>
                  <a:cubicBezTo>
                    <a:pt x="90" y="18"/>
                    <a:pt x="39" y="83"/>
                    <a:pt x="3" y="47"/>
                  </a:cubicBezTo>
                  <a:cubicBezTo>
                    <a:pt x="3" y="47"/>
                    <a:pt x="0" y="0"/>
                    <a:pt x="90" y="18"/>
                  </a:cubicBez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6" name="Freeform 438">
              <a:extLst>
                <a:ext uri="{FF2B5EF4-FFF2-40B4-BE49-F238E27FC236}">
                  <a16:creationId xmlns:a16="http://schemas.microsoft.com/office/drawing/2014/main" id="{593B7ACC-3F1F-4CF8-B076-056CC680AD4F}"/>
                </a:ext>
              </a:extLst>
            </p:cNvPr>
            <p:cNvSpPr>
              <a:spLocks/>
            </p:cNvSpPr>
            <p:nvPr/>
          </p:nvSpPr>
          <p:spPr bwMode="auto">
            <a:xfrm rot="16200000">
              <a:off x="10521636" y="2638238"/>
              <a:ext cx="174100" cy="278561"/>
            </a:xfrm>
            <a:custGeom>
              <a:avLst/>
              <a:gdLst>
                <a:gd name="T0" fmla="*/ 43 w 80"/>
                <a:gd name="T1" fmla="*/ 0 h 128"/>
                <a:gd name="T2" fmla="*/ 80 w 80"/>
                <a:gd name="T3" fmla="*/ 115 h 128"/>
                <a:gd name="T4" fmla="*/ 38 w 80"/>
                <a:gd name="T5" fmla="*/ 128 h 128"/>
                <a:gd name="T6" fmla="*/ 0 w 80"/>
                <a:gd name="T7" fmla="*/ 14 h 128"/>
                <a:gd name="T8" fmla="*/ 43 w 80"/>
                <a:gd name="T9" fmla="*/ 0 h 128"/>
              </a:gdLst>
              <a:ahLst/>
              <a:cxnLst>
                <a:cxn ang="0">
                  <a:pos x="T0" y="T1"/>
                </a:cxn>
                <a:cxn ang="0">
                  <a:pos x="T2" y="T3"/>
                </a:cxn>
                <a:cxn ang="0">
                  <a:pos x="T4" y="T5"/>
                </a:cxn>
                <a:cxn ang="0">
                  <a:pos x="T6" y="T7"/>
                </a:cxn>
                <a:cxn ang="0">
                  <a:pos x="T8" y="T9"/>
                </a:cxn>
              </a:cxnLst>
              <a:rect l="0" t="0" r="r" b="b"/>
              <a:pathLst>
                <a:path w="80" h="128">
                  <a:moveTo>
                    <a:pt x="43" y="0"/>
                  </a:moveTo>
                  <a:lnTo>
                    <a:pt x="80" y="115"/>
                  </a:lnTo>
                  <a:lnTo>
                    <a:pt x="38" y="128"/>
                  </a:lnTo>
                  <a:lnTo>
                    <a:pt x="0" y="14"/>
                  </a:lnTo>
                  <a:lnTo>
                    <a:pt x="43" y="0"/>
                  </a:lnTo>
                  <a:close/>
                </a:path>
              </a:pathLst>
            </a:custGeom>
            <a:solidFill>
              <a:srgbClr val="2859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7" name="Freeform 439">
              <a:extLst>
                <a:ext uri="{FF2B5EF4-FFF2-40B4-BE49-F238E27FC236}">
                  <a16:creationId xmlns:a16="http://schemas.microsoft.com/office/drawing/2014/main" id="{C6DE4D54-D64D-4149-BE28-F283FAFEC0CB}"/>
                </a:ext>
              </a:extLst>
            </p:cNvPr>
            <p:cNvSpPr>
              <a:spLocks/>
            </p:cNvSpPr>
            <p:nvPr/>
          </p:nvSpPr>
          <p:spPr bwMode="auto">
            <a:xfrm rot="16200000">
              <a:off x="10590188" y="2523985"/>
              <a:ext cx="539711" cy="511420"/>
            </a:xfrm>
            <a:custGeom>
              <a:avLst/>
              <a:gdLst>
                <a:gd name="T0" fmla="*/ 0 w 93"/>
                <a:gd name="T1" fmla="*/ 16 h 88"/>
                <a:gd name="T2" fmla="*/ 93 w 93"/>
                <a:gd name="T3" fmla="*/ 76 h 88"/>
                <a:gd name="T4" fmla="*/ 46 w 93"/>
                <a:gd name="T5" fmla="*/ 0 h 88"/>
                <a:gd name="T6" fmla="*/ 0 w 93"/>
                <a:gd name="T7" fmla="*/ 16 h 88"/>
              </a:gdLst>
              <a:ahLst/>
              <a:cxnLst>
                <a:cxn ang="0">
                  <a:pos x="T0" y="T1"/>
                </a:cxn>
                <a:cxn ang="0">
                  <a:pos x="T2" y="T3"/>
                </a:cxn>
                <a:cxn ang="0">
                  <a:pos x="T4" y="T5"/>
                </a:cxn>
                <a:cxn ang="0">
                  <a:pos x="T6" y="T7"/>
                </a:cxn>
              </a:cxnLst>
              <a:rect l="0" t="0" r="r" b="b"/>
              <a:pathLst>
                <a:path w="93" h="88">
                  <a:moveTo>
                    <a:pt x="0" y="16"/>
                  </a:moveTo>
                  <a:cubicBezTo>
                    <a:pt x="36" y="88"/>
                    <a:pt x="93" y="76"/>
                    <a:pt x="93" y="76"/>
                  </a:cubicBezTo>
                  <a:cubicBezTo>
                    <a:pt x="46" y="0"/>
                    <a:pt x="46" y="0"/>
                    <a:pt x="46" y="0"/>
                  </a:cubicBezTo>
                  <a:lnTo>
                    <a:pt x="0" y="16"/>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8" name="Freeform 440">
              <a:extLst>
                <a:ext uri="{FF2B5EF4-FFF2-40B4-BE49-F238E27FC236}">
                  <a16:creationId xmlns:a16="http://schemas.microsoft.com/office/drawing/2014/main" id="{4D8D86EA-6C2C-49A2-9797-096887F374FE}"/>
                </a:ext>
              </a:extLst>
            </p:cNvPr>
            <p:cNvSpPr>
              <a:spLocks/>
            </p:cNvSpPr>
            <p:nvPr/>
          </p:nvSpPr>
          <p:spPr bwMode="auto">
            <a:xfrm rot="16200000">
              <a:off x="10936213" y="3516358"/>
              <a:ext cx="115342" cy="243741"/>
            </a:xfrm>
            <a:custGeom>
              <a:avLst/>
              <a:gdLst>
                <a:gd name="T0" fmla="*/ 11 w 20"/>
                <a:gd name="T1" fmla="*/ 42 h 42"/>
                <a:gd name="T2" fmla="*/ 20 w 20"/>
                <a:gd name="T3" fmla="*/ 0 h 42"/>
                <a:gd name="T4" fmla="*/ 8 w 20"/>
                <a:gd name="T5" fmla="*/ 3 h 42"/>
                <a:gd name="T6" fmla="*/ 0 w 20"/>
                <a:gd name="T7" fmla="*/ 42 h 42"/>
                <a:gd name="T8" fmla="*/ 11 w 20"/>
                <a:gd name="T9" fmla="*/ 42 h 42"/>
              </a:gdLst>
              <a:ahLst/>
              <a:cxnLst>
                <a:cxn ang="0">
                  <a:pos x="T0" y="T1"/>
                </a:cxn>
                <a:cxn ang="0">
                  <a:pos x="T2" y="T3"/>
                </a:cxn>
                <a:cxn ang="0">
                  <a:pos x="T4" y="T5"/>
                </a:cxn>
                <a:cxn ang="0">
                  <a:pos x="T6" y="T7"/>
                </a:cxn>
                <a:cxn ang="0">
                  <a:pos x="T8" y="T9"/>
                </a:cxn>
              </a:cxnLst>
              <a:rect l="0" t="0" r="r" b="b"/>
              <a:pathLst>
                <a:path w="20" h="42">
                  <a:moveTo>
                    <a:pt x="11" y="42"/>
                  </a:moveTo>
                  <a:cubicBezTo>
                    <a:pt x="20" y="0"/>
                    <a:pt x="20" y="0"/>
                    <a:pt x="20" y="0"/>
                  </a:cubicBezTo>
                  <a:cubicBezTo>
                    <a:pt x="8" y="3"/>
                    <a:pt x="8" y="3"/>
                    <a:pt x="8" y="3"/>
                  </a:cubicBezTo>
                  <a:cubicBezTo>
                    <a:pt x="0" y="42"/>
                    <a:pt x="0" y="42"/>
                    <a:pt x="0" y="42"/>
                  </a:cubicBezTo>
                  <a:cubicBezTo>
                    <a:pt x="4" y="42"/>
                    <a:pt x="7" y="42"/>
                    <a:pt x="11" y="42"/>
                  </a:cubicBezTo>
                  <a:close/>
                </a:path>
              </a:pathLst>
            </a:custGeom>
            <a:solidFill>
              <a:srgbClr val="27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29" name="Freeform 441">
              <a:extLst>
                <a:ext uri="{FF2B5EF4-FFF2-40B4-BE49-F238E27FC236}">
                  <a16:creationId xmlns:a16="http://schemas.microsoft.com/office/drawing/2014/main" id="{12F74482-61DA-4C15-BE60-6AD306A5E5CD}"/>
                </a:ext>
              </a:extLst>
            </p:cNvPr>
            <p:cNvSpPr>
              <a:spLocks/>
            </p:cNvSpPr>
            <p:nvPr/>
          </p:nvSpPr>
          <p:spPr bwMode="auto">
            <a:xfrm rot="16200000">
              <a:off x="10899217" y="3864559"/>
              <a:ext cx="232859" cy="139280"/>
            </a:xfrm>
            <a:custGeom>
              <a:avLst/>
              <a:gdLst>
                <a:gd name="T0" fmla="*/ 35 w 40"/>
                <a:gd name="T1" fmla="*/ 24 h 24"/>
                <a:gd name="T2" fmla="*/ 40 w 40"/>
                <a:gd name="T3" fmla="*/ 0 h 24"/>
                <a:gd name="T4" fmla="*/ 0 w 40"/>
                <a:gd name="T5" fmla="*/ 13 h 24"/>
                <a:gd name="T6" fmla="*/ 35 w 40"/>
                <a:gd name="T7" fmla="*/ 24 h 24"/>
              </a:gdLst>
              <a:ahLst/>
              <a:cxnLst>
                <a:cxn ang="0">
                  <a:pos x="T0" y="T1"/>
                </a:cxn>
                <a:cxn ang="0">
                  <a:pos x="T2" y="T3"/>
                </a:cxn>
                <a:cxn ang="0">
                  <a:pos x="T4" y="T5"/>
                </a:cxn>
                <a:cxn ang="0">
                  <a:pos x="T6" y="T7"/>
                </a:cxn>
              </a:cxnLst>
              <a:rect l="0" t="0" r="r" b="b"/>
              <a:pathLst>
                <a:path w="40" h="24">
                  <a:moveTo>
                    <a:pt x="35" y="24"/>
                  </a:moveTo>
                  <a:cubicBezTo>
                    <a:pt x="40" y="0"/>
                    <a:pt x="40" y="0"/>
                    <a:pt x="40" y="0"/>
                  </a:cubicBezTo>
                  <a:cubicBezTo>
                    <a:pt x="0" y="13"/>
                    <a:pt x="0" y="13"/>
                    <a:pt x="0" y="13"/>
                  </a:cubicBezTo>
                  <a:cubicBezTo>
                    <a:pt x="12" y="18"/>
                    <a:pt x="24" y="21"/>
                    <a:pt x="35" y="24"/>
                  </a:cubicBezTo>
                  <a:close/>
                </a:path>
              </a:pathLst>
            </a:custGeom>
            <a:solidFill>
              <a:srgbClr val="3AC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0" name="Freeform 442">
              <a:extLst>
                <a:ext uri="{FF2B5EF4-FFF2-40B4-BE49-F238E27FC236}">
                  <a16:creationId xmlns:a16="http://schemas.microsoft.com/office/drawing/2014/main" id="{79BE059A-77BF-4112-A686-00EACD99E46A}"/>
                </a:ext>
              </a:extLst>
            </p:cNvPr>
            <p:cNvSpPr>
              <a:spLocks/>
            </p:cNvSpPr>
            <p:nvPr/>
          </p:nvSpPr>
          <p:spPr bwMode="auto">
            <a:xfrm rot="16200000">
              <a:off x="10434586" y="2910270"/>
              <a:ext cx="879207" cy="517949"/>
            </a:xfrm>
            <a:custGeom>
              <a:avLst/>
              <a:gdLst>
                <a:gd name="T0" fmla="*/ 151 w 151"/>
                <a:gd name="T1" fmla="*/ 25 h 89"/>
                <a:gd name="T2" fmla="*/ 137 w 151"/>
                <a:gd name="T3" fmla="*/ 0 h 89"/>
                <a:gd name="T4" fmla="*/ 9 w 151"/>
                <a:gd name="T5" fmla="*/ 42 h 89"/>
                <a:gd name="T6" fmla="*/ 0 w 151"/>
                <a:gd name="T7" fmla="*/ 87 h 89"/>
                <a:gd name="T8" fmla="*/ 151 w 151"/>
                <a:gd name="T9" fmla="*/ 25 h 89"/>
              </a:gdLst>
              <a:ahLst/>
              <a:cxnLst>
                <a:cxn ang="0">
                  <a:pos x="T0" y="T1"/>
                </a:cxn>
                <a:cxn ang="0">
                  <a:pos x="T2" y="T3"/>
                </a:cxn>
                <a:cxn ang="0">
                  <a:pos x="T4" y="T5"/>
                </a:cxn>
                <a:cxn ang="0">
                  <a:pos x="T6" y="T7"/>
                </a:cxn>
                <a:cxn ang="0">
                  <a:pos x="T8" y="T9"/>
                </a:cxn>
              </a:cxnLst>
              <a:rect l="0" t="0" r="r" b="b"/>
              <a:pathLst>
                <a:path w="151" h="89">
                  <a:moveTo>
                    <a:pt x="151" y="25"/>
                  </a:moveTo>
                  <a:cubicBezTo>
                    <a:pt x="137" y="0"/>
                    <a:pt x="137" y="0"/>
                    <a:pt x="137" y="0"/>
                  </a:cubicBezTo>
                  <a:cubicBezTo>
                    <a:pt x="9" y="42"/>
                    <a:pt x="9" y="42"/>
                    <a:pt x="9" y="42"/>
                  </a:cubicBezTo>
                  <a:cubicBezTo>
                    <a:pt x="0" y="87"/>
                    <a:pt x="0" y="87"/>
                    <a:pt x="0" y="87"/>
                  </a:cubicBezTo>
                  <a:cubicBezTo>
                    <a:pt x="92" y="89"/>
                    <a:pt x="151" y="25"/>
                    <a:pt x="151" y="25"/>
                  </a:cubicBezTo>
                  <a:close/>
                </a:path>
              </a:pathLst>
            </a:custGeom>
            <a:solidFill>
              <a:srgbClr val="3AC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1" name="Freeform 443">
              <a:extLst>
                <a:ext uri="{FF2B5EF4-FFF2-40B4-BE49-F238E27FC236}">
                  <a16:creationId xmlns:a16="http://schemas.microsoft.com/office/drawing/2014/main" id="{0DEB52E7-175F-4A46-940D-7461A2BFE759}"/>
                </a:ext>
              </a:extLst>
            </p:cNvPr>
            <p:cNvSpPr>
              <a:spLocks/>
            </p:cNvSpPr>
            <p:nvPr/>
          </p:nvSpPr>
          <p:spPr bwMode="auto">
            <a:xfrm rot="16200000">
              <a:off x="10981914" y="3729631"/>
              <a:ext cx="69640" cy="163219"/>
            </a:xfrm>
            <a:custGeom>
              <a:avLst/>
              <a:gdLst>
                <a:gd name="T0" fmla="*/ 6 w 12"/>
                <a:gd name="T1" fmla="*/ 28 h 28"/>
                <a:gd name="T2" fmla="*/ 12 w 12"/>
                <a:gd name="T3" fmla="*/ 0 h 28"/>
                <a:gd name="T4" fmla="*/ 5 w 12"/>
                <a:gd name="T5" fmla="*/ 2 h 28"/>
                <a:gd name="T6" fmla="*/ 0 w 12"/>
                <a:gd name="T7" fmla="*/ 26 h 28"/>
                <a:gd name="T8" fmla="*/ 6 w 12"/>
                <a:gd name="T9" fmla="*/ 28 h 28"/>
              </a:gdLst>
              <a:ahLst/>
              <a:cxnLst>
                <a:cxn ang="0">
                  <a:pos x="T0" y="T1"/>
                </a:cxn>
                <a:cxn ang="0">
                  <a:pos x="T2" y="T3"/>
                </a:cxn>
                <a:cxn ang="0">
                  <a:pos x="T4" y="T5"/>
                </a:cxn>
                <a:cxn ang="0">
                  <a:pos x="T6" y="T7"/>
                </a:cxn>
                <a:cxn ang="0">
                  <a:pos x="T8" y="T9"/>
                </a:cxn>
              </a:cxnLst>
              <a:rect l="0" t="0" r="r" b="b"/>
              <a:pathLst>
                <a:path w="12" h="28">
                  <a:moveTo>
                    <a:pt x="6" y="28"/>
                  </a:moveTo>
                  <a:cubicBezTo>
                    <a:pt x="12" y="0"/>
                    <a:pt x="12" y="0"/>
                    <a:pt x="12" y="0"/>
                  </a:cubicBezTo>
                  <a:cubicBezTo>
                    <a:pt x="5" y="2"/>
                    <a:pt x="5" y="2"/>
                    <a:pt x="5" y="2"/>
                  </a:cubicBezTo>
                  <a:cubicBezTo>
                    <a:pt x="0" y="26"/>
                    <a:pt x="0" y="26"/>
                    <a:pt x="0" y="26"/>
                  </a:cubicBezTo>
                  <a:cubicBezTo>
                    <a:pt x="2" y="27"/>
                    <a:pt x="4" y="27"/>
                    <a:pt x="6" y="28"/>
                  </a:cubicBezTo>
                  <a:close/>
                </a:path>
              </a:pathLst>
            </a:custGeom>
            <a:solidFill>
              <a:srgbClr val="27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2" name="Freeform 444">
              <a:extLst>
                <a:ext uri="{FF2B5EF4-FFF2-40B4-BE49-F238E27FC236}">
                  <a16:creationId xmlns:a16="http://schemas.microsoft.com/office/drawing/2014/main" id="{EE96CA21-526F-492C-B994-478F378D8E1D}"/>
                </a:ext>
              </a:extLst>
            </p:cNvPr>
            <p:cNvSpPr>
              <a:spLocks/>
            </p:cNvSpPr>
            <p:nvPr/>
          </p:nvSpPr>
          <p:spPr bwMode="auto">
            <a:xfrm rot="16200000">
              <a:off x="10951447" y="3464127"/>
              <a:ext cx="76169" cy="261151"/>
            </a:xfrm>
            <a:custGeom>
              <a:avLst/>
              <a:gdLst>
                <a:gd name="T0" fmla="*/ 4 w 13"/>
                <a:gd name="T1" fmla="*/ 45 h 45"/>
                <a:gd name="T2" fmla="*/ 13 w 13"/>
                <a:gd name="T3" fmla="*/ 0 h 45"/>
                <a:gd name="T4" fmla="*/ 9 w 13"/>
                <a:gd name="T5" fmla="*/ 2 h 45"/>
                <a:gd name="T6" fmla="*/ 0 w 13"/>
                <a:gd name="T7" fmla="*/ 44 h 45"/>
                <a:gd name="T8" fmla="*/ 4 w 13"/>
                <a:gd name="T9" fmla="*/ 45 h 45"/>
              </a:gdLst>
              <a:ahLst/>
              <a:cxnLst>
                <a:cxn ang="0">
                  <a:pos x="T0" y="T1"/>
                </a:cxn>
                <a:cxn ang="0">
                  <a:pos x="T2" y="T3"/>
                </a:cxn>
                <a:cxn ang="0">
                  <a:pos x="T4" y="T5"/>
                </a:cxn>
                <a:cxn ang="0">
                  <a:pos x="T6" y="T7"/>
                </a:cxn>
                <a:cxn ang="0">
                  <a:pos x="T8" y="T9"/>
                </a:cxn>
              </a:cxnLst>
              <a:rect l="0" t="0" r="r" b="b"/>
              <a:pathLst>
                <a:path w="13" h="45">
                  <a:moveTo>
                    <a:pt x="4" y="45"/>
                  </a:moveTo>
                  <a:cubicBezTo>
                    <a:pt x="13" y="0"/>
                    <a:pt x="13" y="0"/>
                    <a:pt x="13" y="0"/>
                  </a:cubicBezTo>
                  <a:cubicBezTo>
                    <a:pt x="9" y="2"/>
                    <a:pt x="9" y="2"/>
                    <a:pt x="9" y="2"/>
                  </a:cubicBezTo>
                  <a:cubicBezTo>
                    <a:pt x="0" y="44"/>
                    <a:pt x="0" y="44"/>
                    <a:pt x="0" y="44"/>
                  </a:cubicBezTo>
                  <a:cubicBezTo>
                    <a:pt x="1" y="44"/>
                    <a:pt x="2" y="44"/>
                    <a:pt x="4" y="45"/>
                  </a:cubicBez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3" name="Freeform 445">
              <a:extLst>
                <a:ext uri="{FF2B5EF4-FFF2-40B4-BE49-F238E27FC236}">
                  <a16:creationId xmlns:a16="http://schemas.microsoft.com/office/drawing/2014/main" id="{FFCAC487-D0AC-4C6B-A87F-F5FED84CBA59}"/>
                </a:ext>
              </a:extLst>
            </p:cNvPr>
            <p:cNvSpPr>
              <a:spLocks/>
            </p:cNvSpPr>
            <p:nvPr/>
          </p:nvSpPr>
          <p:spPr bwMode="auto">
            <a:xfrm rot="16200000">
              <a:off x="10924244" y="3615377"/>
              <a:ext cx="156690" cy="226331"/>
            </a:xfrm>
            <a:custGeom>
              <a:avLst/>
              <a:gdLst>
                <a:gd name="T0" fmla="*/ 19 w 27"/>
                <a:gd name="T1" fmla="*/ 39 h 39"/>
                <a:gd name="T2" fmla="*/ 27 w 27"/>
                <a:gd name="T3" fmla="*/ 0 h 39"/>
                <a:gd name="T4" fmla="*/ 6 w 27"/>
                <a:gd name="T5" fmla="*/ 7 h 39"/>
                <a:gd name="T6" fmla="*/ 0 w 27"/>
                <a:gd name="T7" fmla="*/ 36 h 39"/>
                <a:gd name="T8" fmla="*/ 19 w 27"/>
                <a:gd name="T9" fmla="*/ 39 h 39"/>
              </a:gdLst>
              <a:ahLst/>
              <a:cxnLst>
                <a:cxn ang="0">
                  <a:pos x="T0" y="T1"/>
                </a:cxn>
                <a:cxn ang="0">
                  <a:pos x="T2" y="T3"/>
                </a:cxn>
                <a:cxn ang="0">
                  <a:pos x="T4" y="T5"/>
                </a:cxn>
                <a:cxn ang="0">
                  <a:pos x="T6" y="T7"/>
                </a:cxn>
                <a:cxn ang="0">
                  <a:pos x="T8" y="T9"/>
                </a:cxn>
              </a:cxnLst>
              <a:rect l="0" t="0" r="r" b="b"/>
              <a:pathLst>
                <a:path w="27" h="39">
                  <a:moveTo>
                    <a:pt x="19" y="39"/>
                  </a:moveTo>
                  <a:cubicBezTo>
                    <a:pt x="27" y="0"/>
                    <a:pt x="27" y="0"/>
                    <a:pt x="27" y="0"/>
                  </a:cubicBezTo>
                  <a:cubicBezTo>
                    <a:pt x="6" y="7"/>
                    <a:pt x="6" y="7"/>
                    <a:pt x="6" y="7"/>
                  </a:cubicBezTo>
                  <a:cubicBezTo>
                    <a:pt x="0" y="36"/>
                    <a:pt x="0" y="36"/>
                    <a:pt x="0" y="36"/>
                  </a:cubicBezTo>
                  <a:cubicBezTo>
                    <a:pt x="6" y="37"/>
                    <a:pt x="13" y="38"/>
                    <a:pt x="19" y="39"/>
                  </a:cubicBez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4" name="Freeform 446">
              <a:extLst>
                <a:ext uri="{FF2B5EF4-FFF2-40B4-BE49-F238E27FC236}">
                  <a16:creationId xmlns:a16="http://schemas.microsoft.com/office/drawing/2014/main" id="{D187EBD0-5E69-44E6-8334-EB7B9FC0C18B}"/>
                </a:ext>
              </a:extLst>
            </p:cNvPr>
            <p:cNvSpPr>
              <a:spLocks/>
            </p:cNvSpPr>
            <p:nvPr/>
          </p:nvSpPr>
          <p:spPr bwMode="auto">
            <a:xfrm rot="16200000">
              <a:off x="10993884" y="3706780"/>
              <a:ext cx="39173" cy="169748"/>
            </a:xfrm>
            <a:custGeom>
              <a:avLst/>
              <a:gdLst>
                <a:gd name="T0" fmla="*/ 2 w 18"/>
                <a:gd name="T1" fmla="*/ 78 h 78"/>
                <a:gd name="T2" fmla="*/ 18 w 18"/>
                <a:gd name="T3" fmla="*/ 0 h 78"/>
                <a:gd name="T4" fmla="*/ 16 w 18"/>
                <a:gd name="T5" fmla="*/ 3 h 78"/>
                <a:gd name="T6" fmla="*/ 0 w 18"/>
                <a:gd name="T7" fmla="*/ 78 h 78"/>
                <a:gd name="T8" fmla="*/ 2 w 18"/>
                <a:gd name="T9" fmla="*/ 78 h 78"/>
              </a:gdLst>
              <a:ahLst/>
              <a:cxnLst>
                <a:cxn ang="0">
                  <a:pos x="T0" y="T1"/>
                </a:cxn>
                <a:cxn ang="0">
                  <a:pos x="T2" y="T3"/>
                </a:cxn>
                <a:cxn ang="0">
                  <a:pos x="T4" y="T5"/>
                </a:cxn>
                <a:cxn ang="0">
                  <a:pos x="T6" y="T7"/>
                </a:cxn>
                <a:cxn ang="0">
                  <a:pos x="T8" y="T9"/>
                </a:cxn>
              </a:cxnLst>
              <a:rect l="0" t="0" r="r" b="b"/>
              <a:pathLst>
                <a:path w="18" h="78">
                  <a:moveTo>
                    <a:pt x="2" y="78"/>
                  </a:moveTo>
                  <a:lnTo>
                    <a:pt x="18" y="0"/>
                  </a:lnTo>
                  <a:lnTo>
                    <a:pt x="16" y="3"/>
                  </a:lnTo>
                  <a:lnTo>
                    <a:pt x="0" y="78"/>
                  </a:lnTo>
                  <a:lnTo>
                    <a:pt x="2" y="78"/>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5" name="Freeform 447">
              <a:extLst>
                <a:ext uri="{FF2B5EF4-FFF2-40B4-BE49-F238E27FC236}">
                  <a16:creationId xmlns:a16="http://schemas.microsoft.com/office/drawing/2014/main" id="{C82F263F-AA40-4ED9-B7C0-48F21527D3D3}"/>
                </a:ext>
              </a:extLst>
            </p:cNvPr>
            <p:cNvSpPr>
              <a:spLocks/>
            </p:cNvSpPr>
            <p:nvPr/>
          </p:nvSpPr>
          <p:spPr bwMode="auto">
            <a:xfrm rot="16200000">
              <a:off x="10670710" y="3327023"/>
              <a:ext cx="341672" cy="348201"/>
            </a:xfrm>
            <a:custGeom>
              <a:avLst/>
              <a:gdLst>
                <a:gd name="T0" fmla="*/ 21 w 59"/>
                <a:gd name="T1" fmla="*/ 5 h 60"/>
                <a:gd name="T2" fmla="*/ 4 w 59"/>
                <a:gd name="T3" fmla="*/ 38 h 60"/>
                <a:gd name="T4" fmla="*/ 38 w 59"/>
                <a:gd name="T5" fmla="*/ 55 h 60"/>
                <a:gd name="T6" fmla="*/ 54 w 59"/>
                <a:gd name="T7" fmla="*/ 22 h 60"/>
                <a:gd name="T8" fmla="*/ 21 w 59"/>
                <a:gd name="T9" fmla="*/ 5 h 60"/>
              </a:gdLst>
              <a:ahLst/>
              <a:cxnLst>
                <a:cxn ang="0">
                  <a:pos x="T0" y="T1"/>
                </a:cxn>
                <a:cxn ang="0">
                  <a:pos x="T2" y="T3"/>
                </a:cxn>
                <a:cxn ang="0">
                  <a:pos x="T4" y="T5"/>
                </a:cxn>
                <a:cxn ang="0">
                  <a:pos x="T6" y="T7"/>
                </a:cxn>
                <a:cxn ang="0">
                  <a:pos x="T8" y="T9"/>
                </a:cxn>
              </a:cxnLst>
              <a:rect l="0" t="0" r="r" b="b"/>
              <a:pathLst>
                <a:path w="59" h="60">
                  <a:moveTo>
                    <a:pt x="21" y="5"/>
                  </a:moveTo>
                  <a:cubicBezTo>
                    <a:pt x="7" y="10"/>
                    <a:pt x="0" y="24"/>
                    <a:pt x="4" y="38"/>
                  </a:cubicBezTo>
                  <a:cubicBezTo>
                    <a:pt x="9" y="52"/>
                    <a:pt x="24" y="60"/>
                    <a:pt x="38" y="55"/>
                  </a:cubicBezTo>
                  <a:cubicBezTo>
                    <a:pt x="51" y="51"/>
                    <a:pt x="59" y="36"/>
                    <a:pt x="54" y="22"/>
                  </a:cubicBezTo>
                  <a:cubicBezTo>
                    <a:pt x="50" y="8"/>
                    <a:pt x="35" y="0"/>
                    <a:pt x="21" y="5"/>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6" name="Freeform 448">
              <a:extLst>
                <a:ext uri="{FF2B5EF4-FFF2-40B4-BE49-F238E27FC236}">
                  <a16:creationId xmlns:a16="http://schemas.microsoft.com/office/drawing/2014/main" id="{65DF90C7-7DBB-473D-A51C-F23D070F3F41}"/>
                </a:ext>
              </a:extLst>
            </p:cNvPr>
            <p:cNvSpPr>
              <a:spLocks/>
            </p:cNvSpPr>
            <p:nvPr/>
          </p:nvSpPr>
          <p:spPr bwMode="auto">
            <a:xfrm rot="16200000">
              <a:off x="10670710" y="3327023"/>
              <a:ext cx="341672" cy="348201"/>
            </a:xfrm>
            <a:custGeom>
              <a:avLst/>
              <a:gdLst>
                <a:gd name="T0" fmla="*/ 21 w 59"/>
                <a:gd name="T1" fmla="*/ 5 h 60"/>
                <a:gd name="T2" fmla="*/ 4 w 59"/>
                <a:gd name="T3" fmla="*/ 38 h 60"/>
                <a:gd name="T4" fmla="*/ 38 w 59"/>
                <a:gd name="T5" fmla="*/ 55 h 60"/>
                <a:gd name="T6" fmla="*/ 54 w 59"/>
                <a:gd name="T7" fmla="*/ 22 h 60"/>
                <a:gd name="T8" fmla="*/ 21 w 59"/>
                <a:gd name="T9" fmla="*/ 5 h 60"/>
              </a:gdLst>
              <a:ahLst/>
              <a:cxnLst>
                <a:cxn ang="0">
                  <a:pos x="T0" y="T1"/>
                </a:cxn>
                <a:cxn ang="0">
                  <a:pos x="T2" y="T3"/>
                </a:cxn>
                <a:cxn ang="0">
                  <a:pos x="T4" y="T5"/>
                </a:cxn>
                <a:cxn ang="0">
                  <a:pos x="T6" y="T7"/>
                </a:cxn>
                <a:cxn ang="0">
                  <a:pos x="T8" y="T9"/>
                </a:cxn>
              </a:cxnLst>
              <a:rect l="0" t="0" r="r" b="b"/>
              <a:pathLst>
                <a:path w="59" h="60">
                  <a:moveTo>
                    <a:pt x="21" y="5"/>
                  </a:moveTo>
                  <a:cubicBezTo>
                    <a:pt x="7" y="10"/>
                    <a:pt x="0" y="24"/>
                    <a:pt x="4" y="38"/>
                  </a:cubicBezTo>
                  <a:cubicBezTo>
                    <a:pt x="9" y="52"/>
                    <a:pt x="24" y="60"/>
                    <a:pt x="38" y="55"/>
                  </a:cubicBezTo>
                  <a:cubicBezTo>
                    <a:pt x="51" y="51"/>
                    <a:pt x="59" y="36"/>
                    <a:pt x="54" y="22"/>
                  </a:cubicBezTo>
                  <a:cubicBezTo>
                    <a:pt x="50" y="8"/>
                    <a:pt x="35" y="0"/>
                    <a:pt x="21" y="5"/>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7" name="Freeform 449">
              <a:extLst>
                <a:ext uri="{FF2B5EF4-FFF2-40B4-BE49-F238E27FC236}">
                  <a16:creationId xmlns:a16="http://schemas.microsoft.com/office/drawing/2014/main" id="{F6C65AEB-E5FA-4215-9148-576430C7EA1B}"/>
                </a:ext>
              </a:extLst>
            </p:cNvPr>
            <p:cNvSpPr>
              <a:spLocks/>
            </p:cNvSpPr>
            <p:nvPr/>
          </p:nvSpPr>
          <p:spPr bwMode="auto">
            <a:xfrm rot="16200000">
              <a:off x="10702265" y="3365108"/>
              <a:ext cx="278561" cy="278561"/>
            </a:xfrm>
            <a:custGeom>
              <a:avLst/>
              <a:gdLst>
                <a:gd name="T0" fmla="*/ 18 w 48"/>
                <a:gd name="T1" fmla="*/ 4 h 48"/>
                <a:gd name="T2" fmla="*/ 4 w 48"/>
                <a:gd name="T3" fmla="*/ 31 h 48"/>
                <a:gd name="T4" fmla="*/ 31 w 48"/>
                <a:gd name="T5" fmla="*/ 44 h 48"/>
                <a:gd name="T6" fmla="*/ 45 w 48"/>
                <a:gd name="T7" fmla="*/ 17 h 48"/>
                <a:gd name="T8" fmla="*/ 18 w 48"/>
                <a:gd name="T9" fmla="*/ 4 h 48"/>
              </a:gdLst>
              <a:ahLst/>
              <a:cxnLst>
                <a:cxn ang="0">
                  <a:pos x="T0" y="T1"/>
                </a:cxn>
                <a:cxn ang="0">
                  <a:pos x="T2" y="T3"/>
                </a:cxn>
                <a:cxn ang="0">
                  <a:pos x="T4" y="T5"/>
                </a:cxn>
                <a:cxn ang="0">
                  <a:pos x="T6" y="T7"/>
                </a:cxn>
                <a:cxn ang="0">
                  <a:pos x="T8" y="T9"/>
                </a:cxn>
              </a:cxnLst>
              <a:rect l="0" t="0" r="r" b="b"/>
              <a:pathLst>
                <a:path w="48" h="48">
                  <a:moveTo>
                    <a:pt x="18" y="4"/>
                  </a:moveTo>
                  <a:cubicBezTo>
                    <a:pt x="6" y="8"/>
                    <a:pt x="0" y="20"/>
                    <a:pt x="4" y="31"/>
                  </a:cubicBezTo>
                  <a:cubicBezTo>
                    <a:pt x="8" y="42"/>
                    <a:pt x="20" y="48"/>
                    <a:pt x="31" y="44"/>
                  </a:cubicBezTo>
                  <a:cubicBezTo>
                    <a:pt x="42" y="41"/>
                    <a:pt x="48" y="29"/>
                    <a:pt x="45" y="17"/>
                  </a:cubicBezTo>
                  <a:cubicBezTo>
                    <a:pt x="41" y="6"/>
                    <a:pt x="29" y="0"/>
                    <a:pt x="18" y="4"/>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8" name="Freeform 450">
              <a:extLst>
                <a:ext uri="{FF2B5EF4-FFF2-40B4-BE49-F238E27FC236}">
                  <a16:creationId xmlns:a16="http://schemas.microsoft.com/office/drawing/2014/main" id="{9F2CF09A-BE94-4BF0-9BC4-4C523FA22565}"/>
                </a:ext>
              </a:extLst>
            </p:cNvPr>
            <p:cNvSpPr>
              <a:spLocks/>
            </p:cNvSpPr>
            <p:nvPr/>
          </p:nvSpPr>
          <p:spPr bwMode="auto">
            <a:xfrm rot="16200000">
              <a:off x="10726204" y="3386870"/>
              <a:ext cx="232859" cy="232859"/>
            </a:xfrm>
            <a:custGeom>
              <a:avLst/>
              <a:gdLst>
                <a:gd name="T0" fmla="*/ 15 w 40"/>
                <a:gd name="T1" fmla="*/ 3 h 40"/>
                <a:gd name="T2" fmla="*/ 3 w 40"/>
                <a:gd name="T3" fmla="*/ 26 h 40"/>
                <a:gd name="T4" fmla="*/ 26 w 40"/>
                <a:gd name="T5" fmla="*/ 37 h 40"/>
                <a:gd name="T6" fmla="*/ 37 w 40"/>
                <a:gd name="T7" fmla="*/ 15 h 40"/>
                <a:gd name="T8" fmla="*/ 15 w 40"/>
                <a:gd name="T9" fmla="*/ 3 h 40"/>
              </a:gdLst>
              <a:ahLst/>
              <a:cxnLst>
                <a:cxn ang="0">
                  <a:pos x="T0" y="T1"/>
                </a:cxn>
                <a:cxn ang="0">
                  <a:pos x="T2" y="T3"/>
                </a:cxn>
                <a:cxn ang="0">
                  <a:pos x="T4" y="T5"/>
                </a:cxn>
                <a:cxn ang="0">
                  <a:pos x="T6" y="T7"/>
                </a:cxn>
                <a:cxn ang="0">
                  <a:pos x="T8" y="T9"/>
                </a:cxn>
              </a:cxnLst>
              <a:rect l="0" t="0" r="r" b="b"/>
              <a:pathLst>
                <a:path w="40" h="40">
                  <a:moveTo>
                    <a:pt x="15" y="3"/>
                  </a:moveTo>
                  <a:cubicBezTo>
                    <a:pt x="5" y="6"/>
                    <a:pt x="0" y="16"/>
                    <a:pt x="3" y="26"/>
                  </a:cubicBezTo>
                  <a:cubicBezTo>
                    <a:pt x="6" y="35"/>
                    <a:pt x="16" y="40"/>
                    <a:pt x="26" y="37"/>
                  </a:cubicBezTo>
                  <a:cubicBezTo>
                    <a:pt x="35" y="34"/>
                    <a:pt x="40" y="24"/>
                    <a:pt x="37" y="15"/>
                  </a:cubicBezTo>
                  <a:cubicBezTo>
                    <a:pt x="34" y="5"/>
                    <a:pt x="24" y="0"/>
                    <a:pt x="15" y="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39" name="Freeform 451">
              <a:extLst>
                <a:ext uri="{FF2B5EF4-FFF2-40B4-BE49-F238E27FC236}">
                  <a16:creationId xmlns:a16="http://schemas.microsoft.com/office/drawing/2014/main" id="{63BE17E8-76A5-4EB3-BF64-3DF55616177F}"/>
                </a:ext>
              </a:extLst>
            </p:cNvPr>
            <p:cNvSpPr>
              <a:spLocks/>
            </p:cNvSpPr>
            <p:nvPr/>
          </p:nvSpPr>
          <p:spPr bwMode="auto">
            <a:xfrm rot="16200000">
              <a:off x="10366034" y="2737258"/>
              <a:ext cx="620233" cy="282913"/>
            </a:xfrm>
            <a:custGeom>
              <a:avLst/>
              <a:gdLst>
                <a:gd name="T0" fmla="*/ 107 w 107"/>
                <a:gd name="T1" fmla="*/ 0 h 49"/>
                <a:gd name="T2" fmla="*/ 0 w 107"/>
                <a:gd name="T3" fmla="*/ 35 h 49"/>
                <a:gd name="T4" fmla="*/ 107 w 107"/>
                <a:gd name="T5" fmla="*/ 0 h 49"/>
              </a:gdLst>
              <a:ahLst/>
              <a:cxnLst>
                <a:cxn ang="0">
                  <a:pos x="T0" y="T1"/>
                </a:cxn>
                <a:cxn ang="0">
                  <a:pos x="T2" y="T3"/>
                </a:cxn>
                <a:cxn ang="0">
                  <a:pos x="T4" y="T5"/>
                </a:cxn>
              </a:cxnLst>
              <a:rect l="0" t="0" r="r" b="b"/>
              <a:pathLst>
                <a:path w="107" h="49">
                  <a:moveTo>
                    <a:pt x="107" y="0"/>
                  </a:moveTo>
                  <a:cubicBezTo>
                    <a:pt x="0" y="35"/>
                    <a:pt x="0" y="35"/>
                    <a:pt x="0" y="35"/>
                  </a:cubicBezTo>
                  <a:cubicBezTo>
                    <a:pt x="0" y="35"/>
                    <a:pt x="59" y="49"/>
                    <a:pt x="107" y="0"/>
                  </a:cubicBezTo>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0" name="Freeform 452">
              <a:extLst>
                <a:ext uri="{FF2B5EF4-FFF2-40B4-BE49-F238E27FC236}">
                  <a16:creationId xmlns:a16="http://schemas.microsoft.com/office/drawing/2014/main" id="{1CE3C903-1781-4B7C-9232-15851FADB089}"/>
                </a:ext>
              </a:extLst>
            </p:cNvPr>
            <p:cNvSpPr>
              <a:spLocks/>
            </p:cNvSpPr>
            <p:nvPr/>
          </p:nvSpPr>
          <p:spPr bwMode="auto">
            <a:xfrm rot="16200000">
              <a:off x="10219137" y="2655648"/>
              <a:ext cx="350377" cy="602823"/>
            </a:xfrm>
            <a:custGeom>
              <a:avLst/>
              <a:gdLst>
                <a:gd name="T0" fmla="*/ 14 w 60"/>
                <a:gd name="T1" fmla="*/ 104 h 104"/>
                <a:gd name="T2" fmla="*/ 53 w 60"/>
                <a:gd name="T3" fmla="*/ 0 h 104"/>
                <a:gd name="T4" fmla="*/ 60 w 60"/>
                <a:gd name="T5" fmla="*/ 88 h 104"/>
                <a:gd name="T6" fmla="*/ 14 w 60"/>
                <a:gd name="T7" fmla="*/ 104 h 104"/>
              </a:gdLst>
              <a:ahLst/>
              <a:cxnLst>
                <a:cxn ang="0">
                  <a:pos x="T0" y="T1"/>
                </a:cxn>
                <a:cxn ang="0">
                  <a:pos x="T2" y="T3"/>
                </a:cxn>
                <a:cxn ang="0">
                  <a:pos x="T4" y="T5"/>
                </a:cxn>
                <a:cxn ang="0">
                  <a:pos x="T6" y="T7"/>
                </a:cxn>
              </a:cxnLst>
              <a:rect l="0" t="0" r="r" b="b"/>
              <a:pathLst>
                <a:path w="60" h="104">
                  <a:moveTo>
                    <a:pt x="14" y="104"/>
                  </a:moveTo>
                  <a:cubicBezTo>
                    <a:pt x="0" y="24"/>
                    <a:pt x="53" y="0"/>
                    <a:pt x="53" y="0"/>
                  </a:cubicBezTo>
                  <a:cubicBezTo>
                    <a:pt x="60" y="88"/>
                    <a:pt x="60" y="88"/>
                    <a:pt x="60" y="88"/>
                  </a:cubicBezTo>
                  <a:lnTo>
                    <a:pt x="14" y="104"/>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1" name="Freeform 453">
              <a:extLst>
                <a:ext uri="{FF2B5EF4-FFF2-40B4-BE49-F238E27FC236}">
                  <a16:creationId xmlns:a16="http://schemas.microsoft.com/office/drawing/2014/main" id="{40D1FFE4-DF15-48A4-A0FF-74789034E665}"/>
                </a:ext>
              </a:extLst>
            </p:cNvPr>
            <p:cNvSpPr>
              <a:spLocks/>
            </p:cNvSpPr>
            <p:nvPr/>
          </p:nvSpPr>
          <p:spPr bwMode="auto">
            <a:xfrm rot="16200000">
              <a:off x="10673974" y="3602320"/>
              <a:ext cx="237212" cy="193687"/>
            </a:xfrm>
            <a:custGeom>
              <a:avLst/>
              <a:gdLst>
                <a:gd name="T0" fmla="*/ 8 w 41"/>
                <a:gd name="T1" fmla="*/ 0 h 33"/>
                <a:gd name="T2" fmla="*/ 41 w 41"/>
                <a:gd name="T3" fmla="*/ 30 h 33"/>
                <a:gd name="T4" fmla="*/ 29 w 41"/>
                <a:gd name="T5" fmla="*/ 33 h 33"/>
                <a:gd name="T6" fmla="*/ 0 w 41"/>
                <a:gd name="T7" fmla="*/ 7 h 33"/>
                <a:gd name="T8" fmla="*/ 8 w 41"/>
                <a:gd name="T9" fmla="*/ 0 h 33"/>
              </a:gdLst>
              <a:ahLst/>
              <a:cxnLst>
                <a:cxn ang="0">
                  <a:pos x="T0" y="T1"/>
                </a:cxn>
                <a:cxn ang="0">
                  <a:pos x="T2" y="T3"/>
                </a:cxn>
                <a:cxn ang="0">
                  <a:pos x="T4" y="T5"/>
                </a:cxn>
                <a:cxn ang="0">
                  <a:pos x="T6" y="T7"/>
                </a:cxn>
                <a:cxn ang="0">
                  <a:pos x="T8" y="T9"/>
                </a:cxn>
              </a:cxnLst>
              <a:rect l="0" t="0" r="r" b="b"/>
              <a:pathLst>
                <a:path w="41" h="33">
                  <a:moveTo>
                    <a:pt x="8" y="0"/>
                  </a:moveTo>
                  <a:cubicBezTo>
                    <a:pt x="41" y="30"/>
                    <a:pt x="41" y="30"/>
                    <a:pt x="41" y="30"/>
                  </a:cubicBezTo>
                  <a:cubicBezTo>
                    <a:pt x="29" y="33"/>
                    <a:pt x="29" y="33"/>
                    <a:pt x="29" y="33"/>
                  </a:cubicBezTo>
                  <a:cubicBezTo>
                    <a:pt x="0" y="7"/>
                    <a:pt x="0" y="7"/>
                    <a:pt x="0" y="7"/>
                  </a:cubicBezTo>
                  <a:cubicBezTo>
                    <a:pt x="3" y="5"/>
                    <a:pt x="5" y="3"/>
                    <a:pt x="8" y="0"/>
                  </a:cubicBezTo>
                  <a:close/>
                </a:path>
              </a:pathLst>
            </a:custGeom>
            <a:solidFill>
              <a:srgbClr val="101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2" name="Freeform 454">
              <a:extLst>
                <a:ext uri="{FF2B5EF4-FFF2-40B4-BE49-F238E27FC236}">
                  <a16:creationId xmlns:a16="http://schemas.microsoft.com/office/drawing/2014/main" id="{3CC1F2D6-07FB-4BF6-B4C5-63D50A08C583}"/>
                </a:ext>
              </a:extLst>
            </p:cNvPr>
            <p:cNvSpPr>
              <a:spLocks/>
            </p:cNvSpPr>
            <p:nvPr/>
          </p:nvSpPr>
          <p:spPr bwMode="auto">
            <a:xfrm rot="16200000">
              <a:off x="10820871" y="3849325"/>
              <a:ext cx="232859" cy="169748"/>
            </a:xfrm>
            <a:custGeom>
              <a:avLst/>
              <a:gdLst>
                <a:gd name="T0" fmla="*/ 21 w 40"/>
                <a:gd name="T1" fmla="*/ 0 h 29"/>
                <a:gd name="T2" fmla="*/ 40 w 40"/>
                <a:gd name="T3" fmla="*/ 16 h 29"/>
                <a:gd name="T4" fmla="*/ 0 w 40"/>
                <a:gd name="T5" fmla="*/ 29 h 29"/>
                <a:gd name="T6" fmla="*/ 21 w 40"/>
                <a:gd name="T7" fmla="*/ 0 h 29"/>
              </a:gdLst>
              <a:ahLst/>
              <a:cxnLst>
                <a:cxn ang="0">
                  <a:pos x="T0" y="T1"/>
                </a:cxn>
                <a:cxn ang="0">
                  <a:pos x="T2" y="T3"/>
                </a:cxn>
                <a:cxn ang="0">
                  <a:pos x="T4" y="T5"/>
                </a:cxn>
                <a:cxn ang="0">
                  <a:pos x="T6" y="T7"/>
                </a:cxn>
              </a:cxnLst>
              <a:rect l="0" t="0" r="r" b="b"/>
              <a:pathLst>
                <a:path w="40" h="29">
                  <a:moveTo>
                    <a:pt x="21" y="0"/>
                  </a:moveTo>
                  <a:cubicBezTo>
                    <a:pt x="40" y="16"/>
                    <a:pt x="40" y="16"/>
                    <a:pt x="40" y="16"/>
                  </a:cubicBezTo>
                  <a:cubicBezTo>
                    <a:pt x="0" y="29"/>
                    <a:pt x="0" y="29"/>
                    <a:pt x="0" y="29"/>
                  </a:cubicBezTo>
                  <a:cubicBezTo>
                    <a:pt x="7" y="18"/>
                    <a:pt x="14" y="8"/>
                    <a:pt x="21" y="0"/>
                  </a:cubicBezTo>
                  <a:close/>
                </a:path>
              </a:pathLst>
            </a:custGeom>
            <a:solidFill>
              <a:srgbClr val="3A8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3" name="Freeform 455">
              <a:extLst>
                <a:ext uri="{FF2B5EF4-FFF2-40B4-BE49-F238E27FC236}">
                  <a16:creationId xmlns:a16="http://schemas.microsoft.com/office/drawing/2014/main" id="{AE3B1D01-CDE8-4372-B249-56B2A658563D}"/>
                </a:ext>
              </a:extLst>
            </p:cNvPr>
            <p:cNvSpPr>
              <a:spLocks/>
            </p:cNvSpPr>
            <p:nvPr/>
          </p:nvSpPr>
          <p:spPr bwMode="auto">
            <a:xfrm rot="16200000">
              <a:off x="10135351" y="3031053"/>
              <a:ext cx="942319" cy="504891"/>
            </a:xfrm>
            <a:custGeom>
              <a:avLst/>
              <a:gdLst>
                <a:gd name="T0" fmla="*/ 159 w 162"/>
                <a:gd name="T1" fmla="*/ 16 h 87"/>
                <a:gd name="T2" fmla="*/ 162 w 162"/>
                <a:gd name="T3" fmla="*/ 45 h 87"/>
                <a:gd name="T4" fmla="*/ 34 w 162"/>
                <a:gd name="T5" fmla="*/ 87 h 87"/>
                <a:gd name="T6" fmla="*/ 0 w 162"/>
                <a:gd name="T7" fmla="*/ 57 h 87"/>
                <a:gd name="T8" fmla="*/ 159 w 162"/>
                <a:gd name="T9" fmla="*/ 16 h 87"/>
              </a:gdLst>
              <a:ahLst/>
              <a:cxnLst>
                <a:cxn ang="0">
                  <a:pos x="T0" y="T1"/>
                </a:cxn>
                <a:cxn ang="0">
                  <a:pos x="T2" y="T3"/>
                </a:cxn>
                <a:cxn ang="0">
                  <a:pos x="T4" y="T5"/>
                </a:cxn>
                <a:cxn ang="0">
                  <a:pos x="T6" y="T7"/>
                </a:cxn>
                <a:cxn ang="0">
                  <a:pos x="T8" y="T9"/>
                </a:cxn>
              </a:cxnLst>
              <a:rect l="0" t="0" r="r" b="b"/>
              <a:pathLst>
                <a:path w="162" h="87">
                  <a:moveTo>
                    <a:pt x="159" y="16"/>
                  </a:moveTo>
                  <a:cubicBezTo>
                    <a:pt x="162" y="45"/>
                    <a:pt x="162" y="45"/>
                    <a:pt x="162" y="45"/>
                  </a:cubicBezTo>
                  <a:cubicBezTo>
                    <a:pt x="34" y="87"/>
                    <a:pt x="34" y="87"/>
                    <a:pt x="34" y="87"/>
                  </a:cubicBezTo>
                  <a:cubicBezTo>
                    <a:pt x="0" y="57"/>
                    <a:pt x="0" y="57"/>
                    <a:pt x="0" y="57"/>
                  </a:cubicBezTo>
                  <a:cubicBezTo>
                    <a:pt x="73" y="0"/>
                    <a:pt x="159" y="16"/>
                    <a:pt x="159" y="16"/>
                  </a:cubicBezTo>
                  <a:close/>
                </a:path>
              </a:pathLst>
            </a:custGeom>
            <a:solidFill>
              <a:srgbClr val="3A8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4" name="Freeform 456">
              <a:extLst>
                <a:ext uri="{FF2B5EF4-FFF2-40B4-BE49-F238E27FC236}">
                  <a16:creationId xmlns:a16="http://schemas.microsoft.com/office/drawing/2014/main" id="{456EB77B-A7D2-45D9-B76D-B70468F44771}"/>
                </a:ext>
              </a:extLst>
            </p:cNvPr>
            <p:cNvSpPr>
              <a:spLocks/>
            </p:cNvSpPr>
            <p:nvPr/>
          </p:nvSpPr>
          <p:spPr bwMode="auto">
            <a:xfrm rot="16200000">
              <a:off x="10805638" y="3788390"/>
              <a:ext cx="152338" cy="128399"/>
            </a:xfrm>
            <a:custGeom>
              <a:avLst/>
              <a:gdLst>
                <a:gd name="T0" fmla="*/ 5 w 26"/>
                <a:gd name="T1" fmla="*/ 0 h 22"/>
                <a:gd name="T2" fmla="*/ 26 w 26"/>
                <a:gd name="T3" fmla="*/ 20 h 22"/>
                <a:gd name="T4" fmla="*/ 19 w 26"/>
                <a:gd name="T5" fmla="*/ 22 h 22"/>
                <a:gd name="T6" fmla="*/ 0 w 26"/>
                <a:gd name="T7" fmla="*/ 6 h 22"/>
                <a:gd name="T8" fmla="*/ 5 w 26"/>
                <a:gd name="T9" fmla="*/ 0 h 22"/>
              </a:gdLst>
              <a:ahLst/>
              <a:cxnLst>
                <a:cxn ang="0">
                  <a:pos x="T0" y="T1"/>
                </a:cxn>
                <a:cxn ang="0">
                  <a:pos x="T2" y="T3"/>
                </a:cxn>
                <a:cxn ang="0">
                  <a:pos x="T4" y="T5"/>
                </a:cxn>
                <a:cxn ang="0">
                  <a:pos x="T6" y="T7"/>
                </a:cxn>
                <a:cxn ang="0">
                  <a:pos x="T8" y="T9"/>
                </a:cxn>
              </a:cxnLst>
              <a:rect l="0" t="0" r="r" b="b"/>
              <a:pathLst>
                <a:path w="26" h="22">
                  <a:moveTo>
                    <a:pt x="5" y="0"/>
                  </a:moveTo>
                  <a:cubicBezTo>
                    <a:pt x="26" y="20"/>
                    <a:pt x="26" y="20"/>
                    <a:pt x="26" y="20"/>
                  </a:cubicBezTo>
                  <a:cubicBezTo>
                    <a:pt x="19" y="22"/>
                    <a:pt x="19" y="22"/>
                    <a:pt x="19" y="22"/>
                  </a:cubicBezTo>
                  <a:cubicBezTo>
                    <a:pt x="0" y="6"/>
                    <a:pt x="0" y="6"/>
                    <a:pt x="0" y="6"/>
                  </a:cubicBezTo>
                  <a:cubicBezTo>
                    <a:pt x="2" y="4"/>
                    <a:pt x="3" y="2"/>
                    <a:pt x="5" y="0"/>
                  </a:cubicBezTo>
                  <a:close/>
                </a:path>
              </a:pathLst>
            </a:custGeom>
            <a:solidFill>
              <a:srgbClr val="101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5" name="Freeform 457">
              <a:extLst>
                <a:ext uri="{FF2B5EF4-FFF2-40B4-BE49-F238E27FC236}">
                  <a16:creationId xmlns:a16="http://schemas.microsoft.com/office/drawing/2014/main" id="{A4A4D595-D8AB-4E7F-AE99-5E9558E3B1D5}"/>
                </a:ext>
              </a:extLst>
            </p:cNvPr>
            <p:cNvSpPr>
              <a:spLocks/>
            </p:cNvSpPr>
            <p:nvPr/>
          </p:nvSpPr>
          <p:spPr bwMode="auto">
            <a:xfrm rot="16200000">
              <a:off x="10670710" y="3570764"/>
              <a:ext cx="215449" cy="187158"/>
            </a:xfrm>
            <a:custGeom>
              <a:avLst/>
              <a:gdLst>
                <a:gd name="T0" fmla="*/ 3 w 37"/>
                <a:gd name="T1" fmla="*/ 0 h 32"/>
                <a:gd name="T2" fmla="*/ 37 w 37"/>
                <a:gd name="T3" fmla="*/ 30 h 32"/>
                <a:gd name="T4" fmla="*/ 33 w 37"/>
                <a:gd name="T5" fmla="*/ 32 h 32"/>
                <a:gd name="T6" fmla="*/ 0 w 37"/>
                <a:gd name="T7" fmla="*/ 2 h 32"/>
                <a:gd name="T8" fmla="*/ 3 w 37"/>
                <a:gd name="T9" fmla="*/ 0 h 32"/>
              </a:gdLst>
              <a:ahLst/>
              <a:cxnLst>
                <a:cxn ang="0">
                  <a:pos x="T0" y="T1"/>
                </a:cxn>
                <a:cxn ang="0">
                  <a:pos x="T2" y="T3"/>
                </a:cxn>
                <a:cxn ang="0">
                  <a:pos x="T4" y="T5"/>
                </a:cxn>
                <a:cxn ang="0">
                  <a:pos x="T6" y="T7"/>
                </a:cxn>
                <a:cxn ang="0">
                  <a:pos x="T8" y="T9"/>
                </a:cxn>
              </a:cxnLst>
              <a:rect l="0" t="0" r="r" b="b"/>
              <a:pathLst>
                <a:path w="37" h="32">
                  <a:moveTo>
                    <a:pt x="3" y="0"/>
                  </a:moveTo>
                  <a:cubicBezTo>
                    <a:pt x="37" y="30"/>
                    <a:pt x="37" y="30"/>
                    <a:pt x="37" y="30"/>
                  </a:cubicBezTo>
                  <a:cubicBezTo>
                    <a:pt x="33" y="32"/>
                    <a:pt x="33" y="32"/>
                    <a:pt x="33" y="32"/>
                  </a:cubicBezTo>
                  <a:cubicBezTo>
                    <a:pt x="0" y="2"/>
                    <a:pt x="0" y="2"/>
                    <a:pt x="0" y="2"/>
                  </a:cubicBezTo>
                  <a:cubicBezTo>
                    <a:pt x="1" y="2"/>
                    <a:pt x="2" y="1"/>
                    <a:pt x="3" y="0"/>
                  </a:cubicBezTo>
                  <a:close/>
                </a:path>
              </a:pathLst>
            </a:custGeom>
            <a:solidFill>
              <a:srgbClr val="A8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6" name="Freeform 458">
              <a:extLst>
                <a:ext uri="{FF2B5EF4-FFF2-40B4-BE49-F238E27FC236}">
                  <a16:creationId xmlns:a16="http://schemas.microsoft.com/office/drawing/2014/main" id="{2186A80D-B788-4B68-859F-11F99ABC03B8}"/>
                </a:ext>
              </a:extLst>
            </p:cNvPr>
            <p:cNvSpPr>
              <a:spLocks/>
            </p:cNvSpPr>
            <p:nvPr/>
          </p:nvSpPr>
          <p:spPr bwMode="auto">
            <a:xfrm rot="16200000">
              <a:off x="10708794" y="3678489"/>
              <a:ext cx="248093" cy="191511"/>
            </a:xfrm>
            <a:custGeom>
              <a:avLst/>
              <a:gdLst>
                <a:gd name="T0" fmla="*/ 14 w 43"/>
                <a:gd name="T1" fmla="*/ 0 h 33"/>
                <a:gd name="T2" fmla="*/ 43 w 43"/>
                <a:gd name="T3" fmla="*/ 26 h 33"/>
                <a:gd name="T4" fmla="*/ 22 w 43"/>
                <a:gd name="T5" fmla="*/ 33 h 33"/>
                <a:gd name="T6" fmla="*/ 0 w 43"/>
                <a:gd name="T7" fmla="*/ 14 h 33"/>
                <a:gd name="T8" fmla="*/ 14 w 43"/>
                <a:gd name="T9" fmla="*/ 0 h 33"/>
              </a:gdLst>
              <a:ahLst/>
              <a:cxnLst>
                <a:cxn ang="0">
                  <a:pos x="T0" y="T1"/>
                </a:cxn>
                <a:cxn ang="0">
                  <a:pos x="T2" y="T3"/>
                </a:cxn>
                <a:cxn ang="0">
                  <a:pos x="T4" y="T5"/>
                </a:cxn>
                <a:cxn ang="0">
                  <a:pos x="T6" y="T7"/>
                </a:cxn>
                <a:cxn ang="0">
                  <a:pos x="T8" y="T9"/>
                </a:cxn>
              </a:cxnLst>
              <a:rect l="0" t="0" r="r" b="b"/>
              <a:pathLst>
                <a:path w="43" h="33">
                  <a:moveTo>
                    <a:pt x="14" y="0"/>
                  </a:moveTo>
                  <a:cubicBezTo>
                    <a:pt x="43" y="26"/>
                    <a:pt x="43" y="26"/>
                    <a:pt x="43" y="26"/>
                  </a:cubicBezTo>
                  <a:cubicBezTo>
                    <a:pt x="22" y="33"/>
                    <a:pt x="22" y="33"/>
                    <a:pt x="22" y="33"/>
                  </a:cubicBezTo>
                  <a:cubicBezTo>
                    <a:pt x="0" y="14"/>
                    <a:pt x="0" y="14"/>
                    <a:pt x="0" y="14"/>
                  </a:cubicBezTo>
                  <a:cubicBezTo>
                    <a:pt x="5" y="9"/>
                    <a:pt x="9" y="5"/>
                    <a:pt x="14" y="0"/>
                  </a:cubicBezTo>
                  <a:close/>
                </a:path>
              </a:pathLst>
            </a:custGeom>
            <a:solidFill>
              <a:srgbClr val="A8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7" name="Freeform 459">
              <a:extLst>
                <a:ext uri="{FF2B5EF4-FFF2-40B4-BE49-F238E27FC236}">
                  <a16:creationId xmlns:a16="http://schemas.microsoft.com/office/drawing/2014/main" id="{F2FFD6AE-D4C3-46B7-886D-4FF7E93EB05E}"/>
                </a:ext>
              </a:extLst>
            </p:cNvPr>
            <p:cNvSpPr>
              <a:spLocks/>
            </p:cNvSpPr>
            <p:nvPr/>
          </p:nvSpPr>
          <p:spPr bwMode="auto">
            <a:xfrm rot="16200000">
              <a:off x="10813254" y="3776420"/>
              <a:ext cx="126223" cy="117518"/>
            </a:xfrm>
            <a:custGeom>
              <a:avLst/>
              <a:gdLst>
                <a:gd name="T0" fmla="*/ 0 w 58"/>
                <a:gd name="T1" fmla="*/ 0 h 54"/>
                <a:gd name="T2" fmla="*/ 58 w 58"/>
                <a:gd name="T3" fmla="*/ 51 h 54"/>
                <a:gd name="T4" fmla="*/ 56 w 58"/>
                <a:gd name="T5" fmla="*/ 54 h 54"/>
                <a:gd name="T6" fmla="*/ 0 w 58"/>
                <a:gd name="T7" fmla="*/ 0 h 54"/>
                <a:gd name="T8" fmla="*/ 0 w 58"/>
                <a:gd name="T9" fmla="*/ 0 h 54"/>
              </a:gdLst>
              <a:ahLst/>
              <a:cxnLst>
                <a:cxn ang="0">
                  <a:pos x="T0" y="T1"/>
                </a:cxn>
                <a:cxn ang="0">
                  <a:pos x="T2" y="T3"/>
                </a:cxn>
                <a:cxn ang="0">
                  <a:pos x="T4" y="T5"/>
                </a:cxn>
                <a:cxn ang="0">
                  <a:pos x="T6" y="T7"/>
                </a:cxn>
                <a:cxn ang="0">
                  <a:pos x="T8" y="T9"/>
                </a:cxn>
              </a:cxnLst>
              <a:rect l="0" t="0" r="r" b="b"/>
              <a:pathLst>
                <a:path w="58" h="54">
                  <a:moveTo>
                    <a:pt x="0" y="0"/>
                  </a:moveTo>
                  <a:lnTo>
                    <a:pt x="58" y="51"/>
                  </a:lnTo>
                  <a:lnTo>
                    <a:pt x="56" y="54"/>
                  </a:lnTo>
                  <a:lnTo>
                    <a:pt x="0" y="0"/>
                  </a:lnTo>
                  <a:lnTo>
                    <a:pt x="0" y="0"/>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8" name="Freeform 460">
              <a:extLst>
                <a:ext uri="{FF2B5EF4-FFF2-40B4-BE49-F238E27FC236}">
                  <a16:creationId xmlns:a16="http://schemas.microsoft.com/office/drawing/2014/main" id="{3F4E8972-A960-44E2-A4AE-5BB34F589ACC}"/>
                </a:ext>
              </a:extLst>
            </p:cNvPr>
            <p:cNvSpPr>
              <a:spLocks/>
            </p:cNvSpPr>
            <p:nvPr/>
          </p:nvSpPr>
          <p:spPr bwMode="auto">
            <a:xfrm rot="16200000">
              <a:off x="10670710" y="3327023"/>
              <a:ext cx="341672" cy="348201"/>
            </a:xfrm>
            <a:custGeom>
              <a:avLst/>
              <a:gdLst>
                <a:gd name="T0" fmla="*/ 38 w 59"/>
                <a:gd name="T1" fmla="*/ 55 h 60"/>
                <a:gd name="T2" fmla="*/ 4 w 59"/>
                <a:gd name="T3" fmla="*/ 38 h 60"/>
                <a:gd name="T4" fmla="*/ 21 w 59"/>
                <a:gd name="T5" fmla="*/ 5 h 60"/>
                <a:gd name="T6" fmla="*/ 54 w 59"/>
                <a:gd name="T7" fmla="*/ 22 h 60"/>
                <a:gd name="T8" fmla="*/ 38 w 59"/>
                <a:gd name="T9" fmla="*/ 55 h 60"/>
              </a:gdLst>
              <a:ahLst/>
              <a:cxnLst>
                <a:cxn ang="0">
                  <a:pos x="T0" y="T1"/>
                </a:cxn>
                <a:cxn ang="0">
                  <a:pos x="T2" y="T3"/>
                </a:cxn>
                <a:cxn ang="0">
                  <a:pos x="T4" y="T5"/>
                </a:cxn>
                <a:cxn ang="0">
                  <a:pos x="T6" y="T7"/>
                </a:cxn>
                <a:cxn ang="0">
                  <a:pos x="T8" y="T9"/>
                </a:cxn>
              </a:cxnLst>
              <a:rect l="0" t="0" r="r" b="b"/>
              <a:pathLst>
                <a:path w="59" h="60">
                  <a:moveTo>
                    <a:pt x="38" y="55"/>
                  </a:moveTo>
                  <a:cubicBezTo>
                    <a:pt x="24" y="60"/>
                    <a:pt x="9" y="52"/>
                    <a:pt x="4" y="38"/>
                  </a:cubicBezTo>
                  <a:cubicBezTo>
                    <a:pt x="0" y="24"/>
                    <a:pt x="7" y="10"/>
                    <a:pt x="21" y="5"/>
                  </a:cubicBezTo>
                  <a:cubicBezTo>
                    <a:pt x="35" y="0"/>
                    <a:pt x="50" y="8"/>
                    <a:pt x="54" y="22"/>
                  </a:cubicBezTo>
                  <a:cubicBezTo>
                    <a:pt x="59" y="36"/>
                    <a:pt x="51" y="51"/>
                    <a:pt x="38" y="55"/>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49" name="Freeform 461">
              <a:extLst>
                <a:ext uri="{FF2B5EF4-FFF2-40B4-BE49-F238E27FC236}">
                  <a16:creationId xmlns:a16="http://schemas.microsoft.com/office/drawing/2014/main" id="{A986F902-4D96-4FF9-925C-202FA521E72F}"/>
                </a:ext>
              </a:extLst>
            </p:cNvPr>
            <p:cNvSpPr>
              <a:spLocks/>
            </p:cNvSpPr>
            <p:nvPr/>
          </p:nvSpPr>
          <p:spPr bwMode="auto">
            <a:xfrm rot="16200000">
              <a:off x="10670710" y="3327023"/>
              <a:ext cx="341672" cy="348201"/>
            </a:xfrm>
            <a:custGeom>
              <a:avLst/>
              <a:gdLst>
                <a:gd name="T0" fmla="*/ 38 w 59"/>
                <a:gd name="T1" fmla="*/ 55 h 60"/>
                <a:gd name="T2" fmla="*/ 4 w 59"/>
                <a:gd name="T3" fmla="*/ 38 h 60"/>
                <a:gd name="T4" fmla="*/ 21 w 59"/>
                <a:gd name="T5" fmla="*/ 5 h 60"/>
                <a:gd name="T6" fmla="*/ 54 w 59"/>
                <a:gd name="T7" fmla="*/ 22 h 60"/>
                <a:gd name="T8" fmla="*/ 38 w 59"/>
                <a:gd name="T9" fmla="*/ 55 h 60"/>
              </a:gdLst>
              <a:ahLst/>
              <a:cxnLst>
                <a:cxn ang="0">
                  <a:pos x="T0" y="T1"/>
                </a:cxn>
                <a:cxn ang="0">
                  <a:pos x="T2" y="T3"/>
                </a:cxn>
                <a:cxn ang="0">
                  <a:pos x="T4" y="T5"/>
                </a:cxn>
                <a:cxn ang="0">
                  <a:pos x="T6" y="T7"/>
                </a:cxn>
                <a:cxn ang="0">
                  <a:pos x="T8" y="T9"/>
                </a:cxn>
              </a:cxnLst>
              <a:rect l="0" t="0" r="r" b="b"/>
              <a:pathLst>
                <a:path w="59" h="60">
                  <a:moveTo>
                    <a:pt x="38" y="55"/>
                  </a:moveTo>
                  <a:cubicBezTo>
                    <a:pt x="24" y="60"/>
                    <a:pt x="9" y="52"/>
                    <a:pt x="4" y="38"/>
                  </a:cubicBezTo>
                  <a:cubicBezTo>
                    <a:pt x="0" y="24"/>
                    <a:pt x="7" y="10"/>
                    <a:pt x="21" y="5"/>
                  </a:cubicBezTo>
                  <a:cubicBezTo>
                    <a:pt x="35" y="0"/>
                    <a:pt x="50" y="8"/>
                    <a:pt x="54" y="22"/>
                  </a:cubicBezTo>
                  <a:cubicBezTo>
                    <a:pt x="59" y="36"/>
                    <a:pt x="51" y="51"/>
                    <a:pt x="38" y="55"/>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0" name="Freeform 462">
              <a:extLst>
                <a:ext uri="{FF2B5EF4-FFF2-40B4-BE49-F238E27FC236}">
                  <a16:creationId xmlns:a16="http://schemas.microsoft.com/office/drawing/2014/main" id="{30740B11-E0E7-4414-BC84-4E85BCCD2329}"/>
                </a:ext>
              </a:extLst>
            </p:cNvPr>
            <p:cNvSpPr>
              <a:spLocks/>
            </p:cNvSpPr>
            <p:nvPr/>
          </p:nvSpPr>
          <p:spPr bwMode="auto">
            <a:xfrm rot="16200000">
              <a:off x="10702265" y="3365108"/>
              <a:ext cx="278561" cy="278561"/>
            </a:xfrm>
            <a:custGeom>
              <a:avLst/>
              <a:gdLst>
                <a:gd name="T0" fmla="*/ 31 w 48"/>
                <a:gd name="T1" fmla="*/ 44 h 48"/>
                <a:gd name="T2" fmla="*/ 4 w 48"/>
                <a:gd name="T3" fmla="*/ 31 h 48"/>
                <a:gd name="T4" fmla="*/ 18 w 48"/>
                <a:gd name="T5" fmla="*/ 4 h 48"/>
                <a:gd name="T6" fmla="*/ 45 w 48"/>
                <a:gd name="T7" fmla="*/ 17 h 48"/>
                <a:gd name="T8" fmla="*/ 31 w 48"/>
                <a:gd name="T9" fmla="*/ 44 h 48"/>
              </a:gdLst>
              <a:ahLst/>
              <a:cxnLst>
                <a:cxn ang="0">
                  <a:pos x="T0" y="T1"/>
                </a:cxn>
                <a:cxn ang="0">
                  <a:pos x="T2" y="T3"/>
                </a:cxn>
                <a:cxn ang="0">
                  <a:pos x="T4" y="T5"/>
                </a:cxn>
                <a:cxn ang="0">
                  <a:pos x="T6" y="T7"/>
                </a:cxn>
                <a:cxn ang="0">
                  <a:pos x="T8" y="T9"/>
                </a:cxn>
              </a:cxnLst>
              <a:rect l="0" t="0" r="r" b="b"/>
              <a:pathLst>
                <a:path w="48" h="48">
                  <a:moveTo>
                    <a:pt x="31" y="44"/>
                  </a:moveTo>
                  <a:cubicBezTo>
                    <a:pt x="20" y="48"/>
                    <a:pt x="8" y="42"/>
                    <a:pt x="4" y="31"/>
                  </a:cubicBezTo>
                  <a:cubicBezTo>
                    <a:pt x="0" y="20"/>
                    <a:pt x="6" y="8"/>
                    <a:pt x="18" y="4"/>
                  </a:cubicBezTo>
                  <a:cubicBezTo>
                    <a:pt x="29" y="0"/>
                    <a:pt x="41" y="6"/>
                    <a:pt x="45" y="17"/>
                  </a:cubicBezTo>
                  <a:cubicBezTo>
                    <a:pt x="48" y="29"/>
                    <a:pt x="42" y="41"/>
                    <a:pt x="31" y="44"/>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1" name="Freeform 463">
              <a:extLst>
                <a:ext uri="{FF2B5EF4-FFF2-40B4-BE49-F238E27FC236}">
                  <a16:creationId xmlns:a16="http://schemas.microsoft.com/office/drawing/2014/main" id="{6AFD65E4-CA37-4017-B62D-BAB8C442BC30}"/>
                </a:ext>
              </a:extLst>
            </p:cNvPr>
            <p:cNvSpPr>
              <a:spLocks/>
            </p:cNvSpPr>
            <p:nvPr/>
          </p:nvSpPr>
          <p:spPr bwMode="auto">
            <a:xfrm rot="16200000">
              <a:off x="10726204" y="3386870"/>
              <a:ext cx="232859" cy="232859"/>
            </a:xfrm>
            <a:custGeom>
              <a:avLst/>
              <a:gdLst>
                <a:gd name="T0" fmla="*/ 26 w 40"/>
                <a:gd name="T1" fmla="*/ 37 h 40"/>
                <a:gd name="T2" fmla="*/ 3 w 40"/>
                <a:gd name="T3" fmla="*/ 26 h 40"/>
                <a:gd name="T4" fmla="*/ 15 w 40"/>
                <a:gd name="T5" fmla="*/ 3 h 40"/>
                <a:gd name="T6" fmla="*/ 37 w 40"/>
                <a:gd name="T7" fmla="*/ 15 h 40"/>
                <a:gd name="T8" fmla="*/ 26 w 40"/>
                <a:gd name="T9" fmla="*/ 37 h 40"/>
              </a:gdLst>
              <a:ahLst/>
              <a:cxnLst>
                <a:cxn ang="0">
                  <a:pos x="T0" y="T1"/>
                </a:cxn>
                <a:cxn ang="0">
                  <a:pos x="T2" y="T3"/>
                </a:cxn>
                <a:cxn ang="0">
                  <a:pos x="T4" y="T5"/>
                </a:cxn>
                <a:cxn ang="0">
                  <a:pos x="T6" y="T7"/>
                </a:cxn>
                <a:cxn ang="0">
                  <a:pos x="T8" y="T9"/>
                </a:cxn>
              </a:cxnLst>
              <a:rect l="0" t="0" r="r" b="b"/>
              <a:pathLst>
                <a:path w="40" h="40">
                  <a:moveTo>
                    <a:pt x="26" y="37"/>
                  </a:moveTo>
                  <a:cubicBezTo>
                    <a:pt x="16" y="40"/>
                    <a:pt x="6" y="35"/>
                    <a:pt x="3" y="26"/>
                  </a:cubicBezTo>
                  <a:cubicBezTo>
                    <a:pt x="0" y="16"/>
                    <a:pt x="5" y="6"/>
                    <a:pt x="15" y="3"/>
                  </a:cubicBezTo>
                  <a:cubicBezTo>
                    <a:pt x="24" y="0"/>
                    <a:pt x="34" y="5"/>
                    <a:pt x="37" y="15"/>
                  </a:cubicBezTo>
                  <a:cubicBezTo>
                    <a:pt x="40" y="24"/>
                    <a:pt x="35" y="34"/>
                    <a:pt x="26" y="37"/>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2" name="Freeform 464">
              <a:extLst>
                <a:ext uri="{FF2B5EF4-FFF2-40B4-BE49-F238E27FC236}">
                  <a16:creationId xmlns:a16="http://schemas.microsoft.com/office/drawing/2014/main" id="{EE92F530-FCD2-4B1E-8ED1-25053ADF5C61}"/>
                </a:ext>
              </a:extLst>
            </p:cNvPr>
            <p:cNvSpPr>
              <a:spLocks/>
            </p:cNvSpPr>
            <p:nvPr/>
          </p:nvSpPr>
          <p:spPr bwMode="auto">
            <a:xfrm rot="16200000">
              <a:off x="10293129" y="2744875"/>
              <a:ext cx="620233" cy="267679"/>
            </a:xfrm>
            <a:custGeom>
              <a:avLst/>
              <a:gdLst>
                <a:gd name="T0" fmla="*/ 107 w 107"/>
                <a:gd name="T1" fmla="*/ 11 h 46"/>
                <a:gd name="T2" fmla="*/ 0 w 107"/>
                <a:gd name="T3" fmla="*/ 46 h 46"/>
                <a:gd name="T4" fmla="*/ 107 w 107"/>
                <a:gd name="T5" fmla="*/ 11 h 46"/>
              </a:gdLst>
              <a:ahLst/>
              <a:cxnLst>
                <a:cxn ang="0">
                  <a:pos x="T0" y="T1"/>
                </a:cxn>
                <a:cxn ang="0">
                  <a:pos x="T2" y="T3"/>
                </a:cxn>
                <a:cxn ang="0">
                  <a:pos x="T4" y="T5"/>
                </a:cxn>
              </a:cxnLst>
              <a:rect l="0" t="0" r="r" b="b"/>
              <a:pathLst>
                <a:path w="107" h="46">
                  <a:moveTo>
                    <a:pt x="107" y="11"/>
                  </a:moveTo>
                  <a:cubicBezTo>
                    <a:pt x="0" y="46"/>
                    <a:pt x="0" y="46"/>
                    <a:pt x="0" y="46"/>
                  </a:cubicBezTo>
                  <a:cubicBezTo>
                    <a:pt x="0" y="46"/>
                    <a:pt x="40" y="0"/>
                    <a:pt x="107" y="11"/>
                  </a:cubicBezTo>
                </a:path>
              </a:pathLst>
            </a:custGeom>
            <a:solidFill>
              <a:srgbClr val="15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3" name="Freeform 465">
              <a:extLst>
                <a:ext uri="{FF2B5EF4-FFF2-40B4-BE49-F238E27FC236}">
                  <a16:creationId xmlns:a16="http://schemas.microsoft.com/office/drawing/2014/main" id="{341AEFD1-287F-4947-910F-D790F640D429}"/>
                </a:ext>
              </a:extLst>
            </p:cNvPr>
            <p:cNvSpPr>
              <a:spLocks/>
            </p:cNvSpPr>
            <p:nvPr/>
          </p:nvSpPr>
          <p:spPr bwMode="auto">
            <a:xfrm rot="16200000">
              <a:off x="1971689" y="1443475"/>
              <a:ext cx="628938" cy="628938"/>
            </a:xfrm>
            <a:custGeom>
              <a:avLst/>
              <a:gdLst>
                <a:gd name="T0" fmla="*/ 108 w 108"/>
                <a:gd name="T1" fmla="*/ 108 h 108"/>
                <a:gd name="T2" fmla="*/ 11 w 108"/>
                <a:gd name="T3" fmla="*/ 39 h 108"/>
                <a:gd name="T4" fmla="*/ 108 w 108"/>
                <a:gd name="T5" fmla="*/ 108 h 108"/>
              </a:gdLst>
              <a:ahLst/>
              <a:cxnLst>
                <a:cxn ang="0">
                  <a:pos x="T0" y="T1"/>
                </a:cxn>
                <a:cxn ang="0">
                  <a:pos x="T2" y="T3"/>
                </a:cxn>
                <a:cxn ang="0">
                  <a:pos x="T4" y="T5"/>
                </a:cxn>
              </a:cxnLst>
              <a:rect l="0" t="0" r="r" b="b"/>
              <a:pathLst>
                <a:path w="108" h="108">
                  <a:moveTo>
                    <a:pt x="108" y="108"/>
                  </a:moveTo>
                  <a:cubicBezTo>
                    <a:pt x="108" y="108"/>
                    <a:pt x="0" y="105"/>
                    <a:pt x="11" y="39"/>
                  </a:cubicBezTo>
                  <a:cubicBezTo>
                    <a:pt x="11" y="39"/>
                    <a:pt x="58" y="0"/>
                    <a:pt x="108" y="108"/>
                  </a:cubicBezTo>
                  <a:close/>
                </a:path>
              </a:pathLst>
            </a:custGeom>
            <a:solidFill>
              <a:srgbClr val="FFC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4" name="Freeform 466">
              <a:extLst>
                <a:ext uri="{FF2B5EF4-FFF2-40B4-BE49-F238E27FC236}">
                  <a16:creationId xmlns:a16="http://schemas.microsoft.com/office/drawing/2014/main" id="{68BC8B33-E074-406E-802C-8893DA6CBA95}"/>
                </a:ext>
              </a:extLst>
            </p:cNvPr>
            <p:cNvSpPr>
              <a:spLocks/>
            </p:cNvSpPr>
            <p:nvPr/>
          </p:nvSpPr>
          <p:spPr bwMode="auto">
            <a:xfrm rot="16200000">
              <a:off x="2043505" y="1523996"/>
              <a:ext cx="500539" cy="504891"/>
            </a:xfrm>
            <a:custGeom>
              <a:avLst/>
              <a:gdLst>
                <a:gd name="T0" fmla="*/ 86 w 86"/>
                <a:gd name="T1" fmla="*/ 87 h 87"/>
                <a:gd name="T2" fmla="*/ 9 w 86"/>
                <a:gd name="T3" fmla="*/ 31 h 87"/>
                <a:gd name="T4" fmla="*/ 86 w 86"/>
                <a:gd name="T5" fmla="*/ 87 h 87"/>
              </a:gdLst>
              <a:ahLst/>
              <a:cxnLst>
                <a:cxn ang="0">
                  <a:pos x="T0" y="T1"/>
                </a:cxn>
                <a:cxn ang="0">
                  <a:pos x="T2" y="T3"/>
                </a:cxn>
                <a:cxn ang="0">
                  <a:pos x="T4" y="T5"/>
                </a:cxn>
              </a:cxnLst>
              <a:rect l="0" t="0" r="r" b="b"/>
              <a:pathLst>
                <a:path w="86" h="87">
                  <a:moveTo>
                    <a:pt x="86" y="87"/>
                  </a:moveTo>
                  <a:cubicBezTo>
                    <a:pt x="86" y="87"/>
                    <a:pt x="0" y="84"/>
                    <a:pt x="9" y="31"/>
                  </a:cubicBezTo>
                  <a:cubicBezTo>
                    <a:pt x="9" y="31"/>
                    <a:pt x="47" y="0"/>
                    <a:pt x="86" y="87"/>
                  </a:cubicBez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5" name="Freeform 467">
              <a:extLst>
                <a:ext uri="{FF2B5EF4-FFF2-40B4-BE49-F238E27FC236}">
                  <a16:creationId xmlns:a16="http://schemas.microsoft.com/office/drawing/2014/main" id="{1FB3B175-A2B7-4FB4-84F1-22CFC4558A62}"/>
                </a:ext>
              </a:extLst>
            </p:cNvPr>
            <p:cNvSpPr>
              <a:spLocks/>
            </p:cNvSpPr>
            <p:nvPr/>
          </p:nvSpPr>
          <p:spPr bwMode="auto">
            <a:xfrm rot="16200000">
              <a:off x="2107705" y="1836289"/>
              <a:ext cx="239388" cy="280737"/>
            </a:xfrm>
            <a:custGeom>
              <a:avLst/>
              <a:gdLst>
                <a:gd name="T0" fmla="*/ 110 w 110"/>
                <a:gd name="T1" fmla="*/ 27 h 129"/>
                <a:gd name="T2" fmla="*/ 38 w 110"/>
                <a:gd name="T3" fmla="*/ 129 h 129"/>
                <a:gd name="T4" fmla="*/ 0 w 110"/>
                <a:gd name="T5" fmla="*/ 102 h 129"/>
                <a:gd name="T6" fmla="*/ 73 w 110"/>
                <a:gd name="T7" fmla="*/ 0 h 129"/>
                <a:gd name="T8" fmla="*/ 110 w 110"/>
                <a:gd name="T9" fmla="*/ 27 h 129"/>
              </a:gdLst>
              <a:ahLst/>
              <a:cxnLst>
                <a:cxn ang="0">
                  <a:pos x="T0" y="T1"/>
                </a:cxn>
                <a:cxn ang="0">
                  <a:pos x="T2" y="T3"/>
                </a:cxn>
                <a:cxn ang="0">
                  <a:pos x="T4" y="T5"/>
                </a:cxn>
                <a:cxn ang="0">
                  <a:pos x="T6" y="T7"/>
                </a:cxn>
                <a:cxn ang="0">
                  <a:pos x="T8" y="T9"/>
                </a:cxn>
              </a:cxnLst>
              <a:rect l="0" t="0" r="r" b="b"/>
              <a:pathLst>
                <a:path w="110" h="129">
                  <a:moveTo>
                    <a:pt x="110" y="27"/>
                  </a:moveTo>
                  <a:lnTo>
                    <a:pt x="38" y="129"/>
                  </a:lnTo>
                  <a:lnTo>
                    <a:pt x="0" y="102"/>
                  </a:lnTo>
                  <a:lnTo>
                    <a:pt x="73" y="0"/>
                  </a:lnTo>
                  <a:lnTo>
                    <a:pt x="110" y="27"/>
                  </a:lnTo>
                  <a:close/>
                </a:path>
              </a:pathLst>
            </a:custGeom>
            <a:solidFill>
              <a:srgbClr val="9C24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6" name="Freeform 468">
              <a:extLst>
                <a:ext uri="{FF2B5EF4-FFF2-40B4-BE49-F238E27FC236}">
                  <a16:creationId xmlns:a16="http://schemas.microsoft.com/office/drawing/2014/main" id="{2D0433B3-BCFD-46F4-BE57-E36F85E80DB7}"/>
                </a:ext>
              </a:extLst>
            </p:cNvPr>
            <p:cNvSpPr>
              <a:spLocks/>
            </p:cNvSpPr>
            <p:nvPr/>
          </p:nvSpPr>
          <p:spPr bwMode="auto">
            <a:xfrm rot="16200000">
              <a:off x="2150142" y="1872197"/>
              <a:ext cx="470071" cy="674639"/>
            </a:xfrm>
            <a:custGeom>
              <a:avLst/>
              <a:gdLst>
                <a:gd name="T0" fmla="*/ 39 w 81"/>
                <a:gd name="T1" fmla="*/ 0 h 116"/>
                <a:gd name="T2" fmla="*/ 46 w 81"/>
                <a:gd name="T3" fmla="*/ 116 h 116"/>
                <a:gd name="T4" fmla="*/ 81 w 81"/>
                <a:gd name="T5" fmla="*/ 30 h 116"/>
                <a:gd name="T6" fmla="*/ 39 w 81"/>
                <a:gd name="T7" fmla="*/ 0 h 116"/>
              </a:gdLst>
              <a:ahLst/>
              <a:cxnLst>
                <a:cxn ang="0">
                  <a:pos x="T0" y="T1"/>
                </a:cxn>
                <a:cxn ang="0">
                  <a:pos x="T2" y="T3"/>
                </a:cxn>
                <a:cxn ang="0">
                  <a:pos x="T4" y="T5"/>
                </a:cxn>
                <a:cxn ang="0">
                  <a:pos x="T6" y="T7"/>
                </a:cxn>
              </a:cxnLst>
              <a:rect l="0" t="0" r="r" b="b"/>
              <a:pathLst>
                <a:path w="81" h="116">
                  <a:moveTo>
                    <a:pt x="39" y="0"/>
                  </a:moveTo>
                  <a:cubicBezTo>
                    <a:pt x="0" y="75"/>
                    <a:pt x="46" y="116"/>
                    <a:pt x="46" y="116"/>
                  </a:cubicBezTo>
                  <a:cubicBezTo>
                    <a:pt x="81" y="30"/>
                    <a:pt x="81" y="30"/>
                    <a:pt x="81" y="30"/>
                  </a:cubicBezTo>
                  <a:lnTo>
                    <a:pt x="39" y="0"/>
                  </a:lnTo>
                  <a:close/>
                </a:path>
              </a:pathLst>
            </a:custGeom>
            <a:solidFill>
              <a:srgbClr val="364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7" name="Freeform 469">
              <a:extLst>
                <a:ext uri="{FF2B5EF4-FFF2-40B4-BE49-F238E27FC236}">
                  <a16:creationId xmlns:a16="http://schemas.microsoft.com/office/drawing/2014/main" id="{D87EB15A-7470-4B16-AEEA-F4072951F4E0}"/>
                </a:ext>
              </a:extLst>
            </p:cNvPr>
            <p:cNvSpPr>
              <a:spLocks/>
            </p:cNvSpPr>
            <p:nvPr/>
          </p:nvSpPr>
          <p:spPr bwMode="auto">
            <a:xfrm rot="16200000">
              <a:off x="1602813" y="2754669"/>
              <a:ext cx="272032" cy="152338"/>
            </a:xfrm>
            <a:custGeom>
              <a:avLst/>
              <a:gdLst>
                <a:gd name="T0" fmla="*/ 6 w 47"/>
                <a:gd name="T1" fmla="*/ 26 h 26"/>
                <a:gd name="T2" fmla="*/ 47 w 47"/>
                <a:gd name="T3" fmla="*/ 7 h 26"/>
                <a:gd name="T4" fmla="*/ 37 w 47"/>
                <a:gd name="T5" fmla="*/ 0 h 26"/>
                <a:gd name="T6" fmla="*/ 0 w 47"/>
                <a:gd name="T7" fmla="*/ 17 h 26"/>
                <a:gd name="T8" fmla="*/ 6 w 47"/>
                <a:gd name="T9" fmla="*/ 26 h 26"/>
              </a:gdLst>
              <a:ahLst/>
              <a:cxnLst>
                <a:cxn ang="0">
                  <a:pos x="T0" y="T1"/>
                </a:cxn>
                <a:cxn ang="0">
                  <a:pos x="T2" y="T3"/>
                </a:cxn>
                <a:cxn ang="0">
                  <a:pos x="T4" y="T5"/>
                </a:cxn>
                <a:cxn ang="0">
                  <a:pos x="T6" y="T7"/>
                </a:cxn>
                <a:cxn ang="0">
                  <a:pos x="T8" y="T9"/>
                </a:cxn>
              </a:cxnLst>
              <a:rect l="0" t="0" r="r" b="b"/>
              <a:pathLst>
                <a:path w="47" h="26">
                  <a:moveTo>
                    <a:pt x="6" y="26"/>
                  </a:moveTo>
                  <a:cubicBezTo>
                    <a:pt x="47" y="7"/>
                    <a:pt x="47" y="7"/>
                    <a:pt x="47" y="7"/>
                  </a:cubicBezTo>
                  <a:cubicBezTo>
                    <a:pt x="37" y="0"/>
                    <a:pt x="37" y="0"/>
                    <a:pt x="37" y="0"/>
                  </a:cubicBezTo>
                  <a:cubicBezTo>
                    <a:pt x="0" y="17"/>
                    <a:pt x="0" y="17"/>
                    <a:pt x="0" y="17"/>
                  </a:cubicBezTo>
                  <a:cubicBezTo>
                    <a:pt x="2" y="20"/>
                    <a:pt x="4" y="23"/>
                    <a:pt x="6" y="26"/>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8" name="Freeform 470">
              <a:extLst>
                <a:ext uri="{FF2B5EF4-FFF2-40B4-BE49-F238E27FC236}">
                  <a16:creationId xmlns:a16="http://schemas.microsoft.com/office/drawing/2014/main" id="{56E9A9E0-883D-4034-A9E2-8738FFB2A049}"/>
                </a:ext>
              </a:extLst>
            </p:cNvPr>
            <p:cNvSpPr>
              <a:spLocks/>
            </p:cNvSpPr>
            <p:nvPr/>
          </p:nvSpPr>
          <p:spPr bwMode="auto">
            <a:xfrm rot="16200000">
              <a:off x="1408038" y="2903742"/>
              <a:ext cx="208921" cy="208921"/>
            </a:xfrm>
            <a:custGeom>
              <a:avLst/>
              <a:gdLst>
                <a:gd name="T0" fmla="*/ 12 w 36"/>
                <a:gd name="T1" fmla="*/ 36 h 36"/>
                <a:gd name="T2" fmla="*/ 36 w 36"/>
                <a:gd name="T3" fmla="*/ 25 h 36"/>
                <a:gd name="T4" fmla="*/ 0 w 36"/>
                <a:gd name="T5" fmla="*/ 0 h 36"/>
                <a:gd name="T6" fmla="*/ 12 w 36"/>
                <a:gd name="T7" fmla="*/ 36 h 36"/>
              </a:gdLst>
              <a:ahLst/>
              <a:cxnLst>
                <a:cxn ang="0">
                  <a:pos x="T0" y="T1"/>
                </a:cxn>
                <a:cxn ang="0">
                  <a:pos x="T2" y="T3"/>
                </a:cxn>
                <a:cxn ang="0">
                  <a:pos x="T4" y="T5"/>
                </a:cxn>
                <a:cxn ang="0">
                  <a:pos x="T6" y="T7"/>
                </a:cxn>
              </a:cxnLst>
              <a:rect l="0" t="0" r="r" b="b"/>
              <a:pathLst>
                <a:path w="36" h="36">
                  <a:moveTo>
                    <a:pt x="12" y="36"/>
                  </a:moveTo>
                  <a:cubicBezTo>
                    <a:pt x="36" y="25"/>
                    <a:pt x="36" y="25"/>
                    <a:pt x="36" y="25"/>
                  </a:cubicBezTo>
                  <a:cubicBezTo>
                    <a:pt x="0" y="0"/>
                    <a:pt x="0" y="0"/>
                    <a:pt x="0" y="0"/>
                  </a:cubicBezTo>
                  <a:cubicBezTo>
                    <a:pt x="4" y="13"/>
                    <a:pt x="8" y="25"/>
                    <a:pt x="12" y="36"/>
                  </a:cubicBez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59" name="Freeform 471">
              <a:extLst>
                <a:ext uri="{FF2B5EF4-FFF2-40B4-BE49-F238E27FC236}">
                  <a16:creationId xmlns:a16="http://schemas.microsoft.com/office/drawing/2014/main" id="{D10E1B75-AE98-4BAB-9EFC-6F07C9D594FD}"/>
                </a:ext>
              </a:extLst>
            </p:cNvPr>
            <p:cNvSpPr>
              <a:spLocks/>
            </p:cNvSpPr>
            <p:nvPr/>
          </p:nvSpPr>
          <p:spPr bwMode="auto">
            <a:xfrm rot="16200000">
              <a:off x="1582139" y="2142053"/>
              <a:ext cx="918380" cy="639819"/>
            </a:xfrm>
            <a:custGeom>
              <a:avLst/>
              <a:gdLst>
                <a:gd name="T0" fmla="*/ 146 w 158"/>
                <a:gd name="T1" fmla="*/ 110 h 110"/>
                <a:gd name="T2" fmla="*/ 158 w 158"/>
                <a:gd name="T3" fmla="*/ 82 h 110"/>
                <a:gd name="T4" fmla="*/ 43 w 158"/>
                <a:gd name="T5" fmla="*/ 0 h 110"/>
                <a:gd name="T6" fmla="*/ 0 w 158"/>
                <a:gd name="T7" fmla="*/ 20 h 110"/>
                <a:gd name="T8" fmla="*/ 146 w 158"/>
                <a:gd name="T9" fmla="*/ 110 h 110"/>
              </a:gdLst>
              <a:ahLst/>
              <a:cxnLst>
                <a:cxn ang="0">
                  <a:pos x="T0" y="T1"/>
                </a:cxn>
                <a:cxn ang="0">
                  <a:pos x="T2" y="T3"/>
                </a:cxn>
                <a:cxn ang="0">
                  <a:pos x="T4" y="T5"/>
                </a:cxn>
                <a:cxn ang="0">
                  <a:pos x="T6" y="T7"/>
                </a:cxn>
                <a:cxn ang="0">
                  <a:pos x="T8" y="T9"/>
                </a:cxn>
              </a:cxnLst>
              <a:rect l="0" t="0" r="r" b="b"/>
              <a:pathLst>
                <a:path w="158" h="110">
                  <a:moveTo>
                    <a:pt x="146" y="110"/>
                  </a:moveTo>
                  <a:cubicBezTo>
                    <a:pt x="158" y="82"/>
                    <a:pt x="158" y="82"/>
                    <a:pt x="158" y="82"/>
                  </a:cubicBezTo>
                  <a:cubicBezTo>
                    <a:pt x="43" y="0"/>
                    <a:pt x="43" y="0"/>
                    <a:pt x="43" y="0"/>
                  </a:cubicBezTo>
                  <a:cubicBezTo>
                    <a:pt x="0" y="20"/>
                    <a:pt x="0" y="20"/>
                    <a:pt x="0" y="20"/>
                  </a:cubicBezTo>
                  <a:cubicBezTo>
                    <a:pt x="55" y="99"/>
                    <a:pt x="146" y="110"/>
                    <a:pt x="146" y="110"/>
                  </a:cubicBez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0" name="Freeform 472">
              <a:extLst>
                <a:ext uri="{FF2B5EF4-FFF2-40B4-BE49-F238E27FC236}">
                  <a16:creationId xmlns:a16="http://schemas.microsoft.com/office/drawing/2014/main" id="{3A53D7B8-EF37-4323-BB8D-B53632C46884}"/>
                </a:ext>
              </a:extLst>
            </p:cNvPr>
            <p:cNvSpPr>
              <a:spLocks/>
            </p:cNvSpPr>
            <p:nvPr/>
          </p:nvSpPr>
          <p:spPr bwMode="auto">
            <a:xfrm rot="16200000">
              <a:off x="1515763" y="2907007"/>
              <a:ext cx="174100" cy="97932"/>
            </a:xfrm>
            <a:custGeom>
              <a:avLst/>
              <a:gdLst>
                <a:gd name="T0" fmla="*/ 3 w 30"/>
                <a:gd name="T1" fmla="*/ 17 h 17"/>
                <a:gd name="T2" fmla="*/ 30 w 30"/>
                <a:gd name="T3" fmla="*/ 5 h 17"/>
                <a:gd name="T4" fmla="*/ 24 w 30"/>
                <a:gd name="T5" fmla="*/ 0 h 17"/>
                <a:gd name="T6" fmla="*/ 0 w 30"/>
                <a:gd name="T7" fmla="*/ 11 h 17"/>
                <a:gd name="T8" fmla="*/ 3 w 30"/>
                <a:gd name="T9" fmla="*/ 17 h 17"/>
              </a:gdLst>
              <a:ahLst/>
              <a:cxnLst>
                <a:cxn ang="0">
                  <a:pos x="T0" y="T1"/>
                </a:cxn>
                <a:cxn ang="0">
                  <a:pos x="T2" y="T3"/>
                </a:cxn>
                <a:cxn ang="0">
                  <a:pos x="T4" y="T5"/>
                </a:cxn>
                <a:cxn ang="0">
                  <a:pos x="T6" y="T7"/>
                </a:cxn>
                <a:cxn ang="0">
                  <a:pos x="T8" y="T9"/>
                </a:cxn>
              </a:cxnLst>
              <a:rect l="0" t="0" r="r" b="b"/>
              <a:pathLst>
                <a:path w="30" h="17">
                  <a:moveTo>
                    <a:pt x="3" y="17"/>
                  </a:moveTo>
                  <a:cubicBezTo>
                    <a:pt x="30" y="5"/>
                    <a:pt x="30" y="5"/>
                    <a:pt x="30" y="5"/>
                  </a:cubicBezTo>
                  <a:cubicBezTo>
                    <a:pt x="24" y="0"/>
                    <a:pt x="24" y="0"/>
                    <a:pt x="24" y="0"/>
                  </a:cubicBezTo>
                  <a:cubicBezTo>
                    <a:pt x="0" y="11"/>
                    <a:pt x="0" y="11"/>
                    <a:pt x="0" y="11"/>
                  </a:cubicBezTo>
                  <a:cubicBezTo>
                    <a:pt x="1" y="13"/>
                    <a:pt x="2" y="15"/>
                    <a:pt x="3" y="17"/>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1" name="Freeform 473">
              <a:extLst>
                <a:ext uri="{FF2B5EF4-FFF2-40B4-BE49-F238E27FC236}">
                  <a16:creationId xmlns:a16="http://schemas.microsoft.com/office/drawing/2014/main" id="{F29D20F7-AE15-4BE4-ACAE-20367F7632B2}"/>
                </a:ext>
              </a:extLst>
            </p:cNvPr>
            <p:cNvSpPr>
              <a:spLocks/>
            </p:cNvSpPr>
            <p:nvPr/>
          </p:nvSpPr>
          <p:spPr bwMode="auto">
            <a:xfrm rot="16200000">
              <a:off x="1640898" y="2733994"/>
              <a:ext cx="261151" cy="134928"/>
            </a:xfrm>
            <a:custGeom>
              <a:avLst/>
              <a:gdLst>
                <a:gd name="T0" fmla="*/ 2 w 45"/>
                <a:gd name="T1" fmla="*/ 23 h 23"/>
                <a:gd name="T2" fmla="*/ 45 w 45"/>
                <a:gd name="T3" fmla="*/ 3 h 23"/>
                <a:gd name="T4" fmla="*/ 41 w 45"/>
                <a:gd name="T5" fmla="*/ 0 h 23"/>
                <a:gd name="T6" fmla="*/ 0 w 45"/>
                <a:gd name="T7" fmla="*/ 19 h 23"/>
                <a:gd name="T8" fmla="*/ 2 w 45"/>
                <a:gd name="T9" fmla="*/ 23 h 23"/>
              </a:gdLst>
              <a:ahLst/>
              <a:cxnLst>
                <a:cxn ang="0">
                  <a:pos x="T0" y="T1"/>
                </a:cxn>
                <a:cxn ang="0">
                  <a:pos x="T2" y="T3"/>
                </a:cxn>
                <a:cxn ang="0">
                  <a:pos x="T4" y="T5"/>
                </a:cxn>
                <a:cxn ang="0">
                  <a:pos x="T6" y="T7"/>
                </a:cxn>
                <a:cxn ang="0">
                  <a:pos x="T8" y="T9"/>
                </a:cxn>
              </a:cxnLst>
              <a:rect l="0" t="0" r="r" b="b"/>
              <a:pathLst>
                <a:path w="45" h="23">
                  <a:moveTo>
                    <a:pt x="2" y="23"/>
                  </a:moveTo>
                  <a:cubicBezTo>
                    <a:pt x="45" y="3"/>
                    <a:pt x="45" y="3"/>
                    <a:pt x="45" y="3"/>
                  </a:cubicBezTo>
                  <a:cubicBezTo>
                    <a:pt x="41" y="0"/>
                    <a:pt x="41" y="0"/>
                    <a:pt x="41" y="0"/>
                  </a:cubicBezTo>
                  <a:cubicBezTo>
                    <a:pt x="0" y="19"/>
                    <a:pt x="0" y="19"/>
                    <a:pt x="0" y="19"/>
                  </a:cubicBezTo>
                  <a:cubicBezTo>
                    <a:pt x="0" y="20"/>
                    <a:pt x="1" y="22"/>
                    <a:pt x="2" y="23"/>
                  </a:cubicBezTo>
                  <a:close/>
                </a:path>
              </a:pathLst>
            </a:custGeom>
            <a:solidFill>
              <a:srgbClr val="364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2" name="Freeform 474">
              <a:extLst>
                <a:ext uri="{FF2B5EF4-FFF2-40B4-BE49-F238E27FC236}">
                  <a16:creationId xmlns:a16="http://schemas.microsoft.com/office/drawing/2014/main" id="{22CFCC90-18BA-466F-B9B9-DA0414D38B67}"/>
                </a:ext>
              </a:extLst>
            </p:cNvPr>
            <p:cNvSpPr>
              <a:spLocks/>
            </p:cNvSpPr>
            <p:nvPr/>
          </p:nvSpPr>
          <p:spPr bwMode="auto">
            <a:xfrm rot="16200000">
              <a:off x="1536437" y="2799282"/>
              <a:ext cx="272032" cy="180629"/>
            </a:xfrm>
            <a:custGeom>
              <a:avLst/>
              <a:gdLst>
                <a:gd name="T0" fmla="*/ 10 w 47"/>
                <a:gd name="T1" fmla="*/ 31 h 31"/>
                <a:gd name="T2" fmla="*/ 47 w 47"/>
                <a:gd name="T3" fmla="*/ 14 h 31"/>
                <a:gd name="T4" fmla="*/ 28 w 47"/>
                <a:gd name="T5" fmla="*/ 0 h 31"/>
                <a:gd name="T6" fmla="*/ 0 w 47"/>
                <a:gd name="T7" fmla="*/ 12 h 31"/>
                <a:gd name="T8" fmla="*/ 10 w 47"/>
                <a:gd name="T9" fmla="*/ 31 h 31"/>
              </a:gdLst>
              <a:ahLst/>
              <a:cxnLst>
                <a:cxn ang="0">
                  <a:pos x="T0" y="T1"/>
                </a:cxn>
                <a:cxn ang="0">
                  <a:pos x="T2" y="T3"/>
                </a:cxn>
                <a:cxn ang="0">
                  <a:pos x="T4" y="T5"/>
                </a:cxn>
                <a:cxn ang="0">
                  <a:pos x="T6" y="T7"/>
                </a:cxn>
                <a:cxn ang="0">
                  <a:pos x="T8" y="T9"/>
                </a:cxn>
              </a:cxnLst>
              <a:rect l="0" t="0" r="r" b="b"/>
              <a:pathLst>
                <a:path w="47" h="31">
                  <a:moveTo>
                    <a:pt x="10" y="31"/>
                  </a:moveTo>
                  <a:cubicBezTo>
                    <a:pt x="47" y="14"/>
                    <a:pt x="47" y="14"/>
                    <a:pt x="47" y="14"/>
                  </a:cubicBezTo>
                  <a:cubicBezTo>
                    <a:pt x="28" y="0"/>
                    <a:pt x="28" y="0"/>
                    <a:pt x="28" y="0"/>
                  </a:cubicBezTo>
                  <a:cubicBezTo>
                    <a:pt x="0" y="12"/>
                    <a:pt x="0" y="12"/>
                    <a:pt x="0" y="12"/>
                  </a:cubicBezTo>
                  <a:cubicBezTo>
                    <a:pt x="3" y="19"/>
                    <a:pt x="6" y="25"/>
                    <a:pt x="10" y="31"/>
                  </a:cubicBezTo>
                  <a:close/>
                </a:path>
              </a:pathLst>
            </a:custGeom>
            <a:solidFill>
              <a:srgbClr val="364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3" name="Freeform 475">
              <a:extLst>
                <a:ext uri="{FF2B5EF4-FFF2-40B4-BE49-F238E27FC236}">
                  <a16:creationId xmlns:a16="http://schemas.microsoft.com/office/drawing/2014/main" id="{51D7564F-F83D-47D8-9E9B-8561F2027638}"/>
                </a:ext>
              </a:extLst>
            </p:cNvPr>
            <p:cNvSpPr>
              <a:spLocks/>
            </p:cNvSpPr>
            <p:nvPr/>
          </p:nvSpPr>
          <p:spPr bwMode="auto">
            <a:xfrm rot="16200000">
              <a:off x="1535349" y="2909183"/>
              <a:ext cx="163219" cy="69640"/>
            </a:xfrm>
            <a:custGeom>
              <a:avLst/>
              <a:gdLst>
                <a:gd name="T0" fmla="*/ 0 w 75"/>
                <a:gd name="T1" fmla="*/ 32 h 32"/>
                <a:gd name="T2" fmla="*/ 75 w 75"/>
                <a:gd name="T3" fmla="*/ 0 h 32"/>
                <a:gd name="T4" fmla="*/ 72 w 75"/>
                <a:gd name="T5" fmla="*/ 0 h 32"/>
                <a:gd name="T6" fmla="*/ 0 w 75"/>
                <a:gd name="T7" fmla="*/ 32 h 32"/>
                <a:gd name="T8" fmla="*/ 0 w 75"/>
                <a:gd name="T9" fmla="*/ 32 h 32"/>
              </a:gdLst>
              <a:ahLst/>
              <a:cxnLst>
                <a:cxn ang="0">
                  <a:pos x="T0" y="T1"/>
                </a:cxn>
                <a:cxn ang="0">
                  <a:pos x="T2" y="T3"/>
                </a:cxn>
                <a:cxn ang="0">
                  <a:pos x="T4" y="T5"/>
                </a:cxn>
                <a:cxn ang="0">
                  <a:pos x="T6" y="T7"/>
                </a:cxn>
                <a:cxn ang="0">
                  <a:pos x="T8" y="T9"/>
                </a:cxn>
              </a:cxnLst>
              <a:rect l="0" t="0" r="r" b="b"/>
              <a:pathLst>
                <a:path w="75" h="32">
                  <a:moveTo>
                    <a:pt x="0" y="32"/>
                  </a:moveTo>
                  <a:lnTo>
                    <a:pt x="75" y="0"/>
                  </a:lnTo>
                  <a:lnTo>
                    <a:pt x="72" y="0"/>
                  </a:lnTo>
                  <a:lnTo>
                    <a:pt x="0" y="32"/>
                  </a:lnTo>
                  <a:lnTo>
                    <a:pt x="0" y="32"/>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4" name="Freeform 476">
              <a:extLst>
                <a:ext uri="{FF2B5EF4-FFF2-40B4-BE49-F238E27FC236}">
                  <a16:creationId xmlns:a16="http://schemas.microsoft.com/office/drawing/2014/main" id="{5CE0C0D4-C238-46E2-B675-2573E56106C7}"/>
                </a:ext>
              </a:extLst>
            </p:cNvPr>
            <p:cNvSpPr>
              <a:spLocks/>
            </p:cNvSpPr>
            <p:nvPr/>
          </p:nvSpPr>
          <p:spPr bwMode="auto">
            <a:xfrm rot="16200000">
              <a:off x="1572346" y="2441288"/>
              <a:ext cx="367787" cy="361258"/>
            </a:xfrm>
            <a:custGeom>
              <a:avLst/>
              <a:gdLst>
                <a:gd name="T0" fmla="*/ 48 w 63"/>
                <a:gd name="T1" fmla="*/ 8 h 62"/>
                <a:gd name="T2" fmla="*/ 9 w 63"/>
                <a:gd name="T3" fmla="*/ 15 h 62"/>
                <a:gd name="T4" fmla="*/ 15 w 63"/>
                <a:gd name="T5" fmla="*/ 54 h 62"/>
                <a:gd name="T6" fmla="*/ 54 w 63"/>
                <a:gd name="T7" fmla="*/ 47 h 62"/>
                <a:gd name="T8" fmla="*/ 48 w 63"/>
                <a:gd name="T9" fmla="*/ 8 h 62"/>
              </a:gdLst>
              <a:ahLst/>
              <a:cxnLst>
                <a:cxn ang="0">
                  <a:pos x="T0" y="T1"/>
                </a:cxn>
                <a:cxn ang="0">
                  <a:pos x="T2" y="T3"/>
                </a:cxn>
                <a:cxn ang="0">
                  <a:pos x="T4" y="T5"/>
                </a:cxn>
                <a:cxn ang="0">
                  <a:pos x="T6" y="T7"/>
                </a:cxn>
                <a:cxn ang="0">
                  <a:pos x="T8" y="T9"/>
                </a:cxn>
              </a:cxnLst>
              <a:rect l="0" t="0" r="r" b="b"/>
              <a:pathLst>
                <a:path w="63" h="62">
                  <a:moveTo>
                    <a:pt x="48" y="8"/>
                  </a:moveTo>
                  <a:cubicBezTo>
                    <a:pt x="35" y="0"/>
                    <a:pt x="18" y="2"/>
                    <a:pt x="9" y="15"/>
                  </a:cubicBezTo>
                  <a:cubicBezTo>
                    <a:pt x="0" y="27"/>
                    <a:pt x="3" y="45"/>
                    <a:pt x="15" y="54"/>
                  </a:cubicBezTo>
                  <a:cubicBezTo>
                    <a:pt x="28" y="62"/>
                    <a:pt x="45" y="60"/>
                    <a:pt x="54" y="47"/>
                  </a:cubicBezTo>
                  <a:cubicBezTo>
                    <a:pt x="63" y="35"/>
                    <a:pt x="60" y="17"/>
                    <a:pt x="48" y="8"/>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5" name="Freeform 477">
              <a:extLst>
                <a:ext uri="{FF2B5EF4-FFF2-40B4-BE49-F238E27FC236}">
                  <a16:creationId xmlns:a16="http://schemas.microsoft.com/office/drawing/2014/main" id="{B05DB02C-41B2-4DF1-974B-71121D71EF62}"/>
                </a:ext>
              </a:extLst>
            </p:cNvPr>
            <p:cNvSpPr>
              <a:spLocks/>
            </p:cNvSpPr>
            <p:nvPr/>
          </p:nvSpPr>
          <p:spPr bwMode="auto">
            <a:xfrm rot="16200000">
              <a:off x="1572346" y="2441288"/>
              <a:ext cx="367787" cy="361258"/>
            </a:xfrm>
            <a:custGeom>
              <a:avLst/>
              <a:gdLst>
                <a:gd name="T0" fmla="*/ 48 w 63"/>
                <a:gd name="T1" fmla="*/ 8 h 62"/>
                <a:gd name="T2" fmla="*/ 9 w 63"/>
                <a:gd name="T3" fmla="*/ 15 h 62"/>
                <a:gd name="T4" fmla="*/ 15 w 63"/>
                <a:gd name="T5" fmla="*/ 54 h 62"/>
                <a:gd name="T6" fmla="*/ 54 w 63"/>
                <a:gd name="T7" fmla="*/ 47 h 62"/>
                <a:gd name="T8" fmla="*/ 48 w 63"/>
                <a:gd name="T9" fmla="*/ 8 h 62"/>
              </a:gdLst>
              <a:ahLst/>
              <a:cxnLst>
                <a:cxn ang="0">
                  <a:pos x="T0" y="T1"/>
                </a:cxn>
                <a:cxn ang="0">
                  <a:pos x="T2" y="T3"/>
                </a:cxn>
                <a:cxn ang="0">
                  <a:pos x="T4" y="T5"/>
                </a:cxn>
                <a:cxn ang="0">
                  <a:pos x="T6" y="T7"/>
                </a:cxn>
                <a:cxn ang="0">
                  <a:pos x="T8" y="T9"/>
                </a:cxn>
              </a:cxnLst>
              <a:rect l="0" t="0" r="r" b="b"/>
              <a:pathLst>
                <a:path w="63" h="62">
                  <a:moveTo>
                    <a:pt x="48" y="8"/>
                  </a:moveTo>
                  <a:cubicBezTo>
                    <a:pt x="35" y="0"/>
                    <a:pt x="18" y="2"/>
                    <a:pt x="9" y="15"/>
                  </a:cubicBezTo>
                  <a:cubicBezTo>
                    <a:pt x="0" y="27"/>
                    <a:pt x="3" y="45"/>
                    <a:pt x="15" y="54"/>
                  </a:cubicBezTo>
                  <a:cubicBezTo>
                    <a:pt x="28" y="62"/>
                    <a:pt x="45" y="60"/>
                    <a:pt x="54" y="47"/>
                  </a:cubicBezTo>
                  <a:cubicBezTo>
                    <a:pt x="63" y="35"/>
                    <a:pt x="60" y="17"/>
                    <a:pt x="48" y="8"/>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6" name="Freeform 478">
              <a:extLst>
                <a:ext uri="{FF2B5EF4-FFF2-40B4-BE49-F238E27FC236}">
                  <a16:creationId xmlns:a16="http://schemas.microsoft.com/office/drawing/2014/main" id="{39E75D53-74A1-4D9B-ABC9-DFBD3C6B96DE}"/>
                </a:ext>
              </a:extLst>
            </p:cNvPr>
            <p:cNvSpPr>
              <a:spLocks/>
            </p:cNvSpPr>
            <p:nvPr/>
          </p:nvSpPr>
          <p:spPr bwMode="auto">
            <a:xfrm rot="16200000">
              <a:off x="1607166" y="2476108"/>
              <a:ext cx="298147" cy="291618"/>
            </a:xfrm>
            <a:custGeom>
              <a:avLst/>
              <a:gdLst>
                <a:gd name="T0" fmla="*/ 39 w 51"/>
                <a:gd name="T1" fmla="*/ 7 h 50"/>
                <a:gd name="T2" fmla="*/ 7 w 51"/>
                <a:gd name="T3" fmla="*/ 12 h 50"/>
                <a:gd name="T4" fmla="*/ 13 w 51"/>
                <a:gd name="T5" fmla="*/ 43 h 50"/>
                <a:gd name="T6" fmla="*/ 44 w 51"/>
                <a:gd name="T7" fmla="*/ 38 h 50"/>
                <a:gd name="T8" fmla="*/ 39 w 51"/>
                <a:gd name="T9" fmla="*/ 7 h 50"/>
              </a:gdLst>
              <a:ahLst/>
              <a:cxnLst>
                <a:cxn ang="0">
                  <a:pos x="T0" y="T1"/>
                </a:cxn>
                <a:cxn ang="0">
                  <a:pos x="T2" y="T3"/>
                </a:cxn>
                <a:cxn ang="0">
                  <a:pos x="T4" y="T5"/>
                </a:cxn>
                <a:cxn ang="0">
                  <a:pos x="T6" y="T7"/>
                </a:cxn>
                <a:cxn ang="0">
                  <a:pos x="T8" y="T9"/>
                </a:cxn>
              </a:cxnLst>
              <a:rect l="0" t="0" r="r" b="b"/>
              <a:pathLst>
                <a:path w="51" h="50">
                  <a:moveTo>
                    <a:pt x="39" y="7"/>
                  </a:moveTo>
                  <a:cubicBezTo>
                    <a:pt x="28" y="0"/>
                    <a:pt x="15" y="2"/>
                    <a:pt x="7" y="12"/>
                  </a:cubicBezTo>
                  <a:cubicBezTo>
                    <a:pt x="0" y="22"/>
                    <a:pt x="3" y="36"/>
                    <a:pt x="13" y="43"/>
                  </a:cubicBezTo>
                  <a:cubicBezTo>
                    <a:pt x="23" y="50"/>
                    <a:pt x="37" y="48"/>
                    <a:pt x="44" y="38"/>
                  </a:cubicBezTo>
                  <a:cubicBezTo>
                    <a:pt x="51" y="28"/>
                    <a:pt x="49" y="14"/>
                    <a:pt x="39" y="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7" name="Freeform 479">
              <a:extLst>
                <a:ext uri="{FF2B5EF4-FFF2-40B4-BE49-F238E27FC236}">
                  <a16:creationId xmlns:a16="http://schemas.microsoft.com/office/drawing/2014/main" id="{A9043154-6741-4DFA-BADB-0844E81C5B86}"/>
                </a:ext>
              </a:extLst>
            </p:cNvPr>
            <p:cNvSpPr>
              <a:spLocks/>
            </p:cNvSpPr>
            <p:nvPr/>
          </p:nvSpPr>
          <p:spPr bwMode="auto">
            <a:xfrm rot="16200000">
              <a:off x="1631105" y="2500047"/>
              <a:ext cx="250269" cy="243741"/>
            </a:xfrm>
            <a:custGeom>
              <a:avLst/>
              <a:gdLst>
                <a:gd name="T0" fmla="*/ 32 w 43"/>
                <a:gd name="T1" fmla="*/ 6 h 42"/>
                <a:gd name="T2" fmla="*/ 6 w 43"/>
                <a:gd name="T3" fmla="*/ 10 h 42"/>
                <a:gd name="T4" fmla="*/ 11 w 43"/>
                <a:gd name="T5" fmla="*/ 36 h 42"/>
                <a:gd name="T6" fmla="*/ 37 w 43"/>
                <a:gd name="T7" fmla="*/ 32 h 42"/>
                <a:gd name="T8" fmla="*/ 32 w 43"/>
                <a:gd name="T9" fmla="*/ 6 h 42"/>
              </a:gdLst>
              <a:ahLst/>
              <a:cxnLst>
                <a:cxn ang="0">
                  <a:pos x="T0" y="T1"/>
                </a:cxn>
                <a:cxn ang="0">
                  <a:pos x="T2" y="T3"/>
                </a:cxn>
                <a:cxn ang="0">
                  <a:pos x="T4" y="T5"/>
                </a:cxn>
                <a:cxn ang="0">
                  <a:pos x="T6" y="T7"/>
                </a:cxn>
                <a:cxn ang="0">
                  <a:pos x="T8" y="T9"/>
                </a:cxn>
              </a:cxnLst>
              <a:rect l="0" t="0" r="r" b="b"/>
              <a:pathLst>
                <a:path w="43" h="42">
                  <a:moveTo>
                    <a:pt x="32" y="6"/>
                  </a:moveTo>
                  <a:cubicBezTo>
                    <a:pt x="24" y="0"/>
                    <a:pt x="12" y="2"/>
                    <a:pt x="6" y="10"/>
                  </a:cubicBezTo>
                  <a:cubicBezTo>
                    <a:pt x="0" y="19"/>
                    <a:pt x="2" y="30"/>
                    <a:pt x="11" y="36"/>
                  </a:cubicBezTo>
                  <a:cubicBezTo>
                    <a:pt x="19" y="42"/>
                    <a:pt x="31" y="40"/>
                    <a:pt x="37" y="32"/>
                  </a:cubicBezTo>
                  <a:cubicBezTo>
                    <a:pt x="43" y="23"/>
                    <a:pt x="41" y="12"/>
                    <a:pt x="32" y="6"/>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8" name="Freeform 480">
              <a:extLst>
                <a:ext uri="{FF2B5EF4-FFF2-40B4-BE49-F238E27FC236}">
                  <a16:creationId xmlns:a16="http://schemas.microsoft.com/office/drawing/2014/main" id="{53FCE276-C593-4C44-B489-A78338A6E185}"/>
                </a:ext>
              </a:extLst>
            </p:cNvPr>
            <p:cNvSpPr>
              <a:spLocks/>
            </p:cNvSpPr>
            <p:nvPr/>
          </p:nvSpPr>
          <p:spPr bwMode="auto">
            <a:xfrm rot="16200000">
              <a:off x="1878110" y="1863492"/>
              <a:ext cx="559298" cy="393902"/>
            </a:xfrm>
            <a:custGeom>
              <a:avLst/>
              <a:gdLst>
                <a:gd name="T0" fmla="*/ 96 w 96"/>
                <a:gd name="T1" fmla="*/ 68 h 68"/>
                <a:gd name="T2" fmla="*/ 0 w 96"/>
                <a:gd name="T3" fmla="*/ 0 h 68"/>
                <a:gd name="T4" fmla="*/ 96 w 96"/>
                <a:gd name="T5" fmla="*/ 68 h 68"/>
              </a:gdLst>
              <a:ahLst/>
              <a:cxnLst>
                <a:cxn ang="0">
                  <a:pos x="T0" y="T1"/>
                </a:cxn>
                <a:cxn ang="0">
                  <a:pos x="T2" y="T3"/>
                </a:cxn>
                <a:cxn ang="0">
                  <a:pos x="T4" y="T5"/>
                </a:cxn>
              </a:cxnLst>
              <a:rect l="0" t="0" r="r" b="b"/>
              <a:pathLst>
                <a:path w="96" h="68">
                  <a:moveTo>
                    <a:pt x="96" y="68"/>
                  </a:moveTo>
                  <a:cubicBezTo>
                    <a:pt x="0" y="0"/>
                    <a:pt x="0" y="0"/>
                    <a:pt x="0" y="0"/>
                  </a:cubicBezTo>
                  <a:cubicBezTo>
                    <a:pt x="0" y="0"/>
                    <a:pt x="25" y="58"/>
                    <a:pt x="96" y="68"/>
                  </a:cubicBezTo>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69" name="Freeform 481">
              <a:extLst>
                <a:ext uri="{FF2B5EF4-FFF2-40B4-BE49-F238E27FC236}">
                  <a16:creationId xmlns:a16="http://schemas.microsoft.com/office/drawing/2014/main" id="{E48B7CB7-A3E9-4031-BDD5-971ECB9EC5DE}"/>
                </a:ext>
              </a:extLst>
            </p:cNvPr>
            <p:cNvSpPr>
              <a:spLocks/>
            </p:cNvSpPr>
            <p:nvPr/>
          </p:nvSpPr>
          <p:spPr bwMode="auto">
            <a:xfrm rot="16200000">
              <a:off x="1631105" y="1627368"/>
              <a:ext cx="652877" cy="528830"/>
            </a:xfrm>
            <a:custGeom>
              <a:avLst/>
              <a:gdLst>
                <a:gd name="T0" fmla="*/ 0 w 112"/>
                <a:gd name="T1" fmla="*/ 61 h 91"/>
                <a:gd name="T2" fmla="*/ 112 w 112"/>
                <a:gd name="T3" fmla="*/ 30 h 91"/>
                <a:gd name="T4" fmla="*/ 42 w 112"/>
                <a:gd name="T5" fmla="*/ 91 h 91"/>
                <a:gd name="T6" fmla="*/ 0 w 112"/>
                <a:gd name="T7" fmla="*/ 61 h 91"/>
              </a:gdLst>
              <a:ahLst/>
              <a:cxnLst>
                <a:cxn ang="0">
                  <a:pos x="T0" y="T1"/>
                </a:cxn>
                <a:cxn ang="0">
                  <a:pos x="T2" y="T3"/>
                </a:cxn>
                <a:cxn ang="0">
                  <a:pos x="T4" y="T5"/>
                </a:cxn>
                <a:cxn ang="0">
                  <a:pos x="T6" y="T7"/>
                </a:cxn>
              </a:cxnLst>
              <a:rect l="0" t="0" r="r" b="b"/>
              <a:pathLst>
                <a:path w="112" h="91">
                  <a:moveTo>
                    <a:pt x="0" y="61"/>
                  </a:moveTo>
                  <a:cubicBezTo>
                    <a:pt x="58" y="0"/>
                    <a:pt x="112" y="30"/>
                    <a:pt x="112" y="30"/>
                  </a:cubicBezTo>
                  <a:cubicBezTo>
                    <a:pt x="42" y="91"/>
                    <a:pt x="42" y="91"/>
                    <a:pt x="42" y="91"/>
                  </a:cubicBezTo>
                  <a:lnTo>
                    <a:pt x="0" y="61"/>
                  </a:lnTo>
                  <a:close/>
                </a:path>
              </a:pathLst>
            </a:custGeom>
            <a:solidFill>
              <a:srgbClr val="27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0" name="Freeform 482">
              <a:extLst>
                <a:ext uri="{FF2B5EF4-FFF2-40B4-BE49-F238E27FC236}">
                  <a16:creationId xmlns:a16="http://schemas.microsoft.com/office/drawing/2014/main" id="{4B7E1910-BCF6-4295-8B3A-4BAC50A69AA9}"/>
                </a:ext>
              </a:extLst>
            </p:cNvPr>
            <p:cNvSpPr>
              <a:spLocks/>
            </p:cNvSpPr>
            <p:nvPr/>
          </p:nvSpPr>
          <p:spPr bwMode="auto">
            <a:xfrm rot="16200000">
              <a:off x="1520115" y="2569687"/>
              <a:ext cx="89226" cy="278561"/>
            </a:xfrm>
            <a:custGeom>
              <a:avLst/>
              <a:gdLst>
                <a:gd name="T0" fmla="*/ 15 w 15"/>
                <a:gd name="T1" fmla="*/ 3 h 48"/>
                <a:gd name="T2" fmla="*/ 10 w 15"/>
                <a:gd name="T3" fmla="*/ 48 h 48"/>
                <a:gd name="T4" fmla="*/ 0 w 15"/>
                <a:gd name="T5" fmla="*/ 41 h 48"/>
                <a:gd name="T6" fmla="*/ 4 w 15"/>
                <a:gd name="T7" fmla="*/ 0 h 48"/>
                <a:gd name="T8" fmla="*/ 15 w 15"/>
                <a:gd name="T9" fmla="*/ 3 h 48"/>
              </a:gdLst>
              <a:ahLst/>
              <a:cxnLst>
                <a:cxn ang="0">
                  <a:pos x="T0" y="T1"/>
                </a:cxn>
                <a:cxn ang="0">
                  <a:pos x="T2" y="T3"/>
                </a:cxn>
                <a:cxn ang="0">
                  <a:pos x="T4" y="T5"/>
                </a:cxn>
                <a:cxn ang="0">
                  <a:pos x="T6" y="T7"/>
                </a:cxn>
                <a:cxn ang="0">
                  <a:pos x="T8" y="T9"/>
                </a:cxn>
              </a:cxnLst>
              <a:rect l="0" t="0" r="r" b="b"/>
              <a:pathLst>
                <a:path w="15" h="48">
                  <a:moveTo>
                    <a:pt x="15" y="3"/>
                  </a:moveTo>
                  <a:cubicBezTo>
                    <a:pt x="10" y="48"/>
                    <a:pt x="10" y="48"/>
                    <a:pt x="10" y="48"/>
                  </a:cubicBezTo>
                  <a:cubicBezTo>
                    <a:pt x="0" y="41"/>
                    <a:pt x="0" y="41"/>
                    <a:pt x="0" y="41"/>
                  </a:cubicBezTo>
                  <a:cubicBezTo>
                    <a:pt x="4" y="0"/>
                    <a:pt x="4" y="0"/>
                    <a:pt x="4" y="0"/>
                  </a:cubicBezTo>
                  <a:cubicBezTo>
                    <a:pt x="8" y="1"/>
                    <a:pt x="11" y="2"/>
                    <a:pt x="15" y="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1" name="Freeform 483">
              <a:extLst>
                <a:ext uri="{FF2B5EF4-FFF2-40B4-BE49-F238E27FC236}">
                  <a16:creationId xmlns:a16="http://schemas.microsoft.com/office/drawing/2014/main" id="{BCB90432-719E-47D2-9049-96E9515AD86C}"/>
                </a:ext>
              </a:extLst>
            </p:cNvPr>
            <p:cNvSpPr>
              <a:spLocks/>
            </p:cNvSpPr>
            <p:nvPr/>
          </p:nvSpPr>
          <p:spPr bwMode="auto">
            <a:xfrm rot="16200000">
              <a:off x="1367778" y="2926593"/>
              <a:ext cx="219802" cy="152338"/>
            </a:xfrm>
            <a:custGeom>
              <a:avLst/>
              <a:gdLst>
                <a:gd name="T0" fmla="*/ 38 w 38"/>
                <a:gd name="T1" fmla="*/ 0 h 26"/>
                <a:gd name="T2" fmla="*/ 36 w 38"/>
                <a:gd name="T3" fmla="*/ 26 h 26"/>
                <a:gd name="T4" fmla="*/ 0 w 38"/>
                <a:gd name="T5" fmla="*/ 1 h 26"/>
                <a:gd name="T6" fmla="*/ 38 w 38"/>
                <a:gd name="T7" fmla="*/ 0 h 26"/>
              </a:gdLst>
              <a:ahLst/>
              <a:cxnLst>
                <a:cxn ang="0">
                  <a:pos x="T0" y="T1"/>
                </a:cxn>
                <a:cxn ang="0">
                  <a:pos x="T2" y="T3"/>
                </a:cxn>
                <a:cxn ang="0">
                  <a:pos x="T4" y="T5"/>
                </a:cxn>
                <a:cxn ang="0">
                  <a:pos x="T6" y="T7"/>
                </a:cxn>
              </a:cxnLst>
              <a:rect l="0" t="0" r="r" b="b"/>
              <a:pathLst>
                <a:path w="38" h="26">
                  <a:moveTo>
                    <a:pt x="38" y="0"/>
                  </a:moveTo>
                  <a:cubicBezTo>
                    <a:pt x="36" y="26"/>
                    <a:pt x="36" y="26"/>
                    <a:pt x="36" y="26"/>
                  </a:cubicBezTo>
                  <a:cubicBezTo>
                    <a:pt x="0" y="1"/>
                    <a:pt x="0" y="1"/>
                    <a:pt x="0" y="1"/>
                  </a:cubicBezTo>
                  <a:cubicBezTo>
                    <a:pt x="14" y="0"/>
                    <a:pt x="26" y="0"/>
                    <a:pt x="38" y="0"/>
                  </a:cubicBezTo>
                  <a:close/>
                </a:path>
              </a:pathLst>
            </a:custGeom>
            <a:solidFill>
              <a:srgbClr val="BF2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2" name="Freeform 484">
              <a:extLst>
                <a:ext uri="{FF2B5EF4-FFF2-40B4-BE49-F238E27FC236}">
                  <a16:creationId xmlns:a16="http://schemas.microsoft.com/office/drawing/2014/main" id="{1863EBB3-7596-4E39-AD4D-30AB9E42DAA7}"/>
                </a:ext>
              </a:extLst>
            </p:cNvPr>
            <p:cNvSpPr>
              <a:spLocks/>
            </p:cNvSpPr>
            <p:nvPr/>
          </p:nvSpPr>
          <p:spPr bwMode="auto">
            <a:xfrm rot="16200000">
              <a:off x="1425448" y="1898312"/>
              <a:ext cx="796510" cy="748632"/>
            </a:xfrm>
            <a:custGeom>
              <a:avLst/>
              <a:gdLst>
                <a:gd name="T0" fmla="*/ 137 w 137"/>
                <a:gd name="T1" fmla="*/ 109 h 129"/>
                <a:gd name="T2" fmla="*/ 115 w 137"/>
                <a:gd name="T3" fmla="*/ 129 h 129"/>
                <a:gd name="T4" fmla="*/ 0 w 137"/>
                <a:gd name="T5" fmla="*/ 47 h 129"/>
                <a:gd name="T6" fmla="*/ 5 w 137"/>
                <a:gd name="T7" fmla="*/ 0 h 129"/>
                <a:gd name="T8" fmla="*/ 137 w 137"/>
                <a:gd name="T9" fmla="*/ 109 h 129"/>
              </a:gdLst>
              <a:ahLst/>
              <a:cxnLst>
                <a:cxn ang="0">
                  <a:pos x="T0" y="T1"/>
                </a:cxn>
                <a:cxn ang="0">
                  <a:pos x="T2" y="T3"/>
                </a:cxn>
                <a:cxn ang="0">
                  <a:pos x="T4" y="T5"/>
                </a:cxn>
                <a:cxn ang="0">
                  <a:pos x="T6" y="T7"/>
                </a:cxn>
                <a:cxn ang="0">
                  <a:pos x="T8" y="T9"/>
                </a:cxn>
              </a:cxnLst>
              <a:rect l="0" t="0" r="r" b="b"/>
              <a:pathLst>
                <a:path w="137" h="129">
                  <a:moveTo>
                    <a:pt x="137" y="109"/>
                  </a:moveTo>
                  <a:cubicBezTo>
                    <a:pt x="115" y="129"/>
                    <a:pt x="115" y="129"/>
                    <a:pt x="115" y="129"/>
                  </a:cubicBezTo>
                  <a:cubicBezTo>
                    <a:pt x="0" y="47"/>
                    <a:pt x="0" y="47"/>
                    <a:pt x="0" y="47"/>
                  </a:cubicBezTo>
                  <a:cubicBezTo>
                    <a:pt x="5" y="0"/>
                    <a:pt x="5" y="0"/>
                    <a:pt x="5" y="0"/>
                  </a:cubicBezTo>
                  <a:cubicBezTo>
                    <a:pt x="98" y="26"/>
                    <a:pt x="137" y="109"/>
                    <a:pt x="137" y="109"/>
                  </a:cubicBezTo>
                  <a:close/>
                </a:path>
              </a:pathLst>
            </a:custGeom>
            <a:solidFill>
              <a:srgbClr val="BF2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3" name="Freeform 485">
              <a:extLst>
                <a:ext uri="{FF2B5EF4-FFF2-40B4-BE49-F238E27FC236}">
                  <a16:creationId xmlns:a16="http://schemas.microsoft.com/office/drawing/2014/main" id="{0C53A844-AF6B-4440-93E2-99269962C26F}"/>
                </a:ext>
              </a:extLst>
            </p:cNvPr>
            <p:cNvSpPr>
              <a:spLocks/>
            </p:cNvSpPr>
            <p:nvPr/>
          </p:nvSpPr>
          <p:spPr bwMode="auto">
            <a:xfrm rot="16200000">
              <a:off x="1465709" y="2787313"/>
              <a:ext cx="52230" cy="180629"/>
            </a:xfrm>
            <a:custGeom>
              <a:avLst/>
              <a:gdLst>
                <a:gd name="T0" fmla="*/ 9 w 9"/>
                <a:gd name="T1" fmla="*/ 1 h 31"/>
                <a:gd name="T2" fmla="*/ 6 w 9"/>
                <a:gd name="T3" fmla="*/ 31 h 31"/>
                <a:gd name="T4" fmla="*/ 0 w 9"/>
                <a:gd name="T5" fmla="*/ 26 h 31"/>
                <a:gd name="T6" fmla="*/ 2 w 9"/>
                <a:gd name="T7" fmla="*/ 0 h 31"/>
                <a:gd name="T8" fmla="*/ 9 w 9"/>
                <a:gd name="T9" fmla="*/ 1 h 31"/>
              </a:gdLst>
              <a:ahLst/>
              <a:cxnLst>
                <a:cxn ang="0">
                  <a:pos x="T0" y="T1"/>
                </a:cxn>
                <a:cxn ang="0">
                  <a:pos x="T2" y="T3"/>
                </a:cxn>
                <a:cxn ang="0">
                  <a:pos x="T4" y="T5"/>
                </a:cxn>
                <a:cxn ang="0">
                  <a:pos x="T6" y="T7"/>
                </a:cxn>
                <a:cxn ang="0">
                  <a:pos x="T8" y="T9"/>
                </a:cxn>
              </a:cxnLst>
              <a:rect l="0" t="0" r="r" b="b"/>
              <a:pathLst>
                <a:path w="9" h="31">
                  <a:moveTo>
                    <a:pt x="9" y="1"/>
                  </a:moveTo>
                  <a:cubicBezTo>
                    <a:pt x="6" y="31"/>
                    <a:pt x="6" y="31"/>
                    <a:pt x="6" y="31"/>
                  </a:cubicBezTo>
                  <a:cubicBezTo>
                    <a:pt x="0" y="26"/>
                    <a:pt x="0" y="26"/>
                    <a:pt x="0" y="26"/>
                  </a:cubicBezTo>
                  <a:cubicBezTo>
                    <a:pt x="2" y="0"/>
                    <a:pt x="2" y="0"/>
                    <a:pt x="2" y="0"/>
                  </a:cubicBezTo>
                  <a:cubicBezTo>
                    <a:pt x="5" y="1"/>
                    <a:pt x="7" y="1"/>
                    <a:pt x="9" y="1"/>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4" name="Freeform 486">
              <a:extLst>
                <a:ext uri="{FF2B5EF4-FFF2-40B4-BE49-F238E27FC236}">
                  <a16:creationId xmlns:a16="http://schemas.microsoft.com/office/drawing/2014/main" id="{F00C98D8-5A76-4630-95F0-333A45AB7225}"/>
                </a:ext>
              </a:extLst>
            </p:cNvPr>
            <p:cNvSpPr>
              <a:spLocks/>
            </p:cNvSpPr>
            <p:nvPr/>
          </p:nvSpPr>
          <p:spPr bwMode="auto">
            <a:xfrm rot="16200000">
              <a:off x="1556024" y="2529426"/>
              <a:ext cx="52230" cy="278561"/>
            </a:xfrm>
            <a:custGeom>
              <a:avLst/>
              <a:gdLst>
                <a:gd name="T0" fmla="*/ 9 w 9"/>
                <a:gd name="T1" fmla="*/ 1 h 48"/>
                <a:gd name="T2" fmla="*/ 4 w 9"/>
                <a:gd name="T3" fmla="*/ 48 h 48"/>
                <a:gd name="T4" fmla="*/ 0 w 9"/>
                <a:gd name="T5" fmla="*/ 45 h 48"/>
                <a:gd name="T6" fmla="*/ 5 w 9"/>
                <a:gd name="T7" fmla="*/ 0 h 48"/>
                <a:gd name="T8" fmla="*/ 9 w 9"/>
                <a:gd name="T9" fmla="*/ 1 h 48"/>
              </a:gdLst>
              <a:ahLst/>
              <a:cxnLst>
                <a:cxn ang="0">
                  <a:pos x="T0" y="T1"/>
                </a:cxn>
                <a:cxn ang="0">
                  <a:pos x="T2" y="T3"/>
                </a:cxn>
                <a:cxn ang="0">
                  <a:pos x="T4" y="T5"/>
                </a:cxn>
                <a:cxn ang="0">
                  <a:pos x="T6" y="T7"/>
                </a:cxn>
                <a:cxn ang="0">
                  <a:pos x="T8" y="T9"/>
                </a:cxn>
              </a:cxnLst>
              <a:rect l="0" t="0" r="r" b="b"/>
              <a:pathLst>
                <a:path w="9" h="48">
                  <a:moveTo>
                    <a:pt x="9" y="1"/>
                  </a:moveTo>
                  <a:cubicBezTo>
                    <a:pt x="4" y="48"/>
                    <a:pt x="4" y="48"/>
                    <a:pt x="4" y="48"/>
                  </a:cubicBezTo>
                  <a:cubicBezTo>
                    <a:pt x="0" y="45"/>
                    <a:pt x="0" y="45"/>
                    <a:pt x="0" y="45"/>
                  </a:cubicBezTo>
                  <a:cubicBezTo>
                    <a:pt x="5" y="0"/>
                    <a:pt x="5" y="0"/>
                    <a:pt x="5" y="0"/>
                  </a:cubicBezTo>
                  <a:cubicBezTo>
                    <a:pt x="6" y="0"/>
                    <a:pt x="7" y="0"/>
                    <a:pt x="9" y="1"/>
                  </a:cubicBezTo>
                  <a:close/>
                </a:path>
              </a:pathLst>
            </a:custGeom>
            <a:solidFill>
              <a:srgbClr val="283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5" name="Freeform 487">
              <a:extLst>
                <a:ext uri="{FF2B5EF4-FFF2-40B4-BE49-F238E27FC236}">
                  <a16:creationId xmlns:a16="http://schemas.microsoft.com/office/drawing/2014/main" id="{C70EB8C1-E97A-4588-800E-A76DEB793D1A}"/>
                </a:ext>
              </a:extLst>
            </p:cNvPr>
            <p:cNvSpPr>
              <a:spLocks/>
            </p:cNvSpPr>
            <p:nvPr/>
          </p:nvSpPr>
          <p:spPr bwMode="auto">
            <a:xfrm rot="16200000">
              <a:off x="1468973" y="2668707"/>
              <a:ext cx="132752" cy="254622"/>
            </a:xfrm>
            <a:custGeom>
              <a:avLst/>
              <a:gdLst>
                <a:gd name="T0" fmla="*/ 23 w 23"/>
                <a:gd name="T1" fmla="*/ 3 h 44"/>
                <a:gd name="T2" fmla="*/ 19 w 23"/>
                <a:gd name="T3" fmla="*/ 44 h 44"/>
                <a:gd name="T4" fmla="*/ 0 w 23"/>
                <a:gd name="T5" fmla="*/ 30 h 44"/>
                <a:gd name="T6" fmla="*/ 2 w 23"/>
                <a:gd name="T7" fmla="*/ 0 h 44"/>
                <a:gd name="T8" fmla="*/ 23 w 23"/>
                <a:gd name="T9" fmla="*/ 3 h 44"/>
              </a:gdLst>
              <a:ahLst/>
              <a:cxnLst>
                <a:cxn ang="0">
                  <a:pos x="T0" y="T1"/>
                </a:cxn>
                <a:cxn ang="0">
                  <a:pos x="T2" y="T3"/>
                </a:cxn>
                <a:cxn ang="0">
                  <a:pos x="T4" y="T5"/>
                </a:cxn>
                <a:cxn ang="0">
                  <a:pos x="T6" y="T7"/>
                </a:cxn>
                <a:cxn ang="0">
                  <a:pos x="T8" y="T9"/>
                </a:cxn>
              </a:cxnLst>
              <a:rect l="0" t="0" r="r" b="b"/>
              <a:pathLst>
                <a:path w="23" h="44">
                  <a:moveTo>
                    <a:pt x="23" y="3"/>
                  </a:moveTo>
                  <a:cubicBezTo>
                    <a:pt x="19" y="44"/>
                    <a:pt x="19" y="44"/>
                    <a:pt x="19" y="44"/>
                  </a:cubicBezTo>
                  <a:cubicBezTo>
                    <a:pt x="0" y="30"/>
                    <a:pt x="0" y="30"/>
                    <a:pt x="0" y="30"/>
                  </a:cubicBezTo>
                  <a:cubicBezTo>
                    <a:pt x="2" y="0"/>
                    <a:pt x="2" y="0"/>
                    <a:pt x="2" y="0"/>
                  </a:cubicBezTo>
                  <a:cubicBezTo>
                    <a:pt x="10" y="1"/>
                    <a:pt x="16" y="2"/>
                    <a:pt x="23" y="3"/>
                  </a:cubicBezTo>
                  <a:close/>
                </a:path>
              </a:pathLst>
            </a:custGeom>
            <a:solidFill>
              <a:srgbClr val="283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6" name="Freeform 488">
              <a:extLst>
                <a:ext uri="{FF2B5EF4-FFF2-40B4-BE49-F238E27FC236}">
                  <a16:creationId xmlns:a16="http://schemas.microsoft.com/office/drawing/2014/main" id="{8C77B4BB-5E25-44A8-AD1C-20FA46C0392E}"/>
                </a:ext>
              </a:extLst>
            </p:cNvPr>
            <p:cNvSpPr>
              <a:spLocks/>
            </p:cNvSpPr>
            <p:nvPr/>
          </p:nvSpPr>
          <p:spPr bwMode="auto">
            <a:xfrm rot="16200000">
              <a:off x="1486383" y="2773167"/>
              <a:ext cx="17410" cy="174100"/>
            </a:xfrm>
            <a:custGeom>
              <a:avLst/>
              <a:gdLst>
                <a:gd name="T0" fmla="*/ 8 w 8"/>
                <a:gd name="T1" fmla="*/ 0 h 80"/>
                <a:gd name="T2" fmla="*/ 3 w 8"/>
                <a:gd name="T3" fmla="*/ 80 h 80"/>
                <a:gd name="T4" fmla="*/ 0 w 8"/>
                <a:gd name="T5" fmla="*/ 80 h 80"/>
                <a:gd name="T6" fmla="*/ 8 w 8"/>
                <a:gd name="T7" fmla="*/ 0 h 80"/>
                <a:gd name="T8" fmla="*/ 8 w 8"/>
                <a:gd name="T9" fmla="*/ 0 h 80"/>
              </a:gdLst>
              <a:ahLst/>
              <a:cxnLst>
                <a:cxn ang="0">
                  <a:pos x="T0" y="T1"/>
                </a:cxn>
                <a:cxn ang="0">
                  <a:pos x="T2" y="T3"/>
                </a:cxn>
                <a:cxn ang="0">
                  <a:pos x="T4" y="T5"/>
                </a:cxn>
                <a:cxn ang="0">
                  <a:pos x="T6" y="T7"/>
                </a:cxn>
                <a:cxn ang="0">
                  <a:pos x="T8" y="T9"/>
                </a:cxn>
              </a:cxnLst>
              <a:rect l="0" t="0" r="r" b="b"/>
              <a:pathLst>
                <a:path w="8" h="80">
                  <a:moveTo>
                    <a:pt x="8" y="0"/>
                  </a:moveTo>
                  <a:lnTo>
                    <a:pt x="3" y="80"/>
                  </a:lnTo>
                  <a:lnTo>
                    <a:pt x="0" y="80"/>
                  </a:lnTo>
                  <a:lnTo>
                    <a:pt x="8" y="0"/>
                  </a:lnTo>
                  <a:lnTo>
                    <a:pt x="8" y="0"/>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7" name="Freeform 489">
              <a:extLst>
                <a:ext uri="{FF2B5EF4-FFF2-40B4-BE49-F238E27FC236}">
                  <a16:creationId xmlns:a16="http://schemas.microsoft.com/office/drawing/2014/main" id="{F1AEF0D3-D417-403C-9B5A-64C336230F8F}"/>
                </a:ext>
              </a:extLst>
            </p:cNvPr>
            <p:cNvSpPr>
              <a:spLocks/>
            </p:cNvSpPr>
            <p:nvPr/>
          </p:nvSpPr>
          <p:spPr bwMode="auto">
            <a:xfrm rot="16200000">
              <a:off x="1572346" y="2441288"/>
              <a:ext cx="367787" cy="361258"/>
            </a:xfrm>
            <a:custGeom>
              <a:avLst/>
              <a:gdLst>
                <a:gd name="T0" fmla="*/ 15 w 63"/>
                <a:gd name="T1" fmla="*/ 54 h 62"/>
                <a:gd name="T2" fmla="*/ 9 w 63"/>
                <a:gd name="T3" fmla="*/ 15 h 62"/>
                <a:gd name="T4" fmla="*/ 48 w 63"/>
                <a:gd name="T5" fmla="*/ 8 h 62"/>
                <a:gd name="T6" fmla="*/ 54 w 63"/>
                <a:gd name="T7" fmla="*/ 47 h 62"/>
                <a:gd name="T8" fmla="*/ 15 w 63"/>
                <a:gd name="T9" fmla="*/ 54 h 62"/>
              </a:gdLst>
              <a:ahLst/>
              <a:cxnLst>
                <a:cxn ang="0">
                  <a:pos x="T0" y="T1"/>
                </a:cxn>
                <a:cxn ang="0">
                  <a:pos x="T2" y="T3"/>
                </a:cxn>
                <a:cxn ang="0">
                  <a:pos x="T4" y="T5"/>
                </a:cxn>
                <a:cxn ang="0">
                  <a:pos x="T6" y="T7"/>
                </a:cxn>
                <a:cxn ang="0">
                  <a:pos x="T8" y="T9"/>
                </a:cxn>
              </a:cxnLst>
              <a:rect l="0" t="0" r="r" b="b"/>
              <a:pathLst>
                <a:path w="63" h="62">
                  <a:moveTo>
                    <a:pt x="15" y="54"/>
                  </a:moveTo>
                  <a:cubicBezTo>
                    <a:pt x="3" y="45"/>
                    <a:pt x="0" y="27"/>
                    <a:pt x="9" y="15"/>
                  </a:cubicBezTo>
                  <a:cubicBezTo>
                    <a:pt x="18" y="2"/>
                    <a:pt x="35" y="0"/>
                    <a:pt x="48" y="8"/>
                  </a:cubicBezTo>
                  <a:cubicBezTo>
                    <a:pt x="60" y="17"/>
                    <a:pt x="63" y="35"/>
                    <a:pt x="54" y="47"/>
                  </a:cubicBezTo>
                  <a:cubicBezTo>
                    <a:pt x="45" y="60"/>
                    <a:pt x="28" y="62"/>
                    <a:pt x="15" y="54"/>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8" name="Freeform 490">
              <a:extLst>
                <a:ext uri="{FF2B5EF4-FFF2-40B4-BE49-F238E27FC236}">
                  <a16:creationId xmlns:a16="http://schemas.microsoft.com/office/drawing/2014/main" id="{44D90CAB-40B4-4CBE-8E6B-606880641611}"/>
                </a:ext>
              </a:extLst>
            </p:cNvPr>
            <p:cNvSpPr>
              <a:spLocks/>
            </p:cNvSpPr>
            <p:nvPr/>
          </p:nvSpPr>
          <p:spPr bwMode="auto">
            <a:xfrm rot="16200000">
              <a:off x="1572346" y="2441288"/>
              <a:ext cx="367787" cy="361258"/>
            </a:xfrm>
            <a:custGeom>
              <a:avLst/>
              <a:gdLst>
                <a:gd name="T0" fmla="*/ 15 w 63"/>
                <a:gd name="T1" fmla="*/ 54 h 62"/>
                <a:gd name="T2" fmla="*/ 9 w 63"/>
                <a:gd name="T3" fmla="*/ 15 h 62"/>
                <a:gd name="T4" fmla="*/ 48 w 63"/>
                <a:gd name="T5" fmla="*/ 8 h 62"/>
                <a:gd name="T6" fmla="*/ 54 w 63"/>
                <a:gd name="T7" fmla="*/ 47 h 62"/>
                <a:gd name="T8" fmla="*/ 15 w 63"/>
                <a:gd name="T9" fmla="*/ 54 h 62"/>
              </a:gdLst>
              <a:ahLst/>
              <a:cxnLst>
                <a:cxn ang="0">
                  <a:pos x="T0" y="T1"/>
                </a:cxn>
                <a:cxn ang="0">
                  <a:pos x="T2" y="T3"/>
                </a:cxn>
                <a:cxn ang="0">
                  <a:pos x="T4" y="T5"/>
                </a:cxn>
                <a:cxn ang="0">
                  <a:pos x="T6" y="T7"/>
                </a:cxn>
                <a:cxn ang="0">
                  <a:pos x="T8" y="T9"/>
                </a:cxn>
              </a:cxnLst>
              <a:rect l="0" t="0" r="r" b="b"/>
              <a:pathLst>
                <a:path w="63" h="62">
                  <a:moveTo>
                    <a:pt x="15" y="54"/>
                  </a:moveTo>
                  <a:cubicBezTo>
                    <a:pt x="3" y="45"/>
                    <a:pt x="0" y="27"/>
                    <a:pt x="9" y="15"/>
                  </a:cubicBezTo>
                  <a:cubicBezTo>
                    <a:pt x="18" y="2"/>
                    <a:pt x="35" y="0"/>
                    <a:pt x="48" y="8"/>
                  </a:cubicBezTo>
                  <a:cubicBezTo>
                    <a:pt x="60" y="17"/>
                    <a:pt x="63" y="35"/>
                    <a:pt x="54" y="47"/>
                  </a:cubicBezTo>
                  <a:cubicBezTo>
                    <a:pt x="45" y="60"/>
                    <a:pt x="28" y="62"/>
                    <a:pt x="15" y="54"/>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79" name="Freeform 491">
              <a:extLst>
                <a:ext uri="{FF2B5EF4-FFF2-40B4-BE49-F238E27FC236}">
                  <a16:creationId xmlns:a16="http://schemas.microsoft.com/office/drawing/2014/main" id="{69F735D0-F837-41DC-ADC9-5291B1E6E6D7}"/>
                </a:ext>
              </a:extLst>
            </p:cNvPr>
            <p:cNvSpPr>
              <a:spLocks/>
            </p:cNvSpPr>
            <p:nvPr/>
          </p:nvSpPr>
          <p:spPr bwMode="auto">
            <a:xfrm rot="16200000">
              <a:off x="1607166" y="2476108"/>
              <a:ext cx="298147" cy="291618"/>
            </a:xfrm>
            <a:custGeom>
              <a:avLst/>
              <a:gdLst>
                <a:gd name="T0" fmla="*/ 13 w 51"/>
                <a:gd name="T1" fmla="*/ 43 h 50"/>
                <a:gd name="T2" fmla="*/ 7 w 51"/>
                <a:gd name="T3" fmla="*/ 12 h 50"/>
                <a:gd name="T4" fmla="*/ 39 w 51"/>
                <a:gd name="T5" fmla="*/ 7 h 50"/>
                <a:gd name="T6" fmla="*/ 44 w 51"/>
                <a:gd name="T7" fmla="*/ 38 h 50"/>
                <a:gd name="T8" fmla="*/ 13 w 51"/>
                <a:gd name="T9" fmla="*/ 43 h 50"/>
              </a:gdLst>
              <a:ahLst/>
              <a:cxnLst>
                <a:cxn ang="0">
                  <a:pos x="T0" y="T1"/>
                </a:cxn>
                <a:cxn ang="0">
                  <a:pos x="T2" y="T3"/>
                </a:cxn>
                <a:cxn ang="0">
                  <a:pos x="T4" y="T5"/>
                </a:cxn>
                <a:cxn ang="0">
                  <a:pos x="T6" y="T7"/>
                </a:cxn>
                <a:cxn ang="0">
                  <a:pos x="T8" y="T9"/>
                </a:cxn>
              </a:cxnLst>
              <a:rect l="0" t="0" r="r" b="b"/>
              <a:pathLst>
                <a:path w="51" h="50">
                  <a:moveTo>
                    <a:pt x="13" y="43"/>
                  </a:moveTo>
                  <a:cubicBezTo>
                    <a:pt x="3" y="36"/>
                    <a:pt x="0" y="22"/>
                    <a:pt x="7" y="12"/>
                  </a:cubicBezTo>
                  <a:cubicBezTo>
                    <a:pt x="15" y="2"/>
                    <a:pt x="28" y="0"/>
                    <a:pt x="39" y="7"/>
                  </a:cubicBezTo>
                  <a:cubicBezTo>
                    <a:pt x="49" y="14"/>
                    <a:pt x="51" y="28"/>
                    <a:pt x="44" y="38"/>
                  </a:cubicBezTo>
                  <a:cubicBezTo>
                    <a:pt x="37" y="48"/>
                    <a:pt x="23" y="50"/>
                    <a:pt x="13" y="43"/>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0" name="Freeform 492">
              <a:extLst>
                <a:ext uri="{FF2B5EF4-FFF2-40B4-BE49-F238E27FC236}">
                  <a16:creationId xmlns:a16="http://schemas.microsoft.com/office/drawing/2014/main" id="{B17657E6-294F-4E44-9565-D809ADC4C8CB}"/>
                </a:ext>
              </a:extLst>
            </p:cNvPr>
            <p:cNvSpPr>
              <a:spLocks/>
            </p:cNvSpPr>
            <p:nvPr/>
          </p:nvSpPr>
          <p:spPr bwMode="auto">
            <a:xfrm rot="16200000">
              <a:off x="1631105" y="2500047"/>
              <a:ext cx="250269" cy="243741"/>
            </a:xfrm>
            <a:custGeom>
              <a:avLst/>
              <a:gdLst>
                <a:gd name="T0" fmla="*/ 11 w 43"/>
                <a:gd name="T1" fmla="*/ 36 h 42"/>
                <a:gd name="T2" fmla="*/ 6 w 43"/>
                <a:gd name="T3" fmla="*/ 10 h 42"/>
                <a:gd name="T4" fmla="*/ 32 w 43"/>
                <a:gd name="T5" fmla="*/ 6 h 42"/>
                <a:gd name="T6" fmla="*/ 37 w 43"/>
                <a:gd name="T7" fmla="*/ 32 h 42"/>
                <a:gd name="T8" fmla="*/ 11 w 43"/>
                <a:gd name="T9" fmla="*/ 36 h 42"/>
              </a:gdLst>
              <a:ahLst/>
              <a:cxnLst>
                <a:cxn ang="0">
                  <a:pos x="T0" y="T1"/>
                </a:cxn>
                <a:cxn ang="0">
                  <a:pos x="T2" y="T3"/>
                </a:cxn>
                <a:cxn ang="0">
                  <a:pos x="T4" y="T5"/>
                </a:cxn>
                <a:cxn ang="0">
                  <a:pos x="T6" y="T7"/>
                </a:cxn>
                <a:cxn ang="0">
                  <a:pos x="T8" y="T9"/>
                </a:cxn>
              </a:cxnLst>
              <a:rect l="0" t="0" r="r" b="b"/>
              <a:pathLst>
                <a:path w="43" h="42">
                  <a:moveTo>
                    <a:pt x="11" y="36"/>
                  </a:moveTo>
                  <a:cubicBezTo>
                    <a:pt x="2" y="30"/>
                    <a:pt x="0" y="19"/>
                    <a:pt x="6" y="10"/>
                  </a:cubicBezTo>
                  <a:cubicBezTo>
                    <a:pt x="12" y="2"/>
                    <a:pt x="24" y="0"/>
                    <a:pt x="32" y="6"/>
                  </a:cubicBezTo>
                  <a:cubicBezTo>
                    <a:pt x="41" y="12"/>
                    <a:pt x="43" y="23"/>
                    <a:pt x="37" y="32"/>
                  </a:cubicBezTo>
                  <a:cubicBezTo>
                    <a:pt x="31" y="40"/>
                    <a:pt x="19" y="42"/>
                    <a:pt x="11" y="36"/>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1" name="Freeform 493">
              <a:extLst>
                <a:ext uri="{FF2B5EF4-FFF2-40B4-BE49-F238E27FC236}">
                  <a16:creationId xmlns:a16="http://schemas.microsoft.com/office/drawing/2014/main" id="{3AFD1D2F-0DAA-4B91-A5AE-8E505FFB35E2}"/>
                </a:ext>
              </a:extLst>
            </p:cNvPr>
            <p:cNvSpPr>
              <a:spLocks/>
            </p:cNvSpPr>
            <p:nvPr/>
          </p:nvSpPr>
          <p:spPr bwMode="auto">
            <a:xfrm rot="16200000">
              <a:off x="1878110" y="1863492"/>
              <a:ext cx="559298" cy="393902"/>
            </a:xfrm>
            <a:custGeom>
              <a:avLst/>
              <a:gdLst>
                <a:gd name="T0" fmla="*/ 96 w 96"/>
                <a:gd name="T1" fmla="*/ 68 h 68"/>
                <a:gd name="T2" fmla="*/ 0 w 96"/>
                <a:gd name="T3" fmla="*/ 0 h 68"/>
                <a:gd name="T4" fmla="*/ 96 w 96"/>
                <a:gd name="T5" fmla="*/ 68 h 68"/>
              </a:gdLst>
              <a:ahLst/>
              <a:cxnLst>
                <a:cxn ang="0">
                  <a:pos x="T0" y="T1"/>
                </a:cxn>
                <a:cxn ang="0">
                  <a:pos x="T2" y="T3"/>
                </a:cxn>
                <a:cxn ang="0">
                  <a:pos x="T4" y="T5"/>
                </a:cxn>
              </a:cxnLst>
              <a:rect l="0" t="0" r="r" b="b"/>
              <a:pathLst>
                <a:path w="96" h="68">
                  <a:moveTo>
                    <a:pt x="96" y="68"/>
                  </a:moveTo>
                  <a:cubicBezTo>
                    <a:pt x="0" y="0"/>
                    <a:pt x="0" y="0"/>
                    <a:pt x="0" y="0"/>
                  </a:cubicBezTo>
                  <a:cubicBezTo>
                    <a:pt x="0" y="0"/>
                    <a:pt x="64" y="4"/>
                    <a:pt x="96" y="68"/>
                  </a:cubicBezTo>
                </a:path>
              </a:pathLst>
            </a:custGeom>
            <a:solidFill>
              <a:srgbClr val="15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2" name="Freeform 494">
              <a:extLst>
                <a:ext uri="{FF2B5EF4-FFF2-40B4-BE49-F238E27FC236}">
                  <a16:creationId xmlns:a16="http://schemas.microsoft.com/office/drawing/2014/main" id="{49E668F1-C498-44DB-8D7C-F8CCC767F7B3}"/>
                </a:ext>
              </a:extLst>
            </p:cNvPr>
            <p:cNvSpPr>
              <a:spLocks/>
            </p:cNvSpPr>
            <p:nvPr/>
          </p:nvSpPr>
          <p:spPr bwMode="auto">
            <a:xfrm rot="16200000">
              <a:off x="3651758" y="5933090"/>
              <a:ext cx="626762" cy="604999"/>
            </a:xfrm>
            <a:custGeom>
              <a:avLst/>
              <a:gdLst>
                <a:gd name="T0" fmla="*/ 25 w 108"/>
                <a:gd name="T1" fmla="*/ 104 h 104"/>
                <a:gd name="T2" fmla="*/ 61 w 108"/>
                <a:gd name="T3" fmla="*/ 0 h 104"/>
                <a:gd name="T4" fmla="*/ 25 w 108"/>
                <a:gd name="T5" fmla="*/ 104 h 104"/>
              </a:gdLst>
              <a:ahLst/>
              <a:cxnLst>
                <a:cxn ang="0">
                  <a:pos x="T0" y="T1"/>
                </a:cxn>
                <a:cxn ang="0">
                  <a:pos x="T2" y="T3"/>
                </a:cxn>
                <a:cxn ang="0">
                  <a:pos x="T4" y="T5"/>
                </a:cxn>
              </a:cxnLst>
              <a:rect l="0" t="0" r="r" b="b"/>
              <a:pathLst>
                <a:path w="108" h="104">
                  <a:moveTo>
                    <a:pt x="25" y="104"/>
                  </a:moveTo>
                  <a:cubicBezTo>
                    <a:pt x="25" y="104"/>
                    <a:pt x="0" y="8"/>
                    <a:pt x="61" y="0"/>
                  </a:cubicBezTo>
                  <a:cubicBezTo>
                    <a:pt x="61" y="0"/>
                    <a:pt x="108" y="32"/>
                    <a:pt x="25" y="104"/>
                  </a:cubicBezTo>
                  <a:close/>
                </a:path>
              </a:pathLst>
            </a:custGeom>
            <a:solidFill>
              <a:srgbClr val="FFD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3" name="Freeform 495">
              <a:extLst>
                <a:ext uri="{FF2B5EF4-FFF2-40B4-BE49-F238E27FC236}">
                  <a16:creationId xmlns:a16="http://schemas.microsoft.com/office/drawing/2014/main" id="{706AD0FC-9FD6-4B0C-8796-51284A340B0C}"/>
                </a:ext>
              </a:extLst>
            </p:cNvPr>
            <p:cNvSpPr>
              <a:spLocks/>
            </p:cNvSpPr>
            <p:nvPr/>
          </p:nvSpPr>
          <p:spPr bwMode="auto">
            <a:xfrm rot="16200000">
              <a:off x="3693107" y="5996202"/>
              <a:ext cx="498363" cy="489658"/>
            </a:xfrm>
            <a:custGeom>
              <a:avLst/>
              <a:gdLst>
                <a:gd name="T0" fmla="*/ 20 w 86"/>
                <a:gd name="T1" fmla="*/ 84 h 84"/>
                <a:gd name="T2" fmla="*/ 49 w 86"/>
                <a:gd name="T3" fmla="*/ 0 h 84"/>
                <a:gd name="T4" fmla="*/ 20 w 86"/>
                <a:gd name="T5" fmla="*/ 84 h 84"/>
              </a:gdLst>
              <a:ahLst/>
              <a:cxnLst>
                <a:cxn ang="0">
                  <a:pos x="T0" y="T1"/>
                </a:cxn>
                <a:cxn ang="0">
                  <a:pos x="T2" y="T3"/>
                </a:cxn>
                <a:cxn ang="0">
                  <a:pos x="T4" y="T5"/>
                </a:cxn>
              </a:cxnLst>
              <a:rect l="0" t="0" r="r" b="b"/>
              <a:pathLst>
                <a:path w="86" h="84">
                  <a:moveTo>
                    <a:pt x="20" y="84"/>
                  </a:moveTo>
                  <a:cubicBezTo>
                    <a:pt x="20" y="84"/>
                    <a:pt x="0" y="6"/>
                    <a:pt x="49" y="0"/>
                  </a:cubicBezTo>
                  <a:cubicBezTo>
                    <a:pt x="49" y="0"/>
                    <a:pt x="86" y="26"/>
                    <a:pt x="20" y="84"/>
                  </a:cubicBezTo>
                  <a:close/>
                </a:path>
              </a:pathLst>
            </a:custGeom>
            <a:solidFill>
              <a:srgbClr val="FFE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4" name="Freeform 496">
              <a:extLst>
                <a:ext uri="{FF2B5EF4-FFF2-40B4-BE49-F238E27FC236}">
                  <a16:creationId xmlns:a16="http://schemas.microsoft.com/office/drawing/2014/main" id="{B3104FD4-9ED9-4EE2-AA81-9FBAABF04A9A}"/>
                </a:ext>
              </a:extLst>
            </p:cNvPr>
            <p:cNvSpPr>
              <a:spLocks/>
            </p:cNvSpPr>
            <p:nvPr/>
          </p:nvSpPr>
          <p:spPr bwMode="auto">
            <a:xfrm rot="16200000">
              <a:off x="3570148" y="6125689"/>
              <a:ext cx="261151" cy="167572"/>
            </a:xfrm>
            <a:custGeom>
              <a:avLst/>
              <a:gdLst>
                <a:gd name="T0" fmla="*/ 107 w 120"/>
                <a:gd name="T1" fmla="*/ 77 h 77"/>
                <a:gd name="T2" fmla="*/ 0 w 120"/>
                <a:gd name="T3" fmla="*/ 40 h 77"/>
                <a:gd name="T4" fmla="*/ 13 w 120"/>
                <a:gd name="T5" fmla="*/ 0 h 77"/>
                <a:gd name="T6" fmla="*/ 120 w 120"/>
                <a:gd name="T7" fmla="*/ 37 h 77"/>
                <a:gd name="T8" fmla="*/ 107 w 120"/>
                <a:gd name="T9" fmla="*/ 77 h 77"/>
              </a:gdLst>
              <a:ahLst/>
              <a:cxnLst>
                <a:cxn ang="0">
                  <a:pos x="T0" y="T1"/>
                </a:cxn>
                <a:cxn ang="0">
                  <a:pos x="T2" y="T3"/>
                </a:cxn>
                <a:cxn ang="0">
                  <a:pos x="T4" y="T5"/>
                </a:cxn>
                <a:cxn ang="0">
                  <a:pos x="T6" y="T7"/>
                </a:cxn>
                <a:cxn ang="0">
                  <a:pos x="T8" y="T9"/>
                </a:cxn>
              </a:cxnLst>
              <a:rect l="0" t="0" r="r" b="b"/>
              <a:pathLst>
                <a:path w="120" h="77">
                  <a:moveTo>
                    <a:pt x="107" y="77"/>
                  </a:moveTo>
                  <a:lnTo>
                    <a:pt x="0" y="40"/>
                  </a:lnTo>
                  <a:lnTo>
                    <a:pt x="13" y="0"/>
                  </a:lnTo>
                  <a:lnTo>
                    <a:pt x="120" y="37"/>
                  </a:lnTo>
                  <a:lnTo>
                    <a:pt x="107" y="77"/>
                  </a:lnTo>
                  <a:close/>
                </a:path>
              </a:pathLst>
            </a:custGeom>
            <a:solidFill>
              <a:srgbClr val="0D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5" name="Freeform 497">
              <a:extLst>
                <a:ext uri="{FF2B5EF4-FFF2-40B4-BE49-F238E27FC236}">
                  <a16:creationId xmlns:a16="http://schemas.microsoft.com/office/drawing/2014/main" id="{C38C7BA6-B440-4E07-803A-8473F70F619C}"/>
                </a:ext>
              </a:extLst>
            </p:cNvPr>
            <p:cNvSpPr>
              <a:spLocks/>
            </p:cNvSpPr>
            <p:nvPr/>
          </p:nvSpPr>
          <p:spPr bwMode="auto">
            <a:xfrm rot="16200000">
              <a:off x="3232829" y="6236678"/>
              <a:ext cx="587589" cy="341672"/>
            </a:xfrm>
            <a:custGeom>
              <a:avLst/>
              <a:gdLst>
                <a:gd name="T0" fmla="*/ 101 w 101"/>
                <a:gd name="T1" fmla="*/ 14 h 59"/>
                <a:gd name="T2" fmla="*/ 0 w 101"/>
                <a:gd name="T3" fmla="*/ 51 h 59"/>
                <a:gd name="T4" fmla="*/ 85 w 101"/>
                <a:gd name="T5" fmla="*/ 59 h 59"/>
                <a:gd name="T6" fmla="*/ 101 w 101"/>
                <a:gd name="T7" fmla="*/ 14 h 59"/>
              </a:gdLst>
              <a:ahLst/>
              <a:cxnLst>
                <a:cxn ang="0">
                  <a:pos x="T0" y="T1"/>
                </a:cxn>
                <a:cxn ang="0">
                  <a:pos x="T2" y="T3"/>
                </a:cxn>
                <a:cxn ang="0">
                  <a:pos x="T4" y="T5"/>
                </a:cxn>
                <a:cxn ang="0">
                  <a:pos x="T6" y="T7"/>
                </a:cxn>
              </a:cxnLst>
              <a:rect l="0" t="0" r="r" b="b"/>
              <a:pathLst>
                <a:path w="101" h="59">
                  <a:moveTo>
                    <a:pt x="101" y="14"/>
                  </a:moveTo>
                  <a:cubicBezTo>
                    <a:pt x="24" y="0"/>
                    <a:pt x="0" y="51"/>
                    <a:pt x="0" y="51"/>
                  </a:cubicBezTo>
                  <a:cubicBezTo>
                    <a:pt x="85" y="59"/>
                    <a:pt x="85" y="59"/>
                    <a:pt x="85" y="59"/>
                  </a:cubicBezTo>
                  <a:lnTo>
                    <a:pt x="101" y="14"/>
                  </a:lnTo>
                  <a:close/>
                </a:path>
              </a:pathLst>
            </a:custGeom>
            <a:solidFill>
              <a:srgbClr val="1C7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6" name="Freeform 498">
              <a:extLst>
                <a:ext uri="{FF2B5EF4-FFF2-40B4-BE49-F238E27FC236}">
                  <a16:creationId xmlns:a16="http://schemas.microsoft.com/office/drawing/2014/main" id="{B079C0A9-61A7-4641-9E34-93344914028D}"/>
                </a:ext>
              </a:extLst>
            </p:cNvPr>
            <p:cNvSpPr>
              <a:spLocks/>
            </p:cNvSpPr>
            <p:nvPr/>
          </p:nvSpPr>
          <p:spPr bwMode="auto">
            <a:xfrm rot="16200000">
              <a:off x="2585393" y="5680645"/>
              <a:ext cx="306852" cy="511420"/>
            </a:xfrm>
            <a:custGeom>
              <a:avLst/>
              <a:gdLst>
                <a:gd name="T0" fmla="*/ 25 w 53"/>
                <a:gd name="T1" fmla="*/ 81 h 88"/>
                <a:gd name="T2" fmla="*/ 26 w 53"/>
                <a:gd name="T3" fmla="*/ 77 h 88"/>
                <a:gd name="T4" fmla="*/ 30 w 53"/>
                <a:gd name="T5" fmla="*/ 66 h 88"/>
                <a:gd name="T6" fmla="*/ 37 w 53"/>
                <a:gd name="T7" fmla="*/ 45 h 88"/>
                <a:gd name="T8" fmla="*/ 37 w 53"/>
                <a:gd name="T9" fmla="*/ 45 h 88"/>
                <a:gd name="T10" fmla="*/ 40 w 53"/>
                <a:gd name="T11" fmla="*/ 38 h 88"/>
                <a:gd name="T12" fmla="*/ 53 w 53"/>
                <a:gd name="T13" fmla="*/ 0 h 88"/>
                <a:gd name="T14" fmla="*/ 24 w 53"/>
                <a:gd name="T15" fmla="*/ 20 h 88"/>
                <a:gd name="T16" fmla="*/ 19 w 53"/>
                <a:gd name="T17" fmla="*/ 24 h 88"/>
                <a:gd name="T18" fmla="*/ 19 w 53"/>
                <a:gd name="T19" fmla="*/ 24 h 88"/>
                <a:gd name="T20" fmla="*/ 5 w 53"/>
                <a:gd name="T21" fmla="*/ 37 h 88"/>
                <a:gd name="T22" fmla="*/ 0 w 53"/>
                <a:gd name="T23" fmla="*/ 43 h 88"/>
                <a:gd name="T24" fmla="*/ 22 w 53"/>
                <a:gd name="T25" fmla="*/ 88 h 88"/>
                <a:gd name="T26" fmla="*/ 25 w 53"/>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88">
                  <a:moveTo>
                    <a:pt x="25" y="81"/>
                  </a:moveTo>
                  <a:cubicBezTo>
                    <a:pt x="26" y="77"/>
                    <a:pt x="26" y="77"/>
                    <a:pt x="26" y="77"/>
                  </a:cubicBezTo>
                  <a:cubicBezTo>
                    <a:pt x="30" y="66"/>
                    <a:pt x="30" y="66"/>
                    <a:pt x="30" y="66"/>
                  </a:cubicBezTo>
                  <a:cubicBezTo>
                    <a:pt x="37" y="45"/>
                    <a:pt x="37" y="45"/>
                    <a:pt x="37" y="45"/>
                  </a:cubicBezTo>
                  <a:cubicBezTo>
                    <a:pt x="37" y="45"/>
                    <a:pt x="37" y="45"/>
                    <a:pt x="37" y="45"/>
                  </a:cubicBezTo>
                  <a:cubicBezTo>
                    <a:pt x="40" y="38"/>
                    <a:pt x="40" y="38"/>
                    <a:pt x="40" y="38"/>
                  </a:cubicBezTo>
                  <a:cubicBezTo>
                    <a:pt x="53" y="0"/>
                    <a:pt x="53" y="0"/>
                    <a:pt x="53" y="0"/>
                  </a:cubicBezTo>
                  <a:cubicBezTo>
                    <a:pt x="42" y="6"/>
                    <a:pt x="33" y="13"/>
                    <a:pt x="24" y="20"/>
                  </a:cubicBezTo>
                  <a:cubicBezTo>
                    <a:pt x="22" y="21"/>
                    <a:pt x="21" y="22"/>
                    <a:pt x="19" y="24"/>
                  </a:cubicBezTo>
                  <a:cubicBezTo>
                    <a:pt x="19" y="24"/>
                    <a:pt x="19" y="24"/>
                    <a:pt x="19" y="24"/>
                  </a:cubicBezTo>
                  <a:cubicBezTo>
                    <a:pt x="14" y="28"/>
                    <a:pt x="9" y="33"/>
                    <a:pt x="5" y="37"/>
                  </a:cubicBezTo>
                  <a:cubicBezTo>
                    <a:pt x="3" y="39"/>
                    <a:pt x="2" y="41"/>
                    <a:pt x="0" y="43"/>
                  </a:cubicBezTo>
                  <a:cubicBezTo>
                    <a:pt x="22" y="88"/>
                    <a:pt x="22" y="88"/>
                    <a:pt x="22" y="88"/>
                  </a:cubicBezTo>
                  <a:lnTo>
                    <a:pt x="25" y="81"/>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7" name="Freeform 499">
              <a:extLst>
                <a:ext uri="{FF2B5EF4-FFF2-40B4-BE49-F238E27FC236}">
                  <a16:creationId xmlns:a16="http://schemas.microsoft.com/office/drawing/2014/main" id="{118C0E8B-EF61-4ADE-8F1A-6E722C992230}"/>
                </a:ext>
              </a:extLst>
            </p:cNvPr>
            <p:cNvSpPr>
              <a:spLocks/>
            </p:cNvSpPr>
            <p:nvPr/>
          </p:nvSpPr>
          <p:spPr bwMode="auto">
            <a:xfrm rot="16200000">
              <a:off x="3018468" y="5898270"/>
              <a:ext cx="232859" cy="511420"/>
            </a:xfrm>
            <a:custGeom>
              <a:avLst/>
              <a:gdLst>
                <a:gd name="T0" fmla="*/ 0 w 40"/>
                <a:gd name="T1" fmla="*/ 26 h 88"/>
                <a:gd name="T2" fmla="*/ 30 w 40"/>
                <a:gd name="T3" fmla="*/ 88 h 88"/>
                <a:gd name="T4" fmla="*/ 40 w 40"/>
                <a:gd name="T5" fmla="*/ 57 h 88"/>
                <a:gd name="T6" fmla="*/ 13 w 40"/>
                <a:gd name="T7" fmla="*/ 0 h 88"/>
                <a:gd name="T8" fmla="*/ 0 w 40"/>
                <a:gd name="T9" fmla="*/ 26 h 88"/>
              </a:gdLst>
              <a:ahLst/>
              <a:cxnLst>
                <a:cxn ang="0">
                  <a:pos x="T0" y="T1"/>
                </a:cxn>
                <a:cxn ang="0">
                  <a:pos x="T2" y="T3"/>
                </a:cxn>
                <a:cxn ang="0">
                  <a:pos x="T4" y="T5"/>
                </a:cxn>
                <a:cxn ang="0">
                  <a:pos x="T6" y="T7"/>
                </a:cxn>
                <a:cxn ang="0">
                  <a:pos x="T8" y="T9"/>
                </a:cxn>
              </a:cxnLst>
              <a:rect l="0" t="0" r="r" b="b"/>
              <a:pathLst>
                <a:path w="40" h="88">
                  <a:moveTo>
                    <a:pt x="0" y="26"/>
                  </a:moveTo>
                  <a:cubicBezTo>
                    <a:pt x="30" y="88"/>
                    <a:pt x="30" y="88"/>
                    <a:pt x="30" y="88"/>
                  </a:cubicBezTo>
                  <a:cubicBezTo>
                    <a:pt x="40" y="57"/>
                    <a:pt x="40" y="57"/>
                    <a:pt x="40" y="57"/>
                  </a:cubicBezTo>
                  <a:cubicBezTo>
                    <a:pt x="13" y="0"/>
                    <a:pt x="13" y="0"/>
                    <a:pt x="13" y="0"/>
                  </a:cubicBezTo>
                  <a:cubicBezTo>
                    <a:pt x="7" y="9"/>
                    <a:pt x="3" y="18"/>
                    <a:pt x="0" y="26"/>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8" name="Freeform 500">
              <a:extLst>
                <a:ext uri="{FF2B5EF4-FFF2-40B4-BE49-F238E27FC236}">
                  <a16:creationId xmlns:a16="http://schemas.microsoft.com/office/drawing/2014/main" id="{424DA291-98B8-4018-921A-67324D90D336}"/>
                </a:ext>
              </a:extLst>
            </p:cNvPr>
            <p:cNvSpPr>
              <a:spLocks/>
            </p:cNvSpPr>
            <p:nvPr/>
          </p:nvSpPr>
          <p:spPr bwMode="auto">
            <a:xfrm rot="16200000">
              <a:off x="3195832" y="5929826"/>
              <a:ext cx="306852" cy="639819"/>
            </a:xfrm>
            <a:custGeom>
              <a:avLst/>
              <a:gdLst>
                <a:gd name="T0" fmla="*/ 9 w 53"/>
                <a:gd name="T1" fmla="*/ 106 h 110"/>
                <a:gd name="T2" fmla="*/ 36 w 53"/>
                <a:gd name="T3" fmla="*/ 110 h 110"/>
                <a:gd name="T4" fmla="*/ 53 w 53"/>
                <a:gd name="T5" fmla="*/ 62 h 110"/>
                <a:gd name="T6" fmla="*/ 23 w 53"/>
                <a:gd name="T7" fmla="*/ 0 h 110"/>
                <a:gd name="T8" fmla="*/ 9 w 53"/>
                <a:gd name="T9" fmla="*/ 106 h 110"/>
              </a:gdLst>
              <a:ahLst/>
              <a:cxnLst>
                <a:cxn ang="0">
                  <a:pos x="T0" y="T1"/>
                </a:cxn>
                <a:cxn ang="0">
                  <a:pos x="T2" y="T3"/>
                </a:cxn>
                <a:cxn ang="0">
                  <a:pos x="T4" y="T5"/>
                </a:cxn>
                <a:cxn ang="0">
                  <a:pos x="T6" y="T7"/>
                </a:cxn>
                <a:cxn ang="0">
                  <a:pos x="T8" y="T9"/>
                </a:cxn>
              </a:cxnLst>
              <a:rect l="0" t="0" r="r" b="b"/>
              <a:pathLst>
                <a:path w="53" h="110">
                  <a:moveTo>
                    <a:pt x="9" y="106"/>
                  </a:moveTo>
                  <a:cubicBezTo>
                    <a:pt x="36" y="110"/>
                    <a:pt x="36" y="110"/>
                    <a:pt x="36" y="110"/>
                  </a:cubicBezTo>
                  <a:cubicBezTo>
                    <a:pt x="53" y="62"/>
                    <a:pt x="53" y="62"/>
                    <a:pt x="53" y="62"/>
                  </a:cubicBezTo>
                  <a:cubicBezTo>
                    <a:pt x="23" y="0"/>
                    <a:pt x="23" y="0"/>
                    <a:pt x="23" y="0"/>
                  </a:cubicBezTo>
                  <a:cubicBezTo>
                    <a:pt x="0" y="56"/>
                    <a:pt x="9" y="106"/>
                    <a:pt x="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89" name="Freeform 501">
              <a:extLst>
                <a:ext uri="{FF2B5EF4-FFF2-40B4-BE49-F238E27FC236}">
                  <a16:creationId xmlns:a16="http://schemas.microsoft.com/office/drawing/2014/main" id="{82A29831-D865-4FFB-BA2F-4FF598537F38}"/>
                </a:ext>
              </a:extLst>
            </p:cNvPr>
            <p:cNvSpPr>
              <a:spLocks/>
            </p:cNvSpPr>
            <p:nvPr/>
          </p:nvSpPr>
          <p:spPr bwMode="auto">
            <a:xfrm rot="16200000">
              <a:off x="2940122" y="5924385"/>
              <a:ext cx="174100" cy="365611"/>
            </a:xfrm>
            <a:custGeom>
              <a:avLst/>
              <a:gdLst>
                <a:gd name="T0" fmla="*/ 4 w 30"/>
                <a:gd name="T1" fmla="*/ 0 h 63"/>
                <a:gd name="T2" fmla="*/ 0 w 30"/>
                <a:gd name="T3" fmla="*/ 6 h 63"/>
                <a:gd name="T4" fmla="*/ 27 w 30"/>
                <a:gd name="T5" fmla="*/ 63 h 63"/>
                <a:gd name="T6" fmla="*/ 30 w 30"/>
                <a:gd name="T7" fmla="*/ 55 h 63"/>
                <a:gd name="T8" fmla="*/ 4 w 30"/>
                <a:gd name="T9" fmla="*/ 0 h 63"/>
              </a:gdLst>
              <a:ahLst/>
              <a:cxnLst>
                <a:cxn ang="0">
                  <a:pos x="T0" y="T1"/>
                </a:cxn>
                <a:cxn ang="0">
                  <a:pos x="T2" y="T3"/>
                </a:cxn>
                <a:cxn ang="0">
                  <a:pos x="T4" y="T5"/>
                </a:cxn>
                <a:cxn ang="0">
                  <a:pos x="T6" y="T7"/>
                </a:cxn>
                <a:cxn ang="0">
                  <a:pos x="T8" y="T9"/>
                </a:cxn>
              </a:cxnLst>
              <a:rect l="0" t="0" r="r" b="b"/>
              <a:pathLst>
                <a:path w="30" h="63">
                  <a:moveTo>
                    <a:pt x="4" y="0"/>
                  </a:moveTo>
                  <a:cubicBezTo>
                    <a:pt x="2" y="2"/>
                    <a:pt x="1" y="4"/>
                    <a:pt x="0" y="6"/>
                  </a:cubicBezTo>
                  <a:cubicBezTo>
                    <a:pt x="27" y="63"/>
                    <a:pt x="27" y="63"/>
                    <a:pt x="27" y="63"/>
                  </a:cubicBezTo>
                  <a:cubicBezTo>
                    <a:pt x="30" y="55"/>
                    <a:pt x="30" y="55"/>
                    <a:pt x="30" y="55"/>
                  </a:cubicBezTo>
                  <a:lnTo>
                    <a:pt x="4" y="0"/>
                  </a:ln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0" name="Freeform 502">
              <a:extLst>
                <a:ext uri="{FF2B5EF4-FFF2-40B4-BE49-F238E27FC236}">
                  <a16:creationId xmlns:a16="http://schemas.microsoft.com/office/drawing/2014/main" id="{AFC9C555-908F-4E2B-B981-EFB785B54DBD}"/>
                </a:ext>
              </a:extLst>
            </p:cNvPr>
            <p:cNvSpPr>
              <a:spLocks/>
            </p:cNvSpPr>
            <p:nvPr/>
          </p:nvSpPr>
          <p:spPr bwMode="auto">
            <a:xfrm rot="16200000">
              <a:off x="2843279" y="5851481"/>
              <a:ext cx="211097" cy="430899"/>
            </a:xfrm>
            <a:custGeom>
              <a:avLst/>
              <a:gdLst>
                <a:gd name="T0" fmla="*/ 36 w 36"/>
                <a:gd name="T1" fmla="*/ 45 h 74"/>
                <a:gd name="T2" fmla="*/ 14 w 36"/>
                <a:gd name="T3" fmla="*/ 0 h 74"/>
                <a:gd name="T4" fmla="*/ 12 w 36"/>
                <a:gd name="T5" fmla="*/ 2 h 74"/>
                <a:gd name="T6" fmla="*/ 10 w 36"/>
                <a:gd name="T7" fmla="*/ 5 h 74"/>
                <a:gd name="T8" fmla="*/ 0 w 36"/>
                <a:gd name="T9" fmla="*/ 19 h 74"/>
                <a:gd name="T10" fmla="*/ 26 w 36"/>
                <a:gd name="T11" fmla="*/ 74 h 74"/>
                <a:gd name="T12" fmla="*/ 36 w 36"/>
                <a:gd name="T13" fmla="*/ 45 h 74"/>
              </a:gdLst>
              <a:ahLst/>
              <a:cxnLst>
                <a:cxn ang="0">
                  <a:pos x="T0" y="T1"/>
                </a:cxn>
                <a:cxn ang="0">
                  <a:pos x="T2" y="T3"/>
                </a:cxn>
                <a:cxn ang="0">
                  <a:pos x="T4" y="T5"/>
                </a:cxn>
                <a:cxn ang="0">
                  <a:pos x="T6" y="T7"/>
                </a:cxn>
                <a:cxn ang="0">
                  <a:pos x="T8" y="T9"/>
                </a:cxn>
                <a:cxn ang="0">
                  <a:pos x="T10" y="T11"/>
                </a:cxn>
                <a:cxn ang="0">
                  <a:pos x="T12" y="T13"/>
                </a:cxn>
              </a:cxnLst>
              <a:rect l="0" t="0" r="r" b="b"/>
              <a:pathLst>
                <a:path w="36" h="74">
                  <a:moveTo>
                    <a:pt x="36" y="45"/>
                  </a:moveTo>
                  <a:cubicBezTo>
                    <a:pt x="14" y="0"/>
                    <a:pt x="14" y="0"/>
                    <a:pt x="14" y="0"/>
                  </a:cubicBezTo>
                  <a:cubicBezTo>
                    <a:pt x="14" y="0"/>
                    <a:pt x="13" y="1"/>
                    <a:pt x="12" y="2"/>
                  </a:cubicBezTo>
                  <a:cubicBezTo>
                    <a:pt x="12" y="3"/>
                    <a:pt x="11" y="4"/>
                    <a:pt x="10" y="5"/>
                  </a:cubicBezTo>
                  <a:cubicBezTo>
                    <a:pt x="6" y="10"/>
                    <a:pt x="3" y="14"/>
                    <a:pt x="0" y="19"/>
                  </a:cubicBezTo>
                  <a:cubicBezTo>
                    <a:pt x="26" y="74"/>
                    <a:pt x="26" y="74"/>
                    <a:pt x="26" y="74"/>
                  </a:cubicBezTo>
                  <a:lnTo>
                    <a:pt x="3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1" name="Freeform 503">
              <a:extLst>
                <a:ext uri="{FF2B5EF4-FFF2-40B4-BE49-F238E27FC236}">
                  <a16:creationId xmlns:a16="http://schemas.microsoft.com/office/drawing/2014/main" id="{D24BAD77-E629-42F3-95DF-D5534862A36B}"/>
                </a:ext>
              </a:extLst>
            </p:cNvPr>
            <p:cNvSpPr>
              <a:spLocks/>
            </p:cNvSpPr>
            <p:nvPr/>
          </p:nvSpPr>
          <p:spPr bwMode="auto">
            <a:xfrm rot="16200000">
              <a:off x="3471129" y="5902623"/>
              <a:ext cx="267679" cy="594118"/>
            </a:xfrm>
            <a:custGeom>
              <a:avLst/>
              <a:gdLst>
                <a:gd name="T0" fmla="*/ 10 w 46"/>
                <a:gd name="T1" fmla="*/ 102 h 102"/>
                <a:gd name="T2" fmla="*/ 46 w 46"/>
                <a:gd name="T3" fmla="*/ 0 h 102"/>
                <a:gd name="T4" fmla="*/ 10 w 46"/>
                <a:gd name="T5" fmla="*/ 102 h 102"/>
              </a:gdLst>
              <a:ahLst/>
              <a:cxnLst>
                <a:cxn ang="0">
                  <a:pos x="T0" y="T1"/>
                </a:cxn>
                <a:cxn ang="0">
                  <a:pos x="T2" y="T3"/>
                </a:cxn>
                <a:cxn ang="0">
                  <a:pos x="T4" y="T5"/>
                </a:cxn>
              </a:cxnLst>
              <a:rect l="0" t="0" r="r" b="b"/>
              <a:pathLst>
                <a:path w="46" h="102">
                  <a:moveTo>
                    <a:pt x="10" y="102"/>
                  </a:moveTo>
                  <a:cubicBezTo>
                    <a:pt x="46" y="0"/>
                    <a:pt x="46" y="0"/>
                    <a:pt x="46" y="0"/>
                  </a:cubicBezTo>
                  <a:cubicBezTo>
                    <a:pt x="46" y="0"/>
                    <a:pt x="0" y="37"/>
                    <a:pt x="10" y="102"/>
                  </a:cubicBezTo>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2" name="Freeform 504">
              <a:extLst>
                <a:ext uri="{FF2B5EF4-FFF2-40B4-BE49-F238E27FC236}">
                  <a16:creationId xmlns:a16="http://schemas.microsoft.com/office/drawing/2014/main" id="{810A4EEB-EAF3-4D67-B16C-846913B2AEB2}"/>
                </a:ext>
              </a:extLst>
            </p:cNvPr>
            <p:cNvSpPr>
              <a:spLocks/>
            </p:cNvSpPr>
            <p:nvPr/>
          </p:nvSpPr>
          <p:spPr bwMode="auto">
            <a:xfrm rot="16200000">
              <a:off x="3455895" y="5691526"/>
              <a:ext cx="496186" cy="535359"/>
            </a:xfrm>
            <a:custGeom>
              <a:avLst/>
              <a:gdLst>
                <a:gd name="T0" fmla="*/ 16 w 85"/>
                <a:gd name="T1" fmla="*/ 0 h 92"/>
                <a:gd name="T2" fmla="*/ 73 w 85"/>
                <a:gd name="T3" fmla="*/ 92 h 92"/>
                <a:gd name="T4" fmla="*/ 0 w 85"/>
                <a:gd name="T5" fmla="*/ 45 h 92"/>
                <a:gd name="T6" fmla="*/ 16 w 85"/>
                <a:gd name="T7" fmla="*/ 0 h 92"/>
              </a:gdLst>
              <a:ahLst/>
              <a:cxnLst>
                <a:cxn ang="0">
                  <a:pos x="T0" y="T1"/>
                </a:cxn>
                <a:cxn ang="0">
                  <a:pos x="T2" y="T3"/>
                </a:cxn>
                <a:cxn ang="0">
                  <a:pos x="T4" y="T5"/>
                </a:cxn>
                <a:cxn ang="0">
                  <a:pos x="T6" y="T7"/>
                </a:cxn>
              </a:cxnLst>
              <a:rect l="0" t="0" r="r" b="b"/>
              <a:pathLst>
                <a:path w="85" h="92">
                  <a:moveTo>
                    <a:pt x="16" y="0"/>
                  </a:moveTo>
                  <a:cubicBezTo>
                    <a:pt x="85" y="36"/>
                    <a:pt x="73" y="92"/>
                    <a:pt x="73" y="92"/>
                  </a:cubicBezTo>
                  <a:cubicBezTo>
                    <a:pt x="0" y="45"/>
                    <a:pt x="0" y="45"/>
                    <a:pt x="0" y="45"/>
                  </a:cubicBezTo>
                  <a:lnTo>
                    <a:pt x="16" y="0"/>
                  </a:lnTo>
                  <a:close/>
                </a:path>
              </a:pathLst>
            </a:custGeom>
            <a:solidFill>
              <a:srgbClr val="166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3" name="Freeform 505">
              <a:extLst>
                <a:ext uri="{FF2B5EF4-FFF2-40B4-BE49-F238E27FC236}">
                  <a16:creationId xmlns:a16="http://schemas.microsoft.com/office/drawing/2014/main" id="{7407B758-F449-4396-A0F0-E6BD1647DCDA}"/>
                </a:ext>
              </a:extLst>
            </p:cNvPr>
            <p:cNvSpPr>
              <a:spLocks/>
            </p:cNvSpPr>
            <p:nvPr/>
          </p:nvSpPr>
          <p:spPr bwMode="auto">
            <a:xfrm rot="16200000">
              <a:off x="2608243" y="5575096"/>
              <a:ext cx="261151" cy="511420"/>
            </a:xfrm>
            <a:custGeom>
              <a:avLst/>
              <a:gdLst>
                <a:gd name="T0" fmla="*/ 3 w 45"/>
                <a:gd name="T1" fmla="*/ 81 h 88"/>
                <a:gd name="T2" fmla="*/ 4 w 45"/>
                <a:gd name="T3" fmla="*/ 77 h 88"/>
                <a:gd name="T4" fmla="*/ 8 w 45"/>
                <a:gd name="T5" fmla="*/ 66 h 88"/>
                <a:gd name="T6" fmla="*/ 15 w 45"/>
                <a:gd name="T7" fmla="*/ 45 h 88"/>
                <a:gd name="T8" fmla="*/ 15 w 45"/>
                <a:gd name="T9" fmla="*/ 45 h 88"/>
                <a:gd name="T10" fmla="*/ 18 w 45"/>
                <a:gd name="T11" fmla="*/ 38 h 88"/>
                <a:gd name="T12" fmla="*/ 31 w 45"/>
                <a:gd name="T13" fmla="*/ 0 h 88"/>
                <a:gd name="T14" fmla="*/ 41 w 45"/>
                <a:gd name="T15" fmla="*/ 33 h 88"/>
                <a:gd name="T16" fmla="*/ 42 w 45"/>
                <a:gd name="T17" fmla="*/ 39 h 88"/>
                <a:gd name="T18" fmla="*/ 42 w 45"/>
                <a:gd name="T19" fmla="*/ 40 h 88"/>
                <a:gd name="T20" fmla="*/ 45 w 45"/>
                <a:gd name="T21" fmla="*/ 58 h 88"/>
                <a:gd name="T22" fmla="*/ 45 w 45"/>
                <a:gd name="T23" fmla="*/ 66 h 88"/>
                <a:gd name="T24" fmla="*/ 0 w 45"/>
                <a:gd name="T25" fmla="*/ 88 h 88"/>
                <a:gd name="T26" fmla="*/ 3 w 45"/>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8">
                  <a:moveTo>
                    <a:pt x="3" y="81"/>
                  </a:moveTo>
                  <a:cubicBezTo>
                    <a:pt x="4" y="77"/>
                    <a:pt x="4" y="77"/>
                    <a:pt x="4" y="77"/>
                  </a:cubicBezTo>
                  <a:cubicBezTo>
                    <a:pt x="8" y="66"/>
                    <a:pt x="8" y="66"/>
                    <a:pt x="8" y="66"/>
                  </a:cubicBezTo>
                  <a:cubicBezTo>
                    <a:pt x="15" y="45"/>
                    <a:pt x="15" y="45"/>
                    <a:pt x="15" y="45"/>
                  </a:cubicBezTo>
                  <a:cubicBezTo>
                    <a:pt x="15" y="45"/>
                    <a:pt x="15" y="45"/>
                    <a:pt x="15" y="45"/>
                  </a:cubicBezTo>
                  <a:cubicBezTo>
                    <a:pt x="18" y="38"/>
                    <a:pt x="18" y="38"/>
                    <a:pt x="18" y="38"/>
                  </a:cubicBezTo>
                  <a:cubicBezTo>
                    <a:pt x="31" y="0"/>
                    <a:pt x="31" y="0"/>
                    <a:pt x="31" y="0"/>
                  </a:cubicBezTo>
                  <a:cubicBezTo>
                    <a:pt x="35" y="11"/>
                    <a:pt x="39" y="22"/>
                    <a:pt x="41" y="33"/>
                  </a:cubicBezTo>
                  <a:cubicBezTo>
                    <a:pt x="41" y="35"/>
                    <a:pt x="42" y="37"/>
                    <a:pt x="42" y="39"/>
                  </a:cubicBezTo>
                  <a:cubicBezTo>
                    <a:pt x="42" y="40"/>
                    <a:pt x="42" y="40"/>
                    <a:pt x="42" y="40"/>
                  </a:cubicBezTo>
                  <a:cubicBezTo>
                    <a:pt x="44" y="46"/>
                    <a:pt x="44" y="52"/>
                    <a:pt x="45" y="58"/>
                  </a:cubicBezTo>
                  <a:cubicBezTo>
                    <a:pt x="45" y="61"/>
                    <a:pt x="45" y="63"/>
                    <a:pt x="45" y="66"/>
                  </a:cubicBezTo>
                  <a:cubicBezTo>
                    <a:pt x="0" y="88"/>
                    <a:pt x="0" y="88"/>
                    <a:pt x="0" y="88"/>
                  </a:cubicBezTo>
                  <a:lnTo>
                    <a:pt x="3" y="81"/>
                  </a:ln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4" name="Freeform 506">
              <a:extLst>
                <a:ext uri="{FF2B5EF4-FFF2-40B4-BE49-F238E27FC236}">
                  <a16:creationId xmlns:a16="http://schemas.microsoft.com/office/drawing/2014/main" id="{FB341CDD-498D-4E6F-BEEA-8265A49626E8}"/>
                </a:ext>
              </a:extLst>
            </p:cNvPr>
            <p:cNvSpPr>
              <a:spLocks/>
            </p:cNvSpPr>
            <p:nvPr/>
          </p:nvSpPr>
          <p:spPr bwMode="auto">
            <a:xfrm rot="16200000">
              <a:off x="3023908" y="5729610"/>
              <a:ext cx="389550" cy="343848"/>
            </a:xfrm>
            <a:custGeom>
              <a:avLst/>
              <a:gdLst>
                <a:gd name="T0" fmla="*/ 62 w 67"/>
                <a:gd name="T1" fmla="*/ 29 h 59"/>
                <a:gd name="T2" fmla="*/ 0 w 67"/>
                <a:gd name="T3" fmla="*/ 59 h 59"/>
                <a:gd name="T4" fmla="*/ 10 w 67"/>
                <a:gd name="T5" fmla="*/ 28 h 59"/>
                <a:gd name="T6" fmla="*/ 67 w 67"/>
                <a:gd name="T7" fmla="*/ 0 h 59"/>
                <a:gd name="T8" fmla="*/ 62 w 67"/>
                <a:gd name="T9" fmla="*/ 29 h 59"/>
              </a:gdLst>
              <a:ahLst/>
              <a:cxnLst>
                <a:cxn ang="0">
                  <a:pos x="T0" y="T1"/>
                </a:cxn>
                <a:cxn ang="0">
                  <a:pos x="T2" y="T3"/>
                </a:cxn>
                <a:cxn ang="0">
                  <a:pos x="T4" y="T5"/>
                </a:cxn>
                <a:cxn ang="0">
                  <a:pos x="T6" y="T7"/>
                </a:cxn>
                <a:cxn ang="0">
                  <a:pos x="T8" y="T9"/>
                </a:cxn>
              </a:cxnLst>
              <a:rect l="0" t="0" r="r" b="b"/>
              <a:pathLst>
                <a:path w="67" h="59">
                  <a:moveTo>
                    <a:pt x="62" y="29"/>
                  </a:moveTo>
                  <a:cubicBezTo>
                    <a:pt x="0" y="59"/>
                    <a:pt x="0" y="59"/>
                    <a:pt x="0" y="59"/>
                  </a:cubicBezTo>
                  <a:cubicBezTo>
                    <a:pt x="10" y="28"/>
                    <a:pt x="10" y="28"/>
                    <a:pt x="10" y="28"/>
                  </a:cubicBezTo>
                  <a:cubicBezTo>
                    <a:pt x="67" y="0"/>
                    <a:pt x="67" y="0"/>
                    <a:pt x="67" y="0"/>
                  </a:cubicBezTo>
                  <a:cubicBezTo>
                    <a:pt x="66" y="10"/>
                    <a:pt x="64" y="20"/>
                    <a:pt x="62" y="29"/>
                  </a:cubicBez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5" name="Freeform 507">
              <a:extLst>
                <a:ext uri="{FF2B5EF4-FFF2-40B4-BE49-F238E27FC236}">
                  <a16:creationId xmlns:a16="http://schemas.microsoft.com/office/drawing/2014/main" id="{BDE3E202-B238-407A-916D-51E11AE72F21}"/>
                </a:ext>
              </a:extLst>
            </p:cNvPr>
            <p:cNvSpPr>
              <a:spLocks/>
            </p:cNvSpPr>
            <p:nvPr/>
          </p:nvSpPr>
          <p:spPr bwMode="auto">
            <a:xfrm rot="16200000">
              <a:off x="3253503" y="5698055"/>
              <a:ext cx="459190" cy="533183"/>
            </a:xfrm>
            <a:custGeom>
              <a:avLst/>
              <a:gdLst>
                <a:gd name="T0" fmla="*/ 24 w 79"/>
                <a:gd name="T1" fmla="*/ 92 h 92"/>
                <a:gd name="T2" fmla="*/ 0 w 79"/>
                <a:gd name="T3" fmla="*/ 78 h 92"/>
                <a:gd name="T4" fmla="*/ 17 w 79"/>
                <a:gd name="T5" fmla="*/ 30 h 92"/>
                <a:gd name="T6" fmla="*/ 79 w 79"/>
                <a:gd name="T7" fmla="*/ 0 h 92"/>
                <a:gd name="T8" fmla="*/ 24 w 79"/>
                <a:gd name="T9" fmla="*/ 92 h 92"/>
              </a:gdLst>
              <a:ahLst/>
              <a:cxnLst>
                <a:cxn ang="0">
                  <a:pos x="T0" y="T1"/>
                </a:cxn>
                <a:cxn ang="0">
                  <a:pos x="T2" y="T3"/>
                </a:cxn>
                <a:cxn ang="0">
                  <a:pos x="T4" y="T5"/>
                </a:cxn>
                <a:cxn ang="0">
                  <a:pos x="T6" y="T7"/>
                </a:cxn>
                <a:cxn ang="0">
                  <a:pos x="T8" y="T9"/>
                </a:cxn>
              </a:cxnLst>
              <a:rect l="0" t="0" r="r" b="b"/>
              <a:pathLst>
                <a:path w="79" h="92">
                  <a:moveTo>
                    <a:pt x="24" y="92"/>
                  </a:moveTo>
                  <a:cubicBezTo>
                    <a:pt x="0" y="78"/>
                    <a:pt x="0" y="78"/>
                    <a:pt x="0" y="78"/>
                  </a:cubicBezTo>
                  <a:cubicBezTo>
                    <a:pt x="17" y="30"/>
                    <a:pt x="17" y="30"/>
                    <a:pt x="17" y="30"/>
                  </a:cubicBezTo>
                  <a:cubicBezTo>
                    <a:pt x="79" y="0"/>
                    <a:pt x="79" y="0"/>
                    <a:pt x="79" y="0"/>
                  </a:cubicBezTo>
                  <a:cubicBezTo>
                    <a:pt x="63" y="58"/>
                    <a:pt x="24" y="92"/>
                    <a:pt x="24" y="92"/>
                  </a:cubicBez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6" name="Freeform 508">
              <a:extLst>
                <a:ext uri="{FF2B5EF4-FFF2-40B4-BE49-F238E27FC236}">
                  <a16:creationId xmlns:a16="http://schemas.microsoft.com/office/drawing/2014/main" id="{E7A328C9-90AD-4E2F-BB55-C72DBCAACF9B}"/>
                </a:ext>
              </a:extLst>
            </p:cNvPr>
            <p:cNvSpPr>
              <a:spLocks/>
            </p:cNvSpPr>
            <p:nvPr/>
          </p:nvSpPr>
          <p:spPr bwMode="auto">
            <a:xfrm rot="16200000">
              <a:off x="2940122" y="5767695"/>
              <a:ext cx="337320" cy="202392"/>
            </a:xfrm>
            <a:custGeom>
              <a:avLst/>
              <a:gdLst>
                <a:gd name="T0" fmla="*/ 58 w 58"/>
                <a:gd name="T1" fmla="*/ 0 h 35"/>
                <a:gd name="T2" fmla="*/ 57 w 58"/>
                <a:gd name="T3" fmla="*/ 7 h 35"/>
                <a:gd name="T4" fmla="*/ 0 w 58"/>
                <a:gd name="T5" fmla="*/ 35 h 35"/>
                <a:gd name="T6" fmla="*/ 3 w 58"/>
                <a:gd name="T7" fmla="*/ 27 h 35"/>
                <a:gd name="T8" fmla="*/ 58 w 58"/>
                <a:gd name="T9" fmla="*/ 0 h 35"/>
              </a:gdLst>
              <a:ahLst/>
              <a:cxnLst>
                <a:cxn ang="0">
                  <a:pos x="T0" y="T1"/>
                </a:cxn>
                <a:cxn ang="0">
                  <a:pos x="T2" y="T3"/>
                </a:cxn>
                <a:cxn ang="0">
                  <a:pos x="T4" y="T5"/>
                </a:cxn>
                <a:cxn ang="0">
                  <a:pos x="T6" y="T7"/>
                </a:cxn>
                <a:cxn ang="0">
                  <a:pos x="T8" y="T9"/>
                </a:cxn>
              </a:cxnLst>
              <a:rect l="0" t="0" r="r" b="b"/>
              <a:pathLst>
                <a:path w="58" h="35">
                  <a:moveTo>
                    <a:pt x="58" y="0"/>
                  </a:moveTo>
                  <a:cubicBezTo>
                    <a:pt x="58" y="3"/>
                    <a:pt x="58" y="5"/>
                    <a:pt x="57" y="7"/>
                  </a:cubicBezTo>
                  <a:cubicBezTo>
                    <a:pt x="0" y="35"/>
                    <a:pt x="0" y="35"/>
                    <a:pt x="0" y="35"/>
                  </a:cubicBezTo>
                  <a:cubicBezTo>
                    <a:pt x="3" y="27"/>
                    <a:pt x="3" y="27"/>
                    <a:pt x="3" y="27"/>
                  </a:cubicBezTo>
                  <a:lnTo>
                    <a:pt x="58" y="0"/>
                  </a:lnTo>
                  <a:close/>
                </a:path>
              </a:pathLst>
            </a:custGeom>
            <a:solidFill>
              <a:srgbClr val="C937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7" name="Freeform 509">
              <a:extLst>
                <a:ext uri="{FF2B5EF4-FFF2-40B4-BE49-F238E27FC236}">
                  <a16:creationId xmlns:a16="http://schemas.microsoft.com/office/drawing/2014/main" id="{36AF95D0-784D-4BE0-8D08-52BCF02B33BE}"/>
                </a:ext>
              </a:extLst>
            </p:cNvPr>
            <p:cNvSpPr>
              <a:spLocks/>
            </p:cNvSpPr>
            <p:nvPr/>
          </p:nvSpPr>
          <p:spPr bwMode="auto">
            <a:xfrm rot="16200000">
              <a:off x="2851984" y="5707848"/>
              <a:ext cx="326438" cy="298147"/>
            </a:xfrm>
            <a:custGeom>
              <a:avLst/>
              <a:gdLst>
                <a:gd name="T0" fmla="*/ 10 w 56"/>
                <a:gd name="T1" fmla="*/ 22 h 51"/>
                <a:gd name="T2" fmla="*/ 55 w 56"/>
                <a:gd name="T3" fmla="*/ 0 h 51"/>
                <a:gd name="T4" fmla="*/ 56 w 56"/>
                <a:gd name="T5" fmla="*/ 3 h 51"/>
                <a:gd name="T6" fmla="*/ 56 w 56"/>
                <a:gd name="T7" fmla="*/ 6 h 51"/>
                <a:gd name="T8" fmla="*/ 55 w 56"/>
                <a:gd name="T9" fmla="*/ 24 h 51"/>
                <a:gd name="T10" fmla="*/ 0 w 56"/>
                <a:gd name="T11" fmla="*/ 51 h 51"/>
                <a:gd name="T12" fmla="*/ 10 w 56"/>
                <a:gd name="T13" fmla="*/ 22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10" y="22"/>
                  </a:moveTo>
                  <a:cubicBezTo>
                    <a:pt x="55" y="0"/>
                    <a:pt x="55" y="0"/>
                    <a:pt x="55" y="0"/>
                  </a:cubicBezTo>
                  <a:cubicBezTo>
                    <a:pt x="55" y="1"/>
                    <a:pt x="56" y="2"/>
                    <a:pt x="56" y="3"/>
                  </a:cubicBezTo>
                  <a:cubicBezTo>
                    <a:pt x="56" y="4"/>
                    <a:pt x="56" y="5"/>
                    <a:pt x="56" y="6"/>
                  </a:cubicBezTo>
                  <a:cubicBezTo>
                    <a:pt x="56" y="13"/>
                    <a:pt x="56" y="18"/>
                    <a:pt x="55" y="24"/>
                  </a:cubicBezTo>
                  <a:cubicBezTo>
                    <a:pt x="0" y="51"/>
                    <a:pt x="0" y="51"/>
                    <a:pt x="0" y="51"/>
                  </a:cubicBezTo>
                  <a:lnTo>
                    <a:pt x="10" y="2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8" name="Freeform 510">
              <a:extLst>
                <a:ext uri="{FF2B5EF4-FFF2-40B4-BE49-F238E27FC236}">
                  <a16:creationId xmlns:a16="http://schemas.microsoft.com/office/drawing/2014/main" id="{10CA52B3-116D-4345-A145-C317464ABEEA}"/>
                </a:ext>
              </a:extLst>
            </p:cNvPr>
            <p:cNvSpPr>
              <a:spLocks/>
            </p:cNvSpPr>
            <p:nvPr/>
          </p:nvSpPr>
          <p:spPr bwMode="auto">
            <a:xfrm rot="16200000">
              <a:off x="3464600" y="5839511"/>
              <a:ext cx="280737" cy="594118"/>
            </a:xfrm>
            <a:custGeom>
              <a:avLst/>
              <a:gdLst>
                <a:gd name="T0" fmla="*/ 0 w 48"/>
                <a:gd name="T1" fmla="*/ 102 h 102"/>
                <a:gd name="T2" fmla="*/ 36 w 48"/>
                <a:gd name="T3" fmla="*/ 0 h 102"/>
                <a:gd name="T4" fmla="*/ 0 w 48"/>
                <a:gd name="T5" fmla="*/ 102 h 102"/>
              </a:gdLst>
              <a:ahLst/>
              <a:cxnLst>
                <a:cxn ang="0">
                  <a:pos x="T0" y="T1"/>
                </a:cxn>
                <a:cxn ang="0">
                  <a:pos x="T2" y="T3"/>
                </a:cxn>
                <a:cxn ang="0">
                  <a:pos x="T4" y="T5"/>
                </a:cxn>
              </a:cxnLst>
              <a:rect l="0" t="0" r="r" b="b"/>
              <a:pathLst>
                <a:path w="48" h="102">
                  <a:moveTo>
                    <a:pt x="0" y="102"/>
                  </a:moveTo>
                  <a:cubicBezTo>
                    <a:pt x="36" y="0"/>
                    <a:pt x="36" y="0"/>
                    <a:pt x="36" y="0"/>
                  </a:cubicBezTo>
                  <a:cubicBezTo>
                    <a:pt x="36" y="0"/>
                    <a:pt x="48" y="57"/>
                    <a:pt x="0" y="102"/>
                  </a:cubicBezTo>
                </a:path>
              </a:pathLst>
            </a:custGeom>
            <a:solidFill>
              <a:srgbClr val="D63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199" name="Freeform 511">
              <a:extLst>
                <a:ext uri="{FF2B5EF4-FFF2-40B4-BE49-F238E27FC236}">
                  <a16:creationId xmlns:a16="http://schemas.microsoft.com/office/drawing/2014/main" id="{2B03B41D-1B04-4C5E-9445-90E49E1B0C97}"/>
                </a:ext>
              </a:extLst>
            </p:cNvPr>
            <p:cNvSpPr>
              <a:spLocks/>
            </p:cNvSpPr>
            <p:nvPr/>
          </p:nvSpPr>
          <p:spPr bwMode="auto">
            <a:xfrm rot="16200000">
              <a:off x="2695294" y="5749197"/>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0" name="Freeform 512">
              <a:extLst>
                <a:ext uri="{FF2B5EF4-FFF2-40B4-BE49-F238E27FC236}">
                  <a16:creationId xmlns:a16="http://schemas.microsoft.com/office/drawing/2014/main" id="{D66D94BB-EE3E-4E34-B824-28A4AC22A38E}"/>
                </a:ext>
              </a:extLst>
            </p:cNvPr>
            <p:cNvSpPr>
              <a:spLocks/>
            </p:cNvSpPr>
            <p:nvPr/>
          </p:nvSpPr>
          <p:spPr bwMode="auto">
            <a:xfrm rot="16200000">
              <a:off x="2695294" y="5749197"/>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1" name="Freeform 513">
              <a:extLst>
                <a:ext uri="{FF2B5EF4-FFF2-40B4-BE49-F238E27FC236}">
                  <a16:creationId xmlns:a16="http://schemas.microsoft.com/office/drawing/2014/main" id="{93A1F191-6D1C-4F36-93AD-81C2C2CE51F0}"/>
                </a:ext>
              </a:extLst>
            </p:cNvPr>
            <p:cNvSpPr>
              <a:spLocks/>
            </p:cNvSpPr>
            <p:nvPr/>
          </p:nvSpPr>
          <p:spPr bwMode="auto">
            <a:xfrm rot="16200000">
              <a:off x="2731202" y="5778576"/>
              <a:ext cx="265503" cy="274208"/>
            </a:xfrm>
            <a:custGeom>
              <a:avLst/>
              <a:gdLst>
                <a:gd name="T0" fmla="*/ 42 w 46"/>
                <a:gd name="T1" fmla="*/ 30 h 47"/>
                <a:gd name="T2" fmla="*/ 30 w 46"/>
                <a:gd name="T3" fmla="*/ 4 h 47"/>
                <a:gd name="T4" fmla="*/ 3 w 46"/>
                <a:gd name="T5" fmla="*/ 17 h 47"/>
                <a:gd name="T6" fmla="*/ 16 w 46"/>
                <a:gd name="T7" fmla="*/ 43 h 47"/>
                <a:gd name="T8" fmla="*/ 42 w 46"/>
                <a:gd name="T9" fmla="*/ 30 h 47"/>
              </a:gdLst>
              <a:ahLst/>
              <a:cxnLst>
                <a:cxn ang="0">
                  <a:pos x="T0" y="T1"/>
                </a:cxn>
                <a:cxn ang="0">
                  <a:pos x="T2" y="T3"/>
                </a:cxn>
                <a:cxn ang="0">
                  <a:pos x="T4" y="T5"/>
                </a:cxn>
                <a:cxn ang="0">
                  <a:pos x="T6" y="T7"/>
                </a:cxn>
                <a:cxn ang="0">
                  <a:pos x="T8" y="T9"/>
                </a:cxn>
              </a:cxnLst>
              <a:rect l="0" t="0" r="r" b="b"/>
              <a:pathLst>
                <a:path w="46" h="47">
                  <a:moveTo>
                    <a:pt x="42" y="30"/>
                  </a:moveTo>
                  <a:cubicBezTo>
                    <a:pt x="46" y="20"/>
                    <a:pt x="40" y="8"/>
                    <a:pt x="30" y="4"/>
                  </a:cubicBezTo>
                  <a:cubicBezTo>
                    <a:pt x="19" y="0"/>
                    <a:pt x="7" y="6"/>
                    <a:pt x="3" y="17"/>
                  </a:cubicBezTo>
                  <a:cubicBezTo>
                    <a:pt x="0" y="28"/>
                    <a:pt x="5" y="39"/>
                    <a:pt x="16" y="43"/>
                  </a:cubicBezTo>
                  <a:cubicBezTo>
                    <a:pt x="27" y="47"/>
                    <a:pt x="39" y="41"/>
                    <a:pt x="42" y="3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2" name="Freeform 514">
              <a:extLst>
                <a:ext uri="{FF2B5EF4-FFF2-40B4-BE49-F238E27FC236}">
                  <a16:creationId xmlns:a16="http://schemas.microsoft.com/office/drawing/2014/main" id="{370D50DB-7FFF-4CDA-BFDA-E408C3759E40}"/>
                </a:ext>
              </a:extLst>
            </p:cNvPr>
            <p:cNvSpPr>
              <a:spLocks/>
            </p:cNvSpPr>
            <p:nvPr/>
          </p:nvSpPr>
          <p:spPr bwMode="auto">
            <a:xfrm rot="16200000">
              <a:off x="2750788" y="5804691"/>
              <a:ext cx="226331" cy="226331"/>
            </a:xfrm>
            <a:custGeom>
              <a:avLst/>
              <a:gdLst>
                <a:gd name="T0" fmla="*/ 36 w 39"/>
                <a:gd name="T1" fmla="*/ 25 h 39"/>
                <a:gd name="T2" fmla="*/ 26 w 39"/>
                <a:gd name="T3" fmla="*/ 3 h 39"/>
                <a:gd name="T4" fmla="*/ 4 w 39"/>
                <a:gd name="T5" fmla="*/ 14 h 39"/>
                <a:gd name="T6" fmla="*/ 14 w 39"/>
                <a:gd name="T7" fmla="*/ 36 h 39"/>
                <a:gd name="T8" fmla="*/ 36 w 39"/>
                <a:gd name="T9" fmla="*/ 25 h 39"/>
              </a:gdLst>
              <a:ahLst/>
              <a:cxnLst>
                <a:cxn ang="0">
                  <a:pos x="T0" y="T1"/>
                </a:cxn>
                <a:cxn ang="0">
                  <a:pos x="T2" y="T3"/>
                </a:cxn>
                <a:cxn ang="0">
                  <a:pos x="T4" y="T5"/>
                </a:cxn>
                <a:cxn ang="0">
                  <a:pos x="T6" y="T7"/>
                </a:cxn>
                <a:cxn ang="0">
                  <a:pos x="T8" y="T9"/>
                </a:cxn>
              </a:cxnLst>
              <a:rect l="0" t="0" r="r" b="b"/>
              <a:pathLst>
                <a:path w="39" h="39">
                  <a:moveTo>
                    <a:pt x="36" y="25"/>
                  </a:moveTo>
                  <a:cubicBezTo>
                    <a:pt x="39" y="16"/>
                    <a:pt x="35" y="6"/>
                    <a:pt x="26" y="3"/>
                  </a:cubicBezTo>
                  <a:cubicBezTo>
                    <a:pt x="17" y="0"/>
                    <a:pt x="7" y="5"/>
                    <a:pt x="4" y="14"/>
                  </a:cubicBezTo>
                  <a:cubicBezTo>
                    <a:pt x="0" y="23"/>
                    <a:pt x="5" y="33"/>
                    <a:pt x="14" y="36"/>
                  </a:cubicBezTo>
                  <a:cubicBezTo>
                    <a:pt x="23" y="39"/>
                    <a:pt x="33" y="34"/>
                    <a:pt x="36" y="25"/>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3" name="Freeform 515">
              <a:extLst>
                <a:ext uri="{FF2B5EF4-FFF2-40B4-BE49-F238E27FC236}">
                  <a16:creationId xmlns:a16="http://schemas.microsoft.com/office/drawing/2014/main" id="{58FBB112-F33B-44B9-9EF0-F6130CE95F9D}"/>
                </a:ext>
              </a:extLst>
            </p:cNvPr>
            <p:cNvSpPr>
              <a:spLocks/>
            </p:cNvSpPr>
            <p:nvPr/>
          </p:nvSpPr>
          <p:spPr bwMode="auto">
            <a:xfrm rot="16200000">
              <a:off x="2695294" y="5749197"/>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4" name="Freeform 516">
              <a:extLst>
                <a:ext uri="{FF2B5EF4-FFF2-40B4-BE49-F238E27FC236}">
                  <a16:creationId xmlns:a16="http://schemas.microsoft.com/office/drawing/2014/main" id="{0C80D277-5FE5-4737-B716-B42F8D95827F}"/>
                </a:ext>
              </a:extLst>
            </p:cNvPr>
            <p:cNvSpPr>
              <a:spLocks/>
            </p:cNvSpPr>
            <p:nvPr/>
          </p:nvSpPr>
          <p:spPr bwMode="auto">
            <a:xfrm rot="16200000">
              <a:off x="2695294" y="5749197"/>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5" name="Freeform 517">
              <a:extLst>
                <a:ext uri="{FF2B5EF4-FFF2-40B4-BE49-F238E27FC236}">
                  <a16:creationId xmlns:a16="http://schemas.microsoft.com/office/drawing/2014/main" id="{2AA58A09-23B2-4F11-87FD-AC2039104A56}"/>
                </a:ext>
              </a:extLst>
            </p:cNvPr>
            <p:cNvSpPr>
              <a:spLocks/>
            </p:cNvSpPr>
            <p:nvPr/>
          </p:nvSpPr>
          <p:spPr bwMode="auto">
            <a:xfrm rot="16200000">
              <a:off x="2731202" y="5778576"/>
              <a:ext cx="265503" cy="274208"/>
            </a:xfrm>
            <a:custGeom>
              <a:avLst/>
              <a:gdLst>
                <a:gd name="T0" fmla="*/ 3 w 46"/>
                <a:gd name="T1" fmla="*/ 17 h 47"/>
                <a:gd name="T2" fmla="*/ 30 w 46"/>
                <a:gd name="T3" fmla="*/ 4 h 47"/>
                <a:gd name="T4" fmla="*/ 42 w 46"/>
                <a:gd name="T5" fmla="*/ 30 h 47"/>
                <a:gd name="T6" fmla="*/ 16 w 46"/>
                <a:gd name="T7" fmla="*/ 43 h 47"/>
                <a:gd name="T8" fmla="*/ 3 w 46"/>
                <a:gd name="T9" fmla="*/ 17 h 47"/>
              </a:gdLst>
              <a:ahLst/>
              <a:cxnLst>
                <a:cxn ang="0">
                  <a:pos x="T0" y="T1"/>
                </a:cxn>
                <a:cxn ang="0">
                  <a:pos x="T2" y="T3"/>
                </a:cxn>
                <a:cxn ang="0">
                  <a:pos x="T4" y="T5"/>
                </a:cxn>
                <a:cxn ang="0">
                  <a:pos x="T6" y="T7"/>
                </a:cxn>
                <a:cxn ang="0">
                  <a:pos x="T8" y="T9"/>
                </a:cxn>
              </a:cxnLst>
              <a:rect l="0" t="0" r="r" b="b"/>
              <a:pathLst>
                <a:path w="46" h="47">
                  <a:moveTo>
                    <a:pt x="3" y="17"/>
                  </a:moveTo>
                  <a:cubicBezTo>
                    <a:pt x="7" y="6"/>
                    <a:pt x="19" y="0"/>
                    <a:pt x="30" y="4"/>
                  </a:cubicBezTo>
                  <a:cubicBezTo>
                    <a:pt x="40" y="8"/>
                    <a:pt x="46" y="20"/>
                    <a:pt x="42" y="30"/>
                  </a:cubicBezTo>
                  <a:cubicBezTo>
                    <a:pt x="39" y="41"/>
                    <a:pt x="27" y="47"/>
                    <a:pt x="16" y="43"/>
                  </a:cubicBezTo>
                  <a:cubicBezTo>
                    <a:pt x="5" y="39"/>
                    <a:pt x="0" y="28"/>
                    <a:pt x="3" y="1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6" name="Freeform 519">
              <a:extLst>
                <a:ext uri="{FF2B5EF4-FFF2-40B4-BE49-F238E27FC236}">
                  <a16:creationId xmlns:a16="http://schemas.microsoft.com/office/drawing/2014/main" id="{E815AA96-C6D3-4EB5-BB2B-E0F12286500C}"/>
                </a:ext>
              </a:extLst>
            </p:cNvPr>
            <p:cNvSpPr>
              <a:spLocks/>
            </p:cNvSpPr>
            <p:nvPr/>
          </p:nvSpPr>
          <p:spPr bwMode="auto">
            <a:xfrm rot="16200000">
              <a:off x="2750789" y="5804692"/>
              <a:ext cx="226331" cy="226331"/>
            </a:xfrm>
            <a:custGeom>
              <a:avLst/>
              <a:gdLst>
                <a:gd name="T0" fmla="*/ 4 w 39"/>
                <a:gd name="T1" fmla="*/ 14 h 39"/>
                <a:gd name="T2" fmla="*/ 26 w 39"/>
                <a:gd name="T3" fmla="*/ 3 h 39"/>
                <a:gd name="T4" fmla="*/ 36 w 39"/>
                <a:gd name="T5" fmla="*/ 25 h 39"/>
                <a:gd name="T6" fmla="*/ 14 w 39"/>
                <a:gd name="T7" fmla="*/ 36 h 39"/>
                <a:gd name="T8" fmla="*/ 4 w 39"/>
                <a:gd name="T9" fmla="*/ 14 h 39"/>
              </a:gdLst>
              <a:ahLst/>
              <a:cxnLst>
                <a:cxn ang="0">
                  <a:pos x="T0" y="T1"/>
                </a:cxn>
                <a:cxn ang="0">
                  <a:pos x="T2" y="T3"/>
                </a:cxn>
                <a:cxn ang="0">
                  <a:pos x="T4" y="T5"/>
                </a:cxn>
                <a:cxn ang="0">
                  <a:pos x="T6" y="T7"/>
                </a:cxn>
                <a:cxn ang="0">
                  <a:pos x="T8" y="T9"/>
                </a:cxn>
              </a:cxnLst>
              <a:rect l="0" t="0" r="r" b="b"/>
              <a:pathLst>
                <a:path w="39" h="39">
                  <a:moveTo>
                    <a:pt x="4" y="14"/>
                  </a:moveTo>
                  <a:cubicBezTo>
                    <a:pt x="7" y="5"/>
                    <a:pt x="17" y="0"/>
                    <a:pt x="26" y="3"/>
                  </a:cubicBezTo>
                  <a:cubicBezTo>
                    <a:pt x="35" y="6"/>
                    <a:pt x="39" y="16"/>
                    <a:pt x="36" y="25"/>
                  </a:cubicBezTo>
                  <a:cubicBezTo>
                    <a:pt x="33" y="34"/>
                    <a:pt x="23" y="39"/>
                    <a:pt x="14" y="36"/>
                  </a:cubicBezTo>
                  <a:cubicBezTo>
                    <a:pt x="5" y="33"/>
                    <a:pt x="0" y="23"/>
                    <a:pt x="4" y="14"/>
                  </a:cubicBez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7" name="Freeform 520">
              <a:extLst>
                <a:ext uri="{FF2B5EF4-FFF2-40B4-BE49-F238E27FC236}">
                  <a16:creationId xmlns:a16="http://schemas.microsoft.com/office/drawing/2014/main" id="{22855314-6115-4DAB-8277-980116F88342}"/>
                </a:ext>
              </a:extLst>
            </p:cNvPr>
            <p:cNvSpPr>
              <a:spLocks/>
            </p:cNvSpPr>
            <p:nvPr/>
          </p:nvSpPr>
          <p:spPr bwMode="auto">
            <a:xfrm rot="16200000">
              <a:off x="11777337" y="2224750"/>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8" name="Freeform 521">
              <a:extLst>
                <a:ext uri="{FF2B5EF4-FFF2-40B4-BE49-F238E27FC236}">
                  <a16:creationId xmlns:a16="http://schemas.microsoft.com/office/drawing/2014/main" id="{29016085-0320-49AC-B5EB-7A10397BACFC}"/>
                </a:ext>
              </a:extLst>
            </p:cNvPr>
            <p:cNvSpPr>
              <a:spLocks/>
            </p:cNvSpPr>
            <p:nvPr/>
          </p:nvSpPr>
          <p:spPr bwMode="auto">
            <a:xfrm rot="16200000">
              <a:off x="9984102" y="1987539"/>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09" name="Freeform 522">
              <a:extLst>
                <a:ext uri="{FF2B5EF4-FFF2-40B4-BE49-F238E27FC236}">
                  <a16:creationId xmlns:a16="http://schemas.microsoft.com/office/drawing/2014/main" id="{349D276A-365A-4806-8EB2-44AFFB2C3A9F}"/>
                </a:ext>
              </a:extLst>
            </p:cNvPr>
            <p:cNvSpPr>
              <a:spLocks/>
            </p:cNvSpPr>
            <p:nvPr/>
          </p:nvSpPr>
          <p:spPr bwMode="auto">
            <a:xfrm rot="16200000">
              <a:off x="11498776" y="1835200"/>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0" name="Freeform 523">
              <a:extLst>
                <a:ext uri="{FF2B5EF4-FFF2-40B4-BE49-F238E27FC236}">
                  <a16:creationId xmlns:a16="http://schemas.microsoft.com/office/drawing/2014/main" id="{2CA45DFE-74F0-46C6-8B04-DD438DB7EC6A}"/>
                </a:ext>
              </a:extLst>
            </p:cNvPr>
            <p:cNvSpPr>
              <a:spLocks/>
            </p:cNvSpPr>
            <p:nvPr/>
          </p:nvSpPr>
          <p:spPr bwMode="auto">
            <a:xfrm rot="16200000">
              <a:off x="12027606" y="718781"/>
              <a:ext cx="28292" cy="41350"/>
            </a:xfrm>
            <a:custGeom>
              <a:avLst/>
              <a:gdLst>
                <a:gd name="T0" fmla="*/ 5 w 5"/>
                <a:gd name="T1" fmla="*/ 4 h 7"/>
                <a:gd name="T2" fmla="*/ 5 w 5"/>
                <a:gd name="T3" fmla="*/ 3 h 7"/>
                <a:gd name="T4" fmla="*/ 0 w 5"/>
                <a:gd name="T5" fmla="*/ 3 h 7"/>
                <a:gd name="T6" fmla="*/ 0 w 5"/>
                <a:gd name="T7" fmla="*/ 4 h 7"/>
                <a:gd name="T8" fmla="*/ 5 w 5"/>
                <a:gd name="T9" fmla="*/ 4 h 7"/>
              </a:gdLst>
              <a:ahLst/>
              <a:cxnLst>
                <a:cxn ang="0">
                  <a:pos x="T0" y="T1"/>
                </a:cxn>
                <a:cxn ang="0">
                  <a:pos x="T2" y="T3"/>
                </a:cxn>
                <a:cxn ang="0">
                  <a:pos x="T4" y="T5"/>
                </a:cxn>
                <a:cxn ang="0">
                  <a:pos x="T6" y="T7"/>
                </a:cxn>
                <a:cxn ang="0">
                  <a:pos x="T8" y="T9"/>
                </a:cxn>
              </a:cxnLst>
              <a:rect l="0" t="0" r="r" b="b"/>
              <a:pathLst>
                <a:path w="5" h="7">
                  <a:moveTo>
                    <a:pt x="5" y="4"/>
                  </a:moveTo>
                  <a:cubicBezTo>
                    <a:pt x="5" y="4"/>
                    <a:pt x="5" y="3"/>
                    <a:pt x="5" y="3"/>
                  </a:cubicBezTo>
                  <a:cubicBezTo>
                    <a:pt x="5" y="0"/>
                    <a:pt x="0" y="0"/>
                    <a:pt x="0" y="3"/>
                  </a:cubicBezTo>
                  <a:cubicBezTo>
                    <a:pt x="0" y="3"/>
                    <a:pt x="0" y="4"/>
                    <a:pt x="0" y="4"/>
                  </a:cubicBezTo>
                  <a:cubicBezTo>
                    <a:pt x="0" y="7"/>
                    <a:pt x="5" y="7"/>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1" name="Freeform 524">
              <a:extLst>
                <a:ext uri="{FF2B5EF4-FFF2-40B4-BE49-F238E27FC236}">
                  <a16:creationId xmlns:a16="http://schemas.microsoft.com/office/drawing/2014/main" id="{0EE24EFD-3173-46AC-935F-B058828C5DED}"/>
                </a:ext>
              </a:extLst>
            </p:cNvPr>
            <p:cNvSpPr>
              <a:spLocks/>
            </p:cNvSpPr>
            <p:nvPr/>
          </p:nvSpPr>
          <p:spPr bwMode="auto">
            <a:xfrm rot="16200000">
              <a:off x="11025440" y="164925"/>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2" name="Freeform 525">
              <a:extLst>
                <a:ext uri="{FF2B5EF4-FFF2-40B4-BE49-F238E27FC236}">
                  <a16:creationId xmlns:a16="http://schemas.microsoft.com/office/drawing/2014/main" id="{927EEBD6-18B2-419F-83CC-E9525031716F}"/>
                </a:ext>
              </a:extLst>
            </p:cNvPr>
            <p:cNvSpPr>
              <a:spLocks/>
            </p:cNvSpPr>
            <p:nvPr/>
          </p:nvSpPr>
          <p:spPr bwMode="auto">
            <a:xfrm rot="16200000">
              <a:off x="11891589" y="127928"/>
              <a:ext cx="28292" cy="47878"/>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3" name="Freeform 526">
              <a:extLst>
                <a:ext uri="{FF2B5EF4-FFF2-40B4-BE49-F238E27FC236}">
                  <a16:creationId xmlns:a16="http://schemas.microsoft.com/office/drawing/2014/main" id="{DA9FBDD5-FD07-4632-BEF5-44274F3DB531}"/>
                </a:ext>
              </a:extLst>
            </p:cNvPr>
            <p:cNvSpPr>
              <a:spLocks/>
            </p:cNvSpPr>
            <p:nvPr/>
          </p:nvSpPr>
          <p:spPr bwMode="auto">
            <a:xfrm rot="16200000">
              <a:off x="11512922" y="83303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4" name="Freeform 527">
              <a:extLst>
                <a:ext uri="{FF2B5EF4-FFF2-40B4-BE49-F238E27FC236}">
                  <a16:creationId xmlns:a16="http://schemas.microsoft.com/office/drawing/2014/main" id="{CD153DCE-C26C-415F-86EE-A702B7049E60}"/>
                </a:ext>
              </a:extLst>
            </p:cNvPr>
            <p:cNvSpPr>
              <a:spLocks/>
            </p:cNvSpPr>
            <p:nvPr/>
          </p:nvSpPr>
          <p:spPr bwMode="auto">
            <a:xfrm rot="16200000">
              <a:off x="11914441" y="3349875"/>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5" name="Freeform 528">
              <a:extLst>
                <a:ext uri="{FF2B5EF4-FFF2-40B4-BE49-F238E27FC236}">
                  <a16:creationId xmlns:a16="http://schemas.microsoft.com/office/drawing/2014/main" id="{4B1896EC-0E7B-4208-AF54-D84F6568441F}"/>
                </a:ext>
              </a:extLst>
            </p:cNvPr>
            <p:cNvSpPr>
              <a:spLocks/>
            </p:cNvSpPr>
            <p:nvPr/>
          </p:nvSpPr>
          <p:spPr bwMode="auto">
            <a:xfrm rot="16200000">
              <a:off x="11272446" y="2818867"/>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6" name="Freeform 529">
              <a:extLst>
                <a:ext uri="{FF2B5EF4-FFF2-40B4-BE49-F238E27FC236}">
                  <a16:creationId xmlns:a16="http://schemas.microsoft.com/office/drawing/2014/main" id="{CFDD16A7-ED6A-412E-93FC-BDCD406BC626}"/>
                </a:ext>
              </a:extLst>
            </p:cNvPr>
            <p:cNvSpPr>
              <a:spLocks/>
            </p:cNvSpPr>
            <p:nvPr/>
          </p:nvSpPr>
          <p:spPr bwMode="auto">
            <a:xfrm rot="16200000">
              <a:off x="10408471" y="4313956"/>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7" name="Freeform 530">
              <a:extLst>
                <a:ext uri="{FF2B5EF4-FFF2-40B4-BE49-F238E27FC236}">
                  <a16:creationId xmlns:a16="http://schemas.microsoft.com/office/drawing/2014/main" id="{2035F261-7596-44A1-AEC8-A0953A022147}"/>
                </a:ext>
              </a:extLst>
            </p:cNvPr>
            <p:cNvSpPr>
              <a:spLocks/>
            </p:cNvSpPr>
            <p:nvPr/>
          </p:nvSpPr>
          <p:spPr bwMode="auto">
            <a:xfrm rot="16200000">
              <a:off x="9981926" y="3317231"/>
              <a:ext cx="39173"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8" name="Freeform 532">
              <a:extLst>
                <a:ext uri="{FF2B5EF4-FFF2-40B4-BE49-F238E27FC236}">
                  <a16:creationId xmlns:a16="http://schemas.microsoft.com/office/drawing/2014/main" id="{8F14E203-9DEC-4556-BAA2-6D5ECD5B9E23}"/>
                </a:ext>
              </a:extLst>
            </p:cNvPr>
            <p:cNvSpPr>
              <a:spLocks/>
            </p:cNvSpPr>
            <p:nvPr/>
          </p:nvSpPr>
          <p:spPr bwMode="auto">
            <a:xfrm rot="16200000">
              <a:off x="5335093" y="201256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19" name="Freeform 533">
              <a:extLst>
                <a:ext uri="{FF2B5EF4-FFF2-40B4-BE49-F238E27FC236}">
                  <a16:creationId xmlns:a16="http://schemas.microsoft.com/office/drawing/2014/main" id="{E0317342-E822-4045-9681-C6ABBABCCCD9}"/>
                </a:ext>
              </a:extLst>
            </p:cNvPr>
            <p:cNvSpPr>
              <a:spLocks/>
            </p:cNvSpPr>
            <p:nvPr/>
          </p:nvSpPr>
          <p:spPr bwMode="auto">
            <a:xfrm rot="16200000">
              <a:off x="4843259" y="4989684"/>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0" name="Freeform 534">
              <a:extLst>
                <a:ext uri="{FF2B5EF4-FFF2-40B4-BE49-F238E27FC236}">
                  <a16:creationId xmlns:a16="http://schemas.microsoft.com/office/drawing/2014/main" id="{E36F9091-CF77-4634-ABCE-E89B1835F21F}"/>
                </a:ext>
              </a:extLst>
            </p:cNvPr>
            <p:cNvSpPr>
              <a:spLocks/>
            </p:cNvSpPr>
            <p:nvPr/>
          </p:nvSpPr>
          <p:spPr bwMode="auto">
            <a:xfrm rot="16200000">
              <a:off x="6366638" y="3879793"/>
              <a:ext cx="41350"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1" name="Freeform 535">
              <a:extLst>
                <a:ext uri="{FF2B5EF4-FFF2-40B4-BE49-F238E27FC236}">
                  <a16:creationId xmlns:a16="http://schemas.microsoft.com/office/drawing/2014/main" id="{3CFEB51F-6C30-4806-AAA7-7677F2A62A24}"/>
                </a:ext>
              </a:extLst>
            </p:cNvPr>
            <p:cNvSpPr>
              <a:spLocks/>
            </p:cNvSpPr>
            <p:nvPr/>
          </p:nvSpPr>
          <p:spPr bwMode="auto">
            <a:xfrm rot="16200000">
              <a:off x="9882906" y="4574018"/>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2" name="Freeform 536">
              <a:extLst>
                <a:ext uri="{FF2B5EF4-FFF2-40B4-BE49-F238E27FC236}">
                  <a16:creationId xmlns:a16="http://schemas.microsoft.com/office/drawing/2014/main" id="{A7D150AC-4C63-4A57-8C88-2FA57226364B}"/>
                </a:ext>
              </a:extLst>
            </p:cNvPr>
            <p:cNvSpPr>
              <a:spLocks/>
            </p:cNvSpPr>
            <p:nvPr/>
          </p:nvSpPr>
          <p:spPr bwMode="auto">
            <a:xfrm rot="16200000">
              <a:off x="11244154" y="4200791"/>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3" name="Freeform 537">
              <a:extLst>
                <a:ext uri="{FF2B5EF4-FFF2-40B4-BE49-F238E27FC236}">
                  <a16:creationId xmlns:a16="http://schemas.microsoft.com/office/drawing/2014/main" id="{ED1EEA4E-28A0-4F68-BF85-8AEA6CFF1CB7}"/>
                </a:ext>
              </a:extLst>
            </p:cNvPr>
            <p:cNvSpPr>
              <a:spLocks/>
            </p:cNvSpPr>
            <p:nvPr/>
          </p:nvSpPr>
          <p:spPr bwMode="auto">
            <a:xfrm rot="16200000">
              <a:off x="11963406" y="4967920"/>
              <a:ext cx="41350"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4" name="Freeform 538">
              <a:extLst>
                <a:ext uri="{FF2B5EF4-FFF2-40B4-BE49-F238E27FC236}">
                  <a16:creationId xmlns:a16="http://schemas.microsoft.com/office/drawing/2014/main" id="{75A57849-7192-49FD-8002-D9C05787087E}"/>
                </a:ext>
              </a:extLst>
            </p:cNvPr>
            <p:cNvSpPr>
              <a:spLocks/>
            </p:cNvSpPr>
            <p:nvPr/>
          </p:nvSpPr>
          <p:spPr bwMode="auto">
            <a:xfrm rot="16200000">
              <a:off x="11982992" y="6238854"/>
              <a:ext cx="36997"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5" name="Freeform 539">
              <a:extLst>
                <a:ext uri="{FF2B5EF4-FFF2-40B4-BE49-F238E27FC236}">
                  <a16:creationId xmlns:a16="http://schemas.microsoft.com/office/drawing/2014/main" id="{D08837D9-1F6B-4CEE-B014-6A765CC3E4DF}"/>
                </a:ext>
              </a:extLst>
            </p:cNvPr>
            <p:cNvSpPr>
              <a:spLocks/>
            </p:cNvSpPr>
            <p:nvPr/>
          </p:nvSpPr>
          <p:spPr bwMode="auto">
            <a:xfrm rot="16200000">
              <a:off x="11321411" y="6484771"/>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6" name="Freeform 540">
              <a:extLst>
                <a:ext uri="{FF2B5EF4-FFF2-40B4-BE49-F238E27FC236}">
                  <a16:creationId xmlns:a16="http://schemas.microsoft.com/office/drawing/2014/main" id="{5FD29075-85B0-42CD-AA8A-DB581D5285BC}"/>
                </a:ext>
              </a:extLst>
            </p:cNvPr>
            <p:cNvSpPr>
              <a:spLocks/>
            </p:cNvSpPr>
            <p:nvPr/>
          </p:nvSpPr>
          <p:spPr bwMode="auto">
            <a:xfrm rot="16200000">
              <a:off x="11759927" y="6847117"/>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7" name="Freeform 541">
              <a:extLst>
                <a:ext uri="{FF2B5EF4-FFF2-40B4-BE49-F238E27FC236}">
                  <a16:creationId xmlns:a16="http://schemas.microsoft.com/office/drawing/2014/main" id="{CD2D2DF3-F077-4CB4-9F39-58DE5AD509B3}"/>
                </a:ext>
              </a:extLst>
            </p:cNvPr>
            <p:cNvSpPr>
              <a:spLocks/>
            </p:cNvSpPr>
            <p:nvPr/>
          </p:nvSpPr>
          <p:spPr bwMode="auto">
            <a:xfrm rot="16200000">
              <a:off x="10152762" y="6832972"/>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8" name="Freeform 542">
              <a:extLst>
                <a:ext uri="{FF2B5EF4-FFF2-40B4-BE49-F238E27FC236}">
                  <a16:creationId xmlns:a16="http://schemas.microsoft.com/office/drawing/2014/main" id="{DB87EB97-D393-4109-849C-8E5E206D4EA4}"/>
                </a:ext>
              </a:extLst>
            </p:cNvPr>
            <p:cNvSpPr>
              <a:spLocks/>
            </p:cNvSpPr>
            <p:nvPr/>
          </p:nvSpPr>
          <p:spPr bwMode="auto">
            <a:xfrm rot="16200000">
              <a:off x="10060271" y="6163773"/>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29" name="Freeform 543">
              <a:extLst>
                <a:ext uri="{FF2B5EF4-FFF2-40B4-BE49-F238E27FC236}">
                  <a16:creationId xmlns:a16="http://schemas.microsoft.com/office/drawing/2014/main" id="{08E47EE1-27EC-4A68-B0FF-4CB910A1CD5A}"/>
                </a:ext>
              </a:extLst>
            </p:cNvPr>
            <p:cNvSpPr>
              <a:spLocks/>
            </p:cNvSpPr>
            <p:nvPr/>
          </p:nvSpPr>
          <p:spPr bwMode="auto">
            <a:xfrm rot="16200000">
              <a:off x="9571701" y="574484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0" name="Freeform 544">
              <a:extLst>
                <a:ext uri="{FF2B5EF4-FFF2-40B4-BE49-F238E27FC236}">
                  <a16:creationId xmlns:a16="http://schemas.microsoft.com/office/drawing/2014/main" id="{378BB8DB-0279-4B96-9B77-B319FF4C0EBD}"/>
                </a:ext>
              </a:extLst>
            </p:cNvPr>
            <p:cNvSpPr>
              <a:spLocks/>
            </p:cNvSpPr>
            <p:nvPr/>
          </p:nvSpPr>
          <p:spPr bwMode="auto">
            <a:xfrm rot="16200000">
              <a:off x="9533617" y="6673017"/>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1" name="Freeform 545">
              <a:extLst>
                <a:ext uri="{FF2B5EF4-FFF2-40B4-BE49-F238E27FC236}">
                  <a16:creationId xmlns:a16="http://schemas.microsoft.com/office/drawing/2014/main" id="{9AAC30BD-D217-48D2-945F-5125040DAFD5}"/>
                </a:ext>
              </a:extLst>
            </p:cNvPr>
            <p:cNvSpPr>
              <a:spLocks/>
            </p:cNvSpPr>
            <p:nvPr/>
          </p:nvSpPr>
          <p:spPr bwMode="auto">
            <a:xfrm rot="16200000">
              <a:off x="6521153" y="606475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2" name="Freeform 546">
              <a:extLst>
                <a:ext uri="{FF2B5EF4-FFF2-40B4-BE49-F238E27FC236}">
                  <a16:creationId xmlns:a16="http://schemas.microsoft.com/office/drawing/2014/main" id="{50B13890-4CBC-425C-A6AD-8DF5F92AA519}"/>
                </a:ext>
              </a:extLst>
            </p:cNvPr>
            <p:cNvSpPr>
              <a:spLocks/>
            </p:cNvSpPr>
            <p:nvPr/>
          </p:nvSpPr>
          <p:spPr bwMode="auto">
            <a:xfrm rot="16200000">
              <a:off x="6096782" y="6704573"/>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3" name="Freeform 547">
              <a:extLst>
                <a:ext uri="{FF2B5EF4-FFF2-40B4-BE49-F238E27FC236}">
                  <a16:creationId xmlns:a16="http://schemas.microsoft.com/office/drawing/2014/main" id="{02757EA7-0673-4676-BD5B-982610A82EFE}"/>
                </a:ext>
              </a:extLst>
            </p:cNvPr>
            <p:cNvSpPr>
              <a:spLocks/>
            </p:cNvSpPr>
            <p:nvPr/>
          </p:nvSpPr>
          <p:spPr bwMode="auto">
            <a:xfrm rot="16200000">
              <a:off x="9937313" y="3768803"/>
              <a:ext cx="30468" cy="45702"/>
            </a:xfrm>
            <a:custGeom>
              <a:avLst/>
              <a:gdLst>
                <a:gd name="T0" fmla="*/ 5 w 5"/>
                <a:gd name="T1" fmla="*/ 4 h 8"/>
                <a:gd name="T2" fmla="*/ 5 w 5"/>
                <a:gd name="T3" fmla="*/ 3 h 8"/>
                <a:gd name="T4" fmla="*/ 0 w 5"/>
                <a:gd name="T5" fmla="*/ 3 h 8"/>
                <a:gd name="T6" fmla="*/ 0 w 5"/>
                <a:gd name="T7" fmla="*/ 4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cubicBezTo>
                    <a:pt x="5" y="4"/>
                    <a:pt x="5" y="4"/>
                    <a:pt x="5" y="3"/>
                  </a:cubicBezTo>
                  <a:cubicBezTo>
                    <a:pt x="5" y="0"/>
                    <a:pt x="0" y="0"/>
                    <a:pt x="0" y="3"/>
                  </a:cubicBezTo>
                  <a:cubicBezTo>
                    <a:pt x="0" y="4"/>
                    <a:pt x="0" y="4"/>
                    <a:pt x="0" y="4"/>
                  </a:cubicBezTo>
                  <a:cubicBezTo>
                    <a:pt x="0" y="8"/>
                    <a:pt x="5" y="8"/>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4" name="Freeform 548">
              <a:extLst>
                <a:ext uri="{FF2B5EF4-FFF2-40B4-BE49-F238E27FC236}">
                  <a16:creationId xmlns:a16="http://schemas.microsoft.com/office/drawing/2014/main" id="{15365569-6C2D-4EFB-83DC-2D841BC4BB2E}"/>
                </a:ext>
              </a:extLst>
            </p:cNvPr>
            <p:cNvSpPr>
              <a:spLocks/>
            </p:cNvSpPr>
            <p:nvPr/>
          </p:nvSpPr>
          <p:spPr bwMode="auto">
            <a:xfrm rot="16200000">
              <a:off x="5730084" y="1743799"/>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5" name="Freeform 549">
              <a:extLst>
                <a:ext uri="{FF2B5EF4-FFF2-40B4-BE49-F238E27FC236}">
                  <a16:creationId xmlns:a16="http://schemas.microsoft.com/office/drawing/2014/main" id="{42870939-93B5-4CA0-9BA3-31A6A85A053F}"/>
                </a:ext>
              </a:extLst>
            </p:cNvPr>
            <p:cNvSpPr>
              <a:spLocks/>
            </p:cNvSpPr>
            <p:nvPr/>
          </p:nvSpPr>
          <p:spPr bwMode="auto">
            <a:xfrm rot="16200000">
              <a:off x="5942267" y="4001664"/>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6" name="Freeform 550">
              <a:extLst>
                <a:ext uri="{FF2B5EF4-FFF2-40B4-BE49-F238E27FC236}">
                  <a16:creationId xmlns:a16="http://schemas.microsoft.com/office/drawing/2014/main" id="{AAED3C60-6461-48D7-B5CF-3E2BD12C5B01}"/>
                </a:ext>
              </a:extLst>
            </p:cNvPr>
            <p:cNvSpPr>
              <a:spLocks/>
            </p:cNvSpPr>
            <p:nvPr/>
          </p:nvSpPr>
          <p:spPr bwMode="auto">
            <a:xfrm rot="16200000">
              <a:off x="5102234" y="1692657"/>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7" name="Freeform 551">
              <a:extLst>
                <a:ext uri="{FF2B5EF4-FFF2-40B4-BE49-F238E27FC236}">
                  <a16:creationId xmlns:a16="http://schemas.microsoft.com/office/drawing/2014/main" id="{21FE9945-ABAB-4C7C-9C8F-8E18B8EC93D9}"/>
                </a:ext>
              </a:extLst>
            </p:cNvPr>
            <p:cNvSpPr>
              <a:spLocks/>
            </p:cNvSpPr>
            <p:nvPr/>
          </p:nvSpPr>
          <p:spPr bwMode="auto">
            <a:xfrm rot="16200000">
              <a:off x="5817134" y="117362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8" name="Freeform 552">
              <a:extLst>
                <a:ext uri="{FF2B5EF4-FFF2-40B4-BE49-F238E27FC236}">
                  <a16:creationId xmlns:a16="http://schemas.microsoft.com/office/drawing/2014/main" id="{28D7FFF9-4F7A-4393-8236-FB834B9B9E30}"/>
                </a:ext>
              </a:extLst>
            </p:cNvPr>
            <p:cNvSpPr>
              <a:spLocks/>
            </p:cNvSpPr>
            <p:nvPr/>
          </p:nvSpPr>
          <p:spPr bwMode="auto">
            <a:xfrm rot="16200000">
              <a:off x="6110928" y="374934"/>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39" name="Freeform 553">
              <a:extLst>
                <a:ext uri="{FF2B5EF4-FFF2-40B4-BE49-F238E27FC236}">
                  <a16:creationId xmlns:a16="http://schemas.microsoft.com/office/drawing/2014/main" id="{D4DE552C-CAF9-42A1-9B11-24B73E4FEEFC}"/>
                </a:ext>
              </a:extLst>
            </p:cNvPr>
            <p:cNvSpPr>
              <a:spLocks/>
            </p:cNvSpPr>
            <p:nvPr/>
          </p:nvSpPr>
          <p:spPr bwMode="auto">
            <a:xfrm rot="16200000">
              <a:off x="9312726" y="991902"/>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0" name="Freeform 554">
              <a:extLst>
                <a:ext uri="{FF2B5EF4-FFF2-40B4-BE49-F238E27FC236}">
                  <a16:creationId xmlns:a16="http://schemas.microsoft.com/office/drawing/2014/main" id="{42344BBD-4C4F-4C6D-B21B-513204D8DFB3}"/>
                </a:ext>
              </a:extLst>
            </p:cNvPr>
            <p:cNvSpPr>
              <a:spLocks/>
            </p:cNvSpPr>
            <p:nvPr/>
          </p:nvSpPr>
          <p:spPr bwMode="auto">
            <a:xfrm rot="16200000">
              <a:off x="9879642" y="46416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1" name="Freeform 555">
              <a:extLst>
                <a:ext uri="{FF2B5EF4-FFF2-40B4-BE49-F238E27FC236}">
                  <a16:creationId xmlns:a16="http://schemas.microsoft.com/office/drawing/2014/main" id="{9CB5F183-1A49-4BE5-B759-8949E3044219}"/>
                </a:ext>
              </a:extLst>
            </p:cNvPr>
            <p:cNvSpPr>
              <a:spLocks/>
            </p:cNvSpPr>
            <p:nvPr/>
          </p:nvSpPr>
          <p:spPr bwMode="auto">
            <a:xfrm rot="16200000">
              <a:off x="6561413" y="68082"/>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2" name="Freeform 556">
              <a:extLst>
                <a:ext uri="{FF2B5EF4-FFF2-40B4-BE49-F238E27FC236}">
                  <a16:creationId xmlns:a16="http://schemas.microsoft.com/office/drawing/2014/main" id="{C41792A5-9E4E-4B7F-875E-9D9B8709E989}"/>
                </a:ext>
              </a:extLst>
            </p:cNvPr>
            <p:cNvSpPr>
              <a:spLocks/>
            </p:cNvSpPr>
            <p:nvPr/>
          </p:nvSpPr>
          <p:spPr bwMode="auto">
            <a:xfrm rot="16200000">
              <a:off x="5700704" y="8658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3" name="Freeform 557">
              <a:extLst>
                <a:ext uri="{FF2B5EF4-FFF2-40B4-BE49-F238E27FC236}">
                  <a16:creationId xmlns:a16="http://schemas.microsoft.com/office/drawing/2014/main" id="{E2D6E0BB-70CC-47C4-89A2-6DCD8D7E10A1}"/>
                </a:ext>
              </a:extLst>
            </p:cNvPr>
            <p:cNvSpPr>
              <a:spLocks/>
            </p:cNvSpPr>
            <p:nvPr/>
          </p:nvSpPr>
          <p:spPr bwMode="auto">
            <a:xfrm rot="16200000">
              <a:off x="4218674" y="4087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4" name="Freeform 558">
              <a:extLst>
                <a:ext uri="{FF2B5EF4-FFF2-40B4-BE49-F238E27FC236}">
                  <a16:creationId xmlns:a16="http://schemas.microsoft.com/office/drawing/2014/main" id="{5F6B3EF7-BE35-4FE9-A35F-F54A2269D2F8}"/>
                </a:ext>
              </a:extLst>
            </p:cNvPr>
            <p:cNvSpPr>
              <a:spLocks/>
            </p:cNvSpPr>
            <p:nvPr/>
          </p:nvSpPr>
          <p:spPr bwMode="auto">
            <a:xfrm rot="16200000">
              <a:off x="4288314" y="97666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5" name="Freeform 559">
              <a:extLst>
                <a:ext uri="{FF2B5EF4-FFF2-40B4-BE49-F238E27FC236}">
                  <a16:creationId xmlns:a16="http://schemas.microsoft.com/office/drawing/2014/main" id="{449ACBE5-DB5D-4DCF-A18A-2AD490AE78D6}"/>
                </a:ext>
              </a:extLst>
            </p:cNvPr>
            <p:cNvSpPr>
              <a:spLocks/>
            </p:cNvSpPr>
            <p:nvPr/>
          </p:nvSpPr>
          <p:spPr bwMode="auto">
            <a:xfrm rot="16200000">
              <a:off x="3738809" y="451102"/>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6" name="Freeform 560">
              <a:extLst>
                <a:ext uri="{FF2B5EF4-FFF2-40B4-BE49-F238E27FC236}">
                  <a16:creationId xmlns:a16="http://schemas.microsoft.com/office/drawing/2014/main" id="{D1B0D27B-C2ED-4E63-BDAE-E4C849027148}"/>
                </a:ext>
              </a:extLst>
            </p:cNvPr>
            <p:cNvSpPr>
              <a:spLocks/>
            </p:cNvSpPr>
            <p:nvPr/>
          </p:nvSpPr>
          <p:spPr bwMode="auto">
            <a:xfrm rot="16200000">
              <a:off x="4497235" y="11704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7" name="Freeform 561">
              <a:extLst>
                <a:ext uri="{FF2B5EF4-FFF2-40B4-BE49-F238E27FC236}">
                  <a16:creationId xmlns:a16="http://schemas.microsoft.com/office/drawing/2014/main" id="{D7052A65-793F-42F5-91F5-FCA540C5D8AE}"/>
                </a:ext>
              </a:extLst>
            </p:cNvPr>
            <p:cNvSpPr>
              <a:spLocks/>
            </p:cNvSpPr>
            <p:nvPr/>
          </p:nvSpPr>
          <p:spPr bwMode="auto">
            <a:xfrm rot="16200000">
              <a:off x="3578855" y="95925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8" name="Freeform 562">
              <a:extLst>
                <a:ext uri="{FF2B5EF4-FFF2-40B4-BE49-F238E27FC236}">
                  <a16:creationId xmlns:a16="http://schemas.microsoft.com/office/drawing/2014/main" id="{92813C08-971A-4C3D-9662-D91A12E7B78E}"/>
                </a:ext>
              </a:extLst>
            </p:cNvPr>
            <p:cNvSpPr>
              <a:spLocks/>
            </p:cNvSpPr>
            <p:nvPr/>
          </p:nvSpPr>
          <p:spPr bwMode="auto">
            <a:xfrm rot="16200000">
              <a:off x="3345995" y="1494617"/>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49" name="Freeform 563">
              <a:extLst>
                <a:ext uri="{FF2B5EF4-FFF2-40B4-BE49-F238E27FC236}">
                  <a16:creationId xmlns:a16="http://schemas.microsoft.com/office/drawing/2014/main" id="{AFF728A7-69C2-41EF-97BC-1F5095F39D69}"/>
                </a:ext>
              </a:extLst>
            </p:cNvPr>
            <p:cNvSpPr>
              <a:spLocks/>
            </p:cNvSpPr>
            <p:nvPr/>
          </p:nvSpPr>
          <p:spPr bwMode="auto">
            <a:xfrm rot="16200000">
              <a:off x="3418900" y="3095253"/>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0" name="Freeform 564">
              <a:extLst>
                <a:ext uri="{FF2B5EF4-FFF2-40B4-BE49-F238E27FC236}">
                  <a16:creationId xmlns:a16="http://schemas.microsoft.com/office/drawing/2014/main" id="{465D0DF7-8D2D-4A1E-A11D-2318435B8E51}"/>
                </a:ext>
              </a:extLst>
            </p:cNvPr>
            <p:cNvSpPr>
              <a:spLocks/>
            </p:cNvSpPr>
            <p:nvPr/>
          </p:nvSpPr>
          <p:spPr bwMode="auto">
            <a:xfrm rot="16200000">
              <a:off x="2898774" y="474920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1" name="Freeform 565">
              <a:extLst>
                <a:ext uri="{FF2B5EF4-FFF2-40B4-BE49-F238E27FC236}">
                  <a16:creationId xmlns:a16="http://schemas.microsoft.com/office/drawing/2014/main" id="{22424DD9-EABF-4898-BC71-5C1411C9A7F5}"/>
                </a:ext>
              </a:extLst>
            </p:cNvPr>
            <p:cNvSpPr>
              <a:spLocks/>
            </p:cNvSpPr>
            <p:nvPr/>
          </p:nvSpPr>
          <p:spPr bwMode="auto">
            <a:xfrm rot="16200000">
              <a:off x="3575590" y="4444532"/>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2" name="Freeform 566">
              <a:extLst>
                <a:ext uri="{FF2B5EF4-FFF2-40B4-BE49-F238E27FC236}">
                  <a16:creationId xmlns:a16="http://schemas.microsoft.com/office/drawing/2014/main" id="{CECB23F3-9FDE-4371-86B9-43D663F6021F}"/>
                </a:ext>
              </a:extLst>
            </p:cNvPr>
            <p:cNvSpPr>
              <a:spLocks/>
            </p:cNvSpPr>
            <p:nvPr/>
          </p:nvSpPr>
          <p:spPr bwMode="auto">
            <a:xfrm rot="16200000">
              <a:off x="3945554" y="760132"/>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3" name="Freeform 567">
              <a:extLst>
                <a:ext uri="{FF2B5EF4-FFF2-40B4-BE49-F238E27FC236}">
                  <a16:creationId xmlns:a16="http://schemas.microsoft.com/office/drawing/2014/main" id="{E3CE9593-7499-460A-B808-3BC45A7142FF}"/>
                </a:ext>
              </a:extLst>
            </p:cNvPr>
            <p:cNvSpPr>
              <a:spLocks/>
            </p:cNvSpPr>
            <p:nvPr/>
          </p:nvSpPr>
          <p:spPr bwMode="auto">
            <a:xfrm rot="16200000">
              <a:off x="2978208" y="223684"/>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4" name="Freeform 568">
              <a:extLst>
                <a:ext uri="{FF2B5EF4-FFF2-40B4-BE49-F238E27FC236}">
                  <a16:creationId xmlns:a16="http://schemas.microsoft.com/office/drawing/2014/main" id="{9DBBD6B0-E9EA-4077-93BB-DF6707E41830}"/>
                </a:ext>
              </a:extLst>
            </p:cNvPr>
            <p:cNvSpPr>
              <a:spLocks/>
            </p:cNvSpPr>
            <p:nvPr/>
          </p:nvSpPr>
          <p:spPr bwMode="auto">
            <a:xfrm rot="16200000">
              <a:off x="3131634" y="105175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5" name="Freeform 569">
              <a:extLst>
                <a:ext uri="{FF2B5EF4-FFF2-40B4-BE49-F238E27FC236}">
                  <a16:creationId xmlns:a16="http://schemas.microsoft.com/office/drawing/2014/main" id="{5FC6622B-9DA2-4B6D-B22A-AB8C62E06FF8}"/>
                </a:ext>
              </a:extLst>
            </p:cNvPr>
            <p:cNvSpPr>
              <a:spLocks/>
            </p:cNvSpPr>
            <p:nvPr/>
          </p:nvSpPr>
          <p:spPr bwMode="auto">
            <a:xfrm rot="16200000">
              <a:off x="1818263" y="63282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6" name="Freeform 570">
              <a:extLst>
                <a:ext uri="{FF2B5EF4-FFF2-40B4-BE49-F238E27FC236}">
                  <a16:creationId xmlns:a16="http://schemas.microsoft.com/office/drawing/2014/main" id="{27FAFF0F-9988-4F39-9D4F-2430EAD26026}"/>
                </a:ext>
              </a:extLst>
            </p:cNvPr>
            <p:cNvSpPr>
              <a:spLocks/>
            </p:cNvSpPr>
            <p:nvPr/>
          </p:nvSpPr>
          <p:spPr bwMode="auto">
            <a:xfrm rot="16200000">
              <a:off x="1418920" y="107254"/>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7" name="Freeform 571">
              <a:extLst>
                <a:ext uri="{FF2B5EF4-FFF2-40B4-BE49-F238E27FC236}">
                  <a16:creationId xmlns:a16="http://schemas.microsoft.com/office/drawing/2014/main" id="{2CB7636E-A972-4395-BE45-1EEFD8E6BF65}"/>
                </a:ext>
              </a:extLst>
            </p:cNvPr>
            <p:cNvSpPr>
              <a:spLocks/>
            </p:cNvSpPr>
            <p:nvPr/>
          </p:nvSpPr>
          <p:spPr bwMode="auto">
            <a:xfrm rot="16200000">
              <a:off x="2178433" y="87667"/>
              <a:ext cx="28292" cy="45702"/>
            </a:xfrm>
            <a:custGeom>
              <a:avLst/>
              <a:gdLst>
                <a:gd name="T0" fmla="*/ 5 w 5"/>
                <a:gd name="T1" fmla="*/ 5 h 8"/>
                <a:gd name="T2" fmla="*/ 5 w 5"/>
                <a:gd name="T3" fmla="*/ 4 h 8"/>
                <a:gd name="T4" fmla="*/ 0 w 5"/>
                <a:gd name="T5" fmla="*/ 4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5"/>
                    <a:pt x="5" y="4"/>
                    <a:pt x="5" y="4"/>
                  </a:cubicBezTo>
                  <a:cubicBezTo>
                    <a:pt x="5" y="0"/>
                    <a:pt x="0" y="0"/>
                    <a:pt x="0" y="4"/>
                  </a:cubicBezTo>
                  <a:cubicBezTo>
                    <a:pt x="0" y="4"/>
                    <a:pt x="0" y="5"/>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8" name="Freeform 572">
              <a:extLst>
                <a:ext uri="{FF2B5EF4-FFF2-40B4-BE49-F238E27FC236}">
                  <a16:creationId xmlns:a16="http://schemas.microsoft.com/office/drawing/2014/main" id="{42A8072E-97E6-4D45-87A1-A38B73C4D8D4}"/>
                </a:ext>
              </a:extLst>
            </p:cNvPr>
            <p:cNvSpPr>
              <a:spLocks/>
            </p:cNvSpPr>
            <p:nvPr/>
          </p:nvSpPr>
          <p:spPr bwMode="auto">
            <a:xfrm rot="16200000">
              <a:off x="940144" y="581678"/>
              <a:ext cx="28292"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59" name="Freeform 573">
              <a:extLst>
                <a:ext uri="{FF2B5EF4-FFF2-40B4-BE49-F238E27FC236}">
                  <a16:creationId xmlns:a16="http://schemas.microsoft.com/office/drawing/2014/main" id="{353C8054-325C-4B2B-8B13-669A653D30E7}"/>
                </a:ext>
              </a:extLst>
            </p:cNvPr>
            <p:cNvSpPr>
              <a:spLocks/>
            </p:cNvSpPr>
            <p:nvPr/>
          </p:nvSpPr>
          <p:spPr bwMode="auto">
            <a:xfrm rot="16200000">
              <a:off x="441782" y="298764"/>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0" name="Freeform 574">
              <a:extLst>
                <a:ext uri="{FF2B5EF4-FFF2-40B4-BE49-F238E27FC236}">
                  <a16:creationId xmlns:a16="http://schemas.microsoft.com/office/drawing/2014/main" id="{08CD6E5D-EF6A-47AC-81DF-E6C41539FA77}"/>
                </a:ext>
              </a:extLst>
            </p:cNvPr>
            <p:cNvSpPr>
              <a:spLocks/>
            </p:cNvSpPr>
            <p:nvPr/>
          </p:nvSpPr>
          <p:spPr bwMode="auto">
            <a:xfrm rot="16200000">
              <a:off x="286180" y="1020194"/>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1" name="Freeform 575">
              <a:extLst>
                <a:ext uri="{FF2B5EF4-FFF2-40B4-BE49-F238E27FC236}">
                  <a16:creationId xmlns:a16="http://schemas.microsoft.com/office/drawing/2014/main" id="{A3835FEF-7B76-4699-BCF9-2B86153ED7AB}"/>
                </a:ext>
              </a:extLst>
            </p:cNvPr>
            <p:cNvSpPr>
              <a:spLocks/>
            </p:cNvSpPr>
            <p:nvPr/>
          </p:nvSpPr>
          <p:spPr bwMode="auto">
            <a:xfrm rot="16200000">
              <a:off x="590856" y="1616488"/>
              <a:ext cx="30468"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2" name="Freeform 576">
              <a:extLst>
                <a:ext uri="{FF2B5EF4-FFF2-40B4-BE49-F238E27FC236}">
                  <a16:creationId xmlns:a16="http://schemas.microsoft.com/office/drawing/2014/main" id="{3C646BD3-8B2A-437E-B917-87104EF39677}"/>
                </a:ext>
              </a:extLst>
            </p:cNvPr>
            <p:cNvSpPr>
              <a:spLocks/>
            </p:cNvSpPr>
            <p:nvPr/>
          </p:nvSpPr>
          <p:spPr bwMode="auto">
            <a:xfrm rot="16200000">
              <a:off x="245918" y="2525075"/>
              <a:ext cx="39173"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3" name="Freeform 577">
              <a:extLst>
                <a:ext uri="{FF2B5EF4-FFF2-40B4-BE49-F238E27FC236}">
                  <a16:creationId xmlns:a16="http://schemas.microsoft.com/office/drawing/2014/main" id="{48936DCE-FF2A-4254-A4D8-7B13D202B6BC}"/>
                </a:ext>
              </a:extLst>
            </p:cNvPr>
            <p:cNvSpPr>
              <a:spLocks/>
            </p:cNvSpPr>
            <p:nvPr/>
          </p:nvSpPr>
          <p:spPr bwMode="auto">
            <a:xfrm rot="16200000">
              <a:off x="937967" y="2420615"/>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4" name="Freeform 578">
              <a:extLst>
                <a:ext uri="{FF2B5EF4-FFF2-40B4-BE49-F238E27FC236}">
                  <a16:creationId xmlns:a16="http://schemas.microsoft.com/office/drawing/2014/main" id="{26C1FE69-9BE2-4A72-85C7-C44F9BEE6D78}"/>
                </a:ext>
              </a:extLst>
            </p:cNvPr>
            <p:cNvSpPr>
              <a:spLocks/>
            </p:cNvSpPr>
            <p:nvPr/>
          </p:nvSpPr>
          <p:spPr bwMode="auto">
            <a:xfrm rot="16200000">
              <a:off x="695315" y="107460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5" name="Freeform 579">
              <a:extLst>
                <a:ext uri="{FF2B5EF4-FFF2-40B4-BE49-F238E27FC236}">
                  <a16:creationId xmlns:a16="http://schemas.microsoft.com/office/drawing/2014/main" id="{6CE9E11B-57FD-4F06-8CC8-7A1882D9EFAC}"/>
                </a:ext>
              </a:extLst>
            </p:cNvPr>
            <p:cNvSpPr>
              <a:spLocks/>
            </p:cNvSpPr>
            <p:nvPr/>
          </p:nvSpPr>
          <p:spPr bwMode="auto">
            <a:xfrm rot="16200000">
              <a:off x="2076149" y="2200812"/>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6" name="Freeform 580">
              <a:extLst>
                <a:ext uri="{FF2B5EF4-FFF2-40B4-BE49-F238E27FC236}">
                  <a16:creationId xmlns:a16="http://schemas.microsoft.com/office/drawing/2014/main" id="{7FBC1A0F-6833-4846-9267-8C201E22D0F0}"/>
                </a:ext>
              </a:extLst>
            </p:cNvPr>
            <p:cNvSpPr>
              <a:spLocks/>
            </p:cNvSpPr>
            <p:nvPr/>
          </p:nvSpPr>
          <p:spPr bwMode="auto">
            <a:xfrm rot="16200000">
              <a:off x="2585393" y="191790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7" name="Freeform 581">
              <a:extLst>
                <a:ext uri="{FF2B5EF4-FFF2-40B4-BE49-F238E27FC236}">
                  <a16:creationId xmlns:a16="http://schemas.microsoft.com/office/drawing/2014/main" id="{0A9E607E-2541-42FF-A165-17345E758068}"/>
                </a:ext>
              </a:extLst>
            </p:cNvPr>
            <p:cNvSpPr>
              <a:spLocks/>
            </p:cNvSpPr>
            <p:nvPr/>
          </p:nvSpPr>
          <p:spPr bwMode="auto">
            <a:xfrm rot="16200000">
              <a:off x="2067444" y="184173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8" name="Freeform 582">
              <a:extLst>
                <a:ext uri="{FF2B5EF4-FFF2-40B4-BE49-F238E27FC236}">
                  <a16:creationId xmlns:a16="http://schemas.microsoft.com/office/drawing/2014/main" id="{D9948935-4DCC-4DF7-8783-3F058F9D2EB3}"/>
                </a:ext>
              </a:extLst>
            </p:cNvPr>
            <p:cNvSpPr>
              <a:spLocks/>
            </p:cNvSpPr>
            <p:nvPr/>
          </p:nvSpPr>
          <p:spPr bwMode="auto">
            <a:xfrm rot="16200000">
              <a:off x="1838937" y="3019084"/>
              <a:ext cx="39173"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69" name="Freeform 583">
              <a:extLst>
                <a:ext uri="{FF2B5EF4-FFF2-40B4-BE49-F238E27FC236}">
                  <a16:creationId xmlns:a16="http://schemas.microsoft.com/office/drawing/2014/main" id="{046D030C-C77A-457A-91EE-63AB23BEE2FF}"/>
                </a:ext>
              </a:extLst>
            </p:cNvPr>
            <p:cNvSpPr>
              <a:spLocks/>
            </p:cNvSpPr>
            <p:nvPr/>
          </p:nvSpPr>
          <p:spPr bwMode="auto">
            <a:xfrm rot="16200000">
              <a:off x="2265484" y="381341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0" name="Freeform 584">
              <a:extLst>
                <a:ext uri="{FF2B5EF4-FFF2-40B4-BE49-F238E27FC236}">
                  <a16:creationId xmlns:a16="http://schemas.microsoft.com/office/drawing/2014/main" id="{F0202541-1925-4AC6-B8BA-A3029D6B5EAD}"/>
                </a:ext>
              </a:extLst>
            </p:cNvPr>
            <p:cNvSpPr>
              <a:spLocks/>
            </p:cNvSpPr>
            <p:nvPr/>
          </p:nvSpPr>
          <p:spPr bwMode="auto">
            <a:xfrm rot="16200000">
              <a:off x="2245898" y="2594715"/>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1" name="Freeform 585">
              <a:extLst>
                <a:ext uri="{FF2B5EF4-FFF2-40B4-BE49-F238E27FC236}">
                  <a16:creationId xmlns:a16="http://schemas.microsoft.com/office/drawing/2014/main" id="{D5291DEB-2CE8-471D-B57D-DF0584B10A50}"/>
                </a:ext>
              </a:extLst>
            </p:cNvPr>
            <p:cNvSpPr>
              <a:spLocks/>
            </p:cNvSpPr>
            <p:nvPr/>
          </p:nvSpPr>
          <p:spPr bwMode="auto">
            <a:xfrm rot="16200000">
              <a:off x="1105539" y="3212771"/>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2" name="Freeform 586">
              <a:extLst>
                <a:ext uri="{FF2B5EF4-FFF2-40B4-BE49-F238E27FC236}">
                  <a16:creationId xmlns:a16="http://schemas.microsoft.com/office/drawing/2014/main" id="{B61F929F-6349-47B2-A639-FF29923F8A52}"/>
                </a:ext>
              </a:extLst>
            </p:cNvPr>
            <p:cNvSpPr>
              <a:spLocks/>
            </p:cNvSpPr>
            <p:nvPr/>
          </p:nvSpPr>
          <p:spPr bwMode="auto">
            <a:xfrm rot="16200000">
              <a:off x="354732" y="3043023"/>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3" name="Freeform 587">
              <a:extLst>
                <a:ext uri="{FF2B5EF4-FFF2-40B4-BE49-F238E27FC236}">
                  <a16:creationId xmlns:a16="http://schemas.microsoft.com/office/drawing/2014/main" id="{1C669356-789A-4778-8DDD-1AE1041CC680}"/>
                </a:ext>
              </a:extLst>
            </p:cNvPr>
            <p:cNvSpPr>
              <a:spLocks/>
            </p:cNvSpPr>
            <p:nvPr/>
          </p:nvSpPr>
          <p:spPr bwMode="auto">
            <a:xfrm rot="16200000">
              <a:off x="457015" y="381341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4" name="Freeform 588">
              <a:extLst>
                <a:ext uri="{FF2B5EF4-FFF2-40B4-BE49-F238E27FC236}">
                  <a16:creationId xmlns:a16="http://schemas.microsoft.com/office/drawing/2014/main" id="{E531A307-4C4C-43A7-ABBB-9C742F98D201}"/>
                </a:ext>
              </a:extLst>
            </p:cNvPr>
            <p:cNvSpPr>
              <a:spLocks/>
            </p:cNvSpPr>
            <p:nvPr/>
          </p:nvSpPr>
          <p:spPr bwMode="auto">
            <a:xfrm rot="16200000">
              <a:off x="213274" y="5079999"/>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5" name="Freeform 589">
              <a:extLst>
                <a:ext uri="{FF2B5EF4-FFF2-40B4-BE49-F238E27FC236}">
                  <a16:creationId xmlns:a16="http://schemas.microsoft.com/office/drawing/2014/main" id="{E84AD6BE-DDED-463B-B33D-6210F7369ED6}"/>
                </a:ext>
              </a:extLst>
            </p:cNvPr>
            <p:cNvSpPr>
              <a:spLocks/>
            </p:cNvSpPr>
            <p:nvPr/>
          </p:nvSpPr>
          <p:spPr bwMode="auto">
            <a:xfrm rot="16200000">
              <a:off x="841125" y="606475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6" name="Freeform 590">
              <a:extLst>
                <a:ext uri="{FF2B5EF4-FFF2-40B4-BE49-F238E27FC236}">
                  <a16:creationId xmlns:a16="http://schemas.microsoft.com/office/drawing/2014/main" id="{592D5D19-C481-42F0-B611-70603730E462}"/>
                </a:ext>
              </a:extLst>
            </p:cNvPr>
            <p:cNvSpPr>
              <a:spLocks/>
            </p:cNvSpPr>
            <p:nvPr/>
          </p:nvSpPr>
          <p:spPr bwMode="auto">
            <a:xfrm rot="16200000">
              <a:off x="392816" y="6663224"/>
              <a:ext cx="30468" cy="45702"/>
            </a:xfrm>
            <a:custGeom>
              <a:avLst/>
              <a:gdLst>
                <a:gd name="T0" fmla="*/ 0 w 5"/>
                <a:gd name="T1" fmla="*/ 3 h 8"/>
                <a:gd name="T2" fmla="*/ 0 w 5"/>
                <a:gd name="T3" fmla="*/ 5 h 8"/>
                <a:gd name="T4" fmla="*/ 5 w 5"/>
                <a:gd name="T5" fmla="*/ 5 h 8"/>
                <a:gd name="T6" fmla="*/ 5 w 5"/>
                <a:gd name="T7" fmla="*/ 3 h 8"/>
                <a:gd name="T8" fmla="*/ 0 w 5"/>
                <a:gd name="T9" fmla="*/ 3 h 8"/>
              </a:gdLst>
              <a:ahLst/>
              <a:cxnLst>
                <a:cxn ang="0">
                  <a:pos x="T0" y="T1"/>
                </a:cxn>
                <a:cxn ang="0">
                  <a:pos x="T2" y="T3"/>
                </a:cxn>
                <a:cxn ang="0">
                  <a:pos x="T4" y="T5"/>
                </a:cxn>
                <a:cxn ang="0">
                  <a:pos x="T6" y="T7"/>
                </a:cxn>
                <a:cxn ang="0">
                  <a:pos x="T8" y="T9"/>
                </a:cxn>
              </a:cxnLst>
              <a:rect l="0" t="0" r="r" b="b"/>
              <a:pathLst>
                <a:path w="5" h="8">
                  <a:moveTo>
                    <a:pt x="0" y="3"/>
                  </a:moveTo>
                  <a:cubicBezTo>
                    <a:pt x="0" y="4"/>
                    <a:pt x="0" y="4"/>
                    <a:pt x="0" y="5"/>
                  </a:cubicBezTo>
                  <a:cubicBezTo>
                    <a:pt x="0" y="8"/>
                    <a:pt x="5" y="8"/>
                    <a:pt x="5" y="5"/>
                  </a:cubicBezTo>
                  <a:cubicBezTo>
                    <a:pt x="5" y="4"/>
                    <a:pt x="5" y="4"/>
                    <a:pt x="5" y="3"/>
                  </a:cubicBezTo>
                  <a:cubicBezTo>
                    <a:pt x="5" y="0"/>
                    <a:pt x="0"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7" name="Freeform 591">
              <a:extLst>
                <a:ext uri="{FF2B5EF4-FFF2-40B4-BE49-F238E27FC236}">
                  <a16:creationId xmlns:a16="http://schemas.microsoft.com/office/drawing/2014/main" id="{4DE9576F-E61F-4BF2-A074-2D7840B693E3}"/>
                </a:ext>
              </a:extLst>
            </p:cNvPr>
            <p:cNvSpPr>
              <a:spLocks/>
            </p:cNvSpPr>
            <p:nvPr/>
          </p:nvSpPr>
          <p:spPr bwMode="auto">
            <a:xfrm rot="16200000">
              <a:off x="1571259" y="6618611"/>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8" name="Freeform 592">
              <a:extLst>
                <a:ext uri="{FF2B5EF4-FFF2-40B4-BE49-F238E27FC236}">
                  <a16:creationId xmlns:a16="http://schemas.microsoft.com/office/drawing/2014/main" id="{56D18E15-292E-44BD-B225-EBA6F2AC8D01}"/>
                </a:ext>
              </a:extLst>
            </p:cNvPr>
            <p:cNvSpPr>
              <a:spLocks/>
            </p:cNvSpPr>
            <p:nvPr/>
          </p:nvSpPr>
          <p:spPr bwMode="auto">
            <a:xfrm rot="16200000">
              <a:off x="1270935" y="597008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79" name="Freeform 593">
              <a:extLst>
                <a:ext uri="{FF2B5EF4-FFF2-40B4-BE49-F238E27FC236}">
                  <a16:creationId xmlns:a16="http://schemas.microsoft.com/office/drawing/2014/main" id="{A6BC0A2F-844C-4D65-96AD-62FACB9E34C4}"/>
                </a:ext>
              </a:extLst>
            </p:cNvPr>
            <p:cNvSpPr>
              <a:spLocks/>
            </p:cNvSpPr>
            <p:nvPr/>
          </p:nvSpPr>
          <p:spPr bwMode="auto">
            <a:xfrm rot="16200000">
              <a:off x="399344" y="589500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0" name="Freeform 594">
              <a:extLst>
                <a:ext uri="{FF2B5EF4-FFF2-40B4-BE49-F238E27FC236}">
                  <a16:creationId xmlns:a16="http://schemas.microsoft.com/office/drawing/2014/main" id="{49EB7B8A-9171-4B73-960B-E567AFAD81DE}"/>
                </a:ext>
              </a:extLst>
            </p:cNvPr>
            <p:cNvSpPr>
              <a:spLocks/>
            </p:cNvSpPr>
            <p:nvPr/>
          </p:nvSpPr>
          <p:spPr bwMode="auto">
            <a:xfrm rot="16200000">
              <a:off x="2471140" y="6495653"/>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1" name="Freeform 595">
              <a:extLst>
                <a:ext uri="{FF2B5EF4-FFF2-40B4-BE49-F238E27FC236}">
                  <a16:creationId xmlns:a16="http://schemas.microsoft.com/office/drawing/2014/main" id="{83BFE79D-3968-409D-B308-900601EC825C}"/>
                </a:ext>
              </a:extLst>
            </p:cNvPr>
            <p:cNvSpPr>
              <a:spLocks/>
            </p:cNvSpPr>
            <p:nvPr/>
          </p:nvSpPr>
          <p:spPr bwMode="auto">
            <a:xfrm rot="16200000">
              <a:off x="2236104" y="591894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2" name="Freeform 596">
              <a:extLst>
                <a:ext uri="{FF2B5EF4-FFF2-40B4-BE49-F238E27FC236}">
                  <a16:creationId xmlns:a16="http://schemas.microsoft.com/office/drawing/2014/main" id="{F98E44A5-B179-4EDA-B3C2-814A696DDEAF}"/>
                </a:ext>
              </a:extLst>
            </p:cNvPr>
            <p:cNvSpPr>
              <a:spLocks/>
            </p:cNvSpPr>
            <p:nvPr/>
          </p:nvSpPr>
          <p:spPr bwMode="auto">
            <a:xfrm rot="16200000">
              <a:off x="2119674" y="660337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3" name="Freeform 597">
              <a:extLst>
                <a:ext uri="{FF2B5EF4-FFF2-40B4-BE49-F238E27FC236}">
                  <a16:creationId xmlns:a16="http://schemas.microsoft.com/office/drawing/2014/main" id="{5CF8845C-3685-44BD-8F0B-254E4D5A7DC1}"/>
                </a:ext>
              </a:extLst>
            </p:cNvPr>
            <p:cNvSpPr>
              <a:spLocks/>
            </p:cNvSpPr>
            <p:nvPr/>
          </p:nvSpPr>
          <p:spPr bwMode="auto">
            <a:xfrm rot="16200000">
              <a:off x="3305735" y="6807946"/>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4" name="Freeform 598">
              <a:extLst>
                <a:ext uri="{FF2B5EF4-FFF2-40B4-BE49-F238E27FC236}">
                  <a16:creationId xmlns:a16="http://schemas.microsoft.com/office/drawing/2014/main" id="{4FFDB5B7-DF0A-4E7E-A5E0-15A71CF7E3F0}"/>
                </a:ext>
              </a:extLst>
            </p:cNvPr>
            <p:cNvSpPr>
              <a:spLocks/>
            </p:cNvSpPr>
            <p:nvPr/>
          </p:nvSpPr>
          <p:spPr bwMode="auto">
            <a:xfrm rot="16200000">
              <a:off x="2571248" y="5235601"/>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5" name="Freeform 599">
              <a:extLst>
                <a:ext uri="{FF2B5EF4-FFF2-40B4-BE49-F238E27FC236}">
                  <a16:creationId xmlns:a16="http://schemas.microsoft.com/office/drawing/2014/main" id="{E5C6F8AA-3970-4FEB-AE48-5BA0BCA1A80C}"/>
                </a:ext>
              </a:extLst>
            </p:cNvPr>
            <p:cNvSpPr>
              <a:spLocks/>
            </p:cNvSpPr>
            <p:nvPr/>
          </p:nvSpPr>
          <p:spPr bwMode="auto">
            <a:xfrm rot="16200000">
              <a:off x="2595187" y="4473911"/>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6" name="Freeform 600">
              <a:extLst>
                <a:ext uri="{FF2B5EF4-FFF2-40B4-BE49-F238E27FC236}">
                  <a16:creationId xmlns:a16="http://schemas.microsoft.com/office/drawing/2014/main" id="{FD85E255-5A10-4E0B-BEDA-B76FB61F5056}"/>
                </a:ext>
              </a:extLst>
            </p:cNvPr>
            <p:cNvSpPr>
              <a:spLocks/>
            </p:cNvSpPr>
            <p:nvPr/>
          </p:nvSpPr>
          <p:spPr bwMode="auto">
            <a:xfrm rot="16200000">
              <a:off x="4378628" y="5852569"/>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7" name="Freeform 601">
              <a:extLst>
                <a:ext uri="{FF2B5EF4-FFF2-40B4-BE49-F238E27FC236}">
                  <a16:creationId xmlns:a16="http://schemas.microsoft.com/office/drawing/2014/main" id="{3C5F673B-8F00-4561-9114-3D570E7049DD}"/>
                </a:ext>
              </a:extLst>
            </p:cNvPr>
            <p:cNvSpPr>
              <a:spLocks/>
            </p:cNvSpPr>
            <p:nvPr/>
          </p:nvSpPr>
          <p:spPr bwMode="auto">
            <a:xfrm rot="16200000">
              <a:off x="4355778" y="6741569"/>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8" name="Freeform 602">
              <a:extLst>
                <a:ext uri="{FF2B5EF4-FFF2-40B4-BE49-F238E27FC236}">
                  <a16:creationId xmlns:a16="http://schemas.microsoft.com/office/drawing/2014/main" id="{80BEABCD-A8B2-4A1E-BBA1-BB8FAA1E0DB3}"/>
                </a:ext>
              </a:extLst>
            </p:cNvPr>
            <p:cNvSpPr>
              <a:spLocks/>
            </p:cNvSpPr>
            <p:nvPr/>
          </p:nvSpPr>
          <p:spPr bwMode="auto">
            <a:xfrm rot="16200000">
              <a:off x="5008654" y="665669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89" name="Freeform 603">
              <a:extLst>
                <a:ext uri="{FF2B5EF4-FFF2-40B4-BE49-F238E27FC236}">
                  <a16:creationId xmlns:a16="http://schemas.microsoft.com/office/drawing/2014/main" id="{2FB50C10-BBA7-4303-8C29-FC59E455FA4F}"/>
                </a:ext>
              </a:extLst>
            </p:cNvPr>
            <p:cNvSpPr>
              <a:spLocks/>
            </p:cNvSpPr>
            <p:nvPr/>
          </p:nvSpPr>
          <p:spPr bwMode="auto">
            <a:xfrm rot="16200000">
              <a:off x="4726829" y="6224709"/>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0" name="Freeform 604">
              <a:extLst>
                <a:ext uri="{FF2B5EF4-FFF2-40B4-BE49-F238E27FC236}">
                  <a16:creationId xmlns:a16="http://schemas.microsoft.com/office/drawing/2014/main" id="{6FAF7AAC-1625-49C8-9C08-DA0901E4B4B1}"/>
                </a:ext>
              </a:extLst>
            </p:cNvPr>
            <p:cNvSpPr>
              <a:spLocks/>
            </p:cNvSpPr>
            <p:nvPr/>
          </p:nvSpPr>
          <p:spPr bwMode="auto">
            <a:xfrm rot="16200000">
              <a:off x="5203430" y="5136581"/>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1" name="Freeform 605">
              <a:extLst>
                <a:ext uri="{FF2B5EF4-FFF2-40B4-BE49-F238E27FC236}">
                  <a16:creationId xmlns:a16="http://schemas.microsoft.com/office/drawing/2014/main" id="{36931117-41BF-41A7-8F23-C13C95941ED4}"/>
                </a:ext>
              </a:extLst>
            </p:cNvPr>
            <p:cNvSpPr>
              <a:spLocks/>
            </p:cNvSpPr>
            <p:nvPr/>
          </p:nvSpPr>
          <p:spPr bwMode="auto">
            <a:xfrm rot="16200000">
              <a:off x="5703968" y="5241042"/>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2" name="Freeform 606">
              <a:extLst>
                <a:ext uri="{FF2B5EF4-FFF2-40B4-BE49-F238E27FC236}">
                  <a16:creationId xmlns:a16="http://schemas.microsoft.com/office/drawing/2014/main" id="{D0FB8C56-225C-4569-8F28-DC71741B5BE0}"/>
                </a:ext>
              </a:extLst>
            </p:cNvPr>
            <p:cNvSpPr>
              <a:spLocks/>
            </p:cNvSpPr>
            <p:nvPr/>
          </p:nvSpPr>
          <p:spPr bwMode="auto">
            <a:xfrm rot="16200000">
              <a:off x="4912899" y="5507632"/>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3" name="Freeform 607">
              <a:extLst>
                <a:ext uri="{FF2B5EF4-FFF2-40B4-BE49-F238E27FC236}">
                  <a16:creationId xmlns:a16="http://schemas.microsoft.com/office/drawing/2014/main" id="{4B82EF72-B788-438A-A48E-03AFEA8B7848}"/>
                </a:ext>
              </a:extLst>
            </p:cNvPr>
            <p:cNvSpPr>
              <a:spLocks/>
            </p:cNvSpPr>
            <p:nvPr/>
          </p:nvSpPr>
          <p:spPr bwMode="auto">
            <a:xfrm rot="16200000">
              <a:off x="6137043" y="5795987"/>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4" name="Freeform 608">
              <a:extLst>
                <a:ext uri="{FF2B5EF4-FFF2-40B4-BE49-F238E27FC236}">
                  <a16:creationId xmlns:a16="http://schemas.microsoft.com/office/drawing/2014/main" id="{E02C2BEA-84E6-490B-9CB6-0167EB43EC46}"/>
                </a:ext>
              </a:extLst>
            </p:cNvPr>
            <p:cNvSpPr>
              <a:spLocks/>
            </p:cNvSpPr>
            <p:nvPr/>
          </p:nvSpPr>
          <p:spPr bwMode="auto">
            <a:xfrm rot="16200000">
              <a:off x="10710972" y="6710014"/>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5" name="Freeform 609">
              <a:extLst>
                <a:ext uri="{FF2B5EF4-FFF2-40B4-BE49-F238E27FC236}">
                  <a16:creationId xmlns:a16="http://schemas.microsoft.com/office/drawing/2014/main" id="{A0B909F4-1C58-4D0F-9A7A-FAF670D75568}"/>
                </a:ext>
              </a:extLst>
            </p:cNvPr>
            <p:cNvSpPr>
              <a:spLocks/>
            </p:cNvSpPr>
            <p:nvPr/>
          </p:nvSpPr>
          <p:spPr bwMode="auto">
            <a:xfrm rot="16200000">
              <a:off x="11961230" y="4099594"/>
              <a:ext cx="45702" cy="30468"/>
            </a:xfrm>
            <a:custGeom>
              <a:avLst/>
              <a:gdLst>
                <a:gd name="T0" fmla="*/ 4 w 8"/>
                <a:gd name="T1" fmla="*/ 5 h 5"/>
                <a:gd name="T2" fmla="*/ 5 w 8"/>
                <a:gd name="T3" fmla="*/ 5 h 5"/>
                <a:gd name="T4" fmla="*/ 5 w 8"/>
                <a:gd name="T5" fmla="*/ 0 h 5"/>
                <a:gd name="T6" fmla="*/ 4 w 8"/>
                <a:gd name="T7" fmla="*/ 0 h 5"/>
                <a:gd name="T8" fmla="*/ 4 w 8"/>
                <a:gd name="T9" fmla="*/ 5 h 5"/>
              </a:gdLst>
              <a:ahLst/>
              <a:cxnLst>
                <a:cxn ang="0">
                  <a:pos x="T0" y="T1"/>
                </a:cxn>
                <a:cxn ang="0">
                  <a:pos x="T2" y="T3"/>
                </a:cxn>
                <a:cxn ang="0">
                  <a:pos x="T4" y="T5"/>
                </a:cxn>
                <a:cxn ang="0">
                  <a:pos x="T6" y="T7"/>
                </a:cxn>
                <a:cxn ang="0">
                  <a:pos x="T8" y="T9"/>
                </a:cxn>
              </a:cxnLst>
              <a:rect l="0" t="0" r="r" b="b"/>
              <a:pathLst>
                <a:path w="8" h="5">
                  <a:moveTo>
                    <a:pt x="4" y="5"/>
                  </a:moveTo>
                  <a:cubicBezTo>
                    <a:pt x="4" y="5"/>
                    <a:pt x="4" y="5"/>
                    <a:pt x="5" y="5"/>
                  </a:cubicBezTo>
                  <a:cubicBezTo>
                    <a:pt x="8" y="5"/>
                    <a:pt x="8" y="0"/>
                    <a:pt x="5" y="0"/>
                  </a:cubicBezTo>
                  <a:cubicBezTo>
                    <a:pt x="4" y="0"/>
                    <a:pt x="4"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6" name="Freeform 610">
              <a:extLst>
                <a:ext uri="{FF2B5EF4-FFF2-40B4-BE49-F238E27FC236}">
                  <a16:creationId xmlns:a16="http://schemas.microsoft.com/office/drawing/2014/main" id="{F8D32983-8968-41DC-8589-F546907F424F}"/>
                </a:ext>
              </a:extLst>
            </p:cNvPr>
            <p:cNvSpPr>
              <a:spLocks/>
            </p:cNvSpPr>
            <p:nvPr/>
          </p:nvSpPr>
          <p:spPr bwMode="auto">
            <a:xfrm rot="16200000">
              <a:off x="10349713" y="2087646"/>
              <a:ext cx="58760" cy="41350"/>
            </a:xfrm>
            <a:custGeom>
              <a:avLst/>
              <a:gdLst>
                <a:gd name="T0" fmla="*/ 3 w 10"/>
                <a:gd name="T1" fmla="*/ 6 h 7"/>
                <a:gd name="T2" fmla="*/ 8 w 10"/>
                <a:gd name="T3" fmla="*/ 4 h 7"/>
                <a:gd name="T4" fmla="*/ 10 w 10"/>
                <a:gd name="T5" fmla="*/ 2 h 7"/>
                <a:gd name="T6" fmla="*/ 7 w 10"/>
                <a:gd name="T7" fmla="*/ 0 h 7"/>
                <a:gd name="T8" fmla="*/ 3 w 10"/>
                <a:gd name="T9" fmla="*/ 2 h 7"/>
                <a:gd name="T10" fmla="*/ 1 w 10"/>
                <a:gd name="T11" fmla="*/ 2 h 7"/>
                <a:gd name="T12" fmla="*/ 0 w 10"/>
                <a:gd name="T13" fmla="*/ 5 h 7"/>
                <a:gd name="T14" fmla="*/ 3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3" y="6"/>
                  </a:moveTo>
                  <a:cubicBezTo>
                    <a:pt x="3" y="6"/>
                    <a:pt x="5" y="6"/>
                    <a:pt x="8" y="4"/>
                  </a:cubicBezTo>
                  <a:cubicBezTo>
                    <a:pt x="9" y="4"/>
                    <a:pt x="10" y="3"/>
                    <a:pt x="10" y="2"/>
                  </a:cubicBezTo>
                  <a:cubicBezTo>
                    <a:pt x="9" y="1"/>
                    <a:pt x="8" y="0"/>
                    <a:pt x="7" y="0"/>
                  </a:cubicBezTo>
                  <a:cubicBezTo>
                    <a:pt x="5" y="1"/>
                    <a:pt x="4" y="2"/>
                    <a:pt x="3" y="2"/>
                  </a:cubicBezTo>
                  <a:cubicBezTo>
                    <a:pt x="2" y="2"/>
                    <a:pt x="1" y="2"/>
                    <a:pt x="1" y="2"/>
                  </a:cubicBezTo>
                  <a:cubicBezTo>
                    <a:pt x="0" y="3"/>
                    <a:pt x="0" y="4"/>
                    <a:pt x="0" y="5"/>
                  </a:cubicBezTo>
                  <a:cubicBezTo>
                    <a:pt x="1" y="6"/>
                    <a:pt x="2" y="7"/>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7" name="Freeform 612">
              <a:extLst>
                <a:ext uri="{FF2B5EF4-FFF2-40B4-BE49-F238E27FC236}">
                  <a16:creationId xmlns:a16="http://schemas.microsoft.com/office/drawing/2014/main" id="{22F9ABC2-C830-40B8-92A1-4FDB4B474FF7}"/>
                </a:ext>
              </a:extLst>
            </p:cNvPr>
            <p:cNvSpPr>
              <a:spLocks/>
            </p:cNvSpPr>
            <p:nvPr/>
          </p:nvSpPr>
          <p:spPr bwMode="auto">
            <a:xfrm rot="16200000">
              <a:off x="5962942" y="638260"/>
              <a:ext cx="28292" cy="58760"/>
            </a:xfrm>
            <a:custGeom>
              <a:avLst/>
              <a:gdLst>
                <a:gd name="T0" fmla="*/ 5 w 5"/>
                <a:gd name="T1" fmla="*/ 8 h 10"/>
                <a:gd name="T2" fmla="*/ 5 w 5"/>
                <a:gd name="T3" fmla="*/ 2 h 10"/>
                <a:gd name="T4" fmla="*/ 2 w 5"/>
                <a:gd name="T5" fmla="*/ 0 h 10"/>
                <a:gd name="T6" fmla="*/ 1 w 5"/>
                <a:gd name="T7" fmla="*/ 3 h 10"/>
                <a:gd name="T8" fmla="*/ 1 w 5"/>
                <a:gd name="T9" fmla="*/ 8 h 10"/>
                <a:gd name="T10" fmla="*/ 3 w 5"/>
                <a:gd name="T11" fmla="*/ 10 h 10"/>
                <a:gd name="T12" fmla="*/ 5 w 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5" y="8"/>
                  </a:moveTo>
                  <a:cubicBezTo>
                    <a:pt x="5" y="6"/>
                    <a:pt x="5" y="4"/>
                    <a:pt x="5" y="2"/>
                  </a:cubicBezTo>
                  <a:cubicBezTo>
                    <a:pt x="4" y="1"/>
                    <a:pt x="4" y="0"/>
                    <a:pt x="2" y="0"/>
                  </a:cubicBezTo>
                  <a:cubicBezTo>
                    <a:pt x="1" y="0"/>
                    <a:pt x="0" y="1"/>
                    <a:pt x="1" y="3"/>
                  </a:cubicBezTo>
                  <a:cubicBezTo>
                    <a:pt x="1" y="5"/>
                    <a:pt x="1" y="6"/>
                    <a:pt x="1" y="8"/>
                  </a:cubicBezTo>
                  <a:cubicBezTo>
                    <a:pt x="1" y="10"/>
                    <a:pt x="1" y="10"/>
                    <a:pt x="3" y="10"/>
                  </a:cubicBezTo>
                  <a:cubicBezTo>
                    <a:pt x="4" y="10"/>
                    <a:pt x="5" y="10"/>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8" name="Freeform 613">
              <a:extLst>
                <a:ext uri="{FF2B5EF4-FFF2-40B4-BE49-F238E27FC236}">
                  <a16:creationId xmlns:a16="http://schemas.microsoft.com/office/drawing/2014/main" id="{DC2B2039-9E19-4F86-89FB-FD3D453C3CBF}"/>
                </a:ext>
              </a:extLst>
            </p:cNvPr>
            <p:cNvSpPr>
              <a:spLocks noEditPoints="1"/>
            </p:cNvSpPr>
            <p:nvPr/>
          </p:nvSpPr>
          <p:spPr bwMode="auto">
            <a:xfrm rot="16200000">
              <a:off x="6218653" y="4360746"/>
              <a:ext cx="587589" cy="4302458"/>
            </a:xfrm>
            <a:custGeom>
              <a:avLst/>
              <a:gdLst>
                <a:gd name="T0" fmla="*/ 38 w 101"/>
                <a:gd name="T1" fmla="*/ 739 h 740"/>
                <a:gd name="T2" fmla="*/ 52 w 101"/>
                <a:gd name="T3" fmla="*/ 705 h 740"/>
                <a:gd name="T4" fmla="*/ 56 w 101"/>
                <a:gd name="T5" fmla="*/ 707 h 740"/>
                <a:gd name="T6" fmla="*/ 57 w 101"/>
                <a:gd name="T7" fmla="*/ 695 h 740"/>
                <a:gd name="T8" fmla="*/ 64 w 101"/>
                <a:gd name="T9" fmla="*/ 682 h 740"/>
                <a:gd name="T10" fmla="*/ 67 w 101"/>
                <a:gd name="T11" fmla="*/ 675 h 740"/>
                <a:gd name="T12" fmla="*/ 70 w 101"/>
                <a:gd name="T13" fmla="*/ 661 h 740"/>
                <a:gd name="T14" fmla="*/ 78 w 101"/>
                <a:gd name="T15" fmla="*/ 651 h 740"/>
                <a:gd name="T16" fmla="*/ 84 w 101"/>
                <a:gd name="T17" fmla="*/ 615 h 740"/>
                <a:gd name="T18" fmla="*/ 87 w 101"/>
                <a:gd name="T19" fmla="*/ 616 h 740"/>
                <a:gd name="T20" fmla="*/ 86 w 101"/>
                <a:gd name="T21" fmla="*/ 604 h 740"/>
                <a:gd name="T22" fmla="*/ 91 w 101"/>
                <a:gd name="T23" fmla="*/ 590 h 740"/>
                <a:gd name="T24" fmla="*/ 92 w 101"/>
                <a:gd name="T25" fmla="*/ 582 h 740"/>
                <a:gd name="T26" fmla="*/ 92 w 101"/>
                <a:gd name="T27" fmla="*/ 568 h 740"/>
                <a:gd name="T28" fmla="*/ 98 w 101"/>
                <a:gd name="T29" fmla="*/ 557 h 740"/>
                <a:gd name="T30" fmla="*/ 97 w 101"/>
                <a:gd name="T31" fmla="*/ 521 h 740"/>
                <a:gd name="T32" fmla="*/ 101 w 101"/>
                <a:gd name="T33" fmla="*/ 521 h 740"/>
                <a:gd name="T34" fmla="*/ 97 w 101"/>
                <a:gd name="T35" fmla="*/ 501 h 740"/>
                <a:gd name="T36" fmla="*/ 101 w 101"/>
                <a:gd name="T37" fmla="*/ 501 h 740"/>
                <a:gd name="T38" fmla="*/ 96 w 101"/>
                <a:gd name="T39" fmla="*/ 473 h 740"/>
                <a:gd name="T40" fmla="*/ 100 w 101"/>
                <a:gd name="T41" fmla="*/ 473 h 740"/>
                <a:gd name="T42" fmla="*/ 95 w 101"/>
                <a:gd name="T43" fmla="*/ 461 h 740"/>
                <a:gd name="T44" fmla="*/ 96 w 101"/>
                <a:gd name="T45" fmla="*/ 447 h 740"/>
                <a:gd name="T46" fmla="*/ 95 w 101"/>
                <a:gd name="T47" fmla="*/ 439 h 740"/>
                <a:gd name="T48" fmla="*/ 91 w 101"/>
                <a:gd name="T49" fmla="*/ 426 h 740"/>
                <a:gd name="T50" fmla="*/ 92 w 101"/>
                <a:gd name="T51" fmla="*/ 413 h 740"/>
                <a:gd name="T52" fmla="*/ 79 w 101"/>
                <a:gd name="T53" fmla="*/ 379 h 740"/>
                <a:gd name="T54" fmla="*/ 83 w 101"/>
                <a:gd name="T55" fmla="*/ 378 h 740"/>
                <a:gd name="T56" fmla="*/ 76 w 101"/>
                <a:gd name="T57" fmla="*/ 368 h 740"/>
                <a:gd name="T58" fmla="*/ 73 w 101"/>
                <a:gd name="T59" fmla="*/ 354 h 740"/>
                <a:gd name="T60" fmla="*/ 70 w 101"/>
                <a:gd name="T61" fmla="*/ 347 h 740"/>
                <a:gd name="T62" fmla="*/ 62 w 101"/>
                <a:gd name="T63" fmla="*/ 335 h 740"/>
                <a:gd name="T64" fmla="*/ 61 w 101"/>
                <a:gd name="T65" fmla="*/ 322 h 740"/>
                <a:gd name="T66" fmla="*/ 39 w 101"/>
                <a:gd name="T67" fmla="*/ 293 h 740"/>
                <a:gd name="T68" fmla="*/ 49 w 101"/>
                <a:gd name="T69" fmla="*/ 301 h 740"/>
                <a:gd name="T70" fmla="*/ 39 w 101"/>
                <a:gd name="T71" fmla="*/ 293 h 740"/>
                <a:gd name="T72" fmla="*/ 36 w 101"/>
                <a:gd name="T73" fmla="*/ 281 h 740"/>
                <a:gd name="T74" fmla="*/ 17 w 101"/>
                <a:gd name="T75" fmla="*/ 250 h 740"/>
                <a:gd name="T76" fmla="*/ 21 w 101"/>
                <a:gd name="T77" fmla="*/ 249 h 740"/>
                <a:gd name="T78" fmla="*/ 13 w 101"/>
                <a:gd name="T79" fmla="*/ 239 h 740"/>
                <a:gd name="T80" fmla="*/ 10 w 101"/>
                <a:gd name="T81" fmla="*/ 225 h 740"/>
                <a:gd name="T82" fmla="*/ 8 w 101"/>
                <a:gd name="T83" fmla="*/ 217 h 740"/>
                <a:gd name="T84" fmla="*/ 4 w 101"/>
                <a:gd name="T85" fmla="*/ 204 h 740"/>
                <a:gd name="T86" fmla="*/ 6 w 101"/>
                <a:gd name="T87" fmla="*/ 191 h 740"/>
                <a:gd name="T88" fmla="*/ 0 w 101"/>
                <a:gd name="T89" fmla="*/ 155 h 740"/>
                <a:gd name="T90" fmla="*/ 4 w 101"/>
                <a:gd name="T91" fmla="*/ 167 h 740"/>
                <a:gd name="T92" fmla="*/ 0 w 101"/>
                <a:gd name="T93" fmla="*/ 155 h 740"/>
                <a:gd name="T94" fmla="*/ 5 w 101"/>
                <a:gd name="T95" fmla="*/ 144 h 740"/>
                <a:gd name="T96" fmla="*/ 8 w 101"/>
                <a:gd name="T97" fmla="*/ 108 h 740"/>
                <a:gd name="T98" fmla="*/ 12 w 101"/>
                <a:gd name="T99" fmla="*/ 109 h 740"/>
                <a:gd name="T100" fmla="*/ 11 w 101"/>
                <a:gd name="T101" fmla="*/ 96 h 740"/>
                <a:gd name="T102" fmla="*/ 17 w 101"/>
                <a:gd name="T103" fmla="*/ 83 h 740"/>
                <a:gd name="T104" fmla="*/ 20 w 101"/>
                <a:gd name="T105" fmla="*/ 76 h 740"/>
                <a:gd name="T106" fmla="*/ 24 w 101"/>
                <a:gd name="T107" fmla="*/ 62 h 740"/>
                <a:gd name="T108" fmla="*/ 33 w 101"/>
                <a:gd name="T109" fmla="*/ 53 h 740"/>
                <a:gd name="T110" fmla="*/ 48 w 101"/>
                <a:gd name="T111" fmla="*/ 20 h 740"/>
                <a:gd name="T112" fmla="*/ 51 w 101"/>
                <a:gd name="T113" fmla="*/ 22 h 740"/>
                <a:gd name="T114" fmla="*/ 55 w 101"/>
                <a:gd name="T115" fmla="*/ 10 h 740"/>
                <a:gd name="T116" fmla="*/ 65 w 101"/>
                <a:gd name="T117" fmla="*/ 4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740">
                  <a:moveTo>
                    <a:pt x="41" y="727"/>
                  </a:moveTo>
                  <a:cubicBezTo>
                    <a:pt x="39" y="730"/>
                    <a:pt x="37" y="733"/>
                    <a:pt x="35" y="737"/>
                  </a:cubicBezTo>
                  <a:cubicBezTo>
                    <a:pt x="34" y="738"/>
                    <a:pt x="34" y="739"/>
                    <a:pt x="35" y="739"/>
                  </a:cubicBezTo>
                  <a:cubicBezTo>
                    <a:pt x="36" y="740"/>
                    <a:pt x="38" y="740"/>
                    <a:pt x="38" y="739"/>
                  </a:cubicBezTo>
                  <a:cubicBezTo>
                    <a:pt x="40" y="736"/>
                    <a:pt x="42" y="732"/>
                    <a:pt x="44" y="729"/>
                  </a:cubicBezTo>
                  <a:cubicBezTo>
                    <a:pt x="45" y="728"/>
                    <a:pt x="45" y="726"/>
                    <a:pt x="44" y="726"/>
                  </a:cubicBezTo>
                  <a:cubicBezTo>
                    <a:pt x="43" y="725"/>
                    <a:pt x="42" y="726"/>
                    <a:pt x="41" y="727"/>
                  </a:cubicBezTo>
                  <a:close/>
                  <a:moveTo>
                    <a:pt x="52" y="705"/>
                  </a:moveTo>
                  <a:cubicBezTo>
                    <a:pt x="50" y="709"/>
                    <a:pt x="49" y="713"/>
                    <a:pt x="47" y="716"/>
                  </a:cubicBezTo>
                  <a:cubicBezTo>
                    <a:pt x="46" y="717"/>
                    <a:pt x="47" y="718"/>
                    <a:pt x="48" y="719"/>
                  </a:cubicBezTo>
                  <a:cubicBezTo>
                    <a:pt x="49" y="719"/>
                    <a:pt x="50" y="719"/>
                    <a:pt x="50" y="718"/>
                  </a:cubicBezTo>
                  <a:cubicBezTo>
                    <a:pt x="52" y="714"/>
                    <a:pt x="54" y="711"/>
                    <a:pt x="56" y="707"/>
                  </a:cubicBezTo>
                  <a:cubicBezTo>
                    <a:pt x="56" y="706"/>
                    <a:pt x="56" y="705"/>
                    <a:pt x="55" y="704"/>
                  </a:cubicBezTo>
                  <a:cubicBezTo>
                    <a:pt x="54" y="704"/>
                    <a:pt x="53" y="704"/>
                    <a:pt x="52" y="705"/>
                  </a:cubicBezTo>
                  <a:close/>
                  <a:moveTo>
                    <a:pt x="62" y="684"/>
                  </a:moveTo>
                  <a:cubicBezTo>
                    <a:pt x="60" y="687"/>
                    <a:pt x="59" y="691"/>
                    <a:pt x="57" y="695"/>
                  </a:cubicBezTo>
                  <a:cubicBezTo>
                    <a:pt x="57" y="696"/>
                    <a:pt x="57" y="697"/>
                    <a:pt x="58" y="697"/>
                  </a:cubicBezTo>
                  <a:cubicBezTo>
                    <a:pt x="59" y="698"/>
                    <a:pt x="60" y="697"/>
                    <a:pt x="61" y="696"/>
                  </a:cubicBezTo>
                  <a:cubicBezTo>
                    <a:pt x="62" y="693"/>
                    <a:pt x="64" y="689"/>
                    <a:pt x="66" y="685"/>
                  </a:cubicBezTo>
                  <a:cubicBezTo>
                    <a:pt x="66" y="684"/>
                    <a:pt x="65" y="683"/>
                    <a:pt x="64" y="682"/>
                  </a:cubicBezTo>
                  <a:cubicBezTo>
                    <a:pt x="63" y="682"/>
                    <a:pt x="62" y="683"/>
                    <a:pt x="62" y="684"/>
                  </a:cubicBezTo>
                  <a:close/>
                  <a:moveTo>
                    <a:pt x="70" y="661"/>
                  </a:moveTo>
                  <a:cubicBezTo>
                    <a:pt x="69" y="665"/>
                    <a:pt x="68" y="669"/>
                    <a:pt x="66" y="672"/>
                  </a:cubicBezTo>
                  <a:cubicBezTo>
                    <a:pt x="66" y="673"/>
                    <a:pt x="66" y="675"/>
                    <a:pt x="67" y="675"/>
                  </a:cubicBezTo>
                  <a:cubicBezTo>
                    <a:pt x="68" y="675"/>
                    <a:pt x="70" y="675"/>
                    <a:pt x="70" y="674"/>
                  </a:cubicBezTo>
                  <a:cubicBezTo>
                    <a:pt x="71" y="670"/>
                    <a:pt x="73" y="666"/>
                    <a:pt x="74" y="663"/>
                  </a:cubicBezTo>
                  <a:cubicBezTo>
                    <a:pt x="74" y="661"/>
                    <a:pt x="74" y="660"/>
                    <a:pt x="73" y="660"/>
                  </a:cubicBezTo>
                  <a:cubicBezTo>
                    <a:pt x="72" y="660"/>
                    <a:pt x="71" y="660"/>
                    <a:pt x="70" y="661"/>
                  </a:cubicBezTo>
                  <a:close/>
                  <a:moveTo>
                    <a:pt x="77" y="638"/>
                  </a:moveTo>
                  <a:cubicBezTo>
                    <a:pt x="76" y="642"/>
                    <a:pt x="75" y="646"/>
                    <a:pt x="74" y="650"/>
                  </a:cubicBezTo>
                  <a:cubicBezTo>
                    <a:pt x="74" y="651"/>
                    <a:pt x="74" y="652"/>
                    <a:pt x="75" y="652"/>
                  </a:cubicBezTo>
                  <a:cubicBezTo>
                    <a:pt x="76" y="653"/>
                    <a:pt x="77" y="652"/>
                    <a:pt x="78" y="651"/>
                  </a:cubicBezTo>
                  <a:cubicBezTo>
                    <a:pt x="79" y="647"/>
                    <a:pt x="80" y="643"/>
                    <a:pt x="81" y="640"/>
                  </a:cubicBezTo>
                  <a:cubicBezTo>
                    <a:pt x="82" y="638"/>
                    <a:pt x="81" y="637"/>
                    <a:pt x="80" y="637"/>
                  </a:cubicBezTo>
                  <a:cubicBezTo>
                    <a:pt x="79" y="637"/>
                    <a:pt x="78" y="637"/>
                    <a:pt x="77" y="638"/>
                  </a:cubicBezTo>
                  <a:close/>
                  <a:moveTo>
                    <a:pt x="84" y="615"/>
                  </a:moveTo>
                  <a:cubicBezTo>
                    <a:pt x="83" y="619"/>
                    <a:pt x="82" y="623"/>
                    <a:pt x="81" y="627"/>
                  </a:cubicBezTo>
                  <a:cubicBezTo>
                    <a:pt x="80" y="628"/>
                    <a:pt x="81" y="629"/>
                    <a:pt x="82" y="629"/>
                  </a:cubicBezTo>
                  <a:cubicBezTo>
                    <a:pt x="83" y="630"/>
                    <a:pt x="84" y="629"/>
                    <a:pt x="84" y="628"/>
                  </a:cubicBezTo>
                  <a:cubicBezTo>
                    <a:pt x="85" y="624"/>
                    <a:pt x="86" y="620"/>
                    <a:pt x="87" y="616"/>
                  </a:cubicBezTo>
                  <a:cubicBezTo>
                    <a:pt x="88" y="615"/>
                    <a:pt x="87" y="614"/>
                    <a:pt x="86" y="614"/>
                  </a:cubicBezTo>
                  <a:cubicBezTo>
                    <a:pt x="85" y="614"/>
                    <a:pt x="84" y="614"/>
                    <a:pt x="84" y="615"/>
                  </a:cubicBezTo>
                  <a:close/>
                  <a:moveTo>
                    <a:pt x="89" y="592"/>
                  </a:moveTo>
                  <a:cubicBezTo>
                    <a:pt x="88" y="596"/>
                    <a:pt x="87" y="600"/>
                    <a:pt x="86" y="604"/>
                  </a:cubicBezTo>
                  <a:cubicBezTo>
                    <a:pt x="86" y="605"/>
                    <a:pt x="87" y="606"/>
                    <a:pt x="88" y="606"/>
                  </a:cubicBezTo>
                  <a:cubicBezTo>
                    <a:pt x="89" y="606"/>
                    <a:pt x="90" y="606"/>
                    <a:pt x="90" y="604"/>
                  </a:cubicBezTo>
                  <a:cubicBezTo>
                    <a:pt x="91" y="601"/>
                    <a:pt x="92" y="597"/>
                    <a:pt x="92" y="593"/>
                  </a:cubicBezTo>
                  <a:cubicBezTo>
                    <a:pt x="93" y="592"/>
                    <a:pt x="92" y="591"/>
                    <a:pt x="91" y="590"/>
                  </a:cubicBezTo>
                  <a:cubicBezTo>
                    <a:pt x="90" y="590"/>
                    <a:pt x="89" y="591"/>
                    <a:pt x="89" y="592"/>
                  </a:cubicBezTo>
                  <a:close/>
                  <a:moveTo>
                    <a:pt x="92" y="568"/>
                  </a:moveTo>
                  <a:cubicBezTo>
                    <a:pt x="92" y="572"/>
                    <a:pt x="91" y="576"/>
                    <a:pt x="91" y="580"/>
                  </a:cubicBezTo>
                  <a:cubicBezTo>
                    <a:pt x="90" y="581"/>
                    <a:pt x="91" y="582"/>
                    <a:pt x="92" y="582"/>
                  </a:cubicBezTo>
                  <a:cubicBezTo>
                    <a:pt x="93" y="583"/>
                    <a:pt x="94" y="582"/>
                    <a:pt x="95" y="581"/>
                  </a:cubicBezTo>
                  <a:cubicBezTo>
                    <a:pt x="95" y="577"/>
                    <a:pt x="96" y="573"/>
                    <a:pt x="96" y="569"/>
                  </a:cubicBezTo>
                  <a:cubicBezTo>
                    <a:pt x="97" y="568"/>
                    <a:pt x="96" y="567"/>
                    <a:pt x="95" y="567"/>
                  </a:cubicBezTo>
                  <a:cubicBezTo>
                    <a:pt x="94" y="566"/>
                    <a:pt x="93" y="567"/>
                    <a:pt x="92" y="568"/>
                  </a:cubicBezTo>
                  <a:close/>
                  <a:moveTo>
                    <a:pt x="95" y="545"/>
                  </a:moveTo>
                  <a:cubicBezTo>
                    <a:pt x="95" y="549"/>
                    <a:pt x="94" y="553"/>
                    <a:pt x="94" y="556"/>
                  </a:cubicBezTo>
                  <a:cubicBezTo>
                    <a:pt x="94" y="558"/>
                    <a:pt x="95" y="559"/>
                    <a:pt x="96" y="559"/>
                  </a:cubicBezTo>
                  <a:cubicBezTo>
                    <a:pt x="97" y="559"/>
                    <a:pt x="98" y="558"/>
                    <a:pt x="98" y="557"/>
                  </a:cubicBezTo>
                  <a:cubicBezTo>
                    <a:pt x="98" y="553"/>
                    <a:pt x="99" y="549"/>
                    <a:pt x="99" y="545"/>
                  </a:cubicBezTo>
                  <a:cubicBezTo>
                    <a:pt x="99" y="544"/>
                    <a:pt x="98" y="543"/>
                    <a:pt x="97" y="543"/>
                  </a:cubicBezTo>
                  <a:cubicBezTo>
                    <a:pt x="96" y="543"/>
                    <a:pt x="95" y="543"/>
                    <a:pt x="95" y="545"/>
                  </a:cubicBezTo>
                  <a:close/>
                  <a:moveTo>
                    <a:pt x="97" y="521"/>
                  </a:moveTo>
                  <a:cubicBezTo>
                    <a:pt x="97" y="525"/>
                    <a:pt x="96" y="529"/>
                    <a:pt x="96" y="533"/>
                  </a:cubicBezTo>
                  <a:cubicBezTo>
                    <a:pt x="96" y="534"/>
                    <a:pt x="97" y="535"/>
                    <a:pt x="98" y="535"/>
                  </a:cubicBezTo>
                  <a:cubicBezTo>
                    <a:pt x="99" y="535"/>
                    <a:pt x="100" y="534"/>
                    <a:pt x="100" y="533"/>
                  </a:cubicBezTo>
                  <a:cubicBezTo>
                    <a:pt x="100" y="529"/>
                    <a:pt x="101" y="525"/>
                    <a:pt x="101" y="521"/>
                  </a:cubicBezTo>
                  <a:cubicBezTo>
                    <a:pt x="101" y="520"/>
                    <a:pt x="100" y="519"/>
                    <a:pt x="99" y="519"/>
                  </a:cubicBezTo>
                  <a:cubicBezTo>
                    <a:pt x="98" y="519"/>
                    <a:pt x="97" y="520"/>
                    <a:pt x="97" y="521"/>
                  </a:cubicBezTo>
                  <a:close/>
                  <a:moveTo>
                    <a:pt x="97" y="497"/>
                  </a:moveTo>
                  <a:cubicBezTo>
                    <a:pt x="97" y="498"/>
                    <a:pt x="97" y="499"/>
                    <a:pt x="97" y="501"/>
                  </a:cubicBezTo>
                  <a:cubicBezTo>
                    <a:pt x="97" y="503"/>
                    <a:pt x="97" y="506"/>
                    <a:pt x="97" y="509"/>
                  </a:cubicBezTo>
                  <a:cubicBezTo>
                    <a:pt x="97" y="510"/>
                    <a:pt x="98" y="511"/>
                    <a:pt x="99" y="511"/>
                  </a:cubicBezTo>
                  <a:cubicBezTo>
                    <a:pt x="100" y="511"/>
                    <a:pt x="101" y="510"/>
                    <a:pt x="101" y="509"/>
                  </a:cubicBezTo>
                  <a:cubicBezTo>
                    <a:pt x="101" y="506"/>
                    <a:pt x="101" y="503"/>
                    <a:pt x="101" y="501"/>
                  </a:cubicBezTo>
                  <a:cubicBezTo>
                    <a:pt x="101" y="499"/>
                    <a:pt x="101" y="498"/>
                    <a:pt x="101" y="497"/>
                  </a:cubicBezTo>
                  <a:cubicBezTo>
                    <a:pt x="101" y="496"/>
                    <a:pt x="100" y="495"/>
                    <a:pt x="99" y="495"/>
                  </a:cubicBezTo>
                  <a:cubicBezTo>
                    <a:pt x="98" y="495"/>
                    <a:pt x="97" y="496"/>
                    <a:pt x="97" y="497"/>
                  </a:cubicBezTo>
                  <a:close/>
                  <a:moveTo>
                    <a:pt x="96" y="473"/>
                  </a:moveTo>
                  <a:cubicBezTo>
                    <a:pt x="97" y="477"/>
                    <a:pt x="97" y="481"/>
                    <a:pt x="97" y="485"/>
                  </a:cubicBezTo>
                  <a:cubicBezTo>
                    <a:pt x="97" y="486"/>
                    <a:pt x="98" y="487"/>
                    <a:pt x="99" y="487"/>
                  </a:cubicBezTo>
                  <a:cubicBezTo>
                    <a:pt x="100" y="487"/>
                    <a:pt x="101" y="486"/>
                    <a:pt x="101" y="485"/>
                  </a:cubicBezTo>
                  <a:cubicBezTo>
                    <a:pt x="101" y="481"/>
                    <a:pt x="101" y="477"/>
                    <a:pt x="100" y="473"/>
                  </a:cubicBezTo>
                  <a:cubicBezTo>
                    <a:pt x="100" y="472"/>
                    <a:pt x="99" y="471"/>
                    <a:pt x="98" y="471"/>
                  </a:cubicBezTo>
                  <a:cubicBezTo>
                    <a:pt x="97" y="471"/>
                    <a:pt x="96" y="472"/>
                    <a:pt x="96" y="473"/>
                  </a:cubicBezTo>
                  <a:close/>
                  <a:moveTo>
                    <a:pt x="94" y="449"/>
                  </a:moveTo>
                  <a:cubicBezTo>
                    <a:pt x="95" y="453"/>
                    <a:pt x="95" y="457"/>
                    <a:pt x="95" y="461"/>
                  </a:cubicBezTo>
                  <a:cubicBezTo>
                    <a:pt x="96" y="462"/>
                    <a:pt x="97" y="463"/>
                    <a:pt x="98" y="463"/>
                  </a:cubicBezTo>
                  <a:cubicBezTo>
                    <a:pt x="99" y="463"/>
                    <a:pt x="100" y="462"/>
                    <a:pt x="99" y="461"/>
                  </a:cubicBezTo>
                  <a:cubicBezTo>
                    <a:pt x="99" y="457"/>
                    <a:pt x="99" y="453"/>
                    <a:pt x="98" y="449"/>
                  </a:cubicBezTo>
                  <a:cubicBezTo>
                    <a:pt x="98" y="448"/>
                    <a:pt x="97" y="447"/>
                    <a:pt x="96" y="447"/>
                  </a:cubicBezTo>
                  <a:cubicBezTo>
                    <a:pt x="95" y="447"/>
                    <a:pt x="94" y="448"/>
                    <a:pt x="94" y="449"/>
                  </a:cubicBezTo>
                  <a:close/>
                  <a:moveTo>
                    <a:pt x="91" y="426"/>
                  </a:moveTo>
                  <a:cubicBezTo>
                    <a:pt x="91" y="429"/>
                    <a:pt x="92" y="433"/>
                    <a:pt x="93" y="437"/>
                  </a:cubicBezTo>
                  <a:cubicBezTo>
                    <a:pt x="93" y="438"/>
                    <a:pt x="94" y="439"/>
                    <a:pt x="95" y="439"/>
                  </a:cubicBezTo>
                  <a:cubicBezTo>
                    <a:pt x="96" y="439"/>
                    <a:pt x="97" y="438"/>
                    <a:pt x="97" y="437"/>
                  </a:cubicBezTo>
                  <a:cubicBezTo>
                    <a:pt x="96" y="433"/>
                    <a:pt x="95" y="429"/>
                    <a:pt x="95" y="425"/>
                  </a:cubicBezTo>
                  <a:cubicBezTo>
                    <a:pt x="94" y="424"/>
                    <a:pt x="93" y="423"/>
                    <a:pt x="92" y="423"/>
                  </a:cubicBezTo>
                  <a:cubicBezTo>
                    <a:pt x="91" y="423"/>
                    <a:pt x="91" y="424"/>
                    <a:pt x="91" y="426"/>
                  </a:cubicBezTo>
                  <a:close/>
                  <a:moveTo>
                    <a:pt x="86" y="402"/>
                  </a:moveTo>
                  <a:cubicBezTo>
                    <a:pt x="87" y="406"/>
                    <a:pt x="88" y="410"/>
                    <a:pt x="88" y="414"/>
                  </a:cubicBezTo>
                  <a:cubicBezTo>
                    <a:pt x="89" y="415"/>
                    <a:pt x="90" y="416"/>
                    <a:pt x="91" y="415"/>
                  </a:cubicBezTo>
                  <a:cubicBezTo>
                    <a:pt x="92" y="415"/>
                    <a:pt x="93" y="414"/>
                    <a:pt x="92" y="413"/>
                  </a:cubicBezTo>
                  <a:cubicBezTo>
                    <a:pt x="92" y="409"/>
                    <a:pt x="91" y="405"/>
                    <a:pt x="90" y="401"/>
                  </a:cubicBezTo>
                  <a:cubicBezTo>
                    <a:pt x="89" y="400"/>
                    <a:pt x="88" y="399"/>
                    <a:pt x="87" y="400"/>
                  </a:cubicBezTo>
                  <a:cubicBezTo>
                    <a:pt x="86" y="400"/>
                    <a:pt x="86" y="401"/>
                    <a:pt x="86" y="402"/>
                  </a:cubicBezTo>
                  <a:close/>
                  <a:moveTo>
                    <a:pt x="79" y="379"/>
                  </a:moveTo>
                  <a:cubicBezTo>
                    <a:pt x="81" y="383"/>
                    <a:pt x="82" y="387"/>
                    <a:pt x="83" y="391"/>
                  </a:cubicBezTo>
                  <a:cubicBezTo>
                    <a:pt x="83" y="392"/>
                    <a:pt x="84" y="392"/>
                    <a:pt x="85" y="392"/>
                  </a:cubicBezTo>
                  <a:cubicBezTo>
                    <a:pt x="86" y="392"/>
                    <a:pt x="87" y="391"/>
                    <a:pt x="87" y="390"/>
                  </a:cubicBezTo>
                  <a:cubicBezTo>
                    <a:pt x="86" y="386"/>
                    <a:pt x="85" y="382"/>
                    <a:pt x="83" y="378"/>
                  </a:cubicBezTo>
                  <a:cubicBezTo>
                    <a:pt x="83" y="377"/>
                    <a:pt x="82" y="376"/>
                    <a:pt x="81" y="377"/>
                  </a:cubicBezTo>
                  <a:cubicBezTo>
                    <a:pt x="80" y="377"/>
                    <a:pt x="79" y="378"/>
                    <a:pt x="79" y="379"/>
                  </a:cubicBezTo>
                  <a:close/>
                  <a:moveTo>
                    <a:pt x="72" y="357"/>
                  </a:moveTo>
                  <a:cubicBezTo>
                    <a:pt x="73" y="360"/>
                    <a:pt x="74" y="364"/>
                    <a:pt x="76" y="368"/>
                  </a:cubicBezTo>
                  <a:cubicBezTo>
                    <a:pt x="76" y="369"/>
                    <a:pt x="77" y="369"/>
                    <a:pt x="78" y="369"/>
                  </a:cubicBezTo>
                  <a:cubicBezTo>
                    <a:pt x="79" y="369"/>
                    <a:pt x="80" y="368"/>
                    <a:pt x="80" y="366"/>
                  </a:cubicBezTo>
                  <a:cubicBezTo>
                    <a:pt x="78" y="363"/>
                    <a:pt x="77" y="359"/>
                    <a:pt x="75" y="355"/>
                  </a:cubicBezTo>
                  <a:cubicBezTo>
                    <a:pt x="75" y="354"/>
                    <a:pt x="74" y="354"/>
                    <a:pt x="73" y="354"/>
                  </a:cubicBezTo>
                  <a:cubicBezTo>
                    <a:pt x="72" y="354"/>
                    <a:pt x="71" y="356"/>
                    <a:pt x="72" y="357"/>
                  </a:cubicBezTo>
                  <a:close/>
                  <a:moveTo>
                    <a:pt x="62" y="335"/>
                  </a:moveTo>
                  <a:cubicBezTo>
                    <a:pt x="64" y="338"/>
                    <a:pt x="66" y="342"/>
                    <a:pt x="67" y="346"/>
                  </a:cubicBezTo>
                  <a:cubicBezTo>
                    <a:pt x="68" y="347"/>
                    <a:pt x="69" y="347"/>
                    <a:pt x="70" y="347"/>
                  </a:cubicBezTo>
                  <a:cubicBezTo>
                    <a:pt x="71" y="346"/>
                    <a:pt x="71" y="345"/>
                    <a:pt x="71" y="344"/>
                  </a:cubicBezTo>
                  <a:cubicBezTo>
                    <a:pt x="69" y="340"/>
                    <a:pt x="68" y="337"/>
                    <a:pt x="66" y="333"/>
                  </a:cubicBezTo>
                  <a:cubicBezTo>
                    <a:pt x="65" y="332"/>
                    <a:pt x="64" y="332"/>
                    <a:pt x="63" y="332"/>
                  </a:cubicBezTo>
                  <a:cubicBezTo>
                    <a:pt x="62" y="332"/>
                    <a:pt x="62" y="334"/>
                    <a:pt x="62" y="335"/>
                  </a:cubicBezTo>
                  <a:close/>
                  <a:moveTo>
                    <a:pt x="51" y="313"/>
                  </a:moveTo>
                  <a:cubicBezTo>
                    <a:pt x="53" y="317"/>
                    <a:pt x="55" y="320"/>
                    <a:pt x="57" y="324"/>
                  </a:cubicBezTo>
                  <a:cubicBezTo>
                    <a:pt x="57" y="325"/>
                    <a:pt x="59" y="325"/>
                    <a:pt x="60" y="325"/>
                  </a:cubicBezTo>
                  <a:cubicBezTo>
                    <a:pt x="61" y="324"/>
                    <a:pt x="61" y="323"/>
                    <a:pt x="61" y="322"/>
                  </a:cubicBezTo>
                  <a:cubicBezTo>
                    <a:pt x="59" y="319"/>
                    <a:pt x="57" y="315"/>
                    <a:pt x="55" y="311"/>
                  </a:cubicBezTo>
                  <a:cubicBezTo>
                    <a:pt x="54" y="311"/>
                    <a:pt x="53" y="310"/>
                    <a:pt x="52" y="311"/>
                  </a:cubicBezTo>
                  <a:cubicBezTo>
                    <a:pt x="51" y="311"/>
                    <a:pt x="51" y="312"/>
                    <a:pt x="51" y="313"/>
                  </a:cubicBezTo>
                  <a:close/>
                  <a:moveTo>
                    <a:pt x="39" y="293"/>
                  </a:moveTo>
                  <a:cubicBezTo>
                    <a:pt x="39" y="294"/>
                    <a:pt x="40" y="295"/>
                    <a:pt x="40" y="295"/>
                  </a:cubicBezTo>
                  <a:cubicBezTo>
                    <a:pt x="42" y="298"/>
                    <a:pt x="44" y="301"/>
                    <a:pt x="45" y="303"/>
                  </a:cubicBezTo>
                  <a:cubicBezTo>
                    <a:pt x="46" y="304"/>
                    <a:pt x="47" y="304"/>
                    <a:pt x="48" y="304"/>
                  </a:cubicBezTo>
                  <a:cubicBezTo>
                    <a:pt x="49" y="303"/>
                    <a:pt x="49" y="302"/>
                    <a:pt x="49" y="301"/>
                  </a:cubicBezTo>
                  <a:cubicBezTo>
                    <a:pt x="47" y="298"/>
                    <a:pt x="46" y="296"/>
                    <a:pt x="44" y="293"/>
                  </a:cubicBezTo>
                  <a:cubicBezTo>
                    <a:pt x="43" y="292"/>
                    <a:pt x="43" y="292"/>
                    <a:pt x="42" y="291"/>
                  </a:cubicBezTo>
                  <a:cubicBezTo>
                    <a:pt x="42" y="290"/>
                    <a:pt x="41" y="290"/>
                    <a:pt x="40" y="290"/>
                  </a:cubicBezTo>
                  <a:cubicBezTo>
                    <a:pt x="39" y="291"/>
                    <a:pt x="38" y="292"/>
                    <a:pt x="39" y="293"/>
                  </a:cubicBezTo>
                  <a:close/>
                  <a:moveTo>
                    <a:pt x="27" y="272"/>
                  </a:moveTo>
                  <a:cubicBezTo>
                    <a:pt x="29" y="276"/>
                    <a:pt x="31" y="279"/>
                    <a:pt x="33" y="283"/>
                  </a:cubicBezTo>
                  <a:cubicBezTo>
                    <a:pt x="33" y="284"/>
                    <a:pt x="34" y="284"/>
                    <a:pt x="35" y="283"/>
                  </a:cubicBezTo>
                  <a:cubicBezTo>
                    <a:pt x="36" y="283"/>
                    <a:pt x="37" y="282"/>
                    <a:pt x="36" y="281"/>
                  </a:cubicBezTo>
                  <a:cubicBezTo>
                    <a:pt x="34" y="277"/>
                    <a:pt x="32" y="274"/>
                    <a:pt x="30" y="270"/>
                  </a:cubicBezTo>
                  <a:cubicBezTo>
                    <a:pt x="30" y="269"/>
                    <a:pt x="29" y="269"/>
                    <a:pt x="28" y="269"/>
                  </a:cubicBezTo>
                  <a:cubicBezTo>
                    <a:pt x="27" y="270"/>
                    <a:pt x="26" y="271"/>
                    <a:pt x="27" y="272"/>
                  </a:cubicBezTo>
                  <a:close/>
                  <a:moveTo>
                    <a:pt x="17" y="250"/>
                  </a:moveTo>
                  <a:cubicBezTo>
                    <a:pt x="18" y="254"/>
                    <a:pt x="20" y="257"/>
                    <a:pt x="22" y="261"/>
                  </a:cubicBezTo>
                  <a:cubicBezTo>
                    <a:pt x="22" y="262"/>
                    <a:pt x="23" y="263"/>
                    <a:pt x="24" y="262"/>
                  </a:cubicBezTo>
                  <a:cubicBezTo>
                    <a:pt x="25" y="262"/>
                    <a:pt x="26" y="261"/>
                    <a:pt x="25" y="260"/>
                  </a:cubicBezTo>
                  <a:cubicBezTo>
                    <a:pt x="24" y="256"/>
                    <a:pt x="22" y="252"/>
                    <a:pt x="21" y="249"/>
                  </a:cubicBezTo>
                  <a:cubicBezTo>
                    <a:pt x="20" y="248"/>
                    <a:pt x="19" y="247"/>
                    <a:pt x="18" y="247"/>
                  </a:cubicBezTo>
                  <a:cubicBezTo>
                    <a:pt x="17" y="248"/>
                    <a:pt x="16" y="249"/>
                    <a:pt x="17" y="250"/>
                  </a:cubicBezTo>
                  <a:close/>
                  <a:moveTo>
                    <a:pt x="9" y="227"/>
                  </a:moveTo>
                  <a:cubicBezTo>
                    <a:pt x="10" y="231"/>
                    <a:pt x="11" y="235"/>
                    <a:pt x="13" y="239"/>
                  </a:cubicBezTo>
                  <a:cubicBezTo>
                    <a:pt x="13" y="240"/>
                    <a:pt x="14" y="240"/>
                    <a:pt x="15" y="240"/>
                  </a:cubicBezTo>
                  <a:cubicBezTo>
                    <a:pt x="16" y="240"/>
                    <a:pt x="17" y="238"/>
                    <a:pt x="16" y="237"/>
                  </a:cubicBezTo>
                  <a:cubicBezTo>
                    <a:pt x="15" y="234"/>
                    <a:pt x="14" y="230"/>
                    <a:pt x="13" y="226"/>
                  </a:cubicBezTo>
                  <a:cubicBezTo>
                    <a:pt x="12" y="225"/>
                    <a:pt x="11" y="224"/>
                    <a:pt x="10" y="225"/>
                  </a:cubicBezTo>
                  <a:cubicBezTo>
                    <a:pt x="9" y="225"/>
                    <a:pt x="9" y="226"/>
                    <a:pt x="9" y="227"/>
                  </a:cubicBezTo>
                  <a:close/>
                  <a:moveTo>
                    <a:pt x="4" y="204"/>
                  </a:moveTo>
                  <a:cubicBezTo>
                    <a:pt x="4" y="208"/>
                    <a:pt x="5" y="212"/>
                    <a:pt x="6" y="215"/>
                  </a:cubicBezTo>
                  <a:cubicBezTo>
                    <a:pt x="6" y="217"/>
                    <a:pt x="7" y="217"/>
                    <a:pt x="8" y="217"/>
                  </a:cubicBezTo>
                  <a:cubicBezTo>
                    <a:pt x="9" y="217"/>
                    <a:pt x="10" y="216"/>
                    <a:pt x="10" y="215"/>
                  </a:cubicBezTo>
                  <a:cubicBezTo>
                    <a:pt x="9" y="211"/>
                    <a:pt x="8" y="207"/>
                    <a:pt x="7" y="203"/>
                  </a:cubicBezTo>
                  <a:cubicBezTo>
                    <a:pt x="7" y="202"/>
                    <a:pt x="6" y="201"/>
                    <a:pt x="5" y="201"/>
                  </a:cubicBezTo>
                  <a:cubicBezTo>
                    <a:pt x="4" y="201"/>
                    <a:pt x="3" y="203"/>
                    <a:pt x="4" y="204"/>
                  </a:cubicBezTo>
                  <a:close/>
                  <a:moveTo>
                    <a:pt x="1" y="180"/>
                  </a:moveTo>
                  <a:cubicBezTo>
                    <a:pt x="1" y="184"/>
                    <a:pt x="1" y="188"/>
                    <a:pt x="2" y="192"/>
                  </a:cubicBezTo>
                  <a:cubicBezTo>
                    <a:pt x="2" y="193"/>
                    <a:pt x="3" y="194"/>
                    <a:pt x="4" y="193"/>
                  </a:cubicBezTo>
                  <a:cubicBezTo>
                    <a:pt x="5" y="193"/>
                    <a:pt x="6" y="192"/>
                    <a:pt x="6" y="191"/>
                  </a:cubicBezTo>
                  <a:cubicBezTo>
                    <a:pt x="5" y="187"/>
                    <a:pt x="5" y="183"/>
                    <a:pt x="5" y="179"/>
                  </a:cubicBezTo>
                  <a:cubicBezTo>
                    <a:pt x="5" y="178"/>
                    <a:pt x="4" y="177"/>
                    <a:pt x="3" y="177"/>
                  </a:cubicBezTo>
                  <a:cubicBezTo>
                    <a:pt x="1" y="178"/>
                    <a:pt x="1" y="178"/>
                    <a:pt x="1" y="180"/>
                  </a:cubicBezTo>
                  <a:close/>
                  <a:moveTo>
                    <a:pt x="0" y="155"/>
                  </a:moveTo>
                  <a:cubicBezTo>
                    <a:pt x="0" y="159"/>
                    <a:pt x="0" y="162"/>
                    <a:pt x="0" y="166"/>
                  </a:cubicBezTo>
                  <a:cubicBezTo>
                    <a:pt x="0" y="166"/>
                    <a:pt x="0" y="167"/>
                    <a:pt x="0" y="167"/>
                  </a:cubicBezTo>
                  <a:cubicBezTo>
                    <a:pt x="0" y="169"/>
                    <a:pt x="1" y="169"/>
                    <a:pt x="2" y="169"/>
                  </a:cubicBezTo>
                  <a:cubicBezTo>
                    <a:pt x="3" y="169"/>
                    <a:pt x="4" y="169"/>
                    <a:pt x="4" y="167"/>
                  </a:cubicBezTo>
                  <a:cubicBezTo>
                    <a:pt x="4" y="167"/>
                    <a:pt x="4" y="166"/>
                    <a:pt x="4" y="166"/>
                  </a:cubicBezTo>
                  <a:cubicBezTo>
                    <a:pt x="4" y="162"/>
                    <a:pt x="4" y="159"/>
                    <a:pt x="4" y="156"/>
                  </a:cubicBezTo>
                  <a:cubicBezTo>
                    <a:pt x="5" y="154"/>
                    <a:pt x="4" y="154"/>
                    <a:pt x="3" y="153"/>
                  </a:cubicBezTo>
                  <a:cubicBezTo>
                    <a:pt x="1" y="153"/>
                    <a:pt x="1" y="154"/>
                    <a:pt x="0" y="155"/>
                  </a:cubicBezTo>
                  <a:close/>
                  <a:moveTo>
                    <a:pt x="3" y="131"/>
                  </a:moveTo>
                  <a:cubicBezTo>
                    <a:pt x="2" y="135"/>
                    <a:pt x="2" y="139"/>
                    <a:pt x="1" y="143"/>
                  </a:cubicBezTo>
                  <a:cubicBezTo>
                    <a:pt x="1" y="144"/>
                    <a:pt x="2" y="145"/>
                    <a:pt x="3" y="145"/>
                  </a:cubicBezTo>
                  <a:cubicBezTo>
                    <a:pt x="4" y="146"/>
                    <a:pt x="5" y="145"/>
                    <a:pt x="5" y="144"/>
                  </a:cubicBezTo>
                  <a:cubicBezTo>
                    <a:pt x="6" y="140"/>
                    <a:pt x="6" y="136"/>
                    <a:pt x="7" y="132"/>
                  </a:cubicBezTo>
                  <a:cubicBezTo>
                    <a:pt x="7" y="131"/>
                    <a:pt x="6" y="130"/>
                    <a:pt x="5" y="130"/>
                  </a:cubicBezTo>
                  <a:cubicBezTo>
                    <a:pt x="4" y="129"/>
                    <a:pt x="3" y="130"/>
                    <a:pt x="3" y="131"/>
                  </a:cubicBezTo>
                  <a:close/>
                  <a:moveTo>
                    <a:pt x="8" y="108"/>
                  </a:moveTo>
                  <a:cubicBezTo>
                    <a:pt x="7" y="111"/>
                    <a:pt x="6" y="115"/>
                    <a:pt x="5" y="119"/>
                  </a:cubicBezTo>
                  <a:cubicBezTo>
                    <a:pt x="5" y="120"/>
                    <a:pt x="5" y="122"/>
                    <a:pt x="7" y="122"/>
                  </a:cubicBezTo>
                  <a:cubicBezTo>
                    <a:pt x="8" y="122"/>
                    <a:pt x="9" y="121"/>
                    <a:pt x="9" y="120"/>
                  </a:cubicBezTo>
                  <a:cubicBezTo>
                    <a:pt x="10" y="116"/>
                    <a:pt x="11" y="112"/>
                    <a:pt x="12" y="109"/>
                  </a:cubicBezTo>
                  <a:cubicBezTo>
                    <a:pt x="12" y="108"/>
                    <a:pt x="11" y="106"/>
                    <a:pt x="10" y="106"/>
                  </a:cubicBezTo>
                  <a:cubicBezTo>
                    <a:pt x="9" y="106"/>
                    <a:pt x="8" y="107"/>
                    <a:pt x="8" y="108"/>
                  </a:cubicBezTo>
                  <a:close/>
                  <a:moveTo>
                    <a:pt x="15" y="84"/>
                  </a:moveTo>
                  <a:cubicBezTo>
                    <a:pt x="13" y="88"/>
                    <a:pt x="12" y="92"/>
                    <a:pt x="11" y="96"/>
                  </a:cubicBezTo>
                  <a:cubicBezTo>
                    <a:pt x="11" y="97"/>
                    <a:pt x="11" y="98"/>
                    <a:pt x="12" y="98"/>
                  </a:cubicBezTo>
                  <a:cubicBezTo>
                    <a:pt x="13" y="99"/>
                    <a:pt x="14" y="98"/>
                    <a:pt x="15" y="97"/>
                  </a:cubicBezTo>
                  <a:cubicBezTo>
                    <a:pt x="16" y="93"/>
                    <a:pt x="17" y="90"/>
                    <a:pt x="19" y="86"/>
                  </a:cubicBezTo>
                  <a:cubicBezTo>
                    <a:pt x="19" y="85"/>
                    <a:pt x="18" y="84"/>
                    <a:pt x="17" y="83"/>
                  </a:cubicBezTo>
                  <a:cubicBezTo>
                    <a:pt x="16" y="83"/>
                    <a:pt x="15" y="83"/>
                    <a:pt x="15" y="84"/>
                  </a:cubicBezTo>
                  <a:close/>
                  <a:moveTo>
                    <a:pt x="24" y="62"/>
                  </a:moveTo>
                  <a:cubicBezTo>
                    <a:pt x="22" y="66"/>
                    <a:pt x="21" y="69"/>
                    <a:pt x="19" y="73"/>
                  </a:cubicBezTo>
                  <a:cubicBezTo>
                    <a:pt x="19" y="74"/>
                    <a:pt x="19" y="75"/>
                    <a:pt x="20" y="76"/>
                  </a:cubicBezTo>
                  <a:cubicBezTo>
                    <a:pt x="21" y="76"/>
                    <a:pt x="22" y="76"/>
                    <a:pt x="23" y="75"/>
                  </a:cubicBezTo>
                  <a:cubicBezTo>
                    <a:pt x="24" y="71"/>
                    <a:pt x="26" y="67"/>
                    <a:pt x="28" y="64"/>
                  </a:cubicBezTo>
                  <a:cubicBezTo>
                    <a:pt x="28" y="63"/>
                    <a:pt x="28" y="62"/>
                    <a:pt x="27" y="61"/>
                  </a:cubicBezTo>
                  <a:cubicBezTo>
                    <a:pt x="26" y="61"/>
                    <a:pt x="24" y="61"/>
                    <a:pt x="24" y="62"/>
                  </a:cubicBezTo>
                  <a:close/>
                  <a:moveTo>
                    <a:pt x="35" y="41"/>
                  </a:moveTo>
                  <a:cubicBezTo>
                    <a:pt x="33" y="44"/>
                    <a:pt x="31" y="47"/>
                    <a:pt x="29" y="51"/>
                  </a:cubicBezTo>
                  <a:cubicBezTo>
                    <a:pt x="29" y="52"/>
                    <a:pt x="29" y="53"/>
                    <a:pt x="30" y="54"/>
                  </a:cubicBezTo>
                  <a:cubicBezTo>
                    <a:pt x="31" y="54"/>
                    <a:pt x="32" y="54"/>
                    <a:pt x="33" y="53"/>
                  </a:cubicBezTo>
                  <a:cubicBezTo>
                    <a:pt x="35" y="49"/>
                    <a:pt x="37" y="46"/>
                    <a:pt x="38" y="43"/>
                  </a:cubicBezTo>
                  <a:cubicBezTo>
                    <a:pt x="39" y="42"/>
                    <a:pt x="39" y="40"/>
                    <a:pt x="38" y="40"/>
                  </a:cubicBezTo>
                  <a:cubicBezTo>
                    <a:pt x="37" y="39"/>
                    <a:pt x="36" y="40"/>
                    <a:pt x="35" y="41"/>
                  </a:cubicBezTo>
                  <a:close/>
                  <a:moveTo>
                    <a:pt x="48" y="20"/>
                  </a:moveTo>
                  <a:cubicBezTo>
                    <a:pt x="46" y="23"/>
                    <a:pt x="43" y="26"/>
                    <a:pt x="41" y="30"/>
                  </a:cubicBezTo>
                  <a:cubicBezTo>
                    <a:pt x="41" y="31"/>
                    <a:pt x="41" y="32"/>
                    <a:pt x="42" y="33"/>
                  </a:cubicBezTo>
                  <a:cubicBezTo>
                    <a:pt x="43" y="34"/>
                    <a:pt x="44" y="33"/>
                    <a:pt x="45" y="32"/>
                  </a:cubicBezTo>
                  <a:cubicBezTo>
                    <a:pt x="47" y="29"/>
                    <a:pt x="49" y="25"/>
                    <a:pt x="51" y="22"/>
                  </a:cubicBezTo>
                  <a:cubicBezTo>
                    <a:pt x="52" y="21"/>
                    <a:pt x="51" y="20"/>
                    <a:pt x="51" y="20"/>
                  </a:cubicBezTo>
                  <a:cubicBezTo>
                    <a:pt x="50" y="19"/>
                    <a:pt x="48" y="19"/>
                    <a:pt x="48" y="20"/>
                  </a:cubicBezTo>
                  <a:close/>
                  <a:moveTo>
                    <a:pt x="63" y="1"/>
                  </a:moveTo>
                  <a:cubicBezTo>
                    <a:pt x="63" y="1"/>
                    <a:pt x="60" y="4"/>
                    <a:pt x="55" y="10"/>
                  </a:cubicBezTo>
                  <a:cubicBezTo>
                    <a:pt x="54" y="11"/>
                    <a:pt x="54" y="12"/>
                    <a:pt x="55" y="13"/>
                  </a:cubicBezTo>
                  <a:cubicBezTo>
                    <a:pt x="56" y="14"/>
                    <a:pt x="57" y="14"/>
                    <a:pt x="58" y="13"/>
                  </a:cubicBezTo>
                  <a:cubicBezTo>
                    <a:pt x="60" y="10"/>
                    <a:pt x="62" y="7"/>
                    <a:pt x="64" y="6"/>
                  </a:cubicBezTo>
                  <a:cubicBezTo>
                    <a:pt x="64" y="5"/>
                    <a:pt x="65" y="4"/>
                    <a:pt x="65" y="4"/>
                  </a:cubicBezTo>
                  <a:cubicBezTo>
                    <a:pt x="65" y="4"/>
                    <a:pt x="66" y="3"/>
                    <a:pt x="66" y="3"/>
                  </a:cubicBezTo>
                  <a:cubicBezTo>
                    <a:pt x="66" y="3"/>
                    <a:pt x="66" y="1"/>
                    <a:pt x="65" y="1"/>
                  </a:cubicBezTo>
                  <a:cubicBezTo>
                    <a:pt x="65" y="0"/>
                    <a:pt x="63" y="0"/>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299" name="Freeform 614">
              <a:extLst>
                <a:ext uri="{FF2B5EF4-FFF2-40B4-BE49-F238E27FC236}">
                  <a16:creationId xmlns:a16="http://schemas.microsoft.com/office/drawing/2014/main" id="{D266AE14-418C-4B41-BDEF-6C59879F8A36}"/>
                </a:ext>
              </a:extLst>
            </p:cNvPr>
            <p:cNvSpPr>
              <a:spLocks noEditPoints="1"/>
            </p:cNvSpPr>
            <p:nvPr/>
          </p:nvSpPr>
          <p:spPr bwMode="auto">
            <a:xfrm rot="16200000">
              <a:off x="3427605" y="-593499"/>
              <a:ext cx="983668" cy="2894420"/>
            </a:xfrm>
            <a:custGeom>
              <a:avLst/>
              <a:gdLst>
                <a:gd name="T0" fmla="*/ 128 w 169"/>
                <a:gd name="T1" fmla="*/ 488 h 498"/>
                <a:gd name="T2" fmla="*/ 132 w 169"/>
                <a:gd name="T3" fmla="*/ 479 h 498"/>
                <a:gd name="T4" fmla="*/ 148 w 169"/>
                <a:gd name="T5" fmla="*/ 445 h 498"/>
                <a:gd name="T6" fmla="*/ 151 w 169"/>
                <a:gd name="T7" fmla="*/ 443 h 498"/>
                <a:gd name="T8" fmla="*/ 156 w 169"/>
                <a:gd name="T9" fmla="*/ 435 h 498"/>
                <a:gd name="T10" fmla="*/ 159 w 169"/>
                <a:gd name="T11" fmla="*/ 411 h 498"/>
                <a:gd name="T12" fmla="*/ 161 w 169"/>
                <a:gd name="T13" fmla="*/ 399 h 498"/>
                <a:gd name="T14" fmla="*/ 168 w 169"/>
                <a:gd name="T15" fmla="*/ 376 h 498"/>
                <a:gd name="T16" fmla="*/ 165 w 169"/>
                <a:gd name="T17" fmla="*/ 363 h 498"/>
                <a:gd name="T18" fmla="*/ 167 w 169"/>
                <a:gd name="T19" fmla="*/ 349 h 498"/>
                <a:gd name="T20" fmla="*/ 168 w 169"/>
                <a:gd name="T21" fmla="*/ 339 h 498"/>
                <a:gd name="T22" fmla="*/ 162 w 169"/>
                <a:gd name="T23" fmla="*/ 316 h 498"/>
                <a:gd name="T24" fmla="*/ 160 w 169"/>
                <a:gd name="T25" fmla="*/ 304 h 498"/>
                <a:gd name="T26" fmla="*/ 160 w 169"/>
                <a:gd name="T27" fmla="*/ 280 h 498"/>
                <a:gd name="T28" fmla="*/ 155 w 169"/>
                <a:gd name="T29" fmla="*/ 270 h 498"/>
                <a:gd name="T30" fmla="*/ 143 w 169"/>
                <a:gd name="T31" fmla="*/ 234 h 498"/>
                <a:gd name="T32" fmla="*/ 145 w 169"/>
                <a:gd name="T33" fmla="*/ 232 h 498"/>
                <a:gd name="T34" fmla="*/ 143 w 169"/>
                <a:gd name="T35" fmla="*/ 222 h 498"/>
                <a:gd name="T36" fmla="*/ 132 w 169"/>
                <a:gd name="T37" fmla="*/ 200 h 498"/>
                <a:gd name="T38" fmla="*/ 128 w 169"/>
                <a:gd name="T39" fmla="*/ 189 h 498"/>
                <a:gd name="T40" fmla="*/ 122 w 169"/>
                <a:gd name="T41" fmla="*/ 165 h 498"/>
                <a:gd name="T42" fmla="*/ 117 w 169"/>
                <a:gd name="T43" fmla="*/ 157 h 498"/>
                <a:gd name="T44" fmla="*/ 100 w 169"/>
                <a:gd name="T45" fmla="*/ 123 h 498"/>
                <a:gd name="T46" fmla="*/ 101 w 169"/>
                <a:gd name="T47" fmla="*/ 120 h 498"/>
                <a:gd name="T48" fmla="*/ 99 w 169"/>
                <a:gd name="T49" fmla="*/ 110 h 498"/>
                <a:gd name="T50" fmla="*/ 86 w 169"/>
                <a:gd name="T51" fmla="*/ 89 h 498"/>
                <a:gd name="T52" fmla="*/ 83 w 169"/>
                <a:gd name="T53" fmla="*/ 78 h 498"/>
                <a:gd name="T54" fmla="*/ 84 w 169"/>
                <a:gd name="T55" fmla="*/ 65 h 498"/>
                <a:gd name="T56" fmla="*/ 85 w 169"/>
                <a:gd name="T57" fmla="*/ 29 h 498"/>
                <a:gd name="T58" fmla="*/ 88 w 169"/>
                <a:gd name="T59" fmla="*/ 28 h 498"/>
                <a:gd name="T60" fmla="*/ 95 w 169"/>
                <a:gd name="T61" fmla="*/ 21 h 498"/>
                <a:gd name="T62" fmla="*/ 112 w 169"/>
                <a:gd name="T63" fmla="*/ 4 h 498"/>
                <a:gd name="T64" fmla="*/ 124 w 169"/>
                <a:gd name="T65" fmla="*/ 1 h 498"/>
                <a:gd name="T66" fmla="*/ 147 w 169"/>
                <a:gd name="T67" fmla="*/ 7 h 498"/>
                <a:gd name="T68" fmla="*/ 156 w 169"/>
                <a:gd name="T69" fmla="*/ 10 h 498"/>
                <a:gd name="T70" fmla="*/ 166 w 169"/>
                <a:gd name="T71" fmla="*/ 45 h 498"/>
                <a:gd name="T72" fmla="*/ 163 w 169"/>
                <a:gd name="T73" fmla="*/ 42 h 498"/>
                <a:gd name="T74" fmla="*/ 161 w 169"/>
                <a:gd name="T75" fmla="*/ 57 h 498"/>
                <a:gd name="T76" fmla="*/ 155 w 169"/>
                <a:gd name="T77" fmla="*/ 67 h 498"/>
                <a:gd name="T78" fmla="*/ 134 w 169"/>
                <a:gd name="T79" fmla="*/ 78 h 498"/>
                <a:gd name="T80" fmla="*/ 123 w 169"/>
                <a:gd name="T81" fmla="*/ 85 h 498"/>
                <a:gd name="T82" fmla="*/ 109 w 169"/>
                <a:gd name="T83" fmla="*/ 84 h 498"/>
                <a:gd name="T84" fmla="*/ 99 w 169"/>
                <a:gd name="T85" fmla="*/ 80 h 498"/>
                <a:gd name="T86" fmla="*/ 75 w 169"/>
                <a:gd name="T87" fmla="*/ 78 h 498"/>
                <a:gd name="T88" fmla="*/ 64 w 169"/>
                <a:gd name="T89" fmla="*/ 74 h 498"/>
                <a:gd name="T90" fmla="*/ 44 w 169"/>
                <a:gd name="T91" fmla="*/ 60 h 498"/>
                <a:gd name="T92" fmla="*/ 34 w 169"/>
                <a:gd name="T93" fmla="*/ 57 h 498"/>
                <a:gd name="T94" fmla="*/ 2 w 169"/>
                <a:gd name="T95" fmla="*/ 39 h 498"/>
                <a:gd name="T96" fmla="*/ 1 w 169"/>
                <a:gd name="T97" fmla="*/ 39 h 498"/>
                <a:gd name="T98" fmla="*/ 1 w 169"/>
                <a:gd name="T99" fmla="*/ 39 h 498"/>
                <a:gd name="T100" fmla="*/ 6 w 169"/>
                <a:gd name="T101" fmla="*/ 37 h 498"/>
                <a:gd name="T102" fmla="*/ 0 w 169"/>
                <a:gd name="T103" fmla="*/ 3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498">
                  <a:moveTo>
                    <a:pt x="125" y="486"/>
                  </a:moveTo>
                  <a:cubicBezTo>
                    <a:pt x="123" y="489"/>
                    <a:pt x="121" y="492"/>
                    <a:pt x="118" y="494"/>
                  </a:cubicBezTo>
                  <a:cubicBezTo>
                    <a:pt x="118" y="495"/>
                    <a:pt x="118" y="497"/>
                    <a:pt x="119" y="497"/>
                  </a:cubicBezTo>
                  <a:cubicBezTo>
                    <a:pt x="120" y="498"/>
                    <a:pt x="121" y="498"/>
                    <a:pt x="122" y="497"/>
                  </a:cubicBezTo>
                  <a:cubicBezTo>
                    <a:pt x="124" y="494"/>
                    <a:pt x="126" y="491"/>
                    <a:pt x="128" y="488"/>
                  </a:cubicBezTo>
                  <a:cubicBezTo>
                    <a:pt x="129" y="487"/>
                    <a:pt x="129" y="486"/>
                    <a:pt x="128" y="485"/>
                  </a:cubicBezTo>
                  <a:cubicBezTo>
                    <a:pt x="127" y="485"/>
                    <a:pt x="126" y="485"/>
                    <a:pt x="125" y="486"/>
                  </a:cubicBezTo>
                  <a:close/>
                  <a:moveTo>
                    <a:pt x="138" y="466"/>
                  </a:moveTo>
                  <a:cubicBezTo>
                    <a:pt x="136" y="469"/>
                    <a:pt x="134" y="473"/>
                    <a:pt x="132" y="476"/>
                  </a:cubicBezTo>
                  <a:cubicBezTo>
                    <a:pt x="131" y="477"/>
                    <a:pt x="131" y="478"/>
                    <a:pt x="132" y="479"/>
                  </a:cubicBezTo>
                  <a:cubicBezTo>
                    <a:pt x="133" y="479"/>
                    <a:pt x="135" y="479"/>
                    <a:pt x="135" y="478"/>
                  </a:cubicBezTo>
                  <a:cubicBezTo>
                    <a:pt x="137" y="475"/>
                    <a:pt x="139" y="471"/>
                    <a:pt x="141" y="468"/>
                  </a:cubicBezTo>
                  <a:cubicBezTo>
                    <a:pt x="142" y="467"/>
                    <a:pt x="142" y="466"/>
                    <a:pt x="141" y="465"/>
                  </a:cubicBezTo>
                  <a:cubicBezTo>
                    <a:pt x="140" y="465"/>
                    <a:pt x="138" y="465"/>
                    <a:pt x="138" y="466"/>
                  </a:cubicBezTo>
                  <a:close/>
                  <a:moveTo>
                    <a:pt x="148" y="445"/>
                  </a:moveTo>
                  <a:cubicBezTo>
                    <a:pt x="147" y="448"/>
                    <a:pt x="145" y="452"/>
                    <a:pt x="143" y="455"/>
                  </a:cubicBezTo>
                  <a:cubicBezTo>
                    <a:pt x="143" y="456"/>
                    <a:pt x="143" y="458"/>
                    <a:pt x="144" y="458"/>
                  </a:cubicBezTo>
                  <a:cubicBezTo>
                    <a:pt x="145" y="459"/>
                    <a:pt x="147" y="458"/>
                    <a:pt x="147" y="457"/>
                  </a:cubicBezTo>
                  <a:cubicBezTo>
                    <a:pt x="149" y="453"/>
                    <a:pt x="151" y="450"/>
                    <a:pt x="152" y="446"/>
                  </a:cubicBezTo>
                  <a:cubicBezTo>
                    <a:pt x="152" y="445"/>
                    <a:pt x="152" y="444"/>
                    <a:pt x="151" y="443"/>
                  </a:cubicBezTo>
                  <a:cubicBezTo>
                    <a:pt x="150" y="443"/>
                    <a:pt x="149" y="444"/>
                    <a:pt x="148" y="445"/>
                  </a:cubicBezTo>
                  <a:close/>
                  <a:moveTo>
                    <a:pt x="156" y="422"/>
                  </a:moveTo>
                  <a:cubicBezTo>
                    <a:pt x="155" y="426"/>
                    <a:pt x="154" y="430"/>
                    <a:pt x="153" y="433"/>
                  </a:cubicBezTo>
                  <a:cubicBezTo>
                    <a:pt x="152" y="435"/>
                    <a:pt x="153" y="436"/>
                    <a:pt x="154" y="436"/>
                  </a:cubicBezTo>
                  <a:cubicBezTo>
                    <a:pt x="155" y="436"/>
                    <a:pt x="156" y="436"/>
                    <a:pt x="156" y="435"/>
                  </a:cubicBezTo>
                  <a:cubicBezTo>
                    <a:pt x="158" y="431"/>
                    <a:pt x="159" y="427"/>
                    <a:pt x="160" y="423"/>
                  </a:cubicBezTo>
                  <a:cubicBezTo>
                    <a:pt x="160" y="422"/>
                    <a:pt x="160" y="421"/>
                    <a:pt x="159" y="421"/>
                  </a:cubicBezTo>
                  <a:cubicBezTo>
                    <a:pt x="158" y="420"/>
                    <a:pt x="156" y="421"/>
                    <a:pt x="156" y="422"/>
                  </a:cubicBezTo>
                  <a:close/>
                  <a:moveTo>
                    <a:pt x="161" y="399"/>
                  </a:moveTo>
                  <a:cubicBezTo>
                    <a:pt x="161" y="403"/>
                    <a:pt x="160" y="407"/>
                    <a:pt x="159" y="411"/>
                  </a:cubicBezTo>
                  <a:cubicBezTo>
                    <a:pt x="159" y="412"/>
                    <a:pt x="160" y="413"/>
                    <a:pt x="161" y="413"/>
                  </a:cubicBezTo>
                  <a:cubicBezTo>
                    <a:pt x="162" y="413"/>
                    <a:pt x="163" y="413"/>
                    <a:pt x="163" y="412"/>
                  </a:cubicBezTo>
                  <a:cubicBezTo>
                    <a:pt x="164" y="408"/>
                    <a:pt x="165" y="404"/>
                    <a:pt x="165" y="400"/>
                  </a:cubicBezTo>
                  <a:cubicBezTo>
                    <a:pt x="166" y="399"/>
                    <a:pt x="165" y="398"/>
                    <a:pt x="164" y="397"/>
                  </a:cubicBezTo>
                  <a:cubicBezTo>
                    <a:pt x="163" y="397"/>
                    <a:pt x="162" y="398"/>
                    <a:pt x="161" y="399"/>
                  </a:cubicBezTo>
                  <a:close/>
                  <a:moveTo>
                    <a:pt x="164" y="375"/>
                  </a:moveTo>
                  <a:cubicBezTo>
                    <a:pt x="164" y="379"/>
                    <a:pt x="164" y="383"/>
                    <a:pt x="163" y="387"/>
                  </a:cubicBezTo>
                  <a:cubicBezTo>
                    <a:pt x="163" y="388"/>
                    <a:pt x="164" y="389"/>
                    <a:pt x="165" y="389"/>
                  </a:cubicBezTo>
                  <a:cubicBezTo>
                    <a:pt x="166" y="390"/>
                    <a:pt x="167" y="389"/>
                    <a:pt x="167" y="388"/>
                  </a:cubicBezTo>
                  <a:cubicBezTo>
                    <a:pt x="168" y="384"/>
                    <a:pt x="168" y="380"/>
                    <a:pt x="168" y="376"/>
                  </a:cubicBezTo>
                  <a:cubicBezTo>
                    <a:pt x="168" y="375"/>
                    <a:pt x="167" y="374"/>
                    <a:pt x="166" y="373"/>
                  </a:cubicBezTo>
                  <a:cubicBezTo>
                    <a:pt x="165" y="373"/>
                    <a:pt x="164" y="374"/>
                    <a:pt x="164" y="375"/>
                  </a:cubicBezTo>
                  <a:close/>
                  <a:moveTo>
                    <a:pt x="165" y="352"/>
                  </a:moveTo>
                  <a:cubicBezTo>
                    <a:pt x="165" y="353"/>
                    <a:pt x="165" y="355"/>
                    <a:pt x="165" y="357"/>
                  </a:cubicBezTo>
                  <a:cubicBezTo>
                    <a:pt x="165" y="359"/>
                    <a:pt x="165" y="361"/>
                    <a:pt x="165" y="363"/>
                  </a:cubicBezTo>
                  <a:cubicBezTo>
                    <a:pt x="165" y="365"/>
                    <a:pt x="166" y="365"/>
                    <a:pt x="167" y="365"/>
                  </a:cubicBezTo>
                  <a:cubicBezTo>
                    <a:pt x="168" y="366"/>
                    <a:pt x="169" y="365"/>
                    <a:pt x="169" y="364"/>
                  </a:cubicBezTo>
                  <a:cubicBezTo>
                    <a:pt x="169" y="361"/>
                    <a:pt x="169" y="359"/>
                    <a:pt x="169" y="357"/>
                  </a:cubicBezTo>
                  <a:cubicBezTo>
                    <a:pt x="169" y="355"/>
                    <a:pt x="169" y="353"/>
                    <a:pt x="169" y="351"/>
                  </a:cubicBezTo>
                  <a:cubicBezTo>
                    <a:pt x="169" y="350"/>
                    <a:pt x="168" y="349"/>
                    <a:pt x="167" y="349"/>
                  </a:cubicBezTo>
                  <a:cubicBezTo>
                    <a:pt x="166" y="350"/>
                    <a:pt x="165" y="350"/>
                    <a:pt x="165" y="352"/>
                  </a:cubicBezTo>
                  <a:close/>
                  <a:moveTo>
                    <a:pt x="163" y="328"/>
                  </a:moveTo>
                  <a:cubicBezTo>
                    <a:pt x="164" y="332"/>
                    <a:pt x="164" y="336"/>
                    <a:pt x="164" y="340"/>
                  </a:cubicBezTo>
                  <a:cubicBezTo>
                    <a:pt x="164" y="341"/>
                    <a:pt x="165" y="342"/>
                    <a:pt x="166" y="341"/>
                  </a:cubicBezTo>
                  <a:cubicBezTo>
                    <a:pt x="167" y="341"/>
                    <a:pt x="168" y="340"/>
                    <a:pt x="168" y="339"/>
                  </a:cubicBezTo>
                  <a:cubicBezTo>
                    <a:pt x="168" y="335"/>
                    <a:pt x="168" y="331"/>
                    <a:pt x="167" y="327"/>
                  </a:cubicBezTo>
                  <a:cubicBezTo>
                    <a:pt x="167" y="326"/>
                    <a:pt x="166" y="325"/>
                    <a:pt x="165" y="326"/>
                  </a:cubicBezTo>
                  <a:cubicBezTo>
                    <a:pt x="164" y="326"/>
                    <a:pt x="163" y="327"/>
                    <a:pt x="163" y="328"/>
                  </a:cubicBezTo>
                  <a:close/>
                  <a:moveTo>
                    <a:pt x="160" y="304"/>
                  </a:moveTo>
                  <a:cubicBezTo>
                    <a:pt x="161" y="308"/>
                    <a:pt x="161" y="312"/>
                    <a:pt x="162" y="316"/>
                  </a:cubicBezTo>
                  <a:cubicBezTo>
                    <a:pt x="162" y="317"/>
                    <a:pt x="163" y="318"/>
                    <a:pt x="164" y="318"/>
                  </a:cubicBezTo>
                  <a:cubicBezTo>
                    <a:pt x="165" y="317"/>
                    <a:pt x="166" y="316"/>
                    <a:pt x="166" y="315"/>
                  </a:cubicBezTo>
                  <a:cubicBezTo>
                    <a:pt x="165" y="311"/>
                    <a:pt x="165" y="307"/>
                    <a:pt x="164" y="303"/>
                  </a:cubicBezTo>
                  <a:cubicBezTo>
                    <a:pt x="164" y="302"/>
                    <a:pt x="163" y="302"/>
                    <a:pt x="162" y="302"/>
                  </a:cubicBezTo>
                  <a:cubicBezTo>
                    <a:pt x="161" y="302"/>
                    <a:pt x="160" y="303"/>
                    <a:pt x="160" y="304"/>
                  </a:cubicBezTo>
                  <a:close/>
                  <a:moveTo>
                    <a:pt x="156" y="281"/>
                  </a:moveTo>
                  <a:cubicBezTo>
                    <a:pt x="157" y="284"/>
                    <a:pt x="157" y="288"/>
                    <a:pt x="158" y="292"/>
                  </a:cubicBezTo>
                  <a:cubicBezTo>
                    <a:pt x="158" y="293"/>
                    <a:pt x="159" y="294"/>
                    <a:pt x="160" y="294"/>
                  </a:cubicBezTo>
                  <a:cubicBezTo>
                    <a:pt x="162" y="294"/>
                    <a:pt x="162" y="293"/>
                    <a:pt x="162" y="291"/>
                  </a:cubicBezTo>
                  <a:cubicBezTo>
                    <a:pt x="161" y="288"/>
                    <a:pt x="161" y="284"/>
                    <a:pt x="160" y="280"/>
                  </a:cubicBezTo>
                  <a:cubicBezTo>
                    <a:pt x="159" y="279"/>
                    <a:pt x="158" y="278"/>
                    <a:pt x="157" y="278"/>
                  </a:cubicBezTo>
                  <a:cubicBezTo>
                    <a:pt x="156" y="278"/>
                    <a:pt x="155" y="279"/>
                    <a:pt x="156" y="281"/>
                  </a:cubicBezTo>
                  <a:close/>
                  <a:moveTo>
                    <a:pt x="150" y="257"/>
                  </a:moveTo>
                  <a:cubicBezTo>
                    <a:pt x="151" y="261"/>
                    <a:pt x="152" y="265"/>
                    <a:pt x="153" y="269"/>
                  </a:cubicBezTo>
                  <a:cubicBezTo>
                    <a:pt x="153" y="270"/>
                    <a:pt x="154" y="271"/>
                    <a:pt x="155" y="270"/>
                  </a:cubicBezTo>
                  <a:cubicBezTo>
                    <a:pt x="157" y="270"/>
                    <a:pt x="157" y="269"/>
                    <a:pt x="157" y="268"/>
                  </a:cubicBezTo>
                  <a:cubicBezTo>
                    <a:pt x="156" y="264"/>
                    <a:pt x="155" y="260"/>
                    <a:pt x="154" y="256"/>
                  </a:cubicBezTo>
                  <a:cubicBezTo>
                    <a:pt x="154" y="255"/>
                    <a:pt x="152" y="255"/>
                    <a:pt x="151" y="255"/>
                  </a:cubicBezTo>
                  <a:cubicBezTo>
                    <a:pt x="150" y="255"/>
                    <a:pt x="150" y="256"/>
                    <a:pt x="150" y="257"/>
                  </a:cubicBezTo>
                  <a:close/>
                  <a:moveTo>
                    <a:pt x="143" y="234"/>
                  </a:moveTo>
                  <a:cubicBezTo>
                    <a:pt x="144" y="238"/>
                    <a:pt x="146" y="242"/>
                    <a:pt x="147" y="246"/>
                  </a:cubicBezTo>
                  <a:cubicBezTo>
                    <a:pt x="147" y="247"/>
                    <a:pt x="148" y="247"/>
                    <a:pt x="149" y="247"/>
                  </a:cubicBezTo>
                  <a:cubicBezTo>
                    <a:pt x="150" y="247"/>
                    <a:pt x="151" y="246"/>
                    <a:pt x="151" y="245"/>
                  </a:cubicBezTo>
                  <a:cubicBezTo>
                    <a:pt x="149" y="241"/>
                    <a:pt x="148" y="237"/>
                    <a:pt x="147" y="233"/>
                  </a:cubicBezTo>
                  <a:cubicBezTo>
                    <a:pt x="147" y="232"/>
                    <a:pt x="146" y="231"/>
                    <a:pt x="145" y="232"/>
                  </a:cubicBezTo>
                  <a:cubicBezTo>
                    <a:pt x="144" y="232"/>
                    <a:pt x="143" y="233"/>
                    <a:pt x="143" y="234"/>
                  </a:cubicBezTo>
                  <a:close/>
                  <a:moveTo>
                    <a:pt x="136" y="212"/>
                  </a:moveTo>
                  <a:cubicBezTo>
                    <a:pt x="137" y="215"/>
                    <a:pt x="138" y="219"/>
                    <a:pt x="140" y="223"/>
                  </a:cubicBezTo>
                  <a:cubicBezTo>
                    <a:pt x="140" y="224"/>
                    <a:pt x="141" y="225"/>
                    <a:pt x="142" y="224"/>
                  </a:cubicBezTo>
                  <a:cubicBezTo>
                    <a:pt x="143" y="224"/>
                    <a:pt x="144" y="223"/>
                    <a:pt x="143" y="222"/>
                  </a:cubicBezTo>
                  <a:cubicBezTo>
                    <a:pt x="142" y="218"/>
                    <a:pt x="141" y="214"/>
                    <a:pt x="140" y="210"/>
                  </a:cubicBezTo>
                  <a:cubicBezTo>
                    <a:pt x="139" y="209"/>
                    <a:pt x="138" y="209"/>
                    <a:pt x="137" y="209"/>
                  </a:cubicBezTo>
                  <a:cubicBezTo>
                    <a:pt x="136" y="209"/>
                    <a:pt x="135" y="211"/>
                    <a:pt x="136" y="212"/>
                  </a:cubicBezTo>
                  <a:close/>
                  <a:moveTo>
                    <a:pt x="128" y="189"/>
                  </a:moveTo>
                  <a:cubicBezTo>
                    <a:pt x="129" y="193"/>
                    <a:pt x="130" y="197"/>
                    <a:pt x="132" y="200"/>
                  </a:cubicBezTo>
                  <a:cubicBezTo>
                    <a:pt x="132" y="201"/>
                    <a:pt x="133" y="202"/>
                    <a:pt x="134" y="202"/>
                  </a:cubicBezTo>
                  <a:cubicBezTo>
                    <a:pt x="135" y="201"/>
                    <a:pt x="136" y="200"/>
                    <a:pt x="135" y="199"/>
                  </a:cubicBezTo>
                  <a:cubicBezTo>
                    <a:pt x="134" y="195"/>
                    <a:pt x="133" y="191"/>
                    <a:pt x="131" y="188"/>
                  </a:cubicBezTo>
                  <a:cubicBezTo>
                    <a:pt x="131" y="187"/>
                    <a:pt x="130" y="186"/>
                    <a:pt x="129" y="187"/>
                  </a:cubicBezTo>
                  <a:cubicBezTo>
                    <a:pt x="128" y="187"/>
                    <a:pt x="127" y="188"/>
                    <a:pt x="128" y="189"/>
                  </a:cubicBezTo>
                  <a:close/>
                  <a:moveTo>
                    <a:pt x="119" y="167"/>
                  </a:moveTo>
                  <a:cubicBezTo>
                    <a:pt x="120" y="171"/>
                    <a:pt x="122" y="174"/>
                    <a:pt x="123" y="178"/>
                  </a:cubicBezTo>
                  <a:cubicBezTo>
                    <a:pt x="124" y="179"/>
                    <a:pt x="125" y="180"/>
                    <a:pt x="126" y="179"/>
                  </a:cubicBezTo>
                  <a:cubicBezTo>
                    <a:pt x="127" y="179"/>
                    <a:pt x="127" y="178"/>
                    <a:pt x="127" y="177"/>
                  </a:cubicBezTo>
                  <a:cubicBezTo>
                    <a:pt x="125" y="173"/>
                    <a:pt x="124" y="169"/>
                    <a:pt x="122" y="165"/>
                  </a:cubicBezTo>
                  <a:cubicBezTo>
                    <a:pt x="122" y="164"/>
                    <a:pt x="121" y="164"/>
                    <a:pt x="120" y="164"/>
                  </a:cubicBezTo>
                  <a:cubicBezTo>
                    <a:pt x="119" y="165"/>
                    <a:pt x="118" y="166"/>
                    <a:pt x="119" y="167"/>
                  </a:cubicBezTo>
                  <a:close/>
                  <a:moveTo>
                    <a:pt x="110" y="145"/>
                  </a:moveTo>
                  <a:cubicBezTo>
                    <a:pt x="111" y="148"/>
                    <a:pt x="113" y="152"/>
                    <a:pt x="114" y="156"/>
                  </a:cubicBezTo>
                  <a:cubicBezTo>
                    <a:pt x="115" y="157"/>
                    <a:pt x="116" y="157"/>
                    <a:pt x="117" y="157"/>
                  </a:cubicBezTo>
                  <a:cubicBezTo>
                    <a:pt x="118" y="156"/>
                    <a:pt x="118" y="155"/>
                    <a:pt x="118" y="154"/>
                  </a:cubicBezTo>
                  <a:cubicBezTo>
                    <a:pt x="116" y="151"/>
                    <a:pt x="115" y="147"/>
                    <a:pt x="113" y="143"/>
                  </a:cubicBezTo>
                  <a:cubicBezTo>
                    <a:pt x="113" y="142"/>
                    <a:pt x="112" y="142"/>
                    <a:pt x="111" y="142"/>
                  </a:cubicBezTo>
                  <a:cubicBezTo>
                    <a:pt x="110" y="143"/>
                    <a:pt x="109" y="144"/>
                    <a:pt x="110" y="145"/>
                  </a:cubicBezTo>
                  <a:close/>
                  <a:moveTo>
                    <a:pt x="100" y="123"/>
                  </a:moveTo>
                  <a:cubicBezTo>
                    <a:pt x="102" y="126"/>
                    <a:pt x="103" y="130"/>
                    <a:pt x="105" y="134"/>
                  </a:cubicBezTo>
                  <a:cubicBezTo>
                    <a:pt x="105" y="135"/>
                    <a:pt x="107" y="135"/>
                    <a:pt x="108" y="135"/>
                  </a:cubicBezTo>
                  <a:cubicBezTo>
                    <a:pt x="109" y="134"/>
                    <a:pt x="109" y="133"/>
                    <a:pt x="109" y="132"/>
                  </a:cubicBezTo>
                  <a:cubicBezTo>
                    <a:pt x="107" y="128"/>
                    <a:pt x="105" y="125"/>
                    <a:pt x="104" y="121"/>
                  </a:cubicBezTo>
                  <a:cubicBezTo>
                    <a:pt x="103" y="120"/>
                    <a:pt x="102" y="120"/>
                    <a:pt x="101" y="120"/>
                  </a:cubicBezTo>
                  <a:cubicBezTo>
                    <a:pt x="100" y="120"/>
                    <a:pt x="100" y="122"/>
                    <a:pt x="100" y="123"/>
                  </a:cubicBezTo>
                  <a:close/>
                  <a:moveTo>
                    <a:pt x="91" y="101"/>
                  </a:moveTo>
                  <a:cubicBezTo>
                    <a:pt x="92" y="104"/>
                    <a:pt x="94" y="108"/>
                    <a:pt x="95" y="112"/>
                  </a:cubicBezTo>
                  <a:cubicBezTo>
                    <a:pt x="96" y="113"/>
                    <a:pt x="97" y="113"/>
                    <a:pt x="98" y="113"/>
                  </a:cubicBezTo>
                  <a:cubicBezTo>
                    <a:pt x="99" y="112"/>
                    <a:pt x="100" y="111"/>
                    <a:pt x="99" y="110"/>
                  </a:cubicBezTo>
                  <a:cubicBezTo>
                    <a:pt x="97" y="106"/>
                    <a:pt x="96" y="103"/>
                    <a:pt x="94" y="99"/>
                  </a:cubicBezTo>
                  <a:cubicBezTo>
                    <a:pt x="94" y="98"/>
                    <a:pt x="93" y="98"/>
                    <a:pt x="92" y="98"/>
                  </a:cubicBezTo>
                  <a:cubicBezTo>
                    <a:pt x="91" y="98"/>
                    <a:pt x="90" y="100"/>
                    <a:pt x="91" y="101"/>
                  </a:cubicBezTo>
                  <a:close/>
                  <a:moveTo>
                    <a:pt x="83" y="78"/>
                  </a:moveTo>
                  <a:cubicBezTo>
                    <a:pt x="84" y="81"/>
                    <a:pt x="85" y="85"/>
                    <a:pt x="86" y="89"/>
                  </a:cubicBezTo>
                  <a:cubicBezTo>
                    <a:pt x="87" y="90"/>
                    <a:pt x="88" y="91"/>
                    <a:pt x="89" y="91"/>
                  </a:cubicBezTo>
                  <a:cubicBezTo>
                    <a:pt x="90" y="90"/>
                    <a:pt x="90" y="89"/>
                    <a:pt x="90" y="88"/>
                  </a:cubicBezTo>
                  <a:cubicBezTo>
                    <a:pt x="89" y="84"/>
                    <a:pt x="88" y="80"/>
                    <a:pt x="87" y="77"/>
                  </a:cubicBezTo>
                  <a:cubicBezTo>
                    <a:pt x="86" y="76"/>
                    <a:pt x="85" y="75"/>
                    <a:pt x="84" y="75"/>
                  </a:cubicBezTo>
                  <a:cubicBezTo>
                    <a:pt x="83" y="75"/>
                    <a:pt x="82" y="77"/>
                    <a:pt x="83" y="78"/>
                  </a:cubicBezTo>
                  <a:close/>
                  <a:moveTo>
                    <a:pt x="80" y="53"/>
                  </a:moveTo>
                  <a:cubicBezTo>
                    <a:pt x="80" y="54"/>
                    <a:pt x="80" y="55"/>
                    <a:pt x="80" y="55"/>
                  </a:cubicBezTo>
                  <a:cubicBezTo>
                    <a:pt x="80" y="59"/>
                    <a:pt x="80" y="62"/>
                    <a:pt x="81" y="66"/>
                  </a:cubicBezTo>
                  <a:cubicBezTo>
                    <a:pt x="81" y="67"/>
                    <a:pt x="82" y="67"/>
                    <a:pt x="83" y="67"/>
                  </a:cubicBezTo>
                  <a:cubicBezTo>
                    <a:pt x="84" y="67"/>
                    <a:pt x="85" y="66"/>
                    <a:pt x="84" y="65"/>
                  </a:cubicBezTo>
                  <a:cubicBezTo>
                    <a:pt x="84" y="62"/>
                    <a:pt x="84" y="58"/>
                    <a:pt x="84" y="55"/>
                  </a:cubicBezTo>
                  <a:cubicBezTo>
                    <a:pt x="84" y="55"/>
                    <a:pt x="84" y="54"/>
                    <a:pt x="84" y="53"/>
                  </a:cubicBezTo>
                  <a:cubicBezTo>
                    <a:pt x="84" y="52"/>
                    <a:pt x="83" y="51"/>
                    <a:pt x="82" y="51"/>
                  </a:cubicBezTo>
                  <a:cubicBezTo>
                    <a:pt x="81" y="51"/>
                    <a:pt x="80" y="52"/>
                    <a:pt x="80" y="53"/>
                  </a:cubicBezTo>
                  <a:close/>
                  <a:moveTo>
                    <a:pt x="85" y="29"/>
                  </a:moveTo>
                  <a:cubicBezTo>
                    <a:pt x="84" y="33"/>
                    <a:pt x="82" y="37"/>
                    <a:pt x="81" y="41"/>
                  </a:cubicBezTo>
                  <a:cubicBezTo>
                    <a:pt x="81" y="42"/>
                    <a:pt x="82" y="43"/>
                    <a:pt x="83" y="43"/>
                  </a:cubicBezTo>
                  <a:cubicBezTo>
                    <a:pt x="84" y="44"/>
                    <a:pt x="85" y="43"/>
                    <a:pt x="85" y="42"/>
                  </a:cubicBezTo>
                  <a:cubicBezTo>
                    <a:pt x="86" y="38"/>
                    <a:pt x="87" y="34"/>
                    <a:pt x="89" y="31"/>
                  </a:cubicBezTo>
                  <a:cubicBezTo>
                    <a:pt x="89" y="30"/>
                    <a:pt x="89" y="29"/>
                    <a:pt x="88" y="28"/>
                  </a:cubicBezTo>
                  <a:cubicBezTo>
                    <a:pt x="87" y="28"/>
                    <a:pt x="86" y="28"/>
                    <a:pt x="85" y="29"/>
                  </a:cubicBezTo>
                  <a:close/>
                  <a:moveTo>
                    <a:pt x="101" y="10"/>
                  </a:moveTo>
                  <a:cubicBezTo>
                    <a:pt x="98" y="13"/>
                    <a:pt x="95" y="15"/>
                    <a:pt x="92" y="19"/>
                  </a:cubicBezTo>
                  <a:cubicBezTo>
                    <a:pt x="91" y="20"/>
                    <a:pt x="91" y="21"/>
                    <a:pt x="92" y="22"/>
                  </a:cubicBezTo>
                  <a:cubicBezTo>
                    <a:pt x="93" y="22"/>
                    <a:pt x="94" y="22"/>
                    <a:pt x="95" y="21"/>
                  </a:cubicBezTo>
                  <a:cubicBezTo>
                    <a:pt x="97" y="18"/>
                    <a:pt x="100" y="16"/>
                    <a:pt x="103" y="13"/>
                  </a:cubicBezTo>
                  <a:cubicBezTo>
                    <a:pt x="104" y="13"/>
                    <a:pt x="104" y="11"/>
                    <a:pt x="104" y="11"/>
                  </a:cubicBezTo>
                  <a:cubicBezTo>
                    <a:pt x="103" y="10"/>
                    <a:pt x="102" y="9"/>
                    <a:pt x="101" y="10"/>
                  </a:cubicBezTo>
                  <a:close/>
                  <a:moveTo>
                    <a:pt x="124" y="1"/>
                  </a:moveTo>
                  <a:cubicBezTo>
                    <a:pt x="120" y="1"/>
                    <a:pt x="116" y="2"/>
                    <a:pt x="112" y="4"/>
                  </a:cubicBezTo>
                  <a:cubicBezTo>
                    <a:pt x="111" y="4"/>
                    <a:pt x="110" y="6"/>
                    <a:pt x="111" y="7"/>
                  </a:cubicBezTo>
                  <a:cubicBezTo>
                    <a:pt x="111" y="8"/>
                    <a:pt x="112" y="8"/>
                    <a:pt x="113" y="8"/>
                  </a:cubicBezTo>
                  <a:cubicBezTo>
                    <a:pt x="117" y="6"/>
                    <a:pt x="121" y="5"/>
                    <a:pt x="124" y="5"/>
                  </a:cubicBezTo>
                  <a:cubicBezTo>
                    <a:pt x="125" y="4"/>
                    <a:pt x="126" y="3"/>
                    <a:pt x="126" y="2"/>
                  </a:cubicBezTo>
                  <a:cubicBezTo>
                    <a:pt x="126" y="1"/>
                    <a:pt x="125" y="0"/>
                    <a:pt x="124" y="1"/>
                  </a:cubicBezTo>
                  <a:close/>
                  <a:moveTo>
                    <a:pt x="148" y="3"/>
                  </a:moveTo>
                  <a:cubicBezTo>
                    <a:pt x="145" y="1"/>
                    <a:pt x="140" y="0"/>
                    <a:pt x="136" y="0"/>
                  </a:cubicBezTo>
                  <a:cubicBezTo>
                    <a:pt x="135" y="0"/>
                    <a:pt x="134" y="1"/>
                    <a:pt x="134" y="2"/>
                  </a:cubicBezTo>
                  <a:cubicBezTo>
                    <a:pt x="134" y="3"/>
                    <a:pt x="135" y="4"/>
                    <a:pt x="136" y="4"/>
                  </a:cubicBezTo>
                  <a:cubicBezTo>
                    <a:pt x="140" y="4"/>
                    <a:pt x="143" y="5"/>
                    <a:pt x="147" y="7"/>
                  </a:cubicBezTo>
                  <a:cubicBezTo>
                    <a:pt x="148" y="7"/>
                    <a:pt x="149" y="6"/>
                    <a:pt x="149" y="5"/>
                  </a:cubicBezTo>
                  <a:cubicBezTo>
                    <a:pt x="150" y="4"/>
                    <a:pt x="149" y="3"/>
                    <a:pt x="148" y="3"/>
                  </a:cubicBezTo>
                  <a:close/>
                  <a:moveTo>
                    <a:pt x="166" y="20"/>
                  </a:moveTo>
                  <a:cubicBezTo>
                    <a:pt x="165" y="16"/>
                    <a:pt x="162" y="12"/>
                    <a:pt x="159" y="10"/>
                  </a:cubicBezTo>
                  <a:cubicBezTo>
                    <a:pt x="158" y="9"/>
                    <a:pt x="157" y="9"/>
                    <a:pt x="156" y="10"/>
                  </a:cubicBezTo>
                  <a:cubicBezTo>
                    <a:pt x="155" y="10"/>
                    <a:pt x="156" y="12"/>
                    <a:pt x="156" y="12"/>
                  </a:cubicBezTo>
                  <a:cubicBezTo>
                    <a:pt x="159" y="15"/>
                    <a:pt x="161" y="18"/>
                    <a:pt x="162" y="22"/>
                  </a:cubicBezTo>
                  <a:cubicBezTo>
                    <a:pt x="163" y="23"/>
                    <a:pt x="164" y="23"/>
                    <a:pt x="165" y="23"/>
                  </a:cubicBezTo>
                  <a:cubicBezTo>
                    <a:pt x="166" y="22"/>
                    <a:pt x="167" y="21"/>
                    <a:pt x="166" y="20"/>
                  </a:cubicBezTo>
                  <a:close/>
                  <a:moveTo>
                    <a:pt x="166" y="45"/>
                  </a:moveTo>
                  <a:cubicBezTo>
                    <a:pt x="166" y="44"/>
                    <a:pt x="166" y="43"/>
                    <a:pt x="166" y="43"/>
                  </a:cubicBezTo>
                  <a:cubicBezTo>
                    <a:pt x="167" y="39"/>
                    <a:pt x="168" y="36"/>
                    <a:pt x="168" y="33"/>
                  </a:cubicBezTo>
                  <a:cubicBezTo>
                    <a:pt x="168" y="32"/>
                    <a:pt x="167" y="31"/>
                    <a:pt x="166" y="31"/>
                  </a:cubicBezTo>
                  <a:cubicBezTo>
                    <a:pt x="165" y="31"/>
                    <a:pt x="164" y="32"/>
                    <a:pt x="164" y="33"/>
                  </a:cubicBezTo>
                  <a:cubicBezTo>
                    <a:pt x="164" y="35"/>
                    <a:pt x="163" y="38"/>
                    <a:pt x="163" y="42"/>
                  </a:cubicBezTo>
                  <a:cubicBezTo>
                    <a:pt x="162" y="42"/>
                    <a:pt x="162" y="43"/>
                    <a:pt x="162" y="44"/>
                  </a:cubicBezTo>
                  <a:cubicBezTo>
                    <a:pt x="162" y="45"/>
                    <a:pt x="162" y="46"/>
                    <a:pt x="163" y="46"/>
                  </a:cubicBezTo>
                  <a:cubicBezTo>
                    <a:pt x="164" y="47"/>
                    <a:pt x="165" y="46"/>
                    <a:pt x="166" y="45"/>
                  </a:cubicBezTo>
                  <a:close/>
                  <a:moveTo>
                    <a:pt x="155" y="67"/>
                  </a:moveTo>
                  <a:cubicBezTo>
                    <a:pt x="157" y="64"/>
                    <a:pt x="159" y="61"/>
                    <a:pt x="161" y="57"/>
                  </a:cubicBezTo>
                  <a:cubicBezTo>
                    <a:pt x="162" y="56"/>
                    <a:pt x="161" y="54"/>
                    <a:pt x="160" y="54"/>
                  </a:cubicBezTo>
                  <a:cubicBezTo>
                    <a:pt x="159" y="53"/>
                    <a:pt x="158" y="54"/>
                    <a:pt x="158" y="55"/>
                  </a:cubicBezTo>
                  <a:cubicBezTo>
                    <a:pt x="156" y="59"/>
                    <a:pt x="154" y="62"/>
                    <a:pt x="152" y="65"/>
                  </a:cubicBezTo>
                  <a:cubicBezTo>
                    <a:pt x="151" y="66"/>
                    <a:pt x="151" y="67"/>
                    <a:pt x="152" y="67"/>
                  </a:cubicBezTo>
                  <a:cubicBezTo>
                    <a:pt x="153" y="68"/>
                    <a:pt x="154" y="68"/>
                    <a:pt x="155" y="67"/>
                  </a:cubicBezTo>
                  <a:close/>
                  <a:moveTo>
                    <a:pt x="135" y="82"/>
                  </a:moveTo>
                  <a:cubicBezTo>
                    <a:pt x="139" y="80"/>
                    <a:pt x="143" y="78"/>
                    <a:pt x="146" y="76"/>
                  </a:cubicBezTo>
                  <a:cubicBezTo>
                    <a:pt x="147" y="75"/>
                    <a:pt x="147" y="74"/>
                    <a:pt x="146" y="73"/>
                  </a:cubicBezTo>
                  <a:cubicBezTo>
                    <a:pt x="146" y="72"/>
                    <a:pt x="145" y="72"/>
                    <a:pt x="144" y="73"/>
                  </a:cubicBezTo>
                  <a:cubicBezTo>
                    <a:pt x="141" y="75"/>
                    <a:pt x="137" y="77"/>
                    <a:pt x="134" y="78"/>
                  </a:cubicBezTo>
                  <a:cubicBezTo>
                    <a:pt x="133" y="79"/>
                    <a:pt x="132" y="80"/>
                    <a:pt x="133" y="81"/>
                  </a:cubicBezTo>
                  <a:cubicBezTo>
                    <a:pt x="133" y="82"/>
                    <a:pt x="134" y="82"/>
                    <a:pt x="135" y="82"/>
                  </a:cubicBezTo>
                  <a:close/>
                  <a:moveTo>
                    <a:pt x="111" y="86"/>
                  </a:moveTo>
                  <a:cubicBezTo>
                    <a:pt x="112" y="86"/>
                    <a:pt x="113" y="86"/>
                    <a:pt x="114" y="86"/>
                  </a:cubicBezTo>
                  <a:cubicBezTo>
                    <a:pt x="117" y="86"/>
                    <a:pt x="120" y="85"/>
                    <a:pt x="123" y="85"/>
                  </a:cubicBezTo>
                  <a:cubicBezTo>
                    <a:pt x="124" y="85"/>
                    <a:pt x="125" y="84"/>
                    <a:pt x="125" y="83"/>
                  </a:cubicBezTo>
                  <a:cubicBezTo>
                    <a:pt x="125" y="82"/>
                    <a:pt x="124" y="81"/>
                    <a:pt x="123" y="81"/>
                  </a:cubicBezTo>
                  <a:cubicBezTo>
                    <a:pt x="120" y="81"/>
                    <a:pt x="117" y="82"/>
                    <a:pt x="114" y="82"/>
                  </a:cubicBezTo>
                  <a:cubicBezTo>
                    <a:pt x="113" y="82"/>
                    <a:pt x="112" y="82"/>
                    <a:pt x="111" y="82"/>
                  </a:cubicBezTo>
                  <a:cubicBezTo>
                    <a:pt x="110" y="82"/>
                    <a:pt x="109" y="82"/>
                    <a:pt x="109" y="84"/>
                  </a:cubicBezTo>
                  <a:cubicBezTo>
                    <a:pt x="109" y="85"/>
                    <a:pt x="110" y="86"/>
                    <a:pt x="111" y="86"/>
                  </a:cubicBezTo>
                  <a:close/>
                  <a:moveTo>
                    <a:pt x="87" y="82"/>
                  </a:moveTo>
                  <a:cubicBezTo>
                    <a:pt x="91" y="83"/>
                    <a:pt x="95" y="84"/>
                    <a:pt x="99" y="84"/>
                  </a:cubicBezTo>
                  <a:cubicBezTo>
                    <a:pt x="100" y="84"/>
                    <a:pt x="101" y="84"/>
                    <a:pt x="101" y="83"/>
                  </a:cubicBezTo>
                  <a:cubicBezTo>
                    <a:pt x="101" y="82"/>
                    <a:pt x="100" y="81"/>
                    <a:pt x="99" y="80"/>
                  </a:cubicBezTo>
                  <a:cubicBezTo>
                    <a:pt x="95" y="80"/>
                    <a:pt x="92" y="79"/>
                    <a:pt x="88" y="78"/>
                  </a:cubicBezTo>
                  <a:cubicBezTo>
                    <a:pt x="87" y="77"/>
                    <a:pt x="86" y="78"/>
                    <a:pt x="85" y="79"/>
                  </a:cubicBezTo>
                  <a:cubicBezTo>
                    <a:pt x="85" y="80"/>
                    <a:pt x="86" y="81"/>
                    <a:pt x="87" y="82"/>
                  </a:cubicBezTo>
                  <a:close/>
                  <a:moveTo>
                    <a:pt x="64" y="74"/>
                  </a:moveTo>
                  <a:cubicBezTo>
                    <a:pt x="67" y="75"/>
                    <a:pt x="71" y="77"/>
                    <a:pt x="75" y="78"/>
                  </a:cubicBezTo>
                  <a:cubicBezTo>
                    <a:pt x="76" y="78"/>
                    <a:pt x="77" y="78"/>
                    <a:pt x="78" y="77"/>
                  </a:cubicBezTo>
                  <a:cubicBezTo>
                    <a:pt x="78" y="76"/>
                    <a:pt x="77" y="75"/>
                    <a:pt x="76" y="74"/>
                  </a:cubicBezTo>
                  <a:cubicBezTo>
                    <a:pt x="73" y="73"/>
                    <a:pt x="69" y="71"/>
                    <a:pt x="65" y="70"/>
                  </a:cubicBezTo>
                  <a:cubicBezTo>
                    <a:pt x="64" y="69"/>
                    <a:pt x="63" y="70"/>
                    <a:pt x="63" y="71"/>
                  </a:cubicBezTo>
                  <a:cubicBezTo>
                    <a:pt x="62" y="72"/>
                    <a:pt x="63" y="73"/>
                    <a:pt x="64" y="74"/>
                  </a:cubicBezTo>
                  <a:close/>
                  <a:moveTo>
                    <a:pt x="42" y="63"/>
                  </a:moveTo>
                  <a:cubicBezTo>
                    <a:pt x="45" y="65"/>
                    <a:pt x="49" y="67"/>
                    <a:pt x="53" y="69"/>
                  </a:cubicBezTo>
                  <a:cubicBezTo>
                    <a:pt x="54" y="69"/>
                    <a:pt x="55" y="69"/>
                    <a:pt x="55" y="68"/>
                  </a:cubicBezTo>
                  <a:cubicBezTo>
                    <a:pt x="56" y="67"/>
                    <a:pt x="55" y="65"/>
                    <a:pt x="54" y="65"/>
                  </a:cubicBezTo>
                  <a:cubicBezTo>
                    <a:pt x="51" y="63"/>
                    <a:pt x="47" y="61"/>
                    <a:pt x="44" y="60"/>
                  </a:cubicBezTo>
                  <a:cubicBezTo>
                    <a:pt x="43" y="59"/>
                    <a:pt x="42" y="59"/>
                    <a:pt x="41" y="60"/>
                  </a:cubicBezTo>
                  <a:cubicBezTo>
                    <a:pt x="41" y="61"/>
                    <a:pt x="41" y="63"/>
                    <a:pt x="42" y="63"/>
                  </a:cubicBezTo>
                  <a:close/>
                  <a:moveTo>
                    <a:pt x="21" y="51"/>
                  </a:moveTo>
                  <a:cubicBezTo>
                    <a:pt x="24" y="53"/>
                    <a:pt x="28" y="55"/>
                    <a:pt x="31" y="57"/>
                  </a:cubicBezTo>
                  <a:cubicBezTo>
                    <a:pt x="32" y="58"/>
                    <a:pt x="34" y="58"/>
                    <a:pt x="34" y="57"/>
                  </a:cubicBezTo>
                  <a:cubicBezTo>
                    <a:pt x="35" y="56"/>
                    <a:pt x="34" y="54"/>
                    <a:pt x="33" y="54"/>
                  </a:cubicBezTo>
                  <a:cubicBezTo>
                    <a:pt x="30" y="52"/>
                    <a:pt x="26" y="50"/>
                    <a:pt x="23" y="48"/>
                  </a:cubicBezTo>
                  <a:cubicBezTo>
                    <a:pt x="22" y="47"/>
                    <a:pt x="21" y="47"/>
                    <a:pt x="20" y="48"/>
                  </a:cubicBezTo>
                  <a:cubicBezTo>
                    <a:pt x="20" y="49"/>
                    <a:pt x="20" y="51"/>
                    <a:pt x="21" y="51"/>
                  </a:cubicBezTo>
                  <a:close/>
                  <a:moveTo>
                    <a:pt x="2" y="39"/>
                  </a:moveTo>
                  <a:cubicBezTo>
                    <a:pt x="2" y="37"/>
                    <a:pt x="2" y="37"/>
                    <a:pt x="2" y="37"/>
                  </a:cubicBezTo>
                  <a:cubicBezTo>
                    <a:pt x="1" y="39"/>
                    <a:pt x="1" y="39"/>
                    <a:pt x="1" y="39"/>
                  </a:cubicBezTo>
                  <a:cubicBezTo>
                    <a:pt x="1" y="39"/>
                    <a:pt x="1" y="39"/>
                    <a:pt x="2" y="39"/>
                  </a:cubicBezTo>
                  <a:cubicBezTo>
                    <a:pt x="2" y="37"/>
                    <a:pt x="2" y="37"/>
                    <a:pt x="2" y="37"/>
                  </a:cubicBezTo>
                  <a:cubicBezTo>
                    <a:pt x="1" y="39"/>
                    <a:pt x="1" y="39"/>
                    <a:pt x="1" y="39"/>
                  </a:cubicBezTo>
                  <a:cubicBezTo>
                    <a:pt x="1" y="39"/>
                    <a:pt x="1" y="39"/>
                    <a:pt x="1" y="39"/>
                  </a:cubicBezTo>
                  <a:cubicBezTo>
                    <a:pt x="1" y="39"/>
                    <a:pt x="1" y="39"/>
                    <a:pt x="1" y="39"/>
                  </a:cubicBezTo>
                  <a:cubicBezTo>
                    <a:pt x="1" y="39"/>
                    <a:pt x="1" y="39"/>
                    <a:pt x="1" y="39"/>
                  </a:cubicBezTo>
                  <a:cubicBezTo>
                    <a:pt x="1" y="39"/>
                    <a:pt x="1" y="39"/>
                    <a:pt x="1" y="39"/>
                  </a:cubicBezTo>
                  <a:cubicBezTo>
                    <a:pt x="1" y="39"/>
                    <a:pt x="1" y="39"/>
                    <a:pt x="1" y="39"/>
                  </a:cubicBezTo>
                  <a:cubicBezTo>
                    <a:pt x="1" y="39"/>
                    <a:pt x="3" y="39"/>
                    <a:pt x="4" y="41"/>
                  </a:cubicBezTo>
                  <a:cubicBezTo>
                    <a:pt x="6" y="42"/>
                    <a:pt x="8" y="43"/>
                    <a:pt x="11" y="45"/>
                  </a:cubicBezTo>
                  <a:cubicBezTo>
                    <a:pt x="12" y="45"/>
                    <a:pt x="13" y="45"/>
                    <a:pt x="14" y="44"/>
                  </a:cubicBezTo>
                  <a:cubicBezTo>
                    <a:pt x="14" y="43"/>
                    <a:pt x="14" y="42"/>
                    <a:pt x="13" y="41"/>
                  </a:cubicBezTo>
                  <a:cubicBezTo>
                    <a:pt x="10" y="39"/>
                    <a:pt x="8" y="38"/>
                    <a:pt x="6" y="37"/>
                  </a:cubicBezTo>
                  <a:cubicBezTo>
                    <a:pt x="5" y="36"/>
                    <a:pt x="4" y="36"/>
                    <a:pt x="4" y="35"/>
                  </a:cubicBezTo>
                  <a:cubicBezTo>
                    <a:pt x="3" y="35"/>
                    <a:pt x="3" y="35"/>
                    <a:pt x="3" y="35"/>
                  </a:cubicBezTo>
                  <a:cubicBezTo>
                    <a:pt x="2" y="35"/>
                    <a:pt x="2" y="35"/>
                    <a:pt x="2" y="35"/>
                  </a:cubicBezTo>
                  <a:cubicBezTo>
                    <a:pt x="2" y="35"/>
                    <a:pt x="2" y="35"/>
                    <a:pt x="2" y="35"/>
                  </a:cubicBezTo>
                  <a:cubicBezTo>
                    <a:pt x="1" y="35"/>
                    <a:pt x="0" y="36"/>
                    <a:pt x="0" y="37"/>
                  </a:cubicBezTo>
                  <a:cubicBezTo>
                    <a:pt x="0" y="38"/>
                    <a:pt x="1" y="39"/>
                    <a:pt x="2"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0" name="Freeform 615">
              <a:extLst>
                <a:ext uri="{FF2B5EF4-FFF2-40B4-BE49-F238E27FC236}">
                  <a16:creationId xmlns:a16="http://schemas.microsoft.com/office/drawing/2014/main" id="{51EEA931-5DA6-490A-8919-0170F9162B69}"/>
                </a:ext>
              </a:extLst>
            </p:cNvPr>
            <p:cNvSpPr>
              <a:spLocks/>
            </p:cNvSpPr>
            <p:nvPr/>
          </p:nvSpPr>
          <p:spPr bwMode="auto">
            <a:xfrm rot="16200000">
              <a:off x="4303548" y="467425"/>
              <a:ext cx="574532" cy="250270"/>
            </a:xfrm>
            <a:custGeom>
              <a:avLst/>
              <a:gdLst>
                <a:gd name="T0" fmla="*/ 99 w 99"/>
                <a:gd name="T1" fmla="*/ 43 h 43"/>
                <a:gd name="T2" fmla="*/ 35 w 99"/>
                <a:gd name="T3" fmla="*/ 3 h 43"/>
                <a:gd name="T4" fmla="*/ 0 w 99"/>
                <a:gd name="T5" fmla="*/ 1 h 43"/>
                <a:gd name="T6" fmla="*/ 99 w 99"/>
                <a:gd name="T7" fmla="*/ 43 h 43"/>
              </a:gdLst>
              <a:ahLst/>
              <a:cxnLst>
                <a:cxn ang="0">
                  <a:pos x="T0" y="T1"/>
                </a:cxn>
                <a:cxn ang="0">
                  <a:pos x="T2" y="T3"/>
                </a:cxn>
                <a:cxn ang="0">
                  <a:pos x="T4" y="T5"/>
                </a:cxn>
                <a:cxn ang="0">
                  <a:pos x="T6" y="T7"/>
                </a:cxn>
              </a:cxnLst>
              <a:rect l="0" t="0" r="r" b="b"/>
              <a:pathLst>
                <a:path w="99" h="43">
                  <a:moveTo>
                    <a:pt x="99" y="43"/>
                  </a:moveTo>
                  <a:cubicBezTo>
                    <a:pt x="84" y="23"/>
                    <a:pt x="62" y="8"/>
                    <a:pt x="35" y="3"/>
                  </a:cubicBezTo>
                  <a:cubicBezTo>
                    <a:pt x="23" y="0"/>
                    <a:pt x="11" y="0"/>
                    <a:pt x="0" y="1"/>
                  </a:cubicBezTo>
                  <a:cubicBezTo>
                    <a:pt x="16" y="13"/>
                    <a:pt x="50" y="32"/>
                    <a:pt x="99" y="43"/>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1" name="Freeform 616">
              <a:extLst>
                <a:ext uri="{FF2B5EF4-FFF2-40B4-BE49-F238E27FC236}">
                  <a16:creationId xmlns:a16="http://schemas.microsoft.com/office/drawing/2014/main" id="{355FC6E8-8813-497C-A3E0-2175E5335766}"/>
                </a:ext>
              </a:extLst>
            </p:cNvPr>
            <p:cNvSpPr>
              <a:spLocks/>
            </p:cNvSpPr>
            <p:nvPr/>
          </p:nvSpPr>
          <p:spPr bwMode="auto">
            <a:xfrm rot="16200000">
              <a:off x="4212145" y="517479"/>
              <a:ext cx="826977" cy="306853"/>
            </a:xfrm>
            <a:custGeom>
              <a:avLst/>
              <a:gdLst>
                <a:gd name="T0" fmla="*/ 142 w 142"/>
                <a:gd name="T1" fmla="*/ 53 h 53"/>
                <a:gd name="T2" fmla="*/ 134 w 142"/>
                <a:gd name="T3" fmla="*/ 42 h 53"/>
                <a:gd name="T4" fmla="*/ 35 w 142"/>
                <a:gd name="T5" fmla="*/ 0 h 53"/>
                <a:gd name="T6" fmla="*/ 0 w 142"/>
                <a:gd name="T7" fmla="*/ 10 h 53"/>
                <a:gd name="T8" fmla="*/ 142 w 142"/>
                <a:gd name="T9" fmla="*/ 53 h 53"/>
              </a:gdLst>
              <a:ahLst/>
              <a:cxnLst>
                <a:cxn ang="0">
                  <a:pos x="T0" y="T1"/>
                </a:cxn>
                <a:cxn ang="0">
                  <a:pos x="T2" y="T3"/>
                </a:cxn>
                <a:cxn ang="0">
                  <a:pos x="T4" y="T5"/>
                </a:cxn>
                <a:cxn ang="0">
                  <a:pos x="T6" y="T7"/>
                </a:cxn>
                <a:cxn ang="0">
                  <a:pos x="T8" y="T9"/>
                </a:cxn>
              </a:cxnLst>
              <a:rect l="0" t="0" r="r" b="b"/>
              <a:pathLst>
                <a:path w="142" h="53">
                  <a:moveTo>
                    <a:pt x="142" y="53"/>
                  </a:moveTo>
                  <a:cubicBezTo>
                    <a:pt x="140" y="49"/>
                    <a:pt x="137" y="46"/>
                    <a:pt x="134" y="42"/>
                  </a:cubicBezTo>
                  <a:cubicBezTo>
                    <a:pt x="85" y="31"/>
                    <a:pt x="51" y="12"/>
                    <a:pt x="35" y="0"/>
                  </a:cubicBezTo>
                  <a:cubicBezTo>
                    <a:pt x="22" y="1"/>
                    <a:pt x="11" y="5"/>
                    <a:pt x="0" y="10"/>
                  </a:cubicBezTo>
                  <a:cubicBezTo>
                    <a:pt x="26" y="22"/>
                    <a:pt x="95" y="51"/>
                    <a:pt x="142" y="53"/>
                  </a:cubicBezTo>
                  <a:close/>
                </a:path>
              </a:pathLst>
            </a:custGeom>
            <a:solidFill>
              <a:srgbClr val="E8AD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2" name="Freeform 617">
              <a:extLst>
                <a:ext uri="{FF2B5EF4-FFF2-40B4-BE49-F238E27FC236}">
                  <a16:creationId xmlns:a16="http://schemas.microsoft.com/office/drawing/2014/main" id="{D1706266-497E-4C18-9E0B-A7AC48DF3402}"/>
                </a:ext>
              </a:extLst>
            </p:cNvPr>
            <p:cNvSpPr>
              <a:spLocks/>
            </p:cNvSpPr>
            <p:nvPr/>
          </p:nvSpPr>
          <p:spPr bwMode="auto">
            <a:xfrm rot="16200000">
              <a:off x="4191470" y="566444"/>
              <a:ext cx="983668" cy="309028"/>
            </a:xfrm>
            <a:custGeom>
              <a:avLst/>
              <a:gdLst>
                <a:gd name="T0" fmla="*/ 169 w 169"/>
                <a:gd name="T1" fmla="*/ 53 h 53"/>
                <a:gd name="T2" fmla="*/ 164 w 169"/>
                <a:gd name="T3" fmla="*/ 43 h 53"/>
                <a:gd name="T4" fmla="*/ 22 w 169"/>
                <a:gd name="T5" fmla="*/ 0 h 53"/>
                <a:gd name="T6" fmla="*/ 0 w 169"/>
                <a:gd name="T7" fmla="*/ 14 h 53"/>
                <a:gd name="T8" fmla="*/ 169 w 169"/>
                <a:gd name="T9" fmla="*/ 53 h 53"/>
              </a:gdLst>
              <a:ahLst/>
              <a:cxnLst>
                <a:cxn ang="0">
                  <a:pos x="T0" y="T1"/>
                </a:cxn>
                <a:cxn ang="0">
                  <a:pos x="T2" y="T3"/>
                </a:cxn>
                <a:cxn ang="0">
                  <a:pos x="T4" y="T5"/>
                </a:cxn>
                <a:cxn ang="0">
                  <a:pos x="T6" y="T7"/>
                </a:cxn>
                <a:cxn ang="0">
                  <a:pos x="T8" y="T9"/>
                </a:cxn>
              </a:cxnLst>
              <a:rect l="0" t="0" r="r" b="b"/>
              <a:pathLst>
                <a:path w="169" h="53">
                  <a:moveTo>
                    <a:pt x="169" y="53"/>
                  </a:moveTo>
                  <a:cubicBezTo>
                    <a:pt x="167" y="49"/>
                    <a:pt x="166" y="46"/>
                    <a:pt x="164" y="43"/>
                  </a:cubicBezTo>
                  <a:cubicBezTo>
                    <a:pt x="117" y="41"/>
                    <a:pt x="48" y="12"/>
                    <a:pt x="22" y="0"/>
                  </a:cubicBezTo>
                  <a:cubicBezTo>
                    <a:pt x="14" y="4"/>
                    <a:pt x="7" y="8"/>
                    <a:pt x="0" y="14"/>
                  </a:cubicBezTo>
                  <a:cubicBezTo>
                    <a:pt x="27" y="24"/>
                    <a:pt x="106" y="53"/>
                    <a:pt x="169" y="53"/>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3" name="Freeform 618">
              <a:extLst>
                <a:ext uri="{FF2B5EF4-FFF2-40B4-BE49-F238E27FC236}">
                  <a16:creationId xmlns:a16="http://schemas.microsoft.com/office/drawing/2014/main" id="{984DA6EF-EFDA-452C-BE74-56565F6D9DBB}"/>
                </a:ext>
              </a:extLst>
            </p:cNvPr>
            <p:cNvSpPr>
              <a:spLocks/>
            </p:cNvSpPr>
            <p:nvPr/>
          </p:nvSpPr>
          <p:spPr bwMode="auto">
            <a:xfrm rot="16200000">
              <a:off x="5262189" y="764483"/>
              <a:ext cx="783452" cy="121870"/>
            </a:xfrm>
            <a:custGeom>
              <a:avLst/>
              <a:gdLst>
                <a:gd name="T0" fmla="*/ 16 w 135"/>
                <a:gd name="T1" fmla="*/ 11 h 21"/>
                <a:gd name="T2" fmla="*/ 103 w 135"/>
                <a:gd name="T3" fmla="*/ 21 h 21"/>
                <a:gd name="T4" fmla="*/ 135 w 135"/>
                <a:gd name="T5" fmla="*/ 4 h 21"/>
                <a:gd name="T6" fmla="*/ 0 w 135"/>
                <a:gd name="T7" fmla="*/ 0 h 21"/>
                <a:gd name="T8" fmla="*/ 16 w 135"/>
                <a:gd name="T9" fmla="*/ 11 h 21"/>
              </a:gdLst>
              <a:ahLst/>
              <a:cxnLst>
                <a:cxn ang="0">
                  <a:pos x="T0" y="T1"/>
                </a:cxn>
                <a:cxn ang="0">
                  <a:pos x="T2" y="T3"/>
                </a:cxn>
                <a:cxn ang="0">
                  <a:pos x="T4" y="T5"/>
                </a:cxn>
                <a:cxn ang="0">
                  <a:pos x="T6" y="T7"/>
                </a:cxn>
                <a:cxn ang="0">
                  <a:pos x="T8" y="T9"/>
                </a:cxn>
              </a:cxnLst>
              <a:rect l="0" t="0" r="r" b="b"/>
              <a:pathLst>
                <a:path w="135" h="21">
                  <a:moveTo>
                    <a:pt x="16" y="11"/>
                  </a:moveTo>
                  <a:cubicBezTo>
                    <a:pt x="35" y="15"/>
                    <a:pt x="71" y="21"/>
                    <a:pt x="103" y="21"/>
                  </a:cubicBezTo>
                  <a:cubicBezTo>
                    <a:pt x="115" y="17"/>
                    <a:pt x="125" y="11"/>
                    <a:pt x="135" y="4"/>
                  </a:cubicBezTo>
                  <a:cubicBezTo>
                    <a:pt x="93" y="10"/>
                    <a:pt x="28" y="3"/>
                    <a:pt x="0" y="0"/>
                  </a:cubicBezTo>
                  <a:cubicBezTo>
                    <a:pt x="5" y="4"/>
                    <a:pt x="10" y="8"/>
                    <a:pt x="16" y="11"/>
                  </a:cubicBezTo>
                  <a:close/>
                </a:path>
              </a:pathLst>
            </a:custGeom>
            <a:solidFill>
              <a:srgbClr val="FBD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4" name="Freeform 619">
              <a:extLst>
                <a:ext uri="{FF2B5EF4-FFF2-40B4-BE49-F238E27FC236}">
                  <a16:creationId xmlns:a16="http://schemas.microsoft.com/office/drawing/2014/main" id="{012E4EB7-A8E5-460F-A5D6-87BCCD39D90F}"/>
                </a:ext>
              </a:extLst>
            </p:cNvPr>
            <p:cNvSpPr>
              <a:spLocks/>
            </p:cNvSpPr>
            <p:nvPr/>
          </p:nvSpPr>
          <p:spPr bwMode="auto">
            <a:xfrm rot="16200000">
              <a:off x="5451523" y="825419"/>
              <a:ext cx="504891" cy="91403"/>
            </a:xfrm>
            <a:custGeom>
              <a:avLst/>
              <a:gdLst>
                <a:gd name="T0" fmla="*/ 32 w 87"/>
                <a:gd name="T1" fmla="*/ 12 h 16"/>
                <a:gd name="T2" fmla="*/ 87 w 87"/>
                <a:gd name="T3" fmla="*/ 10 h 16"/>
                <a:gd name="T4" fmla="*/ 0 w 87"/>
                <a:gd name="T5" fmla="*/ 0 h 16"/>
                <a:gd name="T6" fmla="*/ 32 w 87"/>
                <a:gd name="T7" fmla="*/ 12 h 16"/>
              </a:gdLst>
              <a:ahLst/>
              <a:cxnLst>
                <a:cxn ang="0">
                  <a:pos x="T0" y="T1"/>
                </a:cxn>
                <a:cxn ang="0">
                  <a:pos x="T2" y="T3"/>
                </a:cxn>
                <a:cxn ang="0">
                  <a:pos x="T4" y="T5"/>
                </a:cxn>
                <a:cxn ang="0">
                  <a:pos x="T6" y="T7"/>
                </a:cxn>
              </a:cxnLst>
              <a:rect l="0" t="0" r="r" b="b"/>
              <a:pathLst>
                <a:path w="87" h="16">
                  <a:moveTo>
                    <a:pt x="32" y="12"/>
                  </a:moveTo>
                  <a:cubicBezTo>
                    <a:pt x="51" y="16"/>
                    <a:pt x="70" y="15"/>
                    <a:pt x="87" y="10"/>
                  </a:cubicBezTo>
                  <a:cubicBezTo>
                    <a:pt x="55" y="10"/>
                    <a:pt x="19" y="4"/>
                    <a:pt x="0" y="0"/>
                  </a:cubicBezTo>
                  <a:cubicBezTo>
                    <a:pt x="9" y="6"/>
                    <a:pt x="20" y="10"/>
                    <a:pt x="32" y="12"/>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5" name="Freeform 620">
              <a:extLst>
                <a:ext uri="{FF2B5EF4-FFF2-40B4-BE49-F238E27FC236}">
                  <a16:creationId xmlns:a16="http://schemas.microsoft.com/office/drawing/2014/main" id="{E73CAE30-5C74-4F8B-94D9-95D19521DAB3}"/>
                </a:ext>
              </a:extLst>
            </p:cNvPr>
            <p:cNvSpPr>
              <a:spLocks/>
            </p:cNvSpPr>
            <p:nvPr/>
          </p:nvSpPr>
          <p:spPr bwMode="auto">
            <a:xfrm rot="16200000">
              <a:off x="4340544" y="598000"/>
              <a:ext cx="1262228" cy="406961"/>
            </a:xfrm>
            <a:custGeom>
              <a:avLst/>
              <a:gdLst>
                <a:gd name="T0" fmla="*/ 217 w 217"/>
                <a:gd name="T1" fmla="*/ 49 h 70"/>
                <a:gd name="T2" fmla="*/ 214 w 217"/>
                <a:gd name="T3" fmla="*/ 31 h 70"/>
                <a:gd name="T4" fmla="*/ 14 w 217"/>
                <a:gd name="T5" fmla="*/ 0 h 70"/>
                <a:gd name="T6" fmla="*/ 0 w 217"/>
                <a:gd name="T7" fmla="*/ 34 h 70"/>
                <a:gd name="T8" fmla="*/ 217 w 217"/>
                <a:gd name="T9" fmla="*/ 49 h 70"/>
              </a:gdLst>
              <a:ahLst/>
              <a:cxnLst>
                <a:cxn ang="0">
                  <a:pos x="T0" y="T1"/>
                </a:cxn>
                <a:cxn ang="0">
                  <a:pos x="T2" y="T3"/>
                </a:cxn>
                <a:cxn ang="0">
                  <a:pos x="T4" y="T5"/>
                </a:cxn>
                <a:cxn ang="0">
                  <a:pos x="T6" y="T7"/>
                </a:cxn>
                <a:cxn ang="0">
                  <a:pos x="T8" y="T9"/>
                </a:cxn>
              </a:cxnLst>
              <a:rect l="0" t="0" r="r" b="b"/>
              <a:pathLst>
                <a:path w="217" h="70">
                  <a:moveTo>
                    <a:pt x="217" y="49"/>
                  </a:moveTo>
                  <a:cubicBezTo>
                    <a:pt x="216" y="43"/>
                    <a:pt x="215" y="37"/>
                    <a:pt x="214" y="31"/>
                  </a:cubicBezTo>
                  <a:cubicBezTo>
                    <a:pt x="147" y="41"/>
                    <a:pt x="52" y="13"/>
                    <a:pt x="14" y="0"/>
                  </a:cubicBezTo>
                  <a:cubicBezTo>
                    <a:pt x="8" y="10"/>
                    <a:pt x="3" y="22"/>
                    <a:pt x="0" y="34"/>
                  </a:cubicBezTo>
                  <a:cubicBezTo>
                    <a:pt x="35" y="43"/>
                    <a:pt x="149" y="70"/>
                    <a:pt x="217" y="49"/>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6" name="Freeform 621">
              <a:extLst>
                <a:ext uri="{FF2B5EF4-FFF2-40B4-BE49-F238E27FC236}">
                  <a16:creationId xmlns:a16="http://schemas.microsoft.com/office/drawing/2014/main" id="{2DBB9B69-8EE5-4E28-A655-8A31ED47762B}"/>
                </a:ext>
              </a:extLst>
            </p:cNvPr>
            <p:cNvSpPr>
              <a:spLocks/>
            </p:cNvSpPr>
            <p:nvPr/>
          </p:nvSpPr>
          <p:spPr bwMode="auto">
            <a:xfrm rot="16200000">
              <a:off x="5107674" y="755778"/>
              <a:ext cx="948847" cy="139280"/>
            </a:xfrm>
            <a:custGeom>
              <a:avLst/>
              <a:gdLst>
                <a:gd name="T0" fmla="*/ 0 w 163"/>
                <a:gd name="T1" fmla="*/ 0 h 24"/>
                <a:gd name="T2" fmla="*/ 14 w 163"/>
                <a:gd name="T3" fmla="*/ 14 h 24"/>
                <a:gd name="T4" fmla="*/ 149 w 163"/>
                <a:gd name="T5" fmla="*/ 18 h 24"/>
                <a:gd name="T6" fmla="*/ 163 w 163"/>
                <a:gd name="T7" fmla="*/ 7 h 24"/>
                <a:gd name="T8" fmla="*/ 0 w 163"/>
                <a:gd name="T9" fmla="*/ 0 h 24"/>
              </a:gdLst>
              <a:ahLst/>
              <a:cxnLst>
                <a:cxn ang="0">
                  <a:pos x="T0" y="T1"/>
                </a:cxn>
                <a:cxn ang="0">
                  <a:pos x="T2" y="T3"/>
                </a:cxn>
                <a:cxn ang="0">
                  <a:pos x="T4" y="T5"/>
                </a:cxn>
                <a:cxn ang="0">
                  <a:pos x="T6" y="T7"/>
                </a:cxn>
                <a:cxn ang="0">
                  <a:pos x="T8" y="T9"/>
                </a:cxn>
              </a:cxnLst>
              <a:rect l="0" t="0" r="r" b="b"/>
              <a:pathLst>
                <a:path w="163" h="24">
                  <a:moveTo>
                    <a:pt x="0" y="0"/>
                  </a:moveTo>
                  <a:cubicBezTo>
                    <a:pt x="4" y="5"/>
                    <a:pt x="9" y="10"/>
                    <a:pt x="14" y="14"/>
                  </a:cubicBezTo>
                  <a:cubicBezTo>
                    <a:pt x="42" y="17"/>
                    <a:pt x="107" y="24"/>
                    <a:pt x="149" y="18"/>
                  </a:cubicBezTo>
                  <a:cubicBezTo>
                    <a:pt x="154" y="15"/>
                    <a:pt x="158" y="11"/>
                    <a:pt x="163" y="7"/>
                  </a:cubicBezTo>
                  <a:cubicBezTo>
                    <a:pt x="106" y="17"/>
                    <a:pt x="28" y="5"/>
                    <a:pt x="0" y="0"/>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7" name="Freeform 622">
              <a:extLst>
                <a:ext uri="{FF2B5EF4-FFF2-40B4-BE49-F238E27FC236}">
                  <a16:creationId xmlns:a16="http://schemas.microsoft.com/office/drawing/2014/main" id="{70346C08-3A68-4B27-98D0-81254A136CA4}"/>
                </a:ext>
              </a:extLst>
            </p:cNvPr>
            <p:cNvSpPr>
              <a:spLocks/>
            </p:cNvSpPr>
            <p:nvPr/>
          </p:nvSpPr>
          <p:spPr bwMode="auto">
            <a:xfrm rot="16200000">
              <a:off x="5005390" y="740545"/>
              <a:ext cx="1053308" cy="156690"/>
            </a:xfrm>
            <a:custGeom>
              <a:avLst/>
              <a:gdLst>
                <a:gd name="T0" fmla="*/ 181 w 181"/>
                <a:gd name="T1" fmla="*/ 4 h 27"/>
                <a:gd name="T2" fmla="*/ 0 w 181"/>
                <a:gd name="T3" fmla="*/ 0 h 27"/>
                <a:gd name="T4" fmla="*/ 8 w 181"/>
                <a:gd name="T5" fmla="*/ 10 h 27"/>
                <a:gd name="T6" fmla="*/ 171 w 181"/>
                <a:gd name="T7" fmla="*/ 17 h 27"/>
                <a:gd name="T8" fmla="*/ 181 w 181"/>
                <a:gd name="T9" fmla="*/ 4 h 27"/>
              </a:gdLst>
              <a:ahLst/>
              <a:cxnLst>
                <a:cxn ang="0">
                  <a:pos x="T0" y="T1"/>
                </a:cxn>
                <a:cxn ang="0">
                  <a:pos x="T2" y="T3"/>
                </a:cxn>
                <a:cxn ang="0">
                  <a:pos x="T4" y="T5"/>
                </a:cxn>
                <a:cxn ang="0">
                  <a:pos x="T6" y="T7"/>
                </a:cxn>
                <a:cxn ang="0">
                  <a:pos x="T8" y="T9"/>
                </a:cxn>
              </a:cxnLst>
              <a:rect l="0" t="0" r="r" b="b"/>
              <a:pathLst>
                <a:path w="181" h="27">
                  <a:moveTo>
                    <a:pt x="181" y="4"/>
                  </a:moveTo>
                  <a:cubicBezTo>
                    <a:pt x="124" y="19"/>
                    <a:pt x="35" y="5"/>
                    <a:pt x="0" y="0"/>
                  </a:cubicBezTo>
                  <a:cubicBezTo>
                    <a:pt x="3" y="3"/>
                    <a:pt x="5" y="7"/>
                    <a:pt x="8" y="10"/>
                  </a:cubicBezTo>
                  <a:cubicBezTo>
                    <a:pt x="36" y="15"/>
                    <a:pt x="114" y="27"/>
                    <a:pt x="171" y="17"/>
                  </a:cubicBezTo>
                  <a:cubicBezTo>
                    <a:pt x="175" y="13"/>
                    <a:pt x="178" y="8"/>
                    <a:pt x="181" y="4"/>
                  </a:cubicBezTo>
                  <a:close/>
                </a:path>
              </a:pathLst>
            </a:custGeom>
            <a:solidFill>
              <a:srgbClr val="A885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8" name="Freeform 623">
              <a:extLst>
                <a:ext uri="{FF2B5EF4-FFF2-40B4-BE49-F238E27FC236}">
                  <a16:creationId xmlns:a16="http://schemas.microsoft.com/office/drawing/2014/main" id="{9CE8CF5C-58A1-4B63-8994-52DBD148AAB0}"/>
                </a:ext>
              </a:extLst>
            </p:cNvPr>
            <p:cNvSpPr>
              <a:spLocks/>
            </p:cNvSpPr>
            <p:nvPr/>
          </p:nvSpPr>
          <p:spPr bwMode="auto">
            <a:xfrm rot="16200000">
              <a:off x="4748591" y="609969"/>
              <a:ext cx="1249171" cy="383021"/>
            </a:xfrm>
            <a:custGeom>
              <a:avLst/>
              <a:gdLst>
                <a:gd name="T0" fmla="*/ 214 w 215"/>
                <a:gd name="T1" fmla="*/ 9 h 66"/>
                <a:gd name="T2" fmla="*/ 215 w 215"/>
                <a:gd name="T3" fmla="*/ 0 h 66"/>
                <a:gd name="T4" fmla="*/ 0 w 215"/>
                <a:gd name="T5" fmla="*/ 13 h 66"/>
                <a:gd name="T6" fmla="*/ 14 w 215"/>
                <a:gd name="T7" fmla="*/ 47 h 66"/>
                <a:gd name="T8" fmla="*/ 195 w 215"/>
                <a:gd name="T9" fmla="*/ 51 h 66"/>
                <a:gd name="T10" fmla="*/ 214 w 215"/>
                <a:gd name="T11" fmla="*/ 9 h 66"/>
              </a:gdLst>
              <a:ahLst/>
              <a:cxnLst>
                <a:cxn ang="0">
                  <a:pos x="T0" y="T1"/>
                </a:cxn>
                <a:cxn ang="0">
                  <a:pos x="T2" y="T3"/>
                </a:cxn>
                <a:cxn ang="0">
                  <a:pos x="T4" y="T5"/>
                </a:cxn>
                <a:cxn ang="0">
                  <a:pos x="T6" y="T7"/>
                </a:cxn>
                <a:cxn ang="0">
                  <a:pos x="T8" y="T9"/>
                </a:cxn>
                <a:cxn ang="0">
                  <a:pos x="T10" y="T11"/>
                </a:cxn>
              </a:cxnLst>
              <a:rect l="0" t="0" r="r" b="b"/>
              <a:pathLst>
                <a:path w="215" h="66">
                  <a:moveTo>
                    <a:pt x="214" y="9"/>
                  </a:moveTo>
                  <a:cubicBezTo>
                    <a:pt x="214" y="6"/>
                    <a:pt x="215" y="3"/>
                    <a:pt x="215" y="0"/>
                  </a:cubicBezTo>
                  <a:cubicBezTo>
                    <a:pt x="159" y="26"/>
                    <a:pt x="43" y="17"/>
                    <a:pt x="0" y="13"/>
                  </a:cubicBezTo>
                  <a:cubicBezTo>
                    <a:pt x="3" y="25"/>
                    <a:pt x="8" y="36"/>
                    <a:pt x="14" y="47"/>
                  </a:cubicBezTo>
                  <a:cubicBezTo>
                    <a:pt x="49" y="52"/>
                    <a:pt x="138" y="66"/>
                    <a:pt x="195" y="51"/>
                  </a:cubicBezTo>
                  <a:cubicBezTo>
                    <a:pt x="204" y="39"/>
                    <a:pt x="210" y="25"/>
                    <a:pt x="214" y="9"/>
                  </a:cubicBezTo>
                  <a:close/>
                </a:path>
              </a:pathLst>
            </a:custGeom>
            <a:solidFill>
              <a:srgbClr val="F5A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09" name="Freeform 624">
              <a:extLst>
                <a:ext uri="{FF2B5EF4-FFF2-40B4-BE49-F238E27FC236}">
                  <a16:creationId xmlns:a16="http://schemas.microsoft.com/office/drawing/2014/main" id="{DD8E32EF-6647-4D7E-87EF-3D70BF424136}"/>
                </a:ext>
              </a:extLst>
            </p:cNvPr>
            <p:cNvSpPr>
              <a:spLocks/>
            </p:cNvSpPr>
            <p:nvPr/>
          </p:nvSpPr>
          <p:spPr bwMode="auto">
            <a:xfrm rot="16200000">
              <a:off x="4505939" y="630643"/>
              <a:ext cx="1286168" cy="365611"/>
            </a:xfrm>
            <a:custGeom>
              <a:avLst/>
              <a:gdLst>
                <a:gd name="T0" fmla="*/ 221 w 221"/>
                <a:gd name="T1" fmla="*/ 15 h 63"/>
                <a:gd name="T2" fmla="*/ 4 w 221"/>
                <a:gd name="T3" fmla="*/ 0 h 63"/>
                <a:gd name="T4" fmla="*/ 4 w 221"/>
                <a:gd name="T5" fmla="*/ 2 h 63"/>
                <a:gd name="T6" fmla="*/ 5 w 221"/>
                <a:gd name="T7" fmla="*/ 50 h 63"/>
                <a:gd name="T8" fmla="*/ 220 w 221"/>
                <a:gd name="T9" fmla="*/ 37 h 63"/>
                <a:gd name="T10" fmla="*/ 221 w 221"/>
                <a:gd name="T11" fmla="*/ 15 h 63"/>
              </a:gdLst>
              <a:ahLst/>
              <a:cxnLst>
                <a:cxn ang="0">
                  <a:pos x="T0" y="T1"/>
                </a:cxn>
                <a:cxn ang="0">
                  <a:pos x="T2" y="T3"/>
                </a:cxn>
                <a:cxn ang="0">
                  <a:pos x="T4" y="T5"/>
                </a:cxn>
                <a:cxn ang="0">
                  <a:pos x="T6" y="T7"/>
                </a:cxn>
                <a:cxn ang="0">
                  <a:pos x="T8" y="T9"/>
                </a:cxn>
                <a:cxn ang="0">
                  <a:pos x="T10" y="T11"/>
                </a:cxn>
              </a:cxnLst>
              <a:rect l="0" t="0" r="r" b="b"/>
              <a:pathLst>
                <a:path w="221" h="63">
                  <a:moveTo>
                    <a:pt x="221" y="15"/>
                  </a:moveTo>
                  <a:cubicBezTo>
                    <a:pt x="153" y="36"/>
                    <a:pt x="39" y="9"/>
                    <a:pt x="4" y="0"/>
                  </a:cubicBezTo>
                  <a:cubicBezTo>
                    <a:pt x="4" y="1"/>
                    <a:pt x="4" y="1"/>
                    <a:pt x="4" y="2"/>
                  </a:cubicBezTo>
                  <a:cubicBezTo>
                    <a:pt x="0" y="18"/>
                    <a:pt x="1" y="35"/>
                    <a:pt x="5" y="50"/>
                  </a:cubicBezTo>
                  <a:cubicBezTo>
                    <a:pt x="48" y="54"/>
                    <a:pt x="164" y="63"/>
                    <a:pt x="220" y="37"/>
                  </a:cubicBezTo>
                  <a:cubicBezTo>
                    <a:pt x="221" y="29"/>
                    <a:pt x="221" y="22"/>
                    <a:pt x="221" y="15"/>
                  </a:cubicBezTo>
                  <a:close/>
                </a:path>
              </a:pathLst>
            </a:custGeom>
            <a:solidFill>
              <a:srgbClr val="CFA3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0" name="Freeform 625">
              <a:extLst>
                <a:ext uri="{FF2B5EF4-FFF2-40B4-BE49-F238E27FC236}">
                  <a16:creationId xmlns:a16="http://schemas.microsoft.com/office/drawing/2014/main" id="{51C82C2A-1858-40EF-8392-43A3F103C878}"/>
                </a:ext>
              </a:extLst>
            </p:cNvPr>
            <p:cNvSpPr>
              <a:spLocks/>
            </p:cNvSpPr>
            <p:nvPr/>
          </p:nvSpPr>
          <p:spPr bwMode="auto">
            <a:xfrm rot="16200000">
              <a:off x="4226290" y="572972"/>
              <a:ext cx="1164297" cy="393903"/>
            </a:xfrm>
            <a:custGeom>
              <a:avLst/>
              <a:gdLst>
                <a:gd name="T0" fmla="*/ 200 w 200"/>
                <a:gd name="T1" fmla="*/ 58 h 68"/>
                <a:gd name="T2" fmla="*/ 193 w 200"/>
                <a:gd name="T3" fmla="*/ 39 h 68"/>
                <a:gd name="T4" fmla="*/ 24 w 200"/>
                <a:gd name="T5" fmla="*/ 0 h 68"/>
                <a:gd name="T6" fmla="*/ 0 w 200"/>
                <a:gd name="T7" fmla="*/ 27 h 68"/>
                <a:gd name="T8" fmla="*/ 200 w 200"/>
                <a:gd name="T9" fmla="*/ 58 h 68"/>
              </a:gdLst>
              <a:ahLst/>
              <a:cxnLst>
                <a:cxn ang="0">
                  <a:pos x="T0" y="T1"/>
                </a:cxn>
                <a:cxn ang="0">
                  <a:pos x="T2" y="T3"/>
                </a:cxn>
                <a:cxn ang="0">
                  <a:pos x="T4" y="T5"/>
                </a:cxn>
                <a:cxn ang="0">
                  <a:pos x="T6" y="T7"/>
                </a:cxn>
                <a:cxn ang="0">
                  <a:pos x="T8" y="T9"/>
                </a:cxn>
              </a:cxnLst>
              <a:rect l="0" t="0" r="r" b="b"/>
              <a:pathLst>
                <a:path w="200" h="68">
                  <a:moveTo>
                    <a:pt x="200" y="58"/>
                  </a:moveTo>
                  <a:cubicBezTo>
                    <a:pt x="198" y="52"/>
                    <a:pt x="196" y="45"/>
                    <a:pt x="193" y="39"/>
                  </a:cubicBezTo>
                  <a:cubicBezTo>
                    <a:pt x="130" y="39"/>
                    <a:pt x="51" y="10"/>
                    <a:pt x="24" y="0"/>
                  </a:cubicBezTo>
                  <a:cubicBezTo>
                    <a:pt x="15" y="7"/>
                    <a:pt x="7" y="17"/>
                    <a:pt x="0" y="27"/>
                  </a:cubicBezTo>
                  <a:cubicBezTo>
                    <a:pt x="38" y="40"/>
                    <a:pt x="133" y="68"/>
                    <a:pt x="200" y="58"/>
                  </a:cubicBezTo>
                  <a:close/>
                </a:path>
              </a:pathLst>
            </a:custGeom>
            <a:solidFill>
              <a:srgbClr val="FBC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1" name="Freeform 626">
              <a:extLst>
                <a:ext uri="{FF2B5EF4-FFF2-40B4-BE49-F238E27FC236}">
                  <a16:creationId xmlns:a16="http://schemas.microsoft.com/office/drawing/2014/main" id="{9EC93A08-2951-4052-8C90-82FBBA1EE2EF}"/>
                </a:ext>
              </a:extLst>
            </p:cNvPr>
            <p:cNvSpPr>
              <a:spLocks noEditPoints="1"/>
            </p:cNvSpPr>
            <p:nvPr/>
          </p:nvSpPr>
          <p:spPr bwMode="auto">
            <a:xfrm rot="16200000">
              <a:off x="-1546230" y="3239974"/>
              <a:ext cx="3762747" cy="670287"/>
            </a:xfrm>
            <a:custGeom>
              <a:avLst/>
              <a:gdLst>
                <a:gd name="T0" fmla="*/ 644 w 647"/>
                <a:gd name="T1" fmla="*/ 1 h 115"/>
                <a:gd name="T2" fmla="*/ 645 w 647"/>
                <a:gd name="T3" fmla="*/ 6 h 115"/>
                <a:gd name="T4" fmla="*/ 634 w 647"/>
                <a:gd name="T5" fmla="*/ 12 h 115"/>
                <a:gd name="T6" fmla="*/ 609 w 647"/>
                <a:gd name="T7" fmla="*/ 38 h 115"/>
                <a:gd name="T8" fmla="*/ 606 w 647"/>
                <a:gd name="T9" fmla="*/ 35 h 115"/>
                <a:gd name="T10" fmla="*/ 599 w 647"/>
                <a:gd name="T11" fmla="*/ 45 h 115"/>
                <a:gd name="T12" fmla="*/ 586 w 647"/>
                <a:gd name="T13" fmla="*/ 51 h 115"/>
                <a:gd name="T14" fmla="*/ 579 w 647"/>
                <a:gd name="T15" fmla="*/ 55 h 115"/>
                <a:gd name="T16" fmla="*/ 567 w 647"/>
                <a:gd name="T17" fmla="*/ 63 h 115"/>
                <a:gd name="T18" fmla="*/ 555 w 647"/>
                <a:gd name="T19" fmla="*/ 65 h 115"/>
                <a:gd name="T20" fmla="*/ 523 w 647"/>
                <a:gd name="T21" fmla="*/ 83 h 115"/>
                <a:gd name="T22" fmla="*/ 522 w 647"/>
                <a:gd name="T23" fmla="*/ 79 h 115"/>
                <a:gd name="T24" fmla="*/ 512 w 647"/>
                <a:gd name="T25" fmla="*/ 87 h 115"/>
                <a:gd name="T26" fmla="*/ 498 w 647"/>
                <a:gd name="T27" fmla="*/ 89 h 115"/>
                <a:gd name="T28" fmla="*/ 490 w 647"/>
                <a:gd name="T29" fmla="*/ 91 h 115"/>
                <a:gd name="T30" fmla="*/ 477 w 647"/>
                <a:gd name="T31" fmla="*/ 97 h 115"/>
                <a:gd name="T32" fmla="*/ 465 w 647"/>
                <a:gd name="T33" fmla="*/ 96 h 115"/>
                <a:gd name="T34" fmla="*/ 430 w 647"/>
                <a:gd name="T35" fmla="*/ 107 h 115"/>
                <a:gd name="T36" fmla="*/ 429 w 647"/>
                <a:gd name="T37" fmla="*/ 103 h 115"/>
                <a:gd name="T38" fmla="*/ 418 w 647"/>
                <a:gd name="T39" fmla="*/ 108 h 115"/>
                <a:gd name="T40" fmla="*/ 404 w 647"/>
                <a:gd name="T41" fmla="*/ 108 h 115"/>
                <a:gd name="T42" fmla="*/ 396 w 647"/>
                <a:gd name="T43" fmla="*/ 109 h 115"/>
                <a:gd name="T44" fmla="*/ 382 w 647"/>
                <a:gd name="T45" fmla="*/ 112 h 115"/>
                <a:gd name="T46" fmla="*/ 370 w 647"/>
                <a:gd name="T47" fmla="*/ 109 h 115"/>
                <a:gd name="T48" fmla="*/ 334 w 647"/>
                <a:gd name="T49" fmla="*/ 115 h 115"/>
                <a:gd name="T50" fmla="*/ 334 w 647"/>
                <a:gd name="T51" fmla="*/ 111 h 115"/>
                <a:gd name="T52" fmla="*/ 322 w 647"/>
                <a:gd name="T53" fmla="*/ 115 h 115"/>
                <a:gd name="T54" fmla="*/ 308 w 647"/>
                <a:gd name="T55" fmla="*/ 112 h 115"/>
                <a:gd name="T56" fmla="*/ 300 w 647"/>
                <a:gd name="T57" fmla="*/ 112 h 115"/>
                <a:gd name="T58" fmla="*/ 286 w 647"/>
                <a:gd name="T59" fmla="*/ 114 h 115"/>
                <a:gd name="T60" fmla="*/ 274 w 647"/>
                <a:gd name="T61" fmla="*/ 109 h 115"/>
                <a:gd name="T62" fmla="*/ 238 w 647"/>
                <a:gd name="T63" fmla="*/ 109 h 115"/>
                <a:gd name="T64" fmla="*/ 239 w 647"/>
                <a:gd name="T65" fmla="*/ 105 h 115"/>
                <a:gd name="T66" fmla="*/ 226 w 647"/>
                <a:gd name="T67" fmla="*/ 108 h 115"/>
                <a:gd name="T68" fmla="*/ 213 w 647"/>
                <a:gd name="T69" fmla="*/ 103 h 115"/>
                <a:gd name="T70" fmla="*/ 205 w 647"/>
                <a:gd name="T71" fmla="*/ 102 h 115"/>
                <a:gd name="T72" fmla="*/ 191 w 647"/>
                <a:gd name="T73" fmla="*/ 101 h 115"/>
                <a:gd name="T74" fmla="*/ 180 w 647"/>
                <a:gd name="T75" fmla="*/ 95 h 115"/>
                <a:gd name="T76" fmla="*/ 144 w 647"/>
                <a:gd name="T77" fmla="*/ 89 h 115"/>
                <a:gd name="T78" fmla="*/ 146 w 647"/>
                <a:gd name="T79" fmla="*/ 85 h 115"/>
                <a:gd name="T80" fmla="*/ 133 w 647"/>
                <a:gd name="T81" fmla="*/ 85 h 115"/>
                <a:gd name="T82" fmla="*/ 120 w 647"/>
                <a:gd name="T83" fmla="*/ 78 h 115"/>
                <a:gd name="T84" fmla="*/ 113 w 647"/>
                <a:gd name="T85" fmla="*/ 75 h 115"/>
                <a:gd name="T86" fmla="*/ 99 w 647"/>
                <a:gd name="T87" fmla="*/ 71 h 115"/>
                <a:gd name="T88" fmla="*/ 90 w 647"/>
                <a:gd name="T89" fmla="*/ 63 h 115"/>
                <a:gd name="T90" fmla="*/ 57 w 647"/>
                <a:gd name="T91" fmla="*/ 49 h 115"/>
                <a:gd name="T92" fmla="*/ 59 w 647"/>
                <a:gd name="T93" fmla="*/ 45 h 115"/>
                <a:gd name="T94" fmla="*/ 47 w 647"/>
                <a:gd name="T95" fmla="*/ 42 h 115"/>
                <a:gd name="T96" fmla="*/ 36 w 647"/>
                <a:gd name="T97" fmla="*/ 33 h 115"/>
                <a:gd name="T98" fmla="*/ 30 w 647"/>
                <a:gd name="T99" fmla="*/ 28 h 115"/>
                <a:gd name="T100" fmla="*/ 18 w 647"/>
                <a:gd name="T101" fmla="*/ 20 h 115"/>
                <a:gd name="T102" fmla="*/ 12 w 647"/>
                <a:gd name="T103" fmla="*/ 9 h 115"/>
                <a:gd name="T104" fmla="*/ 1 w 647"/>
                <a:gd name="T10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115">
                  <a:moveTo>
                    <a:pt x="645" y="6"/>
                  </a:moveTo>
                  <a:cubicBezTo>
                    <a:pt x="646" y="4"/>
                    <a:pt x="647" y="3"/>
                    <a:pt x="647" y="3"/>
                  </a:cubicBezTo>
                  <a:cubicBezTo>
                    <a:pt x="647" y="2"/>
                    <a:pt x="647" y="1"/>
                    <a:pt x="646" y="0"/>
                  </a:cubicBezTo>
                  <a:cubicBezTo>
                    <a:pt x="646" y="0"/>
                    <a:pt x="644" y="0"/>
                    <a:pt x="644" y="1"/>
                  </a:cubicBezTo>
                  <a:cubicBezTo>
                    <a:pt x="643" y="1"/>
                    <a:pt x="643" y="1"/>
                    <a:pt x="643" y="1"/>
                  </a:cubicBezTo>
                  <a:cubicBezTo>
                    <a:pt x="643" y="1"/>
                    <a:pt x="643" y="2"/>
                    <a:pt x="642" y="3"/>
                  </a:cubicBezTo>
                  <a:cubicBezTo>
                    <a:pt x="641" y="4"/>
                    <a:pt x="641" y="5"/>
                    <a:pt x="642" y="6"/>
                  </a:cubicBezTo>
                  <a:cubicBezTo>
                    <a:pt x="643" y="7"/>
                    <a:pt x="644" y="7"/>
                    <a:pt x="645" y="6"/>
                  </a:cubicBezTo>
                  <a:close/>
                  <a:moveTo>
                    <a:pt x="627" y="23"/>
                  </a:moveTo>
                  <a:cubicBezTo>
                    <a:pt x="631" y="20"/>
                    <a:pt x="634" y="17"/>
                    <a:pt x="636" y="15"/>
                  </a:cubicBezTo>
                  <a:cubicBezTo>
                    <a:pt x="637" y="14"/>
                    <a:pt x="637" y="13"/>
                    <a:pt x="636" y="12"/>
                  </a:cubicBezTo>
                  <a:cubicBezTo>
                    <a:pt x="636" y="11"/>
                    <a:pt x="634" y="11"/>
                    <a:pt x="634" y="12"/>
                  </a:cubicBezTo>
                  <a:cubicBezTo>
                    <a:pt x="631" y="14"/>
                    <a:pt x="628" y="17"/>
                    <a:pt x="625" y="20"/>
                  </a:cubicBezTo>
                  <a:cubicBezTo>
                    <a:pt x="624" y="21"/>
                    <a:pt x="624" y="22"/>
                    <a:pt x="625" y="23"/>
                  </a:cubicBezTo>
                  <a:cubicBezTo>
                    <a:pt x="625" y="24"/>
                    <a:pt x="627" y="24"/>
                    <a:pt x="627" y="23"/>
                  </a:cubicBezTo>
                  <a:close/>
                  <a:moveTo>
                    <a:pt x="609" y="38"/>
                  </a:moveTo>
                  <a:cubicBezTo>
                    <a:pt x="612" y="36"/>
                    <a:pt x="615" y="33"/>
                    <a:pt x="618" y="31"/>
                  </a:cubicBezTo>
                  <a:cubicBezTo>
                    <a:pt x="619" y="30"/>
                    <a:pt x="619" y="29"/>
                    <a:pt x="619" y="28"/>
                  </a:cubicBezTo>
                  <a:cubicBezTo>
                    <a:pt x="618" y="27"/>
                    <a:pt x="617" y="27"/>
                    <a:pt x="616" y="28"/>
                  </a:cubicBezTo>
                  <a:cubicBezTo>
                    <a:pt x="613" y="30"/>
                    <a:pt x="610" y="32"/>
                    <a:pt x="606" y="35"/>
                  </a:cubicBezTo>
                  <a:cubicBezTo>
                    <a:pt x="605" y="35"/>
                    <a:pt x="605" y="37"/>
                    <a:pt x="606" y="38"/>
                  </a:cubicBezTo>
                  <a:cubicBezTo>
                    <a:pt x="606" y="38"/>
                    <a:pt x="608" y="39"/>
                    <a:pt x="609" y="38"/>
                  </a:cubicBezTo>
                  <a:close/>
                  <a:moveTo>
                    <a:pt x="588" y="51"/>
                  </a:moveTo>
                  <a:cubicBezTo>
                    <a:pt x="592" y="49"/>
                    <a:pt x="595" y="47"/>
                    <a:pt x="599" y="45"/>
                  </a:cubicBezTo>
                  <a:cubicBezTo>
                    <a:pt x="600" y="44"/>
                    <a:pt x="600" y="43"/>
                    <a:pt x="599" y="42"/>
                  </a:cubicBezTo>
                  <a:cubicBezTo>
                    <a:pt x="599" y="41"/>
                    <a:pt x="597" y="41"/>
                    <a:pt x="596" y="42"/>
                  </a:cubicBezTo>
                  <a:cubicBezTo>
                    <a:pt x="593" y="44"/>
                    <a:pt x="590" y="46"/>
                    <a:pt x="586" y="48"/>
                  </a:cubicBezTo>
                  <a:cubicBezTo>
                    <a:pt x="585" y="49"/>
                    <a:pt x="585" y="50"/>
                    <a:pt x="586" y="51"/>
                  </a:cubicBezTo>
                  <a:cubicBezTo>
                    <a:pt x="586" y="52"/>
                    <a:pt x="588" y="52"/>
                    <a:pt x="588" y="51"/>
                  </a:cubicBezTo>
                  <a:close/>
                  <a:moveTo>
                    <a:pt x="567" y="63"/>
                  </a:moveTo>
                  <a:cubicBezTo>
                    <a:pt x="571" y="61"/>
                    <a:pt x="575" y="59"/>
                    <a:pt x="578" y="58"/>
                  </a:cubicBezTo>
                  <a:cubicBezTo>
                    <a:pt x="579" y="57"/>
                    <a:pt x="579" y="56"/>
                    <a:pt x="579" y="55"/>
                  </a:cubicBezTo>
                  <a:cubicBezTo>
                    <a:pt x="578" y="54"/>
                    <a:pt x="577" y="53"/>
                    <a:pt x="576" y="54"/>
                  </a:cubicBezTo>
                  <a:cubicBezTo>
                    <a:pt x="573" y="56"/>
                    <a:pt x="569" y="58"/>
                    <a:pt x="566" y="60"/>
                  </a:cubicBezTo>
                  <a:cubicBezTo>
                    <a:pt x="565" y="60"/>
                    <a:pt x="564" y="61"/>
                    <a:pt x="565" y="62"/>
                  </a:cubicBezTo>
                  <a:cubicBezTo>
                    <a:pt x="565" y="63"/>
                    <a:pt x="566" y="64"/>
                    <a:pt x="567" y="63"/>
                  </a:cubicBezTo>
                  <a:close/>
                  <a:moveTo>
                    <a:pt x="546" y="74"/>
                  </a:moveTo>
                  <a:cubicBezTo>
                    <a:pt x="549" y="72"/>
                    <a:pt x="553" y="70"/>
                    <a:pt x="557" y="69"/>
                  </a:cubicBezTo>
                  <a:cubicBezTo>
                    <a:pt x="558" y="68"/>
                    <a:pt x="558" y="67"/>
                    <a:pt x="558" y="66"/>
                  </a:cubicBezTo>
                  <a:cubicBezTo>
                    <a:pt x="557" y="65"/>
                    <a:pt x="556" y="65"/>
                    <a:pt x="555" y="65"/>
                  </a:cubicBezTo>
                  <a:cubicBezTo>
                    <a:pt x="551" y="67"/>
                    <a:pt x="548" y="68"/>
                    <a:pt x="544" y="70"/>
                  </a:cubicBezTo>
                  <a:cubicBezTo>
                    <a:pt x="543" y="70"/>
                    <a:pt x="543" y="72"/>
                    <a:pt x="543" y="73"/>
                  </a:cubicBezTo>
                  <a:cubicBezTo>
                    <a:pt x="543" y="74"/>
                    <a:pt x="545" y="74"/>
                    <a:pt x="546" y="74"/>
                  </a:cubicBezTo>
                  <a:close/>
                  <a:moveTo>
                    <a:pt x="523" y="83"/>
                  </a:moveTo>
                  <a:cubicBezTo>
                    <a:pt x="527" y="81"/>
                    <a:pt x="531" y="80"/>
                    <a:pt x="535" y="78"/>
                  </a:cubicBezTo>
                  <a:cubicBezTo>
                    <a:pt x="536" y="78"/>
                    <a:pt x="536" y="77"/>
                    <a:pt x="536" y="76"/>
                  </a:cubicBezTo>
                  <a:cubicBezTo>
                    <a:pt x="535" y="75"/>
                    <a:pt x="534" y="74"/>
                    <a:pt x="533" y="75"/>
                  </a:cubicBezTo>
                  <a:cubicBezTo>
                    <a:pt x="529" y="76"/>
                    <a:pt x="526" y="77"/>
                    <a:pt x="522" y="79"/>
                  </a:cubicBezTo>
                  <a:cubicBezTo>
                    <a:pt x="521" y="79"/>
                    <a:pt x="520" y="80"/>
                    <a:pt x="521" y="81"/>
                  </a:cubicBezTo>
                  <a:cubicBezTo>
                    <a:pt x="521" y="82"/>
                    <a:pt x="522" y="83"/>
                    <a:pt x="523" y="83"/>
                  </a:cubicBezTo>
                  <a:close/>
                  <a:moveTo>
                    <a:pt x="500" y="90"/>
                  </a:moveTo>
                  <a:cubicBezTo>
                    <a:pt x="504" y="89"/>
                    <a:pt x="508" y="88"/>
                    <a:pt x="512" y="87"/>
                  </a:cubicBezTo>
                  <a:cubicBezTo>
                    <a:pt x="513" y="86"/>
                    <a:pt x="514" y="85"/>
                    <a:pt x="513" y="84"/>
                  </a:cubicBezTo>
                  <a:cubicBezTo>
                    <a:pt x="513" y="83"/>
                    <a:pt x="512" y="82"/>
                    <a:pt x="511" y="83"/>
                  </a:cubicBezTo>
                  <a:cubicBezTo>
                    <a:pt x="507" y="84"/>
                    <a:pt x="503" y="85"/>
                    <a:pt x="499" y="87"/>
                  </a:cubicBezTo>
                  <a:cubicBezTo>
                    <a:pt x="498" y="87"/>
                    <a:pt x="498" y="88"/>
                    <a:pt x="498" y="89"/>
                  </a:cubicBezTo>
                  <a:cubicBezTo>
                    <a:pt x="498" y="90"/>
                    <a:pt x="499" y="91"/>
                    <a:pt x="500" y="90"/>
                  </a:cubicBezTo>
                  <a:close/>
                  <a:moveTo>
                    <a:pt x="477" y="97"/>
                  </a:moveTo>
                  <a:cubicBezTo>
                    <a:pt x="481" y="96"/>
                    <a:pt x="485" y="95"/>
                    <a:pt x="489" y="94"/>
                  </a:cubicBezTo>
                  <a:cubicBezTo>
                    <a:pt x="490" y="93"/>
                    <a:pt x="491" y="92"/>
                    <a:pt x="490" y="91"/>
                  </a:cubicBezTo>
                  <a:cubicBezTo>
                    <a:pt x="490" y="90"/>
                    <a:pt x="489" y="90"/>
                    <a:pt x="488" y="90"/>
                  </a:cubicBezTo>
                  <a:cubicBezTo>
                    <a:pt x="484" y="91"/>
                    <a:pt x="480" y="92"/>
                    <a:pt x="476" y="93"/>
                  </a:cubicBezTo>
                  <a:cubicBezTo>
                    <a:pt x="475" y="93"/>
                    <a:pt x="475" y="94"/>
                    <a:pt x="475" y="95"/>
                  </a:cubicBezTo>
                  <a:cubicBezTo>
                    <a:pt x="475" y="96"/>
                    <a:pt x="476" y="97"/>
                    <a:pt x="477" y="97"/>
                  </a:cubicBezTo>
                  <a:close/>
                  <a:moveTo>
                    <a:pt x="454" y="102"/>
                  </a:moveTo>
                  <a:cubicBezTo>
                    <a:pt x="458" y="101"/>
                    <a:pt x="462" y="101"/>
                    <a:pt x="466" y="100"/>
                  </a:cubicBezTo>
                  <a:cubicBezTo>
                    <a:pt x="467" y="99"/>
                    <a:pt x="467" y="98"/>
                    <a:pt x="467" y="97"/>
                  </a:cubicBezTo>
                  <a:cubicBezTo>
                    <a:pt x="467" y="96"/>
                    <a:pt x="466" y="96"/>
                    <a:pt x="465" y="96"/>
                  </a:cubicBezTo>
                  <a:cubicBezTo>
                    <a:pt x="461" y="97"/>
                    <a:pt x="457" y="97"/>
                    <a:pt x="453" y="98"/>
                  </a:cubicBezTo>
                  <a:cubicBezTo>
                    <a:pt x="452" y="99"/>
                    <a:pt x="451" y="100"/>
                    <a:pt x="451" y="101"/>
                  </a:cubicBezTo>
                  <a:cubicBezTo>
                    <a:pt x="452" y="102"/>
                    <a:pt x="453" y="102"/>
                    <a:pt x="454" y="102"/>
                  </a:cubicBezTo>
                  <a:close/>
                  <a:moveTo>
                    <a:pt x="430" y="107"/>
                  </a:moveTo>
                  <a:cubicBezTo>
                    <a:pt x="434" y="106"/>
                    <a:pt x="438" y="105"/>
                    <a:pt x="442" y="105"/>
                  </a:cubicBezTo>
                  <a:cubicBezTo>
                    <a:pt x="443" y="104"/>
                    <a:pt x="444" y="103"/>
                    <a:pt x="444" y="102"/>
                  </a:cubicBezTo>
                  <a:cubicBezTo>
                    <a:pt x="443" y="101"/>
                    <a:pt x="442" y="100"/>
                    <a:pt x="441" y="101"/>
                  </a:cubicBezTo>
                  <a:cubicBezTo>
                    <a:pt x="437" y="101"/>
                    <a:pt x="433" y="102"/>
                    <a:pt x="429" y="103"/>
                  </a:cubicBezTo>
                  <a:cubicBezTo>
                    <a:pt x="428" y="103"/>
                    <a:pt x="428" y="104"/>
                    <a:pt x="428" y="105"/>
                  </a:cubicBezTo>
                  <a:cubicBezTo>
                    <a:pt x="428" y="106"/>
                    <a:pt x="429" y="107"/>
                    <a:pt x="430" y="107"/>
                  </a:cubicBezTo>
                  <a:close/>
                  <a:moveTo>
                    <a:pt x="406" y="110"/>
                  </a:moveTo>
                  <a:cubicBezTo>
                    <a:pt x="410" y="109"/>
                    <a:pt x="414" y="109"/>
                    <a:pt x="418" y="108"/>
                  </a:cubicBezTo>
                  <a:cubicBezTo>
                    <a:pt x="419" y="108"/>
                    <a:pt x="420" y="107"/>
                    <a:pt x="420" y="106"/>
                  </a:cubicBezTo>
                  <a:cubicBezTo>
                    <a:pt x="420" y="105"/>
                    <a:pt x="419" y="104"/>
                    <a:pt x="418" y="104"/>
                  </a:cubicBezTo>
                  <a:cubicBezTo>
                    <a:pt x="414" y="105"/>
                    <a:pt x="410" y="105"/>
                    <a:pt x="406" y="106"/>
                  </a:cubicBezTo>
                  <a:cubicBezTo>
                    <a:pt x="405" y="106"/>
                    <a:pt x="404" y="107"/>
                    <a:pt x="404" y="108"/>
                  </a:cubicBezTo>
                  <a:cubicBezTo>
                    <a:pt x="404" y="109"/>
                    <a:pt x="405" y="110"/>
                    <a:pt x="406" y="110"/>
                  </a:cubicBezTo>
                  <a:close/>
                  <a:moveTo>
                    <a:pt x="382" y="112"/>
                  </a:moveTo>
                  <a:cubicBezTo>
                    <a:pt x="386" y="112"/>
                    <a:pt x="390" y="112"/>
                    <a:pt x="394" y="111"/>
                  </a:cubicBezTo>
                  <a:cubicBezTo>
                    <a:pt x="395" y="111"/>
                    <a:pt x="396" y="110"/>
                    <a:pt x="396" y="109"/>
                  </a:cubicBezTo>
                  <a:cubicBezTo>
                    <a:pt x="396" y="108"/>
                    <a:pt x="395" y="107"/>
                    <a:pt x="394" y="107"/>
                  </a:cubicBezTo>
                  <a:cubicBezTo>
                    <a:pt x="390" y="108"/>
                    <a:pt x="386" y="108"/>
                    <a:pt x="382" y="108"/>
                  </a:cubicBezTo>
                  <a:cubicBezTo>
                    <a:pt x="381" y="108"/>
                    <a:pt x="380" y="109"/>
                    <a:pt x="380" y="110"/>
                  </a:cubicBezTo>
                  <a:cubicBezTo>
                    <a:pt x="380" y="112"/>
                    <a:pt x="381" y="112"/>
                    <a:pt x="382" y="112"/>
                  </a:cubicBezTo>
                  <a:close/>
                  <a:moveTo>
                    <a:pt x="358" y="114"/>
                  </a:moveTo>
                  <a:cubicBezTo>
                    <a:pt x="362" y="114"/>
                    <a:pt x="366" y="113"/>
                    <a:pt x="370" y="113"/>
                  </a:cubicBezTo>
                  <a:cubicBezTo>
                    <a:pt x="371" y="113"/>
                    <a:pt x="372" y="112"/>
                    <a:pt x="372" y="111"/>
                  </a:cubicBezTo>
                  <a:cubicBezTo>
                    <a:pt x="372" y="110"/>
                    <a:pt x="371" y="109"/>
                    <a:pt x="370" y="109"/>
                  </a:cubicBezTo>
                  <a:cubicBezTo>
                    <a:pt x="366" y="109"/>
                    <a:pt x="362" y="110"/>
                    <a:pt x="358" y="110"/>
                  </a:cubicBezTo>
                  <a:cubicBezTo>
                    <a:pt x="357" y="110"/>
                    <a:pt x="356" y="111"/>
                    <a:pt x="356" y="112"/>
                  </a:cubicBezTo>
                  <a:cubicBezTo>
                    <a:pt x="356" y="113"/>
                    <a:pt x="357" y="114"/>
                    <a:pt x="358" y="114"/>
                  </a:cubicBezTo>
                  <a:close/>
                  <a:moveTo>
                    <a:pt x="334" y="115"/>
                  </a:moveTo>
                  <a:cubicBezTo>
                    <a:pt x="338" y="114"/>
                    <a:pt x="342" y="114"/>
                    <a:pt x="346" y="114"/>
                  </a:cubicBezTo>
                  <a:cubicBezTo>
                    <a:pt x="347" y="114"/>
                    <a:pt x="348" y="113"/>
                    <a:pt x="348" y="112"/>
                  </a:cubicBezTo>
                  <a:cubicBezTo>
                    <a:pt x="348" y="111"/>
                    <a:pt x="347" y="110"/>
                    <a:pt x="346" y="110"/>
                  </a:cubicBezTo>
                  <a:cubicBezTo>
                    <a:pt x="342" y="110"/>
                    <a:pt x="338" y="110"/>
                    <a:pt x="334" y="111"/>
                  </a:cubicBezTo>
                  <a:cubicBezTo>
                    <a:pt x="333" y="111"/>
                    <a:pt x="332" y="111"/>
                    <a:pt x="332" y="113"/>
                  </a:cubicBezTo>
                  <a:cubicBezTo>
                    <a:pt x="332" y="114"/>
                    <a:pt x="333" y="115"/>
                    <a:pt x="334" y="115"/>
                  </a:cubicBezTo>
                  <a:close/>
                  <a:moveTo>
                    <a:pt x="310" y="114"/>
                  </a:moveTo>
                  <a:cubicBezTo>
                    <a:pt x="314" y="115"/>
                    <a:pt x="318" y="115"/>
                    <a:pt x="322" y="115"/>
                  </a:cubicBezTo>
                  <a:cubicBezTo>
                    <a:pt x="323" y="115"/>
                    <a:pt x="324" y="114"/>
                    <a:pt x="324" y="113"/>
                  </a:cubicBezTo>
                  <a:cubicBezTo>
                    <a:pt x="324" y="111"/>
                    <a:pt x="323" y="111"/>
                    <a:pt x="322" y="111"/>
                  </a:cubicBezTo>
                  <a:cubicBezTo>
                    <a:pt x="318" y="111"/>
                    <a:pt x="314" y="111"/>
                    <a:pt x="310" y="110"/>
                  </a:cubicBezTo>
                  <a:cubicBezTo>
                    <a:pt x="309" y="110"/>
                    <a:pt x="308" y="111"/>
                    <a:pt x="308" y="112"/>
                  </a:cubicBezTo>
                  <a:cubicBezTo>
                    <a:pt x="308" y="114"/>
                    <a:pt x="309" y="114"/>
                    <a:pt x="310" y="114"/>
                  </a:cubicBezTo>
                  <a:close/>
                  <a:moveTo>
                    <a:pt x="286" y="114"/>
                  </a:moveTo>
                  <a:cubicBezTo>
                    <a:pt x="290" y="114"/>
                    <a:pt x="294" y="114"/>
                    <a:pt x="298" y="114"/>
                  </a:cubicBezTo>
                  <a:cubicBezTo>
                    <a:pt x="299" y="114"/>
                    <a:pt x="300" y="113"/>
                    <a:pt x="300" y="112"/>
                  </a:cubicBezTo>
                  <a:cubicBezTo>
                    <a:pt x="300" y="111"/>
                    <a:pt x="299" y="110"/>
                    <a:pt x="298" y="110"/>
                  </a:cubicBezTo>
                  <a:cubicBezTo>
                    <a:pt x="294" y="110"/>
                    <a:pt x="290" y="110"/>
                    <a:pt x="286" y="110"/>
                  </a:cubicBezTo>
                  <a:cubicBezTo>
                    <a:pt x="285" y="110"/>
                    <a:pt x="284" y="110"/>
                    <a:pt x="284" y="111"/>
                  </a:cubicBezTo>
                  <a:cubicBezTo>
                    <a:pt x="284" y="113"/>
                    <a:pt x="285" y="114"/>
                    <a:pt x="286" y="114"/>
                  </a:cubicBezTo>
                  <a:close/>
                  <a:moveTo>
                    <a:pt x="262" y="112"/>
                  </a:moveTo>
                  <a:cubicBezTo>
                    <a:pt x="266" y="112"/>
                    <a:pt x="270" y="113"/>
                    <a:pt x="274" y="113"/>
                  </a:cubicBezTo>
                  <a:cubicBezTo>
                    <a:pt x="275" y="113"/>
                    <a:pt x="276" y="112"/>
                    <a:pt x="276" y="111"/>
                  </a:cubicBezTo>
                  <a:cubicBezTo>
                    <a:pt x="276" y="110"/>
                    <a:pt x="276" y="109"/>
                    <a:pt x="274" y="109"/>
                  </a:cubicBezTo>
                  <a:cubicBezTo>
                    <a:pt x="270" y="109"/>
                    <a:pt x="266" y="108"/>
                    <a:pt x="263" y="108"/>
                  </a:cubicBezTo>
                  <a:cubicBezTo>
                    <a:pt x="261" y="108"/>
                    <a:pt x="260" y="109"/>
                    <a:pt x="260" y="110"/>
                  </a:cubicBezTo>
                  <a:cubicBezTo>
                    <a:pt x="260" y="111"/>
                    <a:pt x="261" y="112"/>
                    <a:pt x="262" y="112"/>
                  </a:cubicBezTo>
                  <a:close/>
                  <a:moveTo>
                    <a:pt x="238" y="109"/>
                  </a:moveTo>
                  <a:cubicBezTo>
                    <a:pt x="242" y="110"/>
                    <a:pt x="246" y="110"/>
                    <a:pt x="250" y="111"/>
                  </a:cubicBezTo>
                  <a:cubicBezTo>
                    <a:pt x="251" y="111"/>
                    <a:pt x="252" y="110"/>
                    <a:pt x="252" y="109"/>
                  </a:cubicBezTo>
                  <a:cubicBezTo>
                    <a:pt x="253" y="108"/>
                    <a:pt x="252" y="107"/>
                    <a:pt x="251" y="107"/>
                  </a:cubicBezTo>
                  <a:cubicBezTo>
                    <a:pt x="247" y="106"/>
                    <a:pt x="243" y="106"/>
                    <a:pt x="239" y="105"/>
                  </a:cubicBezTo>
                  <a:cubicBezTo>
                    <a:pt x="238" y="105"/>
                    <a:pt x="237" y="106"/>
                    <a:pt x="237" y="107"/>
                  </a:cubicBezTo>
                  <a:cubicBezTo>
                    <a:pt x="236" y="108"/>
                    <a:pt x="237" y="109"/>
                    <a:pt x="238" y="109"/>
                  </a:cubicBezTo>
                  <a:close/>
                  <a:moveTo>
                    <a:pt x="214" y="106"/>
                  </a:moveTo>
                  <a:cubicBezTo>
                    <a:pt x="218" y="106"/>
                    <a:pt x="222" y="107"/>
                    <a:pt x="226" y="108"/>
                  </a:cubicBezTo>
                  <a:cubicBezTo>
                    <a:pt x="227" y="108"/>
                    <a:pt x="228" y="107"/>
                    <a:pt x="229" y="106"/>
                  </a:cubicBezTo>
                  <a:cubicBezTo>
                    <a:pt x="229" y="105"/>
                    <a:pt x="228" y="104"/>
                    <a:pt x="227" y="104"/>
                  </a:cubicBezTo>
                  <a:cubicBezTo>
                    <a:pt x="223" y="103"/>
                    <a:pt x="219" y="102"/>
                    <a:pt x="215" y="102"/>
                  </a:cubicBezTo>
                  <a:cubicBezTo>
                    <a:pt x="214" y="102"/>
                    <a:pt x="213" y="102"/>
                    <a:pt x="213" y="103"/>
                  </a:cubicBezTo>
                  <a:cubicBezTo>
                    <a:pt x="213" y="104"/>
                    <a:pt x="213" y="106"/>
                    <a:pt x="214" y="106"/>
                  </a:cubicBezTo>
                  <a:close/>
                  <a:moveTo>
                    <a:pt x="191" y="101"/>
                  </a:moveTo>
                  <a:cubicBezTo>
                    <a:pt x="195" y="102"/>
                    <a:pt x="199" y="103"/>
                    <a:pt x="203" y="104"/>
                  </a:cubicBezTo>
                  <a:cubicBezTo>
                    <a:pt x="204" y="104"/>
                    <a:pt x="205" y="103"/>
                    <a:pt x="205" y="102"/>
                  </a:cubicBezTo>
                  <a:cubicBezTo>
                    <a:pt x="205" y="101"/>
                    <a:pt x="204" y="100"/>
                    <a:pt x="203" y="100"/>
                  </a:cubicBezTo>
                  <a:cubicBezTo>
                    <a:pt x="199" y="99"/>
                    <a:pt x="195" y="98"/>
                    <a:pt x="192" y="97"/>
                  </a:cubicBezTo>
                  <a:cubicBezTo>
                    <a:pt x="191" y="97"/>
                    <a:pt x="190" y="98"/>
                    <a:pt x="189" y="99"/>
                  </a:cubicBezTo>
                  <a:cubicBezTo>
                    <a:pt x="189" y="100"/>
                    <a:pt x="190" y="101"/>
                    <a:pt x="191" y="101"/>
                  </a:cubicBezTo>
                  <a:close/>
                  <a:moveTo>
                    <a:pt x="167" y="95"/>
                  </a:moveTo>
                  <a:cubicBezTo>
                    <a:pt x="171" y="96"/>
                    <a:pt x="175" y="97"/>
                    <a:pt x="179" y="98"/>
                  </a:cubicBezTo>
                  <a:cubicBezTo>
                    <a:pt x="180" y="99"/>
                    <a:pt x="181" y="98"/>
                    <a:pt x="181" y="97"/>
                  </a:cubicBezTo>
                  <a:cubicBezTo>
                    <a:pt x="182" y="96"/>
                    <a:pt x="181" y="95"/>
                    <a:pt x="180" y="95"/>
                  </a:cubicBezTo>
                  <a:cubicBezTo>
                    <a:pt x="176" y="94"/>
                    <a:pt x="172" y="93"/>
                    <a:pt x="168" y="92"/>
                  </a:cubicBezTo>
                  <a:cubicBezTo>
                    <a:pt x="167" y="91"/>
                    <a:pt x="166" y="92"/>
                    <a:pt x="166" y="93"/>
                  </a:cubicBezTo>
                  <a:cubicBezTo>
                    <a:pt x="166" y="94"/>
                    <a:pt x="166" y="95"/>
                    <a:pt x="167" y="95"/>
                  </a:cubicBezTo>
                  <a:close/>
                  <a:moveTo>
                    <a:pt x="144" y="89"/>
                  </a:moveTo>
                  <a:cubicBezTo>
                    <a:pt x="148" y="90"/>
                    <a:pt x="152" y="91"/>
                    <a:pt x="156" y="92"/>
                  </a:cubicBezTo>
                  <a:cubicBezTo>
                    <a:pt x="157" y="93"/>
                    <a:pt x="158" y="92"/>
                    <a:pt x="158" y="91"/>
                  </a:cubicBezTo>
                  <a:cubicBezTo>
                    <a:pt x="159" y="90"/>
                    <a:pt x="158" y="89"/>
                    <a:pt x="157" y="88"/>
                  </a:cubicBezTo>
                  <a:cubicBezTo>
                    <a:pt x="153" y="87"/>
                    <a:pt x="149" y="86"/>
                    <a:pt x="146" y="85"/>
                  </a:cubicBezTo>
                  <a:cubicBezTo>
                    <a:pt x="144" y="85"/>
                    <a:pt x="143" y="85"/>
                    <a:pt x="143" y="86"/>
                  </a:cubicBezTo>
                  <a:cubicBezTo>
                    <a:pt x="143" y="87"/>
                    <a:pt x="143" y="88"/>
                    <a:pt x="144" y="89"/>
                  </a:cubicBezTo>
                  <a:close/>
                  <a:moveTo>
                    <a:pt x="122" y="81"/>
                  </a:moveTo>
                  <a:cubicBezTo>
                    <a:pt x="125" y="82"/>
                    <a:pt x="129" y="83"/>
                    <a:pt x="133" y="85"/>
                  </a:cubicBezTo>
                  <a:cubicBezTo>
                    <a:pt x="134" y="85"/>
                    <a:pt x="135" y="85"/>
                    <a:pt x="135" y="84"/>
                  </a:cubicBezTo>
                  <a:cubicBezTo>
                    <a:pt x="136" y="83"/>
                    <a:pt x="135" y="81"/>
                    <a:pt x="134" y="81"/>
                  </a:cubicBezTo>
                  <a:cubicBezTo>
                    <a:pt x="130" y="80"/>
                    <a:pt x="127" y="78"/>
                    <a:pt x="123" y="77"/>
                  </a:cubicBezTo>
                  <a:cubicBezTo>
                    <a:pt x="122" y="77"/>
                    <a:pt x="121" y="77"/>
                    <a:pt x="120" y="78"/>
                  </a:cubicBezTo>
                  <a:cubicBezTo>
                    <a:pt x="120" y="79"/>
                    <a:pt x="121" y="80"/>
                    <a:pt x="122" y="81"/>
                  </a:cubicBezTo>
                  <a:close/>
                  <a:moveTo>
                    <a:pt x="99" y="71"/>
                  </a:moveTo>
                  <a:cubicBezTo>
                    <a:pt x="103" y="73"/>
                    <a:pt x="107" y="75"/>
                    <a:pt x="110" y="76"/>
                  </a:cubicBezTo>
                  <a:cubicBezTo>
                    <a:pt x="111" y="77"/>
                    <a:pt x="113" y="76"/>
                    <a:pt x="113" y="75"/>
                  </a:cubicBezTo>
                  <a:cubicBezTo>
                    <a:pt x="113" y="74"/>
                    <a:pt x="113" y="73"/>
                    <a:pt x="112" y="72"/>
                  </a:cubicBezTo>
                  <a:cubicBezTo>
                    <a:pt x="108" y="71"/>
                    <a:pt x="104" y="69"/>
                    <a:pt x="101" y="68"/>
                  </a:cubicBezTo>
                  <a:cubicBezTo>
                    <a:pt x="100" y="67"/>
                    <a:pt x="99" y="68"/>
                    <a:pt x="98" y="69"/>
                  </a:cubicBezTo>
                  <a:cubicBezTo>
                    <a:pt x="98" y="70"/>
                    <a:pt x="98" y="71"/>
                    <a:pt x="99" y="71"/>
                  </a:cubicBezTo>
                  <a:close/>
                  <a:moveTo>
                    <a:pt x="78" y="61"/>
                  </a:moveTo>
                  <a:cubicBezTo>
                    <a:pt x="81" y="63"/>
                    <a:pt x="85" y="64"/>
                    <a:pt x="88" y="66"/>
                  </a:cubicBezTo>
                  <a:cubicBezTo>
                    <a:pt x="89" y="67"/>
                    <a:pt x="91" y="66"/>
                    <a:pt x="91" y="65"/>
                  </a:cubicBezTo>
                  <a:cubicBezTo>
                    <a:pt x="92" y="64"/>
                    <a:pt x="91" y="63"/>
                    <a:pt x="90" y="63"/>
                  </a:cubicBezTo>
                  <a:cubicBezTo>
                    <a:pt x="86" y="61"/>
                    <a:pt x="83" y="59"/>
                    <a:pt x="79" y="57"/>
                  </a:cubicBezTo>
                  <a:cubicBezTo>
                    <a:pt x="79" y="57"/>
                    <a:pt x="77" y="57"/>
                    <a:pt x="77" y="58"/>
                  </a:cubicBezTo>
                  <a:cubicBezTo>
                    <a:pt x="76" y="59"/>
                    <a:pt x="77" y="60"/>
                    <a:pt x="78" y="61"/>
                  </a:cubicBezTo>
                  <a:close/>
                  <a:moveTo>
                    <a:pt x="57" y="49"/>
                  </a:moveTo>
                  <a:cubicBezTo>
                    <a:pt x="60" y="51"/>
                    <a:pt x="63" y="53"/>
                    <a:pt x="67" y="55"/>
                  </a:cubicBezTo>
                  <a:cubicBezTo>
                    <a:pt x="68" y="56"/>
                    <a:pt x="69" y="55"/>
                    <a:pt x="70" y="54"/>
                  </a:cubicBezTo>
                  <a:cubicBezTo>
                    <a:pt x="70" y="53"/>
                    <a:pt x="70" y="52"/>
                    <a:pt x="69" y="52"/>
                  </a:cubicBezTo>
                  <a:cubicBezTo>
                    <a:pt x="65" y="50"/>
                    <a:pt x="62" y="47"/>
                    <a:pt x="59" y="45"/>
                  </a:cubicBezTo>
                  <a:cubicBezTo>
                    <a:pt x="58" y="45"/>
                    <a:pt x="57" y="45"/>
                    <a:pt x="56" y="46"/>
                  </a:cubicBezTo>
                  <a:cubicBezTo>
                    <a:pt x="55" y="47"/>
                    <a:pt x="56" y="48"/>
                    <a:pt x="57" y="49"/>
                  </a:cubicBezTo>
                  <a:close/>
                  <a:moveTo>
                    <a:pt x="37" y="35"/>
                  </a:moveTo>
                  <a:cubicBezTo>
                    <a:pt x="40" y="38"/>
                    <a:pt x="43" y="40"/>
                    <a:pt x="47" y="42"/>
                  </a:cubicBezTo>
                  <a:cubicBezTo>
                    <a:pt x="47" y="43"/>
                    <a:pt x="49" y="43"/>
                    <a:pt x="49" y="42"/>
                  </a:cubicBezTo>
                  <a:cubicBezTo>
                    <a:pt x="50" y="41"/>
                    <a:pt x="50" y="40"/>
                    <a:pt x="49" y="39"/>
                  </a:cubicBezTo>
                  <a:cubicBezTo>
                    <a:pt x="45" y="37"/>
                    <a:pt x="42" y="34"/>
                    <a:pt x="39" y="32"/>
                  </a:cubicBezTo>
                  <a:cubicBezTo>
                    <a:pt x="38" y="32"/>
                    <a:pt x="37" y="32"/>
                    <a:pt x="36" y="33"/>
                  </a:cubicBezTo>
                  <a:cubicBezTo>
                    <a:pt x="36" y="33"/>
                    <a:pt x="36" y="35"/>
                    <a:pt x="37" y="35"/>
                  </a:cubicBezTo>
                  <a:close/>
                  <a:moveTo>
                    <a:pt x="18" y="20"/>
                  </a:moveTo>
                  <a:cubicBezTo>
                    <a:pt x="20" y="23"/>
                    <a:pt x="24" y="25"/>
                    <a:pt x="27" y="28"/>
                  </a:cubicBezTo>
                  <a:cubicBezTo>
                    <a:pt x="28" y="29"/>
                    <a:pt x="29" y="29"/>
                    <a:pt x="30" y="28"/>
                  </a:cubicBezTo>
                  <a:cubicBezTo>
                    <a:pt x="30" y="27"/>
                    <a:pt x="30" y="26"/>
                    <a:pt x="29" y="25"/>
                  </a:cubicBezTo>
                  <a:cubicBezTo>
                    <a:pt x="26" y="22"/>
                    <a:pt x="23" y="20"/>
                    <a:pt x="20" y="17"/>
                  </a:cubicBezTo>
                  <a:cubicBezTo>
                    <a:pt x="20" y="17"/>
                    <a:pt x="18" y="17"/>
                    <a:pt x="18" y="17"/>
                  </a:cubicBezTo>
                  <a:cubicBezTo>
                    <a:pt x="17" y="18"/>
                    <a:pt x="17" y="20"/>
                    <a:pt x="18" y="20"/>
                  </a:cubicBezTo>
                  <a:close/>
                  <a:moveTo>
                    <a:pt x="0" y="3"/>
                  </a:moveTo>
                  <a:cubicBezTo>
                    <a:pt x="1" y="3"/>
                    <a:pt x="3" y="6"/>
                    <a:pt x="9" y="12"/>
                  </a:cubicBezTo>
                  <a:cubicBezTo>
                    <a:pt x="10" y="13"/>
                    <a:pt x="11" y="13"/>
                    <a:pt x="12" y="12"/>
                  </a:cubicBezTo>
                  <a:cubicBezTo>
                    <a:pt x="12" y="11"/>
                    <a:pt x="12" y="10"/>
                    <a:pt x="12" y="9"/>
                  </a:cubicBezTo>
                  <a:cubicBezTo>
                    <a:pt x="9" y="6"/>
                    <a:pt x="7" y="4"/>
                    <a:pt x="6" y="3"/>
                  </a:cubicBezTo>
                  <a:cubicBezTo>
                    <a:pt x="5" y="2"/>
                    <a:pt x="4" y="1"/>
                    <a:pt x="4" y="1"/>
                  </a:cubicBezTo>
                  <a:cubicBezTo>
                    <a:pt x="4" y="1"/>
                    <a:pt x="4" y="1"/>
                    <a:pt x="4" y="1"/>
                  </a:cubicBezTo>
                  <a:cubicBezTo>
                    <a:pt x="3" y="0"/>
                    <a:pt x="2" y="0"/>
                    <a:pt x="1"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2" name="Freeform 627">
              <a:extLst>
                <a:ext uri="{FF2B5EF4-FFF2-40B4-BE49-F238E27FC236}">
                  <a16:creationId xmlns:a16="http://schemas.microsoft.com/office/drawing/2014/main" id="{DAECBD3B-C09B-4FB6-8D40-D1DC77151540}"/>
                </a:ext>
              </a:extLst>
            </p:cNvPr>
            <p:cNvSpPr>
              <a:spLocks noEditPoints="1"/>
            </p:cNvSpPr>
            <p:nvPr/>
          </p:nvSpPr>
          <p:spPr bwMode="auto">
            <a:xfrm rot="16200000">
              <a:off x="9202827" y="1811262"/>
              <a:ext cx="4883518" cy="1140358"/>
            </a:xfrm>
            <a:custGeom>
              <a:avLst/>
              <a:gdLst>
                <a:gd name="T0" fmla="*/ 832 w 840"/>
                <a:gd name="T1" fmla="*/ 11 h 196"/>
                <a:gd name="T2" fmla="*/ 829 w 840"/>
                <a:gd name="T3" fmla="*/ 21 h 196"/>
                <a:gd name="T4" fmla="*/ 809 w 840"/>
                <a:gd name="T5" fmla="*/ 53 h 196"/>
                <a:gd name="T6" fmla="*/ 806 w 840"/>
                <a:gd name="T7" fmla="*/ 53 h 196"/>
                <a:gd name="T8" fmla="*/ 798 w 840"/>
                <a:gd name="T9" fmla="*/ 59 h 196"/>
                <a:gd name="T10" fmla="*/ 783 w 840"/>
                <a:gd name="T11" fmla="*/ 79 h 196"/>
                <a:gd name="T12" fmla="*/ 773 w 840"/>
                <a:gd name="T13" fmla="*/ 86 h 196"/>
                <a:gd name="T14" fmla="*/ 751 w 840"/>
                <a:gd name="T15" fmla="*/ 96 h 196"/>
                <a:gd name="T16" fmla="*/ 743 w 840"/>
                <a:gd name="T17" fmla="*/ 102 h 196"/>
                <a:gd name="T18" fmla="*/ 709 w 840"/>
                <a:gd name="T19" fmla="*/ 119 h 196"/>
                <a:gd name="T20" fmla="*/ 706 w 840"/>
                <a:gd name="T21" fmla="*/ 118 h 196"/>
                <a:gd name="T22" fmla="*/ 696 w 840"/>
                <a:gd name="T23" fmla="*/ 119 h 196"/>
                <a:gd name="T24" fmla="*/ 674 w 840"/>
                <a:gd name="T25" fmla="*/ 129 h 196"/>
                <a:gd name="T26" fmla="*/ 662 w 840"/>
                <a:gd name="T27" fmla="*/ 132 h 196"/>
                <a:gd name="T28" fmla="*/ 638 w 840"/>
                <a:gd name="T29" fmla="*/ 132 h 196"/>
                <a:gd name="T30" fmla="*/ 628 w 840"/>
                <a:gd name="T31" fmla="*/ 135 h 196"/>
                <a:gd name="T32" fmla="*/ 590 w 840"/>
                <a:gd name="T33" fmla="*/ 140 h 196"/>
                <a:gd name="T34" fmla="*/ 588 w 840"/>
                <a:gd name="T35" fmla="*/ 138 h 196"/>
                <a:gd name="T36" fmla="*/ 580 w 840"/>
                <a:gd name="T37" fmla="*/ 138 h 196"/>
                <a:gd name="T38" fmla="*/ 566 w 840"/>
                <a:gd name="T39" fmla="*/ 140 h 196"/>
                <a:gd name="T40" fmla="*/ 542 w 840"/>
                <a:gd name="T41" fmla="*/ 135 h 196"/>
                <a:gd name="T42" fmla="*/ 532 w 840"/>
                <a:gd name="T43" fmla="*/ 136 h 196"/>
                <a:gd name="T44" fmla="*/ 494 w 840"/>
                <a:gd name="T45" fmla="*/ 135 h 196"/>
                <a:gd name="T46" fmla="*/ 493 w 840"/>
                <a:gd name="T47" fmla="*/ 132 h 196"/>
                <a:gd name="T48" fmla="*/ 483 w 840"/>
                <a:gd name="T49" fmla="*/ 129 h 196"/>
                <a:gd name="T50" fmla="*/ 459 w 840"/>
                <a:gd name="T51" fmla="*/ 129 h 196"/>
                <a:gd name="T52" fmla="*/ 447 w 840"/>
                <a:gd name="T53" fmla="*/ 127 h 196"/>
                <a:gd name="T54" fmla="*/ 424 w 840"/>
                <a:gd name="T55" fmla="*/ 118 h 196"/>
                <a:gd name="T56" fmla="*/ 414 w 840"/>
                <a:gd name="T57" fmla="*/ 118 h 196"/>
                <a:gd name="T58" fmla="*/ 377 w 840"/>
                <a:gd name="T59" fmla="*/ 110 h 196"/>
                <a:gd name="T60" fmla="*/ 375 w 840"/>
                <a:gd name="T61" fmla="*/ 107 h 196"/>
                <a:gd name="T62" fmla="*/ 366 w 840"/>
                <a:gd name="T63" fmla="*/ 103 h 196"/>
                <a:gd name="T64" fmla="*/ 342 w 840"/>
                <a:gd name="T65" fmla="*/ 101 h 196"/>
                <a:gd name="T66" fmla="*/ 330 w 840"/>
                <a:gd name="T67" fmla="*/ 98 h 196"/>
                <a:gd name="T68" fmla="*/ 307 w 840"/>
                <a:gd name="T69" fmla="*/ 90 h 196"/>
                <a:gd name="T70" fmla="*/ 297 w 840"/>
                <a:gd name="T71" fmla="*/ 90 h 196"/>
                <a:gd name="T72" fmla="*/ 259 w 840"/>
                <a:gd name="T73" fmla="*/ 89 h 196"/>
                <a:gd name="T74" fmla="*/ 257 w 840"/>
                <a:gd name="T75" fmla="*/ 87 h 196"/>
                <a:gd name="T76" fmla="*/ 249 w 840"/>
                <a:gd name="T77" fmla="*/ 87 h 196"/>
                <a:gd name="T78" fmla="*/ 235 w 840"/>
                <a:gd name="T79" fmla="*/ 89 h 196"/>
                <a:gd name="T80" fmla="*/ 211 w 840"/>
                <a:gd name="T81" fmla="*/ 86 h 196"/>
                <a:gd name="T82" fmla="*/ 201 w 840"/>
                <a:gd name="T83" fmla="*/ 89 h 196"/>
                <a:gd name="T84" fmla="*/ 164 w 840"/>
                <a:gd name="T85" fmla="*/ 98 h 196"/>
                <a:gd name="T86" fmla="*/ 162 w 840"/>
                <a:gd name="T87" fmla="*/ 96 h 196"/>
                <a:gd name="T88" fmla="*/ 152 w 840"/>
                <a:gd name="T89" fmla="*/ 97 h 196"/>
                <a:gd name="T90" fmla="*/ 130 w 840"/>
                <a:gd name="T91" fmla="*/ 108 h 196"/>
                <a:gd name="T92" fmla="*/ 119 w 840"/>
                <a:gd name="T93" fmla="*/ 112 h 196"/>
                <a:gd name="T94" fmla="*/ 95 w 840"/>
                <a:gd name="T95" fmla="*/ 118 h 196"/>
                <a:gd name="T96" fmla="*/ 87 w 840"/>
                <a:gd name="T97" fmla="*/ 124 h 196"/>
                <a:gd name="T98" fmla="*/ 56 w 840"/>
                <a:gd name="T99" fmla="*/ 146 h 196"/>
                <a:gd name="T100" fmla="*/ 54 w 840"/>
                <a:gd name="T101" fmla="*/ 145 h 196"/>
                <a:gd name="T102" fmla="*/ 44 w 840"/>
                <a:gd name="T103" fmla="*/ 150 h 196"/>
                <a:gd name="T104" fmla="*/ 29 w 840"/>
                <a:gd name="T105" fmla="*/ 168 h 196"/>
                <a:gd name="T106" fmla="*/ 20 w 840"/>
                <a:gd name="T107" fmla="*/ 177 h 196"/>
                <a:gd name="T108" fmla="*/ 9 w 840"/>
                <a:gd name="T109" fmla="*/ 1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0" h="196">
                  <a:moveTo>
                    <a:pt x="835" y="13"/>
                  </a:moveTo>
                  <a:cubicBezTo>
                    <a:pt x="837" y="10"/>
                    <a:pt x="838" y="6"/>
                    <a:pt x="840" y="3"/>
                  </a:cubicBezTo>
                  <a:cubicBezTo>
                    <a:pt x="840" y="2"/>
                    <a:pt x="840" y="1"/>
                    <a:pt x="839" y="0"/>
                  </a:cubicBezTo>
                  <a:cubicBezTo>
                    <a:pt x="838" y="0"/>
                    <a:pt x="837" y="0"/>
                    <a:pt x="836" y="1"/>
                  </a:cubicBezTo>
                  <a:cubicBezTo>
                    <a:pt x="835" y="5"/>
                    <a:pt x="833" y="8"/>
                    <a:pt x="832" y="11"/>
                  </a:cubicBezTo>
                  <a:cubicBezTo>
                    <a:pt x="831" y="12"/>
                    <a:pt x="832" y="13"/>
                    <a:pt x="833" y="14"/>
                  </a:cubicBezTo>
                  <a:cubicBezTo>
                    <a:pt x="834" y="14"/>
                    <a:pt x="835" y="14"/>
                    <a:pt x="835" y="13"/>
                  </a:cubicBezTo>
                  <a:close/>
                  <a:moveTo>
                    <a:pt x="823" y="34"/>
                  </a:moveTo>
                  <a:cubicBezTo>
                    <a:pt x="825" y="31"/>
                    <a:pt x="828" y="27"/>
                    <a:pt x="830" y="24"/>
                  </a:cubicBezTo>
                  <a:cubicBezTo>
                    <a:pt x="830" y="23"/>
                    <a:pt x="830" y="21"/>
                    <a:pt x="829" y="21"/>
                  </a:cubicBezTo>
                  <a:cubicBezTo>
                    <a:pt x="828" y="20"/>
                    <a:pt x="827" y="21"/>
                    <a:pt x="826" y="22"/>
                  </a:cubicBezTo>
                  <a:cubicBezTo>
                    <a:pt x="824" y="25"/>
                    <a:pt x="822" y="28"/>
                    <a:pt x="820" y="32"/>
                  </a:cubicBezTo>
                  <a:cubicBezTo>
                    <a:pt x="819" y="33"/>
                    <a:pt x="820" y="34"/>
                    <a:pt x="820" y="35"/>
                  </a:cubicBezTo>
                  <a:cubicBezTo>
                    <a:pt x="821" y="35"/>
                    <a:pt x="823" y="35"/>
                    <a:pt x="823" y="34"/>
                  </a:cubicBezTo>
                  <a:close/>
                  <a:moveTo>
                    <a:pt x="809" y="53"/>
                  </a:moveTo>
                  <a:cubicBezTo>
                    <a:pt x="811" y="50"/>
                    <a:pt x="814" y="47"/>
                    <a:pt x="816" y="44"/>
                  </a:cubicBezTo>
                  <a:cubicBezTo>
                    <a:pt x="817" y="43"/>
                    <a:pt x="817" y="42"/>
                    <a:pt x="816" y="41"/>
                  </a:cubicBezTo>
                  <a:cubicBezTo>
                    <a:pt x="815" y="40"/>
                    <a:pt x="814" y="41"/>
                    <a:pt x="813" y="41"/>
                  </a:cubicBezTo>
                  <a:cubicBezTo>
                    <a:pt x="811" y="45"/>
                    <a:pt x="808" y="48"/>
                    <a:pt x="806" y="51"/>
                  </a:cubicBezTo>
                  <a:cubicBezTo>
                    <a:pt x="805" y="51"/>
                    <a:pt x="805" y="53"/>
                    <a:pt x="806" y="53"/>
                  </a:cubicBezTo>
                  <a:cubicBezTo>
                    <a:pt x="807" y="54"/>
                    <a:pt x="808" y="54"/>
                    <a:pt x="809" y="53"/>
                  </a:cubicBezTo>
                  <a:close/>
                  <a:moveTo>
                    <a:pt x="792" y="71"/>
                  </a:moveTo>
                  <a:cubicBezTo>
                    <a:pt x="795" y="68"/>
                    <a:pt x="798" y="65"/>
                    <a:pt x="800" y="62"/>
                  </a:cubicBezTo>
                  <a:cubicBezTo>
                    <a:pt x="801" y="61"/>
                    <a:pt x="801" y="60"/>
                    <a:pt x="800" y="59"/>
                  </a:cubicBezTo>
                  <a:cubicBezTo>
                    <a:pt x="800" y="59"/>
                    <a:pt x="798" y="59"/>
                    <a:pt x="798" y="59"/>
                  </a:cubicBezTo>
                  <a:cubicBezTo>
                    <a:pt x="795" y="62"/>
                    <a:pt x="792" y="65"/>
                    <a:pt x="789" y="68"/>
                  </a:cubicBezTo>
                  <a:cubicBezTo>
                    <a:pt x="788" y="68"/>
                    <a:pt x="788" y="70"/>
                    <a:pt x="789" y="71"/>
                  </a:cubicBezTo>
                  <a:cubicBezTo>
                    <a:pt x="790" y="71"/>
                    <a:pt x="791" y="71"/>
                    <a:pt x="792" y="71"/>
                  </a:cubicBezTo>
                  <a:close/>
                  <a:moveTo>
                    <a:pt x="773" y="86"/>
                  </a:moveTo>
                  <a:cubicBezTo>
                    <a:pt x="776" y="84"/>
                    <a:pt x="779" y="81"/>
                    <a:pt x="783" y="79"/>
                  </a:cubicBezTo>
                  <a:cubicBezTo>
                    <a:pt x="783" y="78"/>
                    <a:pt x="784" y="77"/>
                    <a:pt x="783" y="76"/>
                  </a:cubicBezTo>
                  <a:cubicBezTo>
                    <a:pt x="782" y="75"/>
                    <a:pt x="781" y="75"/>
                    <a:pt x="780" y="75"/>
                  </a:cubicBezTo>
                  <a:cubicBezTo>
                    <a:pt x="777" y="78"/>
                    <a:pt x="774" y="80"/>
                    <a:pt x="771" y="83"/>
                  </a:cubicBezTo>
                  <a:cubicBezTo>
                    <a:pt x="770" y="83"/>
                    <a:pt x="770" y="85"/>
                    <a:pt x="770" y="85"/>
                  </a:cubicBezTo>
                  <a:cubicBezTo>
                    <a:pt x="771" y="86"/>
                    <a:pt x="772" y="87"/>
                    <a:pt x="773" y="86"/>
                  </a:cubicBezTo>
                  <a:close/>
                  <a:moveTo>
                    <a:pt x="753" y="99"/>
                  </a:moveTo>
                  <a:cubicBezTo>
                    <a:pt x="756" y="97"/>
                    <a:pt x="760" y="95"/>
                    <a:pt x="763" y="93"/>
                  </a:cubicBezTo>
                  <a:cubicBezTo>
                    <a:pt x="764" y="92"/>
                    <a:pt x="764" y="91"/>
                    <a:pt x="764" y="90"/>
                  </a:cubicBezTo>
                  <a:cubicBezTo>
                    <a:pt x="763" y="89"/>
                    <a:pt x="762" y="89"/>
                    <a:pt x="761" y="89"/>
                  </a:cubicBezTo>
                  <a:cubicBezTo>
                    <a:pt x="758" y="92"/>
                    <a:pt x="754" y="94"/>
                    <a:pt x="751" y="96"/>
                  </a:cubicBezTo>
                  <a:cubicBezTo>
                    <a:pt x="750" y="96"/>
                    <a:pt x="749" y="97"/>
                    <a:pt x="750" y="98"/>
                  </a:cubicBezTo>
                  <a:cubicBezTo>
                    <a:pt x="750" y="99"/>
                    <a:pt x="752" y="100"/>
                    <a:pt x="753" y="99"/>
                  </a:cubicBezTo>
                  <a:close/>
                  <a:moveTo>
                    <a:pt x="731" y="110"/>
                  </a:moveTo>
                  <a:cubicBezTo>
                    <a:pt x="735" y="108"/>
                    <a:pt x="738" y="107"/>
                    <a:pt x="742" y="105"/>
                  </a:cubicBezTo>
                  <a:cubicBezTo>
                    <a:pt x="743" y="104"/>
                    <a:pt x="743" y="103"/>
                    <a:pt x="743" y="102"/>
                  </a:cubicBezTo>
                  <a:cubicBezTo>
                    <a:pt x="742" y="101"/>
                    <a:pt x="741" y="101"/>
                    <a:pt x="740" y="101"/>
                  </a:cubicBezTo>
                  <a:cubicBezTo>
                    <a:pt x="737" y="103"/>
                    <a:pt x="733" y="105"/>
                    <a:pt x="729" y="106"/>
                  </a:cubicBezTo>
                  <a:cubicBezTo>
                    <a:pt x="728" y="107"/>
                    <a:pt x="728" y="108"/>
                    <a:pt x="728" y="109"/>
                  </a:cubicBezTo>
                  <a:cubicBezTo>
                    <a:pt x="729" y="110"/>
                    <a:pt x="730" y="110"/>
                    <a:pt x="731" y="110"/>
                  </a:cubicBezTo>
                  <a:close/>
                  <a:moveTo>
                    <a:pt x="709" y="119"/>
                  </a:moveTo>
                  <a:cubicBezTo>
                    <a:pt x="713" y="118"/>
                    <a:pt x="716" y="116"/>
                    <a:pt x="720" y="115"/>
                  </a:cubicBezTo>
                  <a:cubicBezTo>
                    <a:pt x="721" y="114"/>
                    <a:pt x="722" y="113"/>
                    <a:pt x="721" y="112"/>
                  </a:cubicBezTo>
                  <a:cubicBezTo>
                    <a:pt x="721" y="111"/>
                    <a:pt x="720" y="111"/>
                    <a:pt x="719" y="111"/>
                  </a:cubicBezTo>
                  <a:cubicBezTo>
                    <a:pt x="715" y="112"/>
                    <a:pt x="711" y="114"/>
                    <a:pt x="707" y="115"/>
                  </a:cubicBezTo>
                  <a:cubicBezTo>
                    <a:pt x="706" y="116"/>
                    <a:pt x="706" y="117"/>
                    <a:pt x="706" y="118"/>
                  </a:cubicBezTo>
                  <a:cubicBezTo>
                    <a:pt x="707" y="119"/>
                    <a:pt x="708" y="119"/>
                    <a:pt x="709" y="119"/>
                  </a:cubicBezTo>
                  <a:close/>
                  <a:moveTo>
                    <a:pt x="686" y="126"/>
                  </a:moveTo>
                  <a:cubicBezTo>
                    <a:pt x="690" y="125"/>
                    <a:pt x="693" y="124"/>
                    <a:pt x="697" y="123"/>
                  </a:cubicBezTo>
                  <a:cubicBezTo>
                    <a:pt x="698" y="122"/>
                    <a:pt x="699" y="121"/>
                    <a:pt x="699" y="120"/>
                  </a:cubicBezTo>
                  <a:cubicBezTo>
                    <a:pt x="698" y="119"/>
                    <a:pt x="697" y="119"/>
                    <a:pt x="696" y="119"/>
                  </a:cubicBezTo>
                  <a:cubicBezTo>
                    <a:pt x="692" y="120"/>
                    <a:pt x="688" y="121"/>
                    <a:pt x="685" y="122"/>
                  </a:cubicBezTo>
                  <a:cubicBezTo>
                    <a:pt x="684" y="123"/>
                    <a:pt x="683" y="124"/>
                    <a:pt x="683" y="125"/>
                  </a:cubicBezTo>
                  <a:cubicBezTo>
                    <a:pt x="683" y="126"/>
                    <a:pt x="685" y="126"/>
                    <a:pt x="686" y="126"/>
                  </a:cubicBezTo>
                  <a:close/>
                  <a:moveTo>
                    <a:pt x="662" y="132"/>
                  </a:moveTo>
                  <a:cubicBezTo>
                    <a:pt x="666" y="131"/>
                    <a:pt x="670" y="130"/>
                    <a:pt x="674" y="129"/>
                  </a:cubicBezTo>
                  <a:cubicBezTo>
                    <a:pt x="675" y="129"/>
                    <a:pt x="676" y="128"/>
                    <a:pt x="675" y="127"/>
                  </a:cubicBezTo>
                  <a:cubicBezTo>
                    <a:pt x="675" y="126"/>
                    <a:pt x="674" y="125"/>
                    <a:pt x="673" y="125"/>
                  </a:cubicBezTo>
                  <a:cubicBezTo>
                    <a:pt x="669" y="126"/>
                    <a:pt x="665" y="127"/>
                    <a:pt x="661" y="128"/>
                  </a:cubicBezTo>
                  <a:cubicBezTo>
                    <a:pt x="660" y="128"/>
                    <a:pt x="660" y="129"/>
                    <a:pt x="660" y="130"/>
                  </a:cubicBezTo>
                  <a:cubicBezTo>
                    <a:pt x="660" y="131"/>
                    <a:pt x="661" y="132"/>
                    <a:pt x="662" y="132"/>
                  </a:cubicBezTo>
                  <a:close/>
                  <a:moveTo>
                    <a:pt x="638" y="136"/>
                  </a:moveTo>
                  <a:cubicBezTo>
                    <a:pt x="642" y="135"/>
                    <a:pt x="646" y="134"/>
                    <a:pt x="650" y="134"/>
                  </a:cubicBezTo>
                  <a:cubicBezTo>
                    <a:pt x="651" y="134"/>
                    <a:pt x="652" y="133"/>
                    <a:pt x="652" y="132"/>
                  </a:cubicBezTo>
                  <a:cubicBezTo>
                    <a:pt x="652" y="130"/>
                    <a:pt x="651" y="130"/>
                    <a:pt x="650" y="130"/>
                  </a:cubicBezTo>
                  <a:cubicBezTo>
                    <a:pt x="646" y="131"/>
                    <a:pt x="642" y="131"/>
                    <a:pt x="638" y="132"/>
                  </a:cubicBezTo>
                  <a:cubicBezTo>
                    <a:pt x="637" y="132"/>
                    <a:pt x="636" y="133"/>
                    <a:pt x="636" y="134"/>
                  </a:cubicBezTo>
                  <a:cubicBezTo>
                    <a:pt x="636" y="135"/>
                    <a:pt x="637" y="136"/>
                    <a:pt x="638" y="136"/>
                  </a:cubicBezTo>
                  <a:close/>
                  <a:moveTo>
                    <a:pt x="614" y="138"/>
                  </a:moveTo>
                  <a:cubicBezTo>
                    <a:pt x="618" y="138"/>
                    <a:pt x="622" y="138"/>
                    <a:pt x="626" y="137"/>
                  </a:cubicBezTo>
                  <a:cubicBezTo>
                    <a:pt x="627" y="137"/>
                    <a:pt x="628" y="136"/>
                    <a:pt x="628" y="135"/>
                  </a:cubicBezTo>
                  <a:cubicBezTo>
                    <a:pt x="628" y="134"/>
                    <a:pt x="627" y="133"/>
                    <a:pt x="626" y="133"/>
                  </a:cubicBezTo>
                  <a:cubicBezTo>
                    <a:pt x="622" y="134"/>
                    <a:pt x="618" y="134"/>
                    <a:pt x="614" y="134"/>
                  </a:cubicBezTo>
                  <a:cubicBezTo>
                    <a:pt x="613" y="134"/>
                    <a:pt x="612" y="135"/>
                    <a:pt x="612" y="136"/>
                  </a:cubicBezTo>
                  <a:cubicBezTo>
                    <a:pt x="612" y="138"/>
                    <a:pt x="613" y="138"/>
                    <a:pt x="614" y="138"/>
                  </a:cubicBezTo>
                  <a:close/>
                  <a:moveTo>
                    <a:pt x="590" y="140"/>
                  </a:moveTo>
                  <a:cubicBezTo>
                    <a:pt x="594" y="140"/>
                    <a:pt x="598" y="139"/>
                    <a:pt x="602" y="139"/>
                  </a:cubicBezTo>
                  <a:cubicBezTo>
                    <a:pt x="603" y="139"/>
                    <a:pt x="604" y="138"/>
                    <a:pt x="604" y="137"/>
                  </a:cubicBezTo>
                  <a:cubicBezTo>
                    <a:pt x="604" y="136"/>
                    <a:pt x="603" y="135"/>
                    <a:pt x="602" y="135"/>
                  </a:cubicBezTo>
                  <a:cubicBezTo>
                    <a:pt x="598" y="135"/>
                    <a:pt x="594" y="136"/>
                    <a:pt x="590" y="136"/>
                  </a:cubicBezTo>
                  <a:cubicBezTo>
                    <a:pt x="589" y="136"/>
                    <a:pt x="588" y="137"/>
                    <a:pt x="588" y="138"/>
                  </a:cubicBezTo>
                  <a:cubicBezTo>
                    <a:pt x="588" y="139"/>
                    <a:pt x="589" y="140"/>
                    <a:pt x="590" y="140"/>
                  </a:cubicBezTo>
                  <a:close/>
                  <a:moveTo>
                    <a:pt x="566" y="140"/>
                  </a:moveTo>
                  <a:cubicBezTo>
                    <a:pt x="568" y="140"/>
                    <a:pt x="571" y="140"/>
                    <a:pt x="573" y="140"/>
                  </a:cubicBezTo>
                  <a:cubicBezTo>
                    <a:pt x="575" y="140"/>
                    <a:pt x="576" y="140"/>
                    <a:pt x="578" y="140"/>
                  </a:cubicBezTo>
                  <a:cubicBezTo>
                    <a:pt x="579" y="140"/>
                    <a:pt x="580" y="139"/>
                    <a:pt x="580" y="138"/>
                  </a:cubicBezTo>
                  <a:cubicBezTo>
                    <a:pt x="580" y="137"/>
                    <a:pt x="579" y="136"/>
                    <a:pt x="578" y="136"/>
                  </a:cubicBezTo>
                  <a:cubicBezTo>
                    <a:pt x="576" y="136"/>
                    <a:pt x="575" y="136"/>
                    <a:pt x="573" y="136"/>
                  </a:cubicBezTo>
                  <a:cubicBezTo>
                    <a:pt x="571" y="136"/>
                    <a:pt x="568" y="136"/>
                    <a:pt x="566" y="136"/>
                  </a:cubicBezTo>
                  <a:cubicBezTo>
                    <a:pt x="565" y="136"/>
                    <a:pt x="564" y="137"/>
                    <a:pt x="564" y="138"/>
                  </a:cubicBezTo>
                  <a:cubicBezTo>
                    <a:pt x="564" y="139"/>
                    <a:pt x="565" y="140"/>
                    <a:pt x="566" y="140"/>
                  </a:cubicBezTo>
                  <a:close/>
                  <a:moveTo>
                    <a:pt x="542" y="139"/>
                  </a:moveTo>
                  <a:cubicBezTo>
                    <a:pt x="546" y="139"/>
                    <a:pt x="550" y="139"/>
                    <a:pt x="554" y="140"/>
                  </a:cubicBezTo>
                  <a:cubicBezTo>
                    <a:pt x="555" y="140"/>
                    <a:pt x="556" y="139"/>
                    <a:pt x="556" y="138"/>
                  </a:cubicBezTo>
                  <a:cubicBezTo>
                    <a:pt x="556" y="137"/>
                    <a:pt x="555" y="136"/>
                    <a:pt x="554" y="136"/>
                  </a:cubicBezTo>
                  <a:cubicBezTo>
                    <a:pt x="550" y="135"/>
                    <a:pt x="546" y="135"/>
                    <a:pt x="542" y="135"/>
                  </a:cubicBezTo>
                  <a:cubicBezTo>
                    <a:pt x="541" y="135"/>
                    <a:pt x="540" y="136"/>
                    <a:pt x="540" y="137"/>
                  </a:cubicBezTo>
                  <a:cubicBezTo>
                    <a:pt x="540" y="138"/>
                    <a:pt x="541" y="139"/>
                    <a:pt x="542" y="139"/>
                  </a:cubicBezTo>
                  <a:close/>
                  <a:moveTo>
                    <a:pt x="518" y="137"/>
                  </a:moveTo>
                  <a:cubicBezTo>
                    <a:pt x="522" y="138"/>
                    <a:pt x="526" y="138"/>
                    <a:pt x="530" y="138"/>
                  </a:cubicBezTo>
                  <a:cubicBezTo>
                    <a:pt x="531" y="138"/>
                    <a:pt x="532" y="138"/>
                    <a:pt x="532" y="136"/>
                  </a:cubicBezTo>
                  <a:cubicBezTo>
                    <a:pt x="532" y="135"/>
                    <a:pt x="532" y="134"/>
                    <a:pt x="530" y="134"/>
                  </a:cubicBezTo>
                  <a:cubicBezTo>
                    <a:pt x="526" y="134"/>
                    <a:pt x="523" y="134"/>
                    <a:pt x="519" y="133"/>
                  </a:cubicBezTo>
                  <a:cubicBezTo>
                    <a:pt x="517" y="133"/>
                    <a:pt x="516" y="134"/>
                    <a:pt x="516" y="135"/>
                  </a:cubicBezTo>
                  <a:cubicBezTo>
                    <a:pt x="516" y="136"/>
                    <a:pt x="517" y="137"/>
                    <a:pt x="518" y="137"/>
                  </a:cubicBezTo>
                  <a:close/>
                  <a:moveTo>
                    <a:pt x="494" y="135"/>
                  </a:moveTo>
                  <a:cubicBezTo>
                    <a:pt x="498" y="135"/>
                    <a:pt x="502" y="136"/>
                    <a:pt x="506" y="136"/>
                  </a:cubicBezTo>
                  <a:cubicBezTo>
                    <a:pt x="507" y="136"/>
                    <a:pt x="508" y="135"/>
                    <a:pt x="508" y="134"/>
                  </a:cubicBezTo>
                  <a:cubicBezTo>
                    <a:pt x="509" y="133"/>
                    <a:pt x="508" y="132"/>
                    <a:pt x="507" y="132"/>
                  </a:cubicBezTo>
                  <a:cubicBezTo>
                    <a:pt x="503" y="132"/>
                    <a:pt x="499" y="131"/>
                    <a:pt x="495" y="131"/>
                  </a:cubicBezTo>
                  <a:cubicBezTo>
                    <a:pt x="494" y="131"/>
                    <a:pt x="493" y="131"/>
                    <a:pt x="493" y="132"/>
                  </a:cubicBezTo>
                  <a:cubicBezTo>
                    <a:pt x="492" y="134"/>
                    <a:pt x="493" y="135"/>
                    <a:pt x="494" y="135"/>
                  </a:cubicBezTo>
                  <a:close/>
                  <a:moveTo>
                    <a:pt x="470" y="131"/>
                  </a:moveTo>
                  <a:cubicBezTo>
                    <a:pt x="474" y="132"/>
                    <a:pt x="478" y="132"/>
                    <a:pt x="482" y="133"/>
                  </a:cubicBezTo>
                  <a:cubicBezTo>
                    <a:pt x="483" y="133"/>
                    <a:pt x="484" y="132"/>
                    <a:pt x="485" y="131"/>
                  </a:cubicBezTo>
                  <a:cubicBezTo>
                    <a:pt x="485" y="130"/>
                    <a:pt x="484" y="129"/>
                    <a:pt x="483" y="129"/>
                  </a:cubicBezTo>
                  <a:cubicBezTo>
                    <a:pt x="479" y="129"/>
                    <a:pt x="475" y="128"/>
                    <a:pt x="471" y="127"/>
                  </a:cubicBezTo>
                  <a:cubicBezTo>
                    <a:pt x="470" y="127"/>
                    <a:pt x="469" y="128"/>
                    <a:pt x="469" y="129"/>
                  </a:cubicBezTo>
                  <a:cubicBezTo>
                    <a:pt x="469" y="130"/>
                    <a:pt x="469" y="131"/>
                    <a:pt x="470" y="131"/>
                  </a:cubicBezTo>
                  <a:close/>
                  <a:moveTo>
                    <a:pt x="447" y="127"/>
                  </a:moveTo>
                  <a:cubicBezTo>
                    <a:pt x="451" y="128"/>
                    <a:pt x="455" y="128"/>
                    <a:pt x="459" y="129"/>
                  </a:cubicBezTo>
                  <a:cubicBezTo>
                    <a:pt x="460" y="129"/>
                    <a:pt x="461" y="129"/>
                    <a:pt x="461" y="128"/>
                  </a:cubicBezTo>
                  <a:cubicBezTo>
                    <a:pt x="461" y="126"/>
                    <a:pt x="460" y="125"/>
                    <a:pt x="459" y="125"/>
                  </a:cubicBezTo>
                  <a:cubicBezTo>
                    <a:pt x="455" y="125"/>
                    <a:pt x="451" y="124"/>
                    <a:pt x="447" y="123"/>
                  </a:cubicBezTo>
                  <a:cubicBezTo>
                    <a:pt x="446" y="123"/>
                    <a:pt x="445" y="124"/>
                    <a:pt x="445" y="125"/>
                  </a:cubicBezTo>
                  <a:cubicBezTo>
                    <a:pt x="445" y="126"/>
                    <a:pt x="446" y="127"/>
                    <a:pt x="447" y="127"/>
                  </a:cubicBezTo>
                  <a:close/>
                  <a:moveTo>
                    <a:pt x="423" y="122"/>
                  </a:moveTo>
                  <a:cubicBezTo>
                    <a:pt x="427" y="123"/>
                    <a:pt x="431" y="124"/>
                    <a:pt x="435" y="125"/>
                  </a:cubicBezTo>
                  <a:cubicBezTo>
                    <a:pt x="436" y="125"/>
                    <a:pt x="437" y="124"/>
                    <a:pt x="437" y="123"/>
                  </a:cubicBezTo>
                  <a:cubicBezTo>
                    <a:pt x="438" y="122"/>
                    <a:pt x="437" y="121"/>
                    <a:pt x="436" y="121"/>
                  </a:cubicBezTo>
                  <a:cubicBezTo>
                    <a:pt x="432" y="120"/>
                    <a:pt x="428" y="119"/>
                    <a:pt x="424" y="118"/>
                  </a:cubicBezTo>
                  <a:cubicBezTo>
                    <a:pt x="423" y="118"/>
                    <a:pt x="422" y="118"/>
                    <a:pt x="422" y="120"/>
                  </a:cubicBezTo>
                  <a:cubicBezTo>
                    <a:pt x="421" y="121"/>
                    <a:pt x="422" y="122"/>
                    <a:pt x="423" y="122"/>
                  </a:cubicBezTo>
                  <a:close/>
                  <a:moveTo>
                    <a:pt x="400" y="116"/>
                  </a:moveTo>
                  <a:cubicBezTo>
                    <a:pt x="404" y="117"/>
                    <a:pt x="408" y="118"/>
                    <a:pt x="411" y="119"/>
                  </a:cubicBezTo>
                  <a:cubicBezTo>
                    <a:pt x="413" y="119"/>
                    <a:pt x="414" y="119"/>
                    <a:pt x="414" y="118"/>
                  </a:cubicBezTo>
                  <a:cubicBezTo>
                    <a:pt x="414" y="117"/>
                    <a:pt x="413" y="116"/>
                    <a:pt x="412" y="115"/>
                  </a:cubicBezTo>
                  <a:cubicBezTo>
                    <a:pt x="409" y="114"/>
                    <a:pt x="405" y="113"/>
                    <a:pt x="401" y="112"/>
                  </a:cubicBezTo>
                  <a:cubicBezTo>
                    <a:pt x="400" y="112"/>
                    <a:pt x="399" y="113"/>
                    <a:pt x="398" y="114"/>
                  </a:cubicBezTo>
                  <a:cubicBezTo>
                    <a:pt x="398" y="115"/>
                    <a:pt x="399" y="116"/>
                    <a:pt x="400" y="116"/>
                  </a:cubicBezTo>
                  <a:close/>
                  <a:moveTo>
                    <a:pt x="377" y="110"/>
                  </a:moveTo>
                  <a:cubicBezTo>
                    <a:pt x="380" y="111"/>
                    <a:pt x="384" y="112"/>
                    <a:pt x="388" y="113"/>
                  </a:cubicBezTo>
                  <a:cubicBezTo>
                    <a:pt x="389" y="113"/>
                    <a:pt x="390" y="113"/>
                    <a:pt x="391" y="112"/>
                  </a:cubicBezTo>
                  <a:cubicBezTo>
                    <a:pt x="391" y="111"/>
                    <a:pt x="390" y="110"/>
                    <a:pt x="389" y="109"/>
                  </a:cubicBezTo>
                  <a:cubicBezTo>
                    <a:pt x="385" y="108"/>
                    <a:pt x="382" y="107"/>
                    <a:pt x="378" y="106"/>
                  </a:cubicBezTo>
                  <a:cubicBezTo>
                    <a:pt x="377" y="106"/>
                    <a:pt x="376" y="106"/>
                    <a:pt x="375" y="107"/>
                  </a:cubicBezTo>
                  <a:cubicBezTo>
                    <a:pt x="375" y="108"/>
                    <a:pt x="376" y="109"/>
                    <a:pt x="377" y="110"/>
                  </a:cubicBezTo>
                  <a:close/>
                  <a:moveTo>
                    <a:pt x="354" y="103"/>
                  </a:moveTo>
                  <a:cubicBezTo>
                    <a:pt x="357" y="104"/>
                    <a:pt x="361" y="105"/>
                    <a:pt x="365" y="106"/>
                  </a:cubicBezTo>
                  <a:cubicBezTo>
                    <a:pt x="366" y="107"/>
                    <a:pt x="367" y="106"/>
                    <a:pt x="368" y="105"/>
                  </a:cubicBezTo>
                  <a:cubicBezTo>
                    <a:pt x="368" y="104"/>
                    <a:pt x="367" y="103"/>
                    <a:pt x="366" y="103"/>
                  </a:cubicBezTo>
                  <a:cubicBezTo>
                    <a:pt x="362" y="102"/>
                    <a:pt x="358" y="100"/>
                    <a:pt x="355" y="99"/>
                  </a:cubicBezTo>
                  <a:cubicBezTo>
                    <a:pt x="353" y="99"/>
                    <a:pt x="352" y="100"/>
                    <a:pt x="352" y="101"/>
                  </a:cubicBezTo>
                  <a:cubicBezTo>
                    <a:pt x="352" y="102"/>
                    <a:pt x="352" y="103"/>
                    <a:pt x="354" y="103"/>
                  </a:cubicBezTo>
                  <a:close/>
                  <a:moveTo>
                    <a:pt x="330" y="98"/>
                  </a:moveTo>
                  <a:cubicBezTo>
                    <a:pt x="334" y="99"/>
                    <a:pt x="338" y="100"/>
                    <a:pt x="342" y="101"/>
                  </a:cubicBezTo>
                  <a:cubicBezTo>
                    <a:pt x="343" y="101"/>
                    <a:pt x="344" y="100"/>
                    <a:pt x="344" y="99"/>
                  </a:cubicBezTo>
                  <a:cubicBezTo>
                    <a:pt x="345" y="98"/>
                    <a:pt x="344" y="97"/>
                    <a:pt x="343" y="97"/>
                  </a:cubicBezTo>
                  <a:cubicBezTo>
                    <a:pt x="339" y="96"/>
                    <a:pt x="335" y="95"/>
                    <a:pt x="331" y="94"/>
                  </a:cubicBezTo>
                  <a:cubicBezTo>
                    <a:pt x="330" y="94"/>
                    <a:pt x="329" y="94"/>
                    <a:pt x="329" y="96"/>
                  </a:cubicBezTo>
                  <a:cubicBezTo>
                    <a:pt x="328" y="97"/>
                    <a:pt x="329" y="98"/>
                    <a:pt x="330" y="98"/>
                  </a:cubicBezTo>
                  <a:close/>
                  <a:moveTo>
                    <a:pt x="307" y="94"/>
                  </a:moveTo>
                  <a:cubicBezTo>
                    <a:pt x="311" y="94"/>
                    <a:pt x="315" y="95"/>
                    <a:pt x="319" y="96"/>
                  </a:cubicBezTo>
                  <a:cubicBezTo>
                    <a:pt x="320" y="96"/>
                    <a:pt x="321" y="95"/>
                    <a:pt x="321" y="94"/>
                  </a:cubicBezTo>
                  <a:cubicBezTo>
                    <a:pt x="321" y="93"/>
                    <a:pt x="320" y="92"/>
                    <a:pt x="319" y="92"/>
                  </a:cubicBezTo>
                  <a:cubicBezTo>
                    <a:pt x="315" y="91"/>
                    <a:pt x="311" y="90"/>
                    <a:pt x="307" y="90"/>
                  </a:cubicBezTo>
                  <a:cubicBezTo>
                    <a:pt x="306" y="90"/>
                    <a:pt x="305" y="90"/>
                    <a:pt x="305" y="91"/>
                  </a:cubicBezTo>
                  <a:cubicBezTo>
                    <a:pt x="305" y="92"/>
                    <a:pt x="306" y="93"/>
                    <a:pt x="307" y="94"/>
                  </a:cubicBezTo>
                  <a:close/>
                  <a:moveTo>
                    <a:pt x="283" y="91"/>
                  </a:moveTo>
                  <a:cubicBezTo>
                    <a:pt x="287" y="91"/>
                    <a:pt x="291" y="91"/>
                    <a:pt x="295" y="92"/>
                  </a:cubicBezTo>
                  <a:cubicBezTo>
                    <a:pt x="296" y="92"/>
                    <a:pt x="297" y="91"/>
                    <a:pt x="297" y="90"/>
                  </a:cubicBezTo>
                  <a:cubicBezTo>
                    <a:pt x="297" y="89"/>
                    <a:pt x="297" y="88"/>
                    <a:pt x="295" y="88"/>
                  </a:cubicBezTo>
                  <a:cubicBezTo>
                    <a:pt x="291" y="88"/>
                    <a:pt x="287" y="87"/>
                    <a:pt x="283" y="87"/>
                  </a:cubicBezTo>
                  <a:cubicBezTo>
                    <a:pt x="282" y="87"/>
                    <a:pt x="281" y="87"/>
                    <a:pt x="281" y="88"/>
                  </a:cubicBezTo>
                  <a:cubicBezTo>
                    <a:pt x="281" y="90"/>
                    <a:pt x="282" y="91"/>
                    <a:pt x="283" y="91"/>
                  </a:cubicBezTo>
                  <a:close/>
                  <a:moveTo>
                    <a:pt x="259" y="89"/>
                  </a:moveTo>
                  <a:cubicBezTo>
                    <a:pt x="263" y="89"/>
                    <a:pt x="267" y="89"/>
                    <a:pt x="271" y="90"/>
                  </a:cubicBezTo>
                  <a:cubicBezTo>
                    <a:pt x="272" y="90"/>
                    <a:pt x="273" y="89"/>
                    <a:pt x="273" y="88"/>
                  </a:cubicBezTo>
                  <a:cubicBezTo>
                    <a:pt x="273" y="87"/>
                    <a:pt x="273" y="86"/>
                    <a:pt x="271" y="86"/>
                  </a:cubicBezTo>
                  <a:cubicBezTo>
                    <a:pt x="267" y="85"/>
                    <a:pt x="263" y="85"/>
                    <a:pt x="259" y="85"/>
                  </a:cubicBezTo>
                  <a:cubicBezTo>
                    <a:pt x="258" y="85"/>
                    <a:pt x="257" y="86"/>
                    <a:pt x="257" y="87"/>
                  </a:cubicBezTo>
                  <a:cubicBezTo>
                    <a:pt x="257" y="88"/>
                    <a:pt x="258" y="89"/>
                    <a:pt x="259" y="89"/>
                  </a:cubicBezTo>
                  <a:close/>
                  <a:moveTo>
                    <a:pt x="235" y="89"/>
                  </a:moveTo>
                  <a:cubicBezTo>
                    <a:pt x="238" y="89"/>
                    <a:pt x="241" y="89"/>
                    <a:pt x="244" y="89"/>
                  </a:cubicBezTo>
                  <a:cubicBezTo>
                    <a:pt x="245" y="89"/>
                    <a:pt x="246" y="89"/>
                    <a:pt x="247" y="89"/>
                  </a:cubicBezTo>
                  <a:cubicBezTo>
                    <a:pt x="248" y="89"/>
                    <a:pt x="249" y="88"/>
                    <a:pt x="249" y="87"/>
                  </a:cubicBezTo>
                  <a:cubicBezTo>
                    <a:pt x="249" y="86"/>
                    <a:pt x="248" y="85"/>
                    <a:pt x="247" y="85"/>
                  </a:cubicBezTo>
                  <a:cubicBezTo>
                    <a:pt x="246" y="85"/>
                    <a:pt x="245" y="85"/>
                    <a:pt x="244" y="85"/>
                  </a:cubicBezTo>
                  <a:cubicBezTo>
                    <a:pt x="241" y="85"/>
                    <a:pt x="238" y="85"/>
                    <a:pt x="235" y="85"/>
                  </a:cubicBezTo>
                  <a:cubicBezTo>
                    <a:pt x="234" y="85"/>
                    <a:pt x="233" y="86"/>
                    <a:pt x="233" y="87"/>
                  </a:cubicBezTo>
                  <a:cubicBezTo>
                    <a:pt x="233" y="88"/>
                    <a:pt x="234" y="89"/>
                    <a:pt x="235" y="89"/>
                  </a:cubicBezTo>
                  <a:close/>
                  <a:moveTo>
                    <a:pt x="212" y="90"/>
                  </a:moveTo>
                  <a:cubicBezTo>
                    <a:pt x="215" y="90"/>
                    <a:pt x="219" y="89"/>
                    <a:pt x="223" y="89"/>
                  </a:cubicBezTo>
                  <a:cubicBezTo>
                    <a:pt x="225" y="89"/>
                    <a:pt x="225" y="88"/>
                    <a:pt x="225" y="87"/>
                  </a:cubicBezTo>
                  <a:cubicBezTo>
                    <a:pt x="225" y="86"/>
                    <a:pt x="224" y="85"/>
                    <a:pt x="223" y="85"/>
                  </a:cubicBezTo>
                  <a:cubicBezTo>
                    <a:pt x="219" y="85"/>
                    <a:pt x="215" y="86"/>
                    <a:pt x="211" y="86"/>
                  </a:cubicBezTo>
                  <a:cubicBezTo>
                    <a:pt x="210" y="86"/>
                    <a:pt x="209" y="87"/>
                    <a:pt x="209" y="88"/>
                  </a:cubicBezTo>
                  <a:cubicBezTo>
                    <a:pt x="209" y="89"/>
                    <a:pt x="210" y="90"/>
                    <a:pt x="212" y="90"/>
                  </a:cubicBezTo>
                  <a:close/>
                  <a:moveTo>
                    <a:pt x="188" y="93"/>
                  </a:moveTo>
                  <a:cubicBezTo>
                    <a:pt x="192" y="92"/>
                    <a:pt x="196" y="92"/>
                    <a:pt x="200" y="91"/>
                  </a:cubicBezTo>
                  <a:cubicBezTo>
                    <a:pt x="201" y="91"/>
                    <a:pt x="202" y="90"/>
                    <a:pt x="201" y="89"/>
                  </a:cubicBezTo>
                  <a:cubicBezTo>
                    <a:pt x="201" y="88"/>
                    <a:pt x="200" y="87"/>
                    <a:pt x="199" y="87"/>
                  </a:cubicBezTo>
                  <a:cubicBezTo>
                    <a:pt x="195" y="88"/>
                    <a:pt x="191" y="88"/>
                    <a:pt x="187" y="89"/>
                  </a:cubicBezTo>
                  <a:cubicBezTo>
                    <a:pt x="186" y="89"/>
                    <a:pt x="185" y="90"/>
                    <a:pt x="186" y="91"/>
                  </a:cubicBezTo>
                  <a:cubicBezTo>
                    <a:pt x="186" y="92"/>
                    <a:pt x="187" y="93"/>
                    <a:pt x="188" y="93"/>
                  </a:cubicBezTo>
                  <a:close/>
                  <a:moveTo>
                    <a:pt x="164" y="98"/>
                  </a:moveTo>
                  <a:cubicBezTo>
                    <a:pt x="168" y="97"/>
                    <a:pt x="172" y="96"/>
                    <a:pt x="176" y="95"/>
                  </a:cubicBezTo>
                  <a:cubicBezTo>
                    <a:pt x="177" y="95"/>
                    <a:pt x="178" y="94"/>
                    <a:pt x="178" y="93"/>
                  </a:cubicBezTo>
                  <a:cubicBezTo>
                    <a:pt x="178" y="92"/>
                    <a:pt x="176" y="91"/>
                    <a:pt x="175" y="91"/>
                  </a:cubicBezTo>
                  <a:cubicBezTo>
                    <a:pt x="171" y="92"/>
                    <a:pt x="167" y="93"/>
                    <a:pt x="164" y="94"/>
                  </a:cubicBezTo>
                  <a:cubicBezTo>
                    <a:pt x="163" y="94"/>
                    <a:pt x="162" y="95"/>
                    <a:pt x="162" y="96"/>
                  </a:cubicBezTo>
                  <a:cubicBezTo>
                    <a:pt x="162" y="97"/>
                    <a:pt x="163" y="98"/>
                    <a:pt x="164" y="98"/>
                  </a:cubicBezTo>
                  <a:close/>
                  <a:moveTo>
                    <a:pt x="141" y="104"/>
                  </a:moveTo>
                  <a:cubicBezTo>
                    <a:pt x="145" y="103"/>
                    <a:pt x="149" y="102"/>
                    <a:pt x="153" y="100"/>
                  </a:cubicBezTo>
                  <a:cubicBezTo>
                    <a:pt x="154" y="100"/>
                    <a:pt x="155" y="99"/>
                    <a:pt x="154" y="98"/>
                  </a:cubicBezTo>
                  <a:cubicBezTo>
                    <a:pt x="154" y="97"/>
                    <a:pt x="153" y="96"/>
                    <a:pt x="152" y="97"/>
                  </a:cubicBezTo>
                  <a:cubicBezTo>
                    <a:pt x="148" y="98"/>
                    <a:pt x="144" y="99"/>
                    <a:pt x="140" y="100"/>
                  </a:cubicBezTo>
                  <a:cubicBezTo>
                    <a:pt x="139" y="100"/>
                    <a:pt x="139" y="101"/>
                    <a:pt x="139" y="102"/>
                  </a:cubicBezTo>
                  <a:cubicBezTo>
                    <a:pt x="139" y="104"/>
                    <a:pt x="140" y="104"/>
                    <a:pt x="141" y="104"/>
                  </a:cubicBezTo>
                  <a:close/>
                  <a:moveTo>
                    <a:pt x="119" y="112"/>
                  </a:moveTo>
                  <a:cubicBezTo>
                    <a:pt x="123" y="110"/>
                    <a:pt x="126" y="109"/>
                    <a:pt x="130" y="108"/>
                  </a:cubicBezTo>
                  <a:cubicBezTo>
                    <a:pt x="131" y="107"/>
                    <a:pt x="132" y="106"/>
                    <a:pt x="131" y="105"/>
                  </a:cubicBezTo>
                  <a:cubicBezTo>
                    <a:pt x="131" y="104"/>
                    <a:pt x="130" y="103"/>
                    <a:pt x="129" y="104"/>
                  </a:cubicBezTo>
                  <a:cubicBezTo>
                    <a:pt x="125" y="105"/>
                    <a:pt x="121" y="107"/>
                    <a:pt x="118" y="108"/>
                  </a:cubicBezTo>
                  <a:cubicBezTo>
                    <a:pt x="117" y="108"/>
                    <a:pt x="116" y="110"/>
                    <a:pt x="116" y="111"/>
                  </a:cubicBezTo>
                  <a:cubicBezTo>
                    <a:pt x="117" y="112"/>
                    <a:pt x="118" y="112"/>
                    <a:pt x="119" y="112"/>
                  </a:cubicBezTo>
                  <a:close/>
                  <a:moveTo>
                    <a:pt x="97" y="121"/>
                  </a:moveTo>
                  <a:cubicBezTo>
                    <a:pt x="101" y="120"/>
                    <a:pt x="104" y="118"/>
                    <a:pt x="108" y="116"/>
                  </a:cubicBezTo>
                  <a:cubicBezTo>
                    <a:pt x="109" y="116"/>
                    <a:pt x="110" y="115"/>
                    <a:pt x="109" y="114"/>
                  </a:cubicBezTo>
                  <a:cubicBezTo>
                    <a:pt x="109" y="113"/>
                    <a:pt x="107" y="112"/>
                    <a:pt x="106" y="113"/>
                  </a:cubicBezTo>
                  <a:cubicBezTo>
                    <a:pt x="103" y="114"/>
                    <a:pt x="99" y="116"/>
                    <a:pt x="95" y="118"/>
                  </a:cubicBezTo>
                  <a:cubicBezTo>
                    <a:pt x="95" y="118"/>
                    <a:pt x="94" y="120"/>
                    <a:pt x="95" y="121"/>
                  </a:cubicBezTo>
                  <a:cubicBezTo>
                    <a:pt x="95" y="122"/>
                    <a:pt x="96" y="122"/>
                    <a:pt x="97" y="121"/>
                  </a:cubicBezTo>
                  <a:close/>
                  <a:moveTo>
                    <a:pt x="76" y="133"/>
                  </a:moveTo>
                  <a:cubicBezTo>
                    <a:pt x="80" y="131"/>
                    <a:pt x="83" y="129"/>
                    <a:pt x="87" y="127"/>
                  </a:cubicBezTo>
                  <a:cubicBezTo>
                    <a:pt x="88" y="126"/>
                    <a:pt x="88" y="125"/>
                    <a:pt x="87" y="124"/>
                  </a:cubicBezTo>
                  <a:cubicBezTo>
                    <a:pt x="87" y="123"/>
                    <a:pt x="86" y="123"/>
                    <a:pt x="85" y="123"/>
                  </a:cubicBezTo>
                  <a:cubicBezTo>
                    <a:pt x="81" y="125"/>
                    <a:pt x="78" y="127"/>
                    <a:pt x="74" y="129"/>
                  </a:cubicBezTo>
                  <a:cubicBezTo>
                    <a:pt x="73" y="130"/>
                    <a:pt x="73" y="131"/>
                    <a:pt x="74" y="132"/>
                  </a:cubicBezTo>
                  <a:cubicBezTo>
                    <a:pt x="74" y="133"/>
                    <a:pt x="75" y="133"/>
                    <a:pt x="76" y="133"/>
                  </a:cubicBezTo>
                  <a:close/>
                  <a:moveTo>
                    <a:pt x="56" y="146"/>
                  </a:moveTo>
                  <a:cubicBezTo>
                    <a:pt x="59" y="144"/>
                    <a:pt x="63" y="141"/>
                    <a:pt x="66" y="139"/>
                  </a:cubicBezTo>
                  <a:cubicBezTo>
                    <a:pt x="67" y="139"/>
                    <a:pt x="67" y="137"/>
                    <a:pt x="67" y="136"/>
                  </a:cubicBezTo>
                  <a:cubicBezTo>
                    <a:pt x="66" y="135"/>
                    <a:pt x="65" y="135"/>
                    <a:pt x="64" y="136"/>
                  </a:cubicBezTo>
                  <a:cubicBezTo>
                    <a:pt x="61" y="138"/>
                    <a:pt x="57" y="140"/>
                    <a:pt x="54" y="143"/>
                  </a:cubicBezTo>
                  <a:cubicBezTo>
                    <a:pt x="53" y="143"/>
                    <a:pt x="53" y="144"/>
                    <a:pt x="54" y="145"/>
                  </a:cubicBezTo>
                  <a:cubicBezTo>
                    <a:pt x="54" y="146"/>
                    <a:pt x="55" y="146"/>
                    <a:pt x="56" y="146"/>
                  </a:cubicBezTo>
                  <a:close/>
                  <a:moveTo>
                    <a:pt x="37" y="160"/>
                  </a:moveTo>
                  <a:cubicBezTo>
                    <a:pt x="40" y="158"/>
                    <a:pt x="43" y="155"/>
                    <a:pt x="47" y="153"/>
                  </a:cubicBezTo>
                  <a:cubicBezTo>
                    <a:pt x="48" y="152"/>
                    <a:pt x="48" y="151"/>
                    <a:pt x="47" y="150"/>
                  </a:cubicBezTo>
                  <a:cubicBezTo>
                    <a:pt x="46" y="149"/>
                    <a:pt x="45" y="149"/>
                    <a:pt x="44" y="150"/>
                  </a:cubicBezTo>
                  <a:cubicBezTo>
                    <a:pt x="41" y="152"/>
                    <a:pt x="38" y="155"/>
                    <a:pt x="35" y="157"/>
                  </a:cubicBezTo>
                  <a:cubicBezTo>
                    <a:pt x="34" y="158"/>
                    <a:pt x="34" y="159"/>
                    <a:pt x="35" y="160"/>
                  </a:cubicBezTo>
                  <a:cubicBezTo>
                    <a:pt x="35" y="161"/>
                    <a:pt x="37" y="161"/>
                    <a:pt x="37" y="160"/>
                  </a:cubicBezTo>
                  <a:close/>
                  <a:moveTo>
                    <a:pt x="20" y="177"/>
                  </a:moveTo>
                  <a:cubicBezTo>
                    <a:pt x="22" y="174"/>
                    <a:pt x="25" y="171"/>
                    <a:pt x="29" y="168"/>
                  </a:cubicBezTo>
                  <a:cubicBezTo>
                    <a:pt x="29" y="168"/>
                    <a:pt x="29" y="166"/>
                    <a:pt x="29" y="165"/>
                  </a:cubicBezTo>
                  <a:cubicBezTo>
                    <a:pt x="28" y="165"/>
                    <a:pt x="27" y="165"/>
                    <a:pt x="26" y="165"/>
                  </a:cubicBezTo>
                  <a:cubicBezTo>
                    <a:pt x="23" y="168"/>
                    <a:pt x="20" y="171"/>
                    <a:pt x="17" y="174"/>
                  </a:cubicBezTo>
                  <a:cubicBezTo>
                    <a:pt x="16" y="175"/>
                    <a:pt x="16" y="176"/>
                    <a:pt x="17" y="177"/>
                  </a:cubicBezTo>
                  <a:cubicBezTo>
                    <a:pt x="18" y="177"/>
                    <a:pt x="19" y="177"/>
                    <a:pt x="20" y="177"/>
                  </a:cubicBezTo>
                  <a:close/>
                  <a:moveTo>
                    <a:pt x="4" y="194"/>
                  </a:moveTo>
                  <a:cubicBezTo>
                    <a:pt x="4" y="194"/>
                    <a:pt x="4" y="194"/>
                    <a:pt x="5" y="194"/>
                  </a:cubicBezTo>
                  <a:cubicBezTo>
                    <a:pt x="6" y="193"/>
                    <a:pt x="8" y="190"/>
                    <a:pt x="12" y="185"/>
                  </a:cubicBezTo>
                  <a:cubicBezTo>
                    <a:pt x="12" y="184"/>
                    <a:pt x="12" y="183"/>
                    <a:pt x="12" y="182"/>
                  </a:cubicBezTo>
                  <a:cubicBezTo>
                    <a:pt x="11" y="182"/>
                    <a:pt x="10" y="182"/>
                    <a:pt x="9" y="183"/>
                  </a:cubicBezTo>
                  <a:cubicBezTo>
                    <a:pt x="4" y="188"/>
                    <a:pt x="1" y="192"/>
                    <a:pt x="1" y="192"/>
                  </a:cubicBezTo>
                  <a:cubicBezTo>
                    <a:pt x="0" y="193"/>
                    <a:pt x="1" y="194"/>
                    <a:pt x="1" y="195"/>
                  </a:cubicBezTo>
                  <a:cubicBezTo>
                    <a:pt x="2" y="196"/>
                    <a:pt x="4" y="195"/>
                    <a:pt x="4" y="1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3" name="任意多边形 633">
              <a:extLst>
                <a:ext uri="{FF2B5EF4-FFF2-40B4-BE49-F238E27FC236}">
                  <a16:creationId xmlns:a16="http://schemas.microsoft.com/office/drawing/2014/main" id="{D8352C3B-C94D-4AEE-B7BA-2220DFA9DBDA}"/>
                </a:ext>
              </a:extLst>
            </p:cNvPr>
            <p:cNvSpPr/>
            <p:nvPr/>
          </p:nvSpPr>
          <p:spPr>
            <a:xfrm>
              <a:off x="6047874" y="577516"/>
              <a:ext cx="3256547" cy="584802"/>
            </a:xfrm>
            <a:custGeom>
              <a:avLst/>
              <a:gdLst>
                <a:gd name="connsiteX0" fmla="*/ 0 w 3256547"/>
                <a:gd name="connsiteY0" fmla="*/ 272716 h 584802"/>
                <a:gd name="connsiteX1" fmla="*/ 1331494 w 3256547"/>
                <a:gd name="connsiteY1" fmla="*/ 577516 h 584802"/>
                <a:gd name="connsiteX2" fmla="*/ 3256547 w 3256547"/>
                <a:gd name="connsiteY2" fmla="*/ 0 h 584802"/>
              </a:gdLst>
              <a:ahLst/>
              <a:cxnLst>
                <a:cxn ang="0">
                  <a:pos x="connsiteX0" y="connsiteY0"/>
                </a:cxn>
                <a:cxn ang="0">
                  <a:pos x="connsiteX1" y="connsiteY1"/>
                </a:cxn>
                <a:cxn ang="0">
                  <a:pos x="connsiteX2" y="connsiteY2"/>
                </a:cxn>
              </a:cxnLst>
              <a:rect l="l" t="t" r="r" b="b"/>
              <a:pathLst>
                <a:path w="3256547" h="584802">
                  <a:moveTo>
                    <a:pt x="0" y="272716"/>
                  </a:moveTo>
                  <a:cubicBezTo>
                    <a:pt x="394368" y="447842"/>
                    <a:pt x="788736" y="622969"/>
                    <a:pt x="1331494" y="577516"/>
                  </a:cubicBezTo>
                  <a:cubicBezTo>
                    <a:pt x="1874252" y="532063"/>
                    <a:pt x="2565399" y="266031"/>
                    <a:pt x="3256547" y="0"/>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zh-CN" altLang="en-US" sz="1800">
                <a:solidFill>
                  <a:prstClr val="white"/>
                </a:solidFill>
                <a:latin typeface="等线" panose="020F0502020204030204"/>
                <a:ea typeface="等线" panose="02010600030101010101" pitchFamily="2" charset="-122"/>
              </a:endParaRPr>
            </a:p>
          </p:txBody>
        </p:sp>
        <p:grpSp>
          <p:nvGrpSpPr>
            <p:cNvPr id="314" name="组合 651">
              <a:extLst>
                <a:ext uri="{FF2B5EF4-FFF2-40B4-BE49-F238E27FC236}">
                  <a16:creationId xmlns:a16="http://schemas.microsoft.com/office/drawing/2014/main" id="{2613BD64-943B-4F94-BD17-29A835311C30}"/>
                </a:ext>
              </a:extLst>
            </p:cNvPr>
            <p:cNvGrpSpPr/>
            <p:nvPr/>
          </p:nvGrpSpPr>
          <p:grpSpPr>
            <a:xfrm>
              <a:off x="7538552" y="4952687"/>
              <a:ext cx="1697480" cy="1856346"/>
              <a:chOff x="398318" y="444635"/>
              <a:chExt cx="1697480" cy="1856346"/>
            </a:xfrm>
          </p:grpSpPr>
          <p:sp>
            <p:nvSpPr>
              <p:cNvPr id="366" name="Freeform 318">
                <a:extLst>
                  <a:ext uri="{FF2B5EF4-FFF2-40B4-BE49-F238E27FC236}">
                    <a16:creationId xmlns:a16="http://schemas.microsoft.com/office/drawing/2014/main" id="{D003F70D-8A22-4E82-B42D-96C06DAE3292}"/>
                  </a:ext>
                </a:extLst>
              </p:cNvPr>
              <p:cNvSpPr>
                <a:spLocks/>
              </p:cNvSpPr>
              <p:nvPr/>
            </p:nvSpPr>
            <p:spPr bwMode="auto">
              <a:xfrm rot="16200000">
                <a:off x="903209" y="1132332"/>
                <a:ext cx="1168649" cy="1168649"/>
              </a:xfrm>
              <a:custGeom>
                <a:avLst/>
                <a:gdLst>
                  <a:gd name="T0" fmla="*/ 183 w 201"/>
                  <a:gd name="T1" fmla="*/ 133 h 201"/>
                  <a:gd name="T2" fmla="*/ 132 w 201"/>
                  <a:gd name="T3" fmla="*/ 18 h 201"/>
                  <a:gd name="T4" fmla="*/ 17 w 201"/>
                  <a:gd name="T5" fmla="*/ 69 h 201"/>
                  <a:gd name="T6" fmla="*/ 68 w 201"/>
                  <a:gd name="T7" fmla="*/ 184 h 201"/>
                  <a:gd name="T8" fmla="*/ 183 w 201"/>
                  <a:gd name="T9" fmla="*/ 133 h 201"/>
                </a:gdLst>
                <a:ahLst/>
                <a:cxnLst>
                  <a:cxn ang="0">
                    <a:pos x="T0" y="T1"/>
                  </a:cxn>
                  <a:cxn ang="0">
                    <a:pos x="T2" y="T3"/>
                  </a:cxn>
                  <a:cxn ang="0">
                    <a:pos x="T4" y="T5"/>
                  </a:cxn>
                  <a:cxn ang="0">
                    <a:pos x="T6" y="T7"/>
                  </a:cxn>
                  <a:cxn ang="0">
                    <a:pos x="T8" y="T9"/>
                  </a:cxn>
                </a:cxnLst>
                <a:rect l="0" t="0" r="r" b="b"/>
                <a:pathLst>
                  <a:path w="201" h="201">
                    <a:moveTo>
                      <a:pt x="183" y="133"/>
                    </a:moveTo>
                    <a:cubicBezTo>
                      <a:pt x="201" y="87"/>
                      <a:pt x="178" y="35"/>
                      <a:pt x="132" y="18"/>
                    </a:cubicBezTo>
                    <a:cubicBezTo>
                      <a:pt x="86" y="0"/>
                      <a:pt x="35" y="23"/>
                      <a:pt x="17" y="69"/>
                    </a:cubicBezTo>
                    <a:cubicBezTo>
                      <a:pt x="0" y="115"/>
                      <a:pt x="23" y="166"/>
                      <a:pt x="68" y="184"/>
                    </a:cubicBezTo>
                    <a:cubicBezTo>
                      <a:pt x="114" y="201"/>
                      <a:pt x="165" y="178"/>
                      <a:pt x="183" y="133"/>
                    </a:cubicBezTo>
                    <a:close/>
                  </a:path>
                </a:pathLst>
              </a:custGeom>
              <a:solidFill>
                <a:srgbClr val="EFB2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7" name="Freeform 319">
                <a:extLst>
                  <a:ext uri="{FF2B5EF4-FFF2-40B4-BE49-F238E27FC236}">
                    <a16:creationId xmlns:a16="http://schemas.microsoft.com/office/drawing/2014/main" id="{CE9E9BBA-AE9B-4DA5-B209-86AA4A93921B}"/>
                  </a:ext>
                </a:extLst>
              </p:cNvPr>
              <p:cNvSpPr>
                <a:spLocks/>
              </p:cNvSpPr>
              <p:nvPr/>
            </p:nvSpPr>
            <p:spPr bwMode="auto">
              <a:xfrm rot="16200000">
                <a:off x="892328" y="1410893"/>
                <a:ext cx="970610" cy="574532"/>
              </a:xfrm>
              <a:custGeom>
                <a:avLst/>
                <a:gdLst>
                  <a:gd name="T0" fmla="*/ 30 w 167"/>
                  <a:gd name="T1" fmla="*/ 0 h 99"/>
                  <a:gd name="T2" fmla="*/ 160 w 167"/>
                  <a:gd name="T3" fmla="*/ 46 h 99"/>
                  <a:gd name="T4" fmla="*/ 161 w 167"/>
                  <a:gd name="T5" fmla="*/ 85 h 99"/>
                  <a:gd name="T6" fmla="*/ 0 w 167"/>
                  <a:gd name="T7" fmla="*/ 44 h 99"/>
                  <a:gd name="T8" fmla="*/ 30 w 167"/>
                  <a:gd name="T9" fmla="*/ 0 h 99"/>
                </a:gdLst>
                <a:ahLst/>
                <a:cxnLst>
                  <a:cxn ang="0">
                    <a:pos x="T0" y="T1"/>
                  </a:cxn>
                  <a:cxn ang="0">
                    <a:pos x="T2" y="T3"/>
                  </a:cxn>
                  <a:cxn ang="0">
                    <a:pos x="T4" y="T5"/>
                  </a:cxn>
                  <a:cxn ang="0">
                    <a:pos x="T6" y="T7"/>
                  </a:cxn>
                  <a:cxn ang="0">
                    <a:pos x="T8" y="T9"/>
                  </a:cxn>
                </a:cxnLst>
                <a:rect l="0" t="0" r="r" b="b"/>
                <a:pathLst>
                  <a:path w="167" h="99">
                    <a:moveTo>
                      <a:pt x="30" y="0"/>
                    </a:moveTo>
                    <a:cubicBezTo>
                      <a:pt x="30" y="0"/>
                      <a:pt x="90" y="51"/>
                      <a:pt x="160" y="46"/>
                    </a:cubicBezTo>
                    <a:cubicBezTo>
                      <a:pt x="160" y="46"/>
                      <a:pt x="167" y="62"/>
                      <a:pt x="161" y="85"/>
                    </a:cubicBezTo>
                    <a:cubicBezTo>
                      <a:pt x="161" y="85"/>
                      <a:pt x="82" y="99"/>
                      <a:pt x="0" y="44"/>
                    </a:cubicBezTo>
                    <a:cubicBezTo>
                      <a:pt x="0" y="44"/>
                      <a:pt x="6" y="17"/>
                      <a:pt x="30" y="0"/>
                    </a:cubicBezTo>
                    <a:close/>
                  </a:path>
                </a:pathLst>
              </a:custGeom>
              <a:solidFill>
                <a:srgbClr val="EFB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8" name="Freeform 320">
                <a:extLst>
                  <a:ext uri="{FF2B5EF4-FFF2-40B4-BE49-F238E27FC236}">
                    <a16:creationId xmlns:a16="http://schemas.microsoft.com/office/drawing/2014/main" id="{4CE5D487-FA23-4165-BE05-90E378DBC46A}"/>
                  </a:ext>
                </a:extLst>
              </p:cNvPr>
              <p:cNvSpPr>
                <a:spLocks/>
              </p:cNvSpPr>
              <p:nvPr/>
            </p:nvSpPr>
            <p:spPr bwMode="auto">
              <a:xfrm rot="16200000">
                <a:off x="1103425" y="1541468"/>
                <a:ext cx="948847" cy="383021"/>
              </a:xfrm>
              <a:custGeom>
                <a:avLst/>
                <a:gdLst>
                  <a:gd name="T0" fmla="*/ 0 w 163"/>
                  <a:gd name="T1" fmla="*/ 0 h 66"/>
                  <a:gd name="T2" fmla="*/ 163 w 163"/>
                  <a:gd name="T3" fmla="*/ 39 h 66"/>
                  <a:gd name="T4" fmla="*/ 153 w 163"/>
                  <a:gd name="T5" fmla="*/ 66 h 66"/>
                  <a:gd name="T6" fmla="*/ 0 w 163"/>
                  <a:gd name="T7" fmla="*/ 8 h 66"/>
                  <a:gd name="T8" fmla="*/ 0 w 163"/>
                  <a:gd name="T9" fmla="*/ 0 h 66"/>
                </a:gdLst>
                <a:ahLst/>
                <a:cxnLst>
                  <a:cxn ang="0">
                    <a:pos x="T0" y="T1"/>
                  </a:cxn>
                  <a:cxn ang="0">
                    <a:pos x="T2" y="T3"/>
                  </a:cxn>
                  <a:cxn ang="0">
                    <a:pos x="T4" y="T5"/>
                  </a:cxn>
                  <a:cxn ang="0">
                    <a:pos x="T6" y="T7"/>
                  </a:cxn>
                  <a:cxn ang="0">
                    <a:pos x="T8" y="T9"/>
                  </a:cxn>
                </a:cxnLst>
                <a:rect l="0" t="0" r="r" b="b"/>
                <a:pathLst>
                  <a:path w="163" h="66">
                    <a:moveTo>
                      <a:pt x="0" y="0"/>
                    </a:moveTo>
                    <a:cubicBezTo>
                      <a:pt x="0" y="0"/>
                      <a:pt x="79" y="53"/>
                      <a:pt x="163" y="39"/>
                    </a:cubicBezTo>
                    <a:cubicBezTo>
                      <a:pt x="163" y="39"/>
                      <a:pt x="163" y="50"/>
                      <a:pt x="153" y="66"/>
                    </a:cubicBezTo>
                    <a:cubicBezTo>
                      <a:pt x="153" y="66"/>
                      <a:pt x="32" y="63"/>
                      <a:pt x="0" y="8"/>
                    </a:cubicBezTo>
                    <a:lnTo>
                      <a:pt x="0" y="0"/>
                    </a:lnTo>
                    <a:close/>
                  </a:path>
                </a:pathLst>
              </a:custGeom>
              <a:solidFill>
                <a:srgbClr val="EFC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9" name="Freeform 321">
                <a:extLst>
                  <a:ext uri="{FF2B5EF4-FFF2-40B4-BE49-F238E27FC236}">
                    <a16:creationId xmlns:a16="http://schemas.microsoft.com/office/drawing/2014/main" id="{2B8728A4-61D5-4441-B347-C1D8721D83F1}"/>
                  </a:ext>
                </a:extLst>
              </p:cNvPr>
              <p:cNvSpPr>
                <a:spLocks/>
              </p:cNvSpPr>
              <p:nvPr/>
            </p:nvSpPr>
            <p:spPr bwMode="auto">
              <a:xfrm rot="16200000">
                <a:off x="1278613" y="1577377"/>
                <a:ext cx="872679" cy="400431"/>
              </a:xfrm>
              <a:custGeom>
                <a:avLst/>
                <a:gdLst>
                  <a:gd name="T0" fmla="*/ 150 w 150"/>
                  <a:gd name="T1" fmla="*/ 50 h 69"/>
                  <a:gd name="T2" fmla="*/ 0 w 150"/>
                  <a:gd name="T3" fmla="*/ 0 h 69"/>
                  <a:gd name="T4" fmla="*/ 5 w 150"/>
                  <a:gd name="T5" fmla="*/ 22 h 69"/>
                  <a:gd name="T6" fmla="*/ 141 w 150"/>
                  <a:gd name="T7" fmla="*/ 58 h 69"/>
                  <a:gd name="T8" fmla="*/ 150 w 150"/>
                  <a:gd name="T9" fmla="*/ 50 h 69"/>
                </a:gdLst>
                <a:ahLst/>
                <a:cxnLst>
                  <a:cxn ang="0">
                    <a:pos x="T0" y="T1"/>
                  </a:cxn>
                  <a:cxn ang="0">
                    <a:pos x="T2" y="T3"/>
                  </a:cxn>
                  <a:cxn ang="0">
                    <a:pos x="T4" y="T5"/>
                  </a:cxn>
                  <a:cxn ang="0">
                    <a:pos x="T6" y="T7"/>
                  </a:cxn>
                  <a:cxn ang="0">
                    <a:pos x="T8" y="T9"/>
                  </a:cxn>
                </a:cxnLst>
                <a:rect l="0" t="0" r="r" b="b"/>
                <a:pathLst>
                  <a:path w="150" h="69">
                    <a:moveTo>
                      <a:pt x="150" y="50"/>
                    </a:moveTo>
                    <a:cubicBezTo>
                      <a:pt x="150" y="50"/>
                      <a:pt x="35" y="44"/>
                      <a:pt x="0" y="0"/>
                    </a:cubicBezTo>
                    <a:cubicBezTo>
                      <a:pt x="0" y="0"/>
                      <a:pt x="2" y="16"/>
                      <a:pt x="5" y="22"/>
                    </a:cubicBezTo>
                    <a:cubicBezTo>
                      <a:pt x="5" y="22"/>
                      <a:pt x="72" y="69"/>
                      <a:pt x="141" y="58"/>
                    </a:cubicBezTo>
                    <a:cubicBezTo>
                      <a:pt x="141" y="58"/>
                      <a:pt x="146" y="56"/>
                      <a:pt x="150" y="50"/>
                    </a:cubicBezTo>
                    <a:close/>
                  </a:path>
                </a:pathLst>
              </a:custGeom>
              <a:solidFill>
                <a:srgbClr val="EFC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0" name="Freeform 322">
                <a:extLst>
                  <a:ext uri="{FF2B5EF4-FFF2-40B4-BE49-F238E27FC236}">
                    <a16:creationId xmlns:a16="http://schemas.microsoft.com/office/drawing/2014/main" id="{F5EBA95F-25E5-4ABC-A2B7-6697C4FE92EF}"/>
                  </a:ext>
                </a:extLst>
              </p:cNvPr>
              <p:cNvSpPr>
                <a:spLocks/>
              </p:cNvSpPr>
              <p:nvPr/>
            </p:nvSpPr>
            <p:spPr bwMode="auto">
              <a:xfrm rot="16200000">
                <a:off x="1494062" y="1616549"/>
                <a:ext cx="737751" cy="361258"/>
              </a:xfrm>
              <a:custGeom>
                <a:avLst/>
                <a:gdLst>
                  <a:gd name="T0" fmla="*/ 0 w 127"/>
                  <a:gd name="T1" fmla="*/ 0 h 62"/>
                  <a:gd name="T2" fmla="*/ 127 w 127"/>
                  <a:gd name="T3" fmla="*/ 35 h 62"/>
                  <a:gd name="T4" fmla="*/ 0 w 127"/>
                  <a:gd name="T5" fmla="*/ 0 h 62"/>
                </a:gdLst>
                <a:ahLst/>
                <a:cxnLst>
                  <a:cxn ang="0">
                    <a:pos x="T0" y="T1"/>
                  </a:cxn>
                  <a:cxn ang="0">
                    <a:pos x="T2" y="T3"/>
                  </a:cxn>
                  <a:cxn ang="0">
                    <a:pos x="T4" y="T5"/>
                  </a:cxn>
                </a:cxnLst>
                <a:rect l="0" t="0" r="r" b="b"/>
                <a:pathLst>
                  <a:path w="127" h="62">
                    <a:moveTo>
                      <a:pt x="0" y="0"/>
                    </a:moveTo>
                    <a:cubicBezTo>
                      <a:pt x="0" y="0"/>
                      <a:pt x="62" y="46"/>
                      <a:pt x="127" y="35"/>
                    </a:cubicBezTo>
                    <a:cubicBezTo>
                      <a:pt x="127" y="35"/>
                      <a:pt x="50" y="62"/>
                      <a:pt x="0" y="0"/>
                    </a:cubicBezTo>
                    <a:close/>
                  </a:path>
                </a:pathLst>
              </a:custGeom>
              <a:solidFill>
                <a:srgbClr val="EFD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1" name="Freeform 323">
                <a:extLst>
                  <a:ext uri="{FF2B5EF4-FFF2-40B4-BE49-F238E27FC236}">
                    <a16:creationId xmlns:a16="http://schemas.microsoft.com/office/drawing/2014/main" id="{BF36B265-3007-4AAB-9B20-CB5F18469367}"/>
                  </a:ext>
                </a:extLst>
              </p:cNvPr>
              <p:cNvSpPr>
                <a:spLocks/>
              </p:cNvSpPr>
              <p:nvPr/>
            </p:nvSpPr>
            <p:spPr bwMode="auto">
              <a:xfrm rot="16200000">
                <a:off x="1615933" y="1647017"/>
                <a:ext cx="639819" cy="319910"/>
              </a:xfrm>
              <a:custGeom>
                <a:avLst/>
                <a:gdLst>
                  <a:gd name="T0" fmla="*/ 0 w 110"/>
                  <a:gd name="T1" fmla="*/ 0 h 55"/>
                  <a:gd name="T2" fmla="*/ 110 w 110"/>
                  <a:gd name="T3" fmla="*/ 26 h 55"/>
                  <a:gd name="T4" fmla="*/ 0 w 110"/>
                  <a:gd name="T5" fmla="*/ 0 h 55"/>
                </a:gdLst>
                <a:ahLst/>
                <a:cxnLst>
                  <a:cxn ang="0">
                    <a:pos x="T0" y="T1"/>
                  </a:cxn>
                  <a:cxn ang="0">
                    <a:pos x="T2" y="T3"/>
                  </a:cxn>
                  <a:cxn ang="0">
                    <a:pos x="T4" y="T5"/>
                  </a:cxn>
                </a:cxnLst>
                <a:rect l="0" t="0" r="r" b="b"/>
                <a:pathLst>
                  <a:path w="110" h="55">
                    <a:moveTo>
                      <a:pt x="0" y="0"/>
                    </a:moveTo>
                    <a:cubicBezTo>
                      <a:pt x="0" y="0"/>
                      <a:pt x="46" y="41"/>
                      <a:pt x="110" y="26"/>
                    </a:cubicBezTo>
                    <a:cubicBezTo>
                      <a:pt x="110" y="26"/>
                      <a:pt x="46" y="55"/>
                      <a:pt x="0" y="0"/>
                    </a:cubicBezTo>
                    <a:close/>
                  </a:path>
                </a:pathLst>
              </a:custGeom>
              <a:solidFill>
                <a:srgbClr val="EFE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2" name="Freeform 324">
                <a:extLst>
                  <a:ext uri="{FF2B5EF4-FFF2-40B4-BE49-F238E27FC236}">
                    <a16:creationId xmlns:a16="http://schemas.microsoft.com/office/drawing/2014/main" id="{D21805CA-BFB9-45E8-8989-440DDBDC200D}"/>
                  </a:ext>
                </a:extLst>
              </p:cNvPr>
              <p:cNvSpPr>
                <a:spLocks/>
              </p:cNvSpPr>
              <p:nvPr/>
            </p:nvSpPr>
            <p:spPr bwMode="auto">
              <a:xfrm rot="16200000">
                <a:off x="850979" y="1463123"/>
                <a:ext cx="685521" cy="289442"/>
              </a:xfrm>
              <a:custGeom>
                <a:avLst/>
                <a:gdLst>
                  <a:gd name="T0" fmla="*/ 0 w 118"/>
                  <a:gd name="T1" fmla="*/ 4 h 50"/>
                  <a:gd name="T2" fmla="*/ 118 w 118"/>
                  <a:gd name="T3" fmla="*/ 47 h 50"/>
                  <a:gd name="T4" fmla="*/ 112 w 118"/>
                  <a:gd name="T5" fmla="*/ 33 h 50"/>
                  <a:gd name="T6" fmla="*/ 6 w 118"/>
                  <a:gd name="T7" fmla="*/ 0 h 50"/>
                  <a:gd name="T8" fmla="*/ 0 w 118"/>
                  <a:gd name="T9" fmla="*/ 4 h 50"/>
                </a:gdLst>
                <a:ahLst/>
                <a:cxnLst>
                  <a:cxn ang="0">
                    <a:pos x="T0" y="T1"/>
                  </a:cxn>
                  <a:cxn ang="0">
                    <a:pos x="T2" y="T3"/>
                  </a:cxn>
                  <a:cxn ang="0">
                    <a:pos x="T4" y="T5"/>
                  </a:cxn>
                  <a:cxn ang="0">
                    <a:pos x="T6" y="T7"/>
                  </a:cxn>
                  <a:cxn ang="0">
                    <a:pos x="T8" y="T9"/>
                  </a:cxn>
                </a:cxnLst>
                <a:rect l="0" t="0" r="r" b="b"/>
                <a:pathLst>
                  <a:path w="118" h="50">
                    <a:moveTo>
                      <a:pt x="0" y="4"/>
                    </a:moveTo>
                    <a:cubicBezTo>
                      <a:pt x="0" y="4"/>
                      <a:pt x="57" y="50"/>
                      <a:pt x="118" y="47"/>
                    </a:cubicBezTo>
                    <a:cubicBezTo>
                      <a:pt x="118" y="47"/>
                      <a:pt x="117" y="39"/>
                      <a:pt x="112" y="33"/>
                    </a:cubicBezTo>
                    <a:cubicBezTo>
                      <a:pt x="112" y="33"/>
                      <a:pt x="15" y="18"/>
                      <a:pt x="6" y="0"/>
                    </a:cubicBezTo>
                    <a:lnTo>
                      <a:pt x="0" y="4"/>
                    </a:lnTo>
                    <a:close/>
                  </a:path>
                </a:pathLst>
              </a:custGeom>
              <a:solidFill>
                <a:srgbClr val="F0B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3" name="Freeform 325">
                <a:extLst>
                  <a:ext uri="{FF2B5EF4-FFF2-40B4-BE49-F238E27FC236}">
                    <a16:creationId xmlns:a16="http://schemas.microsoft.com/office/drawing/2014/main" id="{8C6ADD67-C4B7-4A54-9CA7-537EF93EC978}"/>
                  </a:ext>
                </a:extLst>
              </p:cNvPr>
              <p:cNvSpPr>
                <a:spLocks/>
              </p:cNvSpPr>
              <p:nvPr/>
            </p:nvSpPr>
            <p:spPr bwMode="auto">
              <a:xfrm rot="16200000">
                <a:off x="806366" y="1459859"/>
                <a:ext cx="531006" cy="267679"/>
              </a:xfrm>
              <a:custGeom>
                <a:avLst/>
                <a:gdLst>
                  <a:gd name="T0" fmla="*/ 0 w 91"/>
                  <a:gd name="T1" fmla="*/ 16 h 46"/>
                  <a:gd name="T2" fmla="*/ 91 w 91"/>
                  <a:gd name="T3" fmla="*/ 45 h 46"/>
                  <a:gd name="T4" fmla="*/ 0 w 91"/>
                  <a:gd name="T5" fmla="*/ 16 h 46"/>
                </a:gdLst>
                <a:ahLst/>
                <a:cxnLst>
                  <a:cxn ang="0">
                    <a:pos x="T0" y="T1"/>
                  </a:cxn>
                  <a:cxn ang="0">
                    <a:pos x="T2" y="T3"/>
                  </a:cxn>
                  <a:cxn ang="0">
                    <a:pos x="T4" y="T5"/>
                  </a:cxn>
                </a:cxnLst>
                <a:rect l="0" t="0" r="r" b="b"/>
                <a:pathLst>
                  <a:path w="91" h="46">
                    <a:moveTo>
                      <a:pt x="0" y="16"/>
                    </a:moveTo>
                    <a:cubicBezTo>
                      <a:pt x="0" y="16"/>
                      <a:pt x="62" y="46"/>
                      <a:pt x="91" y="45"/>
                    </a:cubicBezTo>
                    <a:cubicBezTo>
                      <a:pt x="91" y="45"/>
                      <a:pt x="61" y="0"/>
                      <a:pt x="0" y="16"/>
                    </a:cubicBezTo>
                    <a:close/>
                  </a:path>
                </a:pathLst>
              </a:custGeom>
              <a:solidFill>
                <a:srgbClr val="E6A9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4" name="Freeform 386">
                <a:extLst>
                  <a:ext uri="{FF2B5EF4-FFF2-40B4-BE49-F238E27FC236}">
                    <a16:creationId xmlns:a16="http://schemas.microsoft.com/office/drawing/2014/main" id="{6C0FADE1-7460-4B46-851F-D6CB41635D34}"/>
                  </a:ext>
                </a:extLst>
              </p:cNvPr>
              <p:cNvSpPr>
                <a:spLocks/>
              </p:cNvSpPr>
              <p:nvPr/>
            </p:nvSpPr>
            <p:spPr bwMode="auto">
              <a:xfrm rot="16200000">
                <a:off x="495161" y="800453"/>
                <a:ext cx="152338" cy="150162"/>
              </a:xfrm>
              <a:custGeom>
                <a:avLst/>
                <a:gdLst>
                  <a:gd name="T0" fmla="*/ 0 w 70"/>
                  <a:gd name="T1" fmla="*/ 32 h 69"/>
                  <a:gd name="T2" fmla="*/ 24 w 70"/>
                  <a:gd name="T3" fmla="*/ 24 h 69"/>
                  <a:gd name="T4" fmla="*/ 30 w 70"/>
                  <a:gd name="T5" fmla="*/ 0 h 69"/>
                  <a:gd name="T6" fmla="*/ 46 w 70"/>
                  <a:gd name="T7" fmla="*/ 19 h 69"/>
                  <a:gd name="T8" fmla="*/ 70 w 70"/>
                  <a:gd name="T9" fmla="*/ 19 h 69"/>
                  <a:gd name="T10" fmla="*/ 56 w 70"/>
                  <a:gd name="T11" fmla="*/ 37 h 69"/>
                  <a:gd name="T12" fmla="*/ 64 w 70"/>
                  <a:gd name="T13" fmla="*/ 61 h 69"/>
                  <a:gd name="T14" fmla="*/ 40 w 70"/>
                  <a:gd name="T15" fmla="*/ 53 h 69"/>
                  <a:gd name="T16" fmla="*/ 22 w 70"/>
                  <a:gd name="T17" fmla="*/ 69 h 69"/>
                  <a:gd name="T18" fmla="*/ 22 w 70"/>
                  <a:gd name="T19" fmla="*/ 45 h 69"/>
                  <a:gd name="T20" fmla="*/ 0 w 70"/>
                  <a:gd name="T21"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9">
                    <a:moveTo>
                      <a:pt x="0" y="32"/>
                    </a:moveTo>
                    <a:lnTo>
                      <a:pt x="24" y="24"/>
                    </a:lnTo>
                    <a:lnTo>
                      <a:pt x="30" y="0"/>
                    </a:lnTo>
                    <a:lnTo>
                      <a:pt x="46" y="19"/>
                    </a:lnTo>
                    <a:lnTo>
                      <a:pt x="70" y="19"/>
                    </a:lnTo>
                    <a:lnTo>
                      <a:pt x="56" y="37"/>
                    </a:lnTo>
                    <a:lnTo>
                      <a:pt x="64" y="61"/>
                    </a:lnTo>
                    <a:lnTo>
                      <a:pt x="40" y="53"/>
                    </a:lnTo>
                    <a:lnTo>
                      <a:pt x="22" y="69"/>
                    </a:lnTo>
                    <a:lnTo>
                      <a:pt x="22" y="45"/>
                    </a:lnTo>
                    <a:lnTo>
                      <a:pt x="0" y="3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5" name="Freeform 417">
                <a:extLst>
                  <a:ext uri="{FF2B5EF4-FFF2-40B4-BE49-F238E27FC236}">
                    <a16:creationId xmlns:a16="http://schemas.microsoft.com/office/drawing/2014/main" id="{1F619342-7DE2-4E11-9EC0-2E130D8B96D3}"/>
                  </a:ext>
                </a:extLst>
              </p:cNvPr>
              <p:cNvSpPr>
                <a:spLocks/>
              </p:cNvSpPr>
              <p:nvPr/>
            </p:nvSpPr>
            <p:spPr bwMode="auto">
              <a:xfrm rot="16200000">
                <a:off x="1428775" y="756928"/>
                <a:ext cx="128399" cy="121870"/>
              </a:xfrm>
              <a:custGeom>
                <a:avLst/>
                <a:gdLst>
                  <a:gd name="T0" fmla="*/ 59 w 59"/>
                  <a:gd name="T1" fmla="*/ 38 h 56"/>
                  <a:gd name="T2" fmla="*/ 38 w 59"/>
                  <a:gd name="T3" fmla="*/ 38 h 56"/>
                  <a:gd name="T4" fmla="*/ 27 w 59"/>
                  <a:gd name="T5" fmla="*/ 56 h 56"/>
                  <a:gd name="T6" fmla="*/ 22 w 59"/>
                  <a:gd name="T7" fmla="*/ 38 h 56"/>
                  <a:gd name="T8" fmla="*/ 0 w 59"/>
                  <a:gd name="T9" fmla="*/ 32 h 56"/>
                  <a:gd name="T10" fmla="*/ 16 w 59"/>
                  <a:gd name="T11" fmla="*/ 19 h 56"/>
                  <a:gd name="T12" fmla="*/ 14 w 59"/>
                  <a:gd name="T13" fmla="*/ 0 h 56"/>
                  <a:gd name="T14" fmla="*/ 32 w 59"/>
                  <a:gd name="T15" fmla="*/ 11 h 56"/>
                  <a:gd name="T16" fmla="*/ 51 w 59"/>
                  <a:gd name="T17" fmla="*/ 3 h 56"/>
                  <a:gd name="T18" fmla="*/ 46 w 59"/>
                  <a:gd name="T19" fmla="*/ 22 h 56"/>
                  <a:gd name="T20" fmla="*/ 59 w 59"/>
                  <a:gd name="T2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8"/>
                    </a:moveTo>
                    <a:lnTo>
                      <a:pt x="38" y="38"/>
                    </a:lnTo>
                    <a:lnTo>
                      <a:pt x="27" y="56"/>
                    </a:lnTo>
                    <a:lnTo>
                      <a:pt x="22" y="38"/>
                    </a:lnTo>
                    <a:lnTo>
                      <a:pt x="0" y="32"/>
                    </a:lnTo>
                    <a:lnTo>
                      <a:pt x="16" y="19"/>
                    </a:lnTo>
                    <a:lnTo>
                      <a:pt x="14" y="0"/>
                    </a:lnTo>
                    <a:lnTo>
                      <a:pt x="32" y="11"/>
                    </a:lnTo>
                    <a:lnTo>
                      <a:pt x="51" y="3"/>
                    </a:lnTo>
                    <a:lnTo>
                      <a:pt x="46" y="22"/>
                    </a:lnTo>
                    <a:lnTo>
                      <a:pt x="59"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6" name="Freeform 422">
                <a:extLst>
                  <a:ext uri="{FF2B5EF4-FFF2-40B4-BE49-F238E27FC236}">
                    <a16:creationId xmlns:a16="http://schemas.microsoft.com/office/drawing/2014/main" id="{EEDEB77C-4E54-4783-8FD4-B9B4EA78E89A}"/>
                  </a:ext>
                </a:extLst>
              </p:cNvPr>
              <p:cNvSpPr>
                <a:spLocks/>
              </p:cNvSpPr>
              <p:nvPr/>
            </p:nvSpPr>
            <p:spPr bwMode="auto">
              <a:xfrm rot="16200000">
                <a:off x="395053" y="1716657"/>
                <a:ext cx="128399" cy="121870"/>
              </a:xfrm>
              <a:custGeom>
                <a:avLst/>
                <a:gdLst>
                  <a:gd name="T0" fmla="*/ 59 w 59"/>
                  <a:gd name="T1" fmla="*/ 37 h 56"/>
                  <a:gd name="T2" fmla="*/ 38 w 59"/>
                  <a:gd name="T3" fmla="*/ 37 h 56"/>
                  <a:gd name="T4" fmla="*/ 27 w 59"/>
                  <a:gd name="T5" fmla="*/ 56 h 56"/>
                  <a:gd name="T6" fmla="*/ 22 w 59"/>
                  <a:gd name="T7" fmla="*/ 37 h 56"/>
                  <a:gd name="T8" fmla="*/ 0 w 59"/>
                  <a:gd name="T9" fmla="*/ 32 h 56"/>
                  <a:gd name="T10" fmla="*/ 16 w 59"/>
                  <a:gd name="T11" fmla="*/ 18 h 56"/>
                  <a:gd name="T12" fmla="*/ 14 w 59"/>
                  <a:gd name="T13" fmla="*/ 0 h 56"/>
                  <a:gd name="T14" fmla="*/ 32 w 59"/>
                  <a:gd name="T15" fmla="*/ 10 h 56"/>
                  <a:gd name="T16" fmla="*/ 51 w 59"/>
                  <a:gd name="T17" fmla="*/ 2 h 56"/>
                  <a:gd name="T18" fmla="*/ 46 w 59"/>
                  <a:gd name="T19" fmla="*/ 21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38" y="37"/>
                    </a:lnTo>
                    <a:lnTo>
                      <a:pt x="27" y="56"/>
                    </a:lnTo>
                    <a:lnTo>
                      <a:pt x="22" y="37"/>
                    </a:lnTo>
                    <a:lnTo>
                      <a:pt x="0" y="32"/>
                    </a:lnTo>
                    <a:lnTo>
                      <a:pt x="16" y="18"/>
                    </a:lnTo>
                    <a:lnTo>
                      <a:pt x="14" y="0"/>
                    </a:lnTo>
                    <a:lnTo>
                      <a:pt x="32" y="10"/>
                    </a:lnTo>
                    <a:lnTo>
                      <a:pt x="51" y="2"/>
                    </a:lnTo>
                    <a:lnTo>
                      <a:pt x="46" y="21"/>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7" name="Freeform 569">
                <a:extLst>
                  <a:ext uri="{FF2B5EF4-FFF2-40B4-BE49-F238E27FC236}">
                    <a16:creationId xmlns:a16="http://schemas.microsoft.com/office/drawing/2014/main" id="{1708D437-CD64-4967-8823-74507FD5CDBF}"/>
                  </a:ext>
                </a:extLst>
              </p:cNvPr>
              <p:cNvSpPr>
                <a:spLocks/>
              </p:cNvSpPr>
              <p:nvPr/>
            </p:nvSpPr>
            <p:spPr bwMode="auto">
              <a:xfrm rot="16200000">
                <a:off x="1970663" y="78522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8" name="Freeform 572">
                <a:extLst>
                  <a:ext uri="{FF2B5EF4-FFF2-40B4-BE49-F238E27FC236}">
                    <a16:creationId xmlns:a16="http://schemas.microsoft.com/office/drawing/2014/main" id="{492AD6EA-108E-4A83-BE4D-D8D916AC88FD}"/>
                  </a:ext>
                </a:extLst>
              </p:cNvPr>
              <p:cNvSpPr>
                <a:spLocks/>
              </p:cNvSpPr>
              <p:nvPr/>
            </p:nvSpPr>
            <p:spPr bwMode="auto">
              <a:xfrm rot="16200000">
                <a:off x="1092544" y="734078"/>
                <a:ext cx="28292"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79" name="Freeform 573">
                <a:extLst>
                  <a:ext uri="{FF2B5EF4-FFF2-40B4-BE49-F238E27FC236}">
                    <a16:creationId xmlns:a16="http://schemas.microsoft.com/office/drawing/2014/main" id="{71D192AB-59B8-4875-8166-FB88BB1D6C6F}"/>
                  </a:ext>
                </a:extLst>
              </p:cNvPr>
              <p:cNvSpPr>
                <a:spLocks/>
              </p:cNvSpPr>
              <p:nvPr/>
            </p:nvSpPr>
            <p:spPr bwMode="auto">
              <a:xfrm rot="16200000">
                <a:off x="594182" y="451164"/>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80" name="Freeform 574">
                <a:extLst>
                  <a:ext uri="{FF2B5EF4-FFF2-40B4-BE49-F238E27FC236}">
                    <a16:creationId xmlns:a16="http://schemas.microsoft.com/office/drawing/2014/main" id="{0B59CA08-72E5-475C-8E2C-C9FB53217977}"/>
                  </a:ext>
                </a:extLst>
              </p:cNvPr>
              <p:cNvSpPr>
                <a:spLocks/>
              </p:cNvSpPr>
              <p:nvPr/>
            </p:nvSpPr>
            <p:spPr bwMode="auto">
              <a:xfrm rot="16200000">
                <a:off x="438580" y="1172594"/>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81" name="Freeform 575">
                <a:extLst>
                  <a:ext uri="{FF2B5EF4-FFF2-40B4-BE49-F238E27FC236}">
                    <a16:creationId xmlns:a16="http://schemas.microsoft.com/office/drawing/2014/main" id="{1F75E770-C3B4-4B41-A13A-EB94D76A83FD}"/>
                  </a:ext>
                </a:extLst>
              </p:cNvPr>
              <p:cNvSpPr>
                <a:spLocks/>
              </p:cNvSpPr>
              <p:nvPr/>
            </p:nvSpPr>
            <p:spPr bwMode="auto">
              <a:xfrm rot="16200000">
                <a:off x="743256" y="1768888"/>
                <a:ext cx="30468"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82" name="Freeform 578">
                <a:extLst>
                  <a:ext uri="{FF2B5EF4-FFF2-40B4-BE49-F238E27FC236}">
                    <a16:creationId xmlns:a16="http://schemas.microsoft.com/office/drawing/2014/main" id="{39E941B0-E656-44B0-91F2-CB8628F5E0F1}"/>
                  </a:ext>
                </a:extLst>
              </p:cNvPr>
              <p:cNvSpPr>
                <a:spLocks/>
              </p:cNvSpPr>
              <p:nvPr/>
            </p:nvSpPr>
            <p:spPr bwMode="auto">
              <a:xfrm rot="16200000">
                <a:off x="847715" y="122700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grpSp>
        <p:sp>
          <p:nvSpPr>
            <p:cNvPr id="315" name="Freeform 327">
              <a:extLst>
                <a:ext uri="{FF2B5EF4-FFF2-40B4-BE49-F238E27FC236}">
                  <a16:creationId xmlns:a16="http://schemas.microsoft.com/office/drawing/2014/main" id="{AF9F5308-A1BA-43F9-B37A-40D7C9501D01}"/>
                </a:ext>
              </a:extLst>
            </p:cNvPr>
            <p:cNvSpPr>
              <a:spLocks/>
            </p:cNvSpPr>
            <p:nvPr/>
          </p:nvSpPr>
          <p:spPr bwMode="auto">
            <a:xfrm rot="3009157">
              <a:off x="6133827" y="2022922"/>
              <a:ext cx="145809" cy="145809"/>
            </a:xfrm>
            <a:custGeom>
              <a:avLst/>
              <a:gdLst>
                <a:gd name="T0" fmla="*/ 23 w 25"/>
                <a:gd name="T1" fmla="*/ 9 h 25"/>
                <a:gd name="T2" fmla="*/ 9 w 25"/>
                <a:gd name="T3" fmla="*/ 2 h 25"/>
                <a:gd name="T4" fmla="*/ 2 w 25"/>
                <a:gd name="T5" fmla="*/ 16 h 25"/>
                <a:gd name="T6" fmla="*/ 16 w 25"/>
                <a:gd name="T7" fmla="*/ 23 h 25"/>
                <a:gd name="T8" fmla="*/ 23 w 25"/>
                <a:gd name="T9" fmla="*/ 9 h 25"/>
              </a:gdLst>
              <a:ahLst/>
              <a:cxnLst>
                <a:cxn ang="0">
                  <a:pos x="T0" y="T1"/>
                </a:cxn>
                <a:cxn ang="0">
                  <a:pos x="T2" y="T3"/>
                </a:cxn>
                <a:cxn ang="0">
                  <a:pos x="T4" y="T5"/>
                </a:cxn>
                <a:cxn ang="0">
                  <a:pos x="T6" y="T7"/>
                </a:cxn>
                <a:cxn ang="0">
                  <a:pos x="T8" y="T9"/>
                </a:cxn>
              </a:cxnLst>
              <a:rect l="0" t="0" r="r" b="b"/>
              <a:pathLst>
                <a:path w="25" h="25">
                  <a:moveTo>
                    <a:pt x="23" y="9"/>
                  </a:moveTo>
                  <a:cubicBezTo>
                    <a:pt x="22" y="3"/>
                    <a:pt x="15" y="0"/>
                    <a:pt x="9" y="2"/>
                  </a:cubicBezTo>
                  <a:cubicBezTo>
                    <a:pt x="3" y="4"/>
                    <a:pt x="0" y="10"/>
                    <a:pt x="2" y="16"/>
                  </a:cubicBezTo>
                  <a:cubicBezTo>
                    <a:pt x="4" y="22"/>
                    <a:pt x="10" y="25"/>
                    <a:pt x="16" y="23"/>
                  </a:cubicBezTo>
                  <a:cubicBezTo>
                    <a:pt x="22" y="22"/>
                    <a:pt x="25" y="15"/>
                    <a:pt x="23" y="9"/>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6" name="Freeform 368">
              <a:extLst>
                <a:ext uri="{FF2B5EF4-FFF2-40B4-BE49-F238E27FC236}">
                  <a16:creationId xmlns:a16="http://schemas.microsoft.com/office/drawing/2014/main" id="{F20F8F13-3F31-48E4-95D8-3B8E2B1894FE}"/>
                </a:ext>
              </a:extLst>
            </p:cNvPr>
            <p:cNvSpPr>
              <a:spLocks/>
            </p:cNvSpPr>
            <p:nvPr/>
          </p:nvSpPr>
          <p:spPr bwMode="auto">
            <a:xfrm rot="3009157">
              <a:off x="9257791" y="1087683"/>
              <a:ext cx="367787" cy="295971"/>
            </a:xfrm>
            <a:custGeom>
              <a:avLst/>
              <a:gdLst>
                <a:gd name="T0" fmla="*/ 4 w 63"/>
                <a:gd name="T1" fmla="*/ 17 h 51"/>
                <a:gd name="T2" fmla="*/ 44 w 63"/>
                <a:gd name="T3" fmla="*/ 25 h 51"/>
                <a:gd name="T4" fmla="*/ 4 w 63"/>
                <a:gd name="T5" fmla="*/ 17 h 51"/>
              </a:gdLst>
              <a:ahLst/>
              <a:cxnLst>
                <a:cxn ang="0">
                  <a:pos x="T0" y="T1"/>
                </a:cxn>
                <a:cxn ang="0">
                  <a:pos x="T2" y="T3"/>
                </a:cxn>
                <a:cxn ang="0">
                  <a:pos x="T4" y="T5"/>
                </a:cxn>
              </a:cxnLst>
              <a:rect l="0" t="0" r="r" b="b"/>
              <a:pathLst>
                <a:path w="63" h="51">
                  <a:moveTo>
                    <a:pt x="4" y="17"/>
                  </a:moveTo>
                  <a:cubicBezTo>
                    <a:pt x="23" y="28"/>
                    <a:pt x="63" y="51"/>
                    <a:pt x="44" y="25"/>
                  </a:cubicBezTo>
                  <a:cubicBezTo>
                    <a:pt x="25" y="0"/>
                    <a:pt x="0" y="15"/>
                    <a:pt x="4" y="17"/>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7" name="Freeform 369">
              <a:extLst>
                <a:ext uri="{FF2B5EF4-FFF2-40B4-BE49-F238E27FC236}">
                  <a16:creationId xmlns:a16="http://schemas.microsoft.com/office/drawing/2014/main" id="{F681C36F-8734-43D5-B487-C93F5B6E0596}"/>
                </a:ext>
              </a:extLst>
            </p:cNvPr>
            <p:cNvSpPr>
              <a:spLocks/>
            </p:cNvSpPr>
            <p:nvPr/>
          </p:nvSpPr>
          <p:spPr bwMode="auto">
            <a:xfrm rot="3009157">
              <a:off x="9470639" y="1170988"/>
              <a:ext cx="121870" cy="208921"/>
            </a:xfrm>
            <a:custGeom>
              <a:avLst/>
              <a:gdLst>
                <a:gd name="T0" fmla="*/ 5 w 21"/>
                <a:gd name="T1" fmla="*/ 4 h 36"/>
                <a:gd name="T2" fmla="*/ 17 w 21"/>
                <a:gd name="T3" fmla="*/ 18 h 36"/>
                <a:gd name="T4" fmla="*/ 5 w 21"/>
                <a:gd name="T5" fmla="*/ 4 h 36"/>
              </a:gdLst>
              <a:ahLst/>
              <a:cxnLst>
                <a:cxn ang="0">
                  <a:pos x="T0" y="T1"/>
                </a:cxn>
                <a:cxn ang="0">
                  <a:pos x="T2" y="T3"/>
                </a:cxn>
                <a:cxn ang="0">
                  <a:pos x="T4" y="T5"/>
                </a:cxn>
              </a:cxnLst>
              <a:rect l="0" t="0" r="r" b="b"/>
              <a:pathLst>
                <a:path w="21" h="36">
                  <a:moveTo>
                    <a:pt x="5" y="4"/>
                  </a:moveTo>
                  <a:cubicBezTo>
                    <a:pt x="0" y="11"/>
                    <a:pt x="13" y="36"/>
                    <a:pt x="17" y="18"/>
                  </a:cubicBezTo>
                  <a:cubicBezTo>
                    <a:pt x="21" y="0"/>
                    <a:pt x="8" y="1"/>
                    <a:pt x="5"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8" name="Freeform 372">
              <a:extLst>
                <a:ext uri="{FF2B5EF4-FFF2-40B4-BE49-F238E27FC236}">
                  <a16:creationId xmlns:a16="http://schemas.microsoft.com/office/drawing/2014/main" id="{5617E16E-AC99-4EEB-A450-849E2A2FC974}"/>
                </a:ext>
              </a:extLst>
            </p:cNvPr>
            <p:cNvSpPr>
              <a:spLocks/>
            </p:cNvSpPr>
            <p:nvPr/>
          </p:nvSpPr>
          <p:spPr bwMode="auto">
            <a:xfrm rot="3009157">
              <a:off x="9242983" y="879626"/>
              <a:ext cx="150162" cy="215449"/>
            </a:xfrm>
            <a:custGeom>
              <a:avLst/>
              <a:gdLst>
                <a:gd name="T0" fmla="*/ 18 w 26"/>
                <a:gd name="T1" fmla="*/ 4 h 37"/>
                <a:gd name="T2" fmla="*/ 15 w 26"/>
                <a:gd name="T3" fmla="*/ 26 h 37"/>
                <a:gd name="T4" fmla="*/ 18 w 26"/>
                <a:gd name="T5" fmla="*/ 4 h 37"/>
              </a:gdLst>
              <a:ahLst/>
              <a:cxnLst>
                <a:cxn ang="0">
                  <a:pos x="T0" y="T1"/>
                </a:cxn>
                <a:cxn ang="0">
                  <a:pos x="T2" y="T3"/>
                </a:cxn>
                <a:cxn ang="0">
                  <a:pos x="T4" y="T5"/>
                </a:cxn>
              </a:cxnLst>
              <a:rect l="0" t="0" r="r" b="b"/>
              <a:pathLst>
                <a:path w="26" h="37">
                  <a:moveTo>
                    <a:pt x="18" y="4"/>
                  </a:moveTo>
                  <a:cubicBezTo>
                    <a:pt x="0" y="12"/>
                    <a:pt x="4" y="37"/>
                    <a:pt x="15" y="26"/>
                  </a:cubicBezTo>
                  <a:cubicBezTo>
                    <a:pt x="25" y="14"/>
                    <a:pt x="26" y="0"/>
                    <a:pt x="18"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19" name="Freeform 373">
              <a:extLst>
                <a:ext uri="{FF2B5EF4-FFF2-40B4-BE49-F238E27FC236}">
                  <a16:creationId xmlns:a16="http://schemas.microsoft.com/office/drawing/2014/main" id="{D03C98FA-68B5-41EB-B1BC-BB7BD8188F3C}"/>
                </a:ext>
              </a:extLst>
            </p:cNvPr>
            <p:cNvSpPr>
              <a:spLocks/>
            </p:cNvSpPr>
            <p:nvPr/>
          </p:nvSpPr>
          <p:spPr bwMode="auto">
            <a:xfrm rot="3009157">
              <a:off x="9216161" y="1085088"/>
              <a:ext cx="261151" cy="110989"/>
            </a:xfrm>
            <a:custGeom>
              <a:avLst/>
              <a:gdLst>
                <a:gd name="T0" fmla="*/ 45 w 45"/>
                <a:gd name="T1" fmla="*/ 19 h 19"/>
                <a:gd name="T2" fmla="*/ 7 w 45"/>
                <a:gd name="T3" fmla="*/ 10 h 19"/>
                <a:gd name="T4" fmla="*/ 45 w 45"/>
                <a:gd name="T5" fmla="*/ 19 h 19"/>
              </a:gdLst>
              <a:ahLst/>
              <a:cxnLst>
                <a:cxn ang="0">
                  <a:pos x="T0" y="T1"/>
                </a:cxn>
                <a:cxn ang="0">
                  <a:pos x="T2" y="T3"/>
                </a:cxn>
                <a:cxn ang="0">
                  <a:pos x="T4" y="T5"/>
                </a:cxn>
              </a:cxnLst>
              <a:rect l="0" t="0" r="r" b="b"/>
              <a:pathLst>
                <a:path w="45" h="19">
                  <a:moveTo>
                    <a:pt x="45" y="19"/>
                  </a:moveTo>
                  <a:cubicBezTo>
                    <a:pt x="32" y="17"/>
                    <a:pt x="0" y="0"/>
                    <a:pt x="7" y="10"/>
                  </a:cubicBezTo>
                  <a:cubicBezTo>
                    <a:pt x="15" y="19"/>
                    <a:pt x="45" y="19"/>
                    <a:pt x="45" y="19"/>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0" name="Freeform 374">
              <a:extLst>
                <a:ext uri="{FF2B5EF4-FFF2-40B4-BE49-F238E27FC236}">
                  <a16:creationId xmlns:a16="http://schemas.microsoft.com/office/drawing/2014/main" id="{A4F9A5D0-C29D-4751-81F3-90895377D43A}"/>
                </a:ext>
              </a:extLst>
            </p:cNvPr>
            <p:cNvSpPr>
              <a:spLocks/>
            </p:cNvSpPr>
            <p:nvPr/>
          </p:nvSpPr>
          <p:spPr bwMode="auto">
            <a:xfrm rot="3009157">
              <a:off x="9491382" y="1342477"/>
              <a:ext cx="34820" cy="45701"/>
            </a:xfrm>
            <a:custGeom>
              <a:avLst/>
              <a:gdLst>
                <a:gd name="T0" fmla="*/ 6 w 6"/>
                <a:gd name="T1" fmla="*/ 4 h 8"/>
                <a:gd name="T2" fmla="*/ 5 w 6"/>
                <a:gd name="T3" fmla="*/ 3 h 8"/>
                <a:gd name="T4" fmla="*/ 0 w 6"/>
                <a:gd name="T5" fmla="*/ 4 h 8"/>
                <a:gd name="T6" fmla="*/ 1 w 6"/>
                <a:gd name="T7" fmla="*/ 5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cubicBezTo>
                    <a:pt x="5" y="3"/>
                    <a:pt x="5" y="3"/>
                    <a:pt x="5" y="3"/>
                  </a:cubicBezTo>
                  <a:cubicBezTo>
                    <a:pt x="5" y="0"/>
                    <a:pt x="0" y="1"/>
                    <a:pt x="0" y="4"/>
                  </a:cubicBezTo>
                  <a:cubicBezTo>
                    <a:pt x="1" y="5"/>
                    <a:pt x="1" y="5"/>
                    <a:pt x="1" y="5"/>
                  </a:cubicBezTo>
                  <a:cubicBezTo>
                    <a:pt x="1" y="8"/>
                    <a:pt x="6" y="7"/>
                    <a:pt x="6"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1" name="Freeform 375">
              <a:extLst>
                <a:ext uri="{FF2B5EF4-FFF2-40B4-BE49-F238E27FC236}">
                  <a16:creationId xmlns:a16="http://schemas.microsoft.com/office/drawing/2014/main" id="{8D147866-D90D-426E-A74A-08DDDC4D7C05}"/>
                </a:ext>
              </a:extLst>
            </p:cNvPr>
            <p:cNvSpPr>
              <a:spLocks/>
            </p:cNvSpPr>
            <p:nvPr/>
          </p:nvSpPr>
          <p:spPr bwMode="auto">
            <a:xfrm rot="3009157">
              <a:off x="9463227" y="1036057"/>
              <a:ext cx="41349" cy="28291"/>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2" name="Freeform 383">
              <a:extLst>
                <a:ext uri="{FF2B5EF4-FFF2-40B4-BE49-F238E27FC236}">
                  <a16:creationId xmlns:a16="http://schemas.microsoft.com/office/drawing/2014/main" id="{99AB0ABD-B9FE-4DF6-A78E-3AB4FEE9FDF0}"/>
                </a:ext>
              </a:extLst>
            </p:cNvPr>
            <p:cNvSpPr>
              <a:spLocks/>
            </p:cNvSpPr>
            <p:nvPr/>
          </p:nvSpPr>
          <p:spPr bwMode="auto">
            <a:xfrm rot="3009157">
              <a:off x="8221260" y="1524970"/>
              <a:ext cx="152338" cy="143633"/>
            </a:xfrm>
            <a:custGeom>
              <a:avLst/>
              <a:gdLst>
                <a:gd name="T0" fmla="*/ 16 w 70"/>
                <a:gd name="T1" fmla="*/ 0 h 66"/>
                <a:gd name="T2" fmla="*/ 38 w 70"/>
                <a:gd name="T3" fmla="*/ 13 h 66"/>
                <a:gd name="T4" fmla="*/ 59 w 70"/>
                <a:gd name="T5" fmla="*/ 2 h 66"/>
                <a:gd name="T6" fmla="*/ 54 w 70"/>
                <a:gd name="T7" fmla="*/ 26 h 66"/>
                <a:gd name="T8" fmla="*/ 70 w 70"/>
                <a:gd name="T9" fmla="*/ 45 h 66"/>
                <a:gd name="T10" fmla="*/ 46 w 70"/>
                <a:gd name="T11" fmla="*/ 45 h 66"/>
                <a:gd name="T12" fmla="*/ 35 w 70"/>
                <a:gd name="T13" fmla="*/ 66 h 66"/>
                <a:gd name="T14" fmla="*/ 24 w 70"/>
                <a:gd name="T15" fmla="*/ 45 h 66"/>
                <a:gd name="T16" fmla="*/ 0 w 70"/>
                <a:gd name="T17" fmla="*/ 40 h 66"/>
                <a:gd name="T18" fmla="*/ 19 w 70"/>
                <a:gd name="T19" fmla="*/ 24 h 66"/>
                <a:gd name="T20" fmla="*/ 16 w 7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16" y="0"/>
                  </a:moveTo>
                  <a:lnTo>
                    <a:pt x="38" y="13"/>
                  </a:lnTo>
                  <a:lnTo>
                    <a:pt x="59" y="2"/>
                  </a:lnTo>
                  <a:lnTo>
                    <a:pt x="54" y="26"/>
                  </a:lnTo>
                  <a:lnTo>
                    <a:pt x="70" y="45"/>
                  </a:lnTo>
                  <a:lnTo>
                    <a:pt x="46" y="45"/>
                  </a:lnTo>
                  <a:lnTo>
                    <a:pt x="35" y="66"/>
                  </a:lnTo>
                  <a:lnTo>
                    <a:pt x="24" y="45"/>
                  </a:lnTo>
                  <a:lnTo>
                    <a:pt x="0" y="40"/>
                  </a:lnTo>
                  <a:lnTo>
                    <a:pt x="19" y="24"/>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3" name="Freeform 384">
              <a:extLst>
                <a:ext uri="{FF2B5EF4-FFF2-40B4-BE49-F238E27FC236}">
                  <a16:creationId xmlns:a16="http://schemas.microsoft.com/office/drawing/2014/main" id="{6B11F493-061E-4EF4-A12B-04DFC9146AA0}"/>
                </a:ext>
              </a:extLst>
            </p:cNvPr>
            <p:cNvSpPr>
              <a:spLocks/>
            </p:cNvSpPr>
            <p:nvPr/>
          </p:nvSpPr>
          <p:spPr bwMode="auto">
            <a:xfrm rot="3009157">
              <a:off x="7813205" y="287761"/>
              <a:ext cx="158867" cy="150162"/>
            </a:xfrm>
            <a:custGeom>
              <a:avLst/>
              <a:gdLst>
                <a:gd name="T0" fmla="*/ 16 w 73"/>
                <a:gd name="T1" fmla="*/ 0 h 69"/>
                <a:gd name="T2" fmla="*/ 38 w 73"/>
                <a:gd name="T3" fmla="*/ 13 h 69"/>
                <a:gd name="T4" fmla="*/ 62 w 73"/>
                <a:gd name="T5" fmla="*/ 3 h 69"/>
                <a:gd name="T6" fmla="*/ 54 w 73"/>
                <a:gd name="T7" fmla="*/ 27 h 69"/>
                <a:gd name="T8" fmla="*/ 73 w 73"/>
                <a:gd name="T9" fmla="*/ 45 h 69"/>
                <a:gd name="T10" fmla="*/ 46 w 73"/>
                <a:gd name="T11" fmla="*/ 48 h 69"/>
                <a:gd name="T12" fmla="*/ 35 w 73"/>
                <a:gd name="T13" fmla="*/ 69 h 69"/>
                <a:gd name="T14" fmla="*/ 24 w 73"/>
                <a:gd name="T15" fmla="*/ 45 h 69"/>
                <a:gd name="T16" fmla="*/ 0 w 73"/>
                <a:gd name="T17" fmla="*/ 43 h 69"/>
                <a:gd name="T18" fmla="*/ 19 w 73"/>
                <a:gd name="T19" fmla="*/ 27 h 69"/>
                <a:gd name="T20" fmla="*/ 16 w 73"/>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69">
                  <a:moveTo>
                    <a:pt x="16" y="0"/>
                  </a:moveTo>
                  <a:lnTo>
                    <a:pt x="38" y="13"/>
                  </a:lnTo>
                  <a:lnTo>
                    <a:pt x="62" y="3"/>
                  </a:lnTo>
                  <a:lnTo>
                    <a:pt x="54" y="27"/>
                  </a:lnTo>
                  <a:lnTo>
                    <a:pt x="73" y="45"/>
                  </a:lnTo>
                  <a:lnTo>
                    <a:pt x="46" y="48"/>
                  </a:lnTo>
                  <a:lnTo>
                    <a:pt x="35" y="69"/>
                  </a:lnTo>
                  <a:lnTo>
                    <a:pt x="24" y="45"/>
                  </a:lnTo>
                  <a:lnTo>
                    <a:pt x="0" y="43"/>
                  </a:lnTo>
                  <a:lnTo>
                    <a:pt x="19" y="27"/>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4" name="Freeform 397">
              <a:extLst>
                <a:ext uri="{FF2B5EF4-FFF2-40B4-BE49-F238E27FC236}">
                  <a16:creationId xmlns:a16="http://schemas.microsoft.com/office/drawing/2014/main" id="{BCC4ECE6-DF95-4435-88E1-7DD1B4E3DA56}"/>
                </a:ext>
              </a:extLst>
            </p:cNvPr>
            <p:cNvSpPr>
              <a:spLocks/>
            </p:cNvSpPr>
            <p:nvPr/>
          </p:nvSpPr>
          <p:spPr bwMode="auto">
            <a:xfrm rot="3009157">
              <a:off x="8376179" y="27784"/>
              <a:ext cx="250269" cy="243741"/>
            </a:xfrm>
            <a:custGeom>
              <a:avLst/>
              <a:gdLst>
                <a:gd name="T0" fmla="*/ 19 w 115"/>
                <a:gd name="T1" fmla="*/ 2 h 112"/>
                <a:gd name="T2" fmla="*/ 56 w 115"/>
                <a:gd name="T3" fmla="*/ 21 h 112"/>
                <a:gd name="T4" fmla="*/ 91 w 115"/>
                <a:gd name="T5" fmla="*/ 0 h 112"/>
                <a:gd name="T6" fmla="*/ 86 w 115"/>
                <a:gd name="T7" fmla="*/ 40 h 112"/>
                <a:gd name="T8" fmla="*/ 115 w 115"/>
                <a:gd name="T9" fmla="*/ 69 h 112"/>
                <a:gd name="T10" fmla="*/ 75 w 115"/>
                <a:gd name="T11" fmla="*/ 75 h 112"/>
                <a:gd name="T12" fmla="*/ 59 w 115"/>
                <a:gd name="T13" fmla="*/ 112 h 112"/>
                <a:gd name="T14" fmla="*/ 40 w 115"/>
                <a:gd name="T15" fmla="*/ 77 h 112"/>
                <a:gd name="T16" fmla="*/ 0 w 115"/>
                <a:gd name="T17" fmla="*/ 72 h 112"/>
                <a:gd name="T18" fmla="*/ 27 w 115"/>
                <a:gd name="T19" fmla="*/ 43 h 112"/>
                <a:gd name="T20" fmla="*/ 19 w 115"/>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2">
                  <a:moveTo>
                    <a:pt x="19" y="2"/>
                  </a:moveTo>
                  <a:lnTo>
                    <a:pt x="56" y="21"/>
                  </a:lnTo>
                  <a:lnTo>
                    <a:pt x="91" y="0"/>
                  </a:lnTo>
                  <a:lnTo>
                    <a:pt x="86" y="40"/>
                  </a:lnTo>
                  <a:lnTo>
                    <a:pt x="115" y="69"/>
                  </a:lnTo>
                  <a:lnTo>
                    <a:pt x="75" y="75"/>
                  </a:lnTo>
                  <a:lnTo>
                    <a:pt x="59" y="112"/>
                  </a:lnTo>
                  <a:lnTo>
                    <a:pt x="40" y="77"/>
                  </a:lnTo>
                  <a:lnTo>
                    <a:pt x="0" y="72"/>
                  </a:lnTo>
                  <a:lnTo>
                    <a:pt x="27" y="43"/>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5" name="Freeform 398">
              <a:extLst>
                <a:ext uri="{FF2B5EF4-FFF2-40B4-BE49-F238E27FC236}">
                  <a16:creationId xmlns:a16="http://schemas.microsoft.com/office/drawing/2014/main" id="{96768EBB-96AA-4B02-8755-A8322A5541D0}"/>
                </a:ext>
              </a:extLst>
            </p:cNvPr>
            <p:cNvSpPr>
              <a:spLocks/>
            </p:cNvSpPr>
            <p:nvPr/>
          </p:nvSpPr>
          <p:spPr bwMode="auto">
            <a:xfrm rot="3009157">
              <a:off x="6747540" y="1889736"/>
              <a:ext cx="254622" cy="243741"/>
            </a:xfrm>
            <a:custGeom>
              <a:avLst/>
              <a:gdLst>
                <a:gd name="T0" fmla="*/ 21 w 117"/>
                <a:gd name="T1" fmla="*/ 2 h 112"/>
                <a:gd name="T2" fmla="*/ 56 w 117"/>
                <a:gd name="T3" fmla="*/ 21 h 112"/>
                <a:gd name="T4" fmla="*/ 93 w 117"/>
                <a:gd name="T5" fmla="*/ 0 h 112"/>
                <a:gd name="T6" fmla="*/ 88 w 117"/>
                <a:gd name="T7" fmla="*/ 43 h 112"/>
                <a:gd name="T8" fmla="*/ 117 w 117"/>
                <a:gd name="T9" fmla="*/ 69 h 112"/>
                <a:gd name="T10" fmla="*/ 77 w 117"/>
                <a:gd name="T11" fmla="*/ 77 h 112"/>
                <a:gd name="T12" fmla="*/ 58 w 117"/>
                <a:gd name="T13" fmla="*/ 112 h 112"/>
                <a:gd name="T14" fmla="*/ 40 w 117"/>
                <a:gd name="T15" fmla="*/ 77 h 112"/>
                <a:gd name="T16" fmla="*/ 0 w 117"/>
                <a:gd name="T17" fmla="*/ 72 h 112"/>
                <a:gd name="T18" fmla="*/ 29 w 117"/>
                <a:gd name="T19" fmla="*/ 43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6" y="21"/>
                  </a:lnTo>
                  <a:lnTo>
                    <a:pt x="93" y="0"/>
                  </a:lnTo>
                  <a:lnTo>
                    <a:pt x="88" y="43"/>
                  </a:lnTo>
                  <a:lnTo>
                    <a:pt x="117" y="69"/>
                  </a:lnTo>
                  <a:lnTo>
                    <a:pt x="77" y="77"/>
                  </a:lnTo>
                  <a:lnTo>
                    <a:pt x="58" y="112"/>
                  </a:lnTo>
                  <a:lnTo>
                    <a:pt x="40" y="77"/>
                  </a:lnTo>
                  <a:lnTo>
                    <a:pt x="0" y="72"/>
                  </a:lnTo>
                  <a:lnTo>
                    <a:pt x="29" y="43"/>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6" name="Freeform 419">
              <a:extLst>
                <a:ext uri="{FF2B5EF4-FFF2-40B4-BE49-F238E27FC236}">
                  <a16:creationId xmlns:a16="http://schemas.microsoft.com/office/drawing/2014/main" id="{14AA8208-CF3E-4429-BC20-BAF709A08F2E}"/>
                </a:ext>
              </a:extLst>
            </p:cNvPr>
            <p:cNvSpPr>
              <a:spLocks/>
            </p:cNvSpPr>
            <p:nvPr/>
          </p:nvSpPr>
          <p:spPr bwMode="auto">
            <a:xfrm rot="3009157">
              <a:off x="8794378" y="912620"/>
              <a:ext cx="128399" cy="128399"/>
            </a:xfrm>
            <a:custGeom>
              <a:avLst/>
              <a:gdLst>
                <a:gd name="T0" fmla="*/ 59 w 59"/>
                <a:gd name="T1" fmla="*/ 40 h 59"/>
                <a:gd name="T2" fmla="*/ 37 w 59"/>
                <a:gd name="T3" fmla="*/ 40 h 59"/>
                <a:gd name="T4" fmla="*/ 27 w 59"/>
                <a:gd name="T5" fmla="*/ 59 h 59"/>
                <a:gd name="T6" fmla="*/ 19 w 59"/>
                <a:gd name="T7" fmla="*/ 40 h 59"/>
                <a:gd name="T8" fmla="*/ 0 w 59"/>
                <a:gd name="T9" fmla="*/ 35 h 59"/>
                <a:gd name="T10" fmla="*/ 16 w 59"/>
                <a:gd name="T11" fmla="*/ 21 h 59"/>
                <a:gd name="T12" fmla="*/ 13 w 59"/>
                <a:gd name="T13" fmla="*/ 0 h 59"/>
                <a:gd name="T14" fmla="*/ 32 w 59"/>
                <a:gd name="T15" fmla="*/ 11 h 59"/>
                <a:gd name="T16" fmla="*/ 51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40"/>
                  </a:lnTo>
                  <a:lnTo>
                    <a:pt x="0" y="35"/>
                  </a:lnTo>
                  <a:lnTo>
                    <a:pt x="16" y="21"/>
                  </a:lnTo>
                  <a:lnTo>
                    <a:pt x="13" y="0"/>
                  </a:lnTo>
                  <a:lnTo>
                    <a:pt x="32" y="11"/>
                  </a:lnTo>
                  <a:lnTo>
                    <a:pt x="51"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7" name="Freeform 420">
              <a:extLst>
                <a:ext uri="{FF2B5EF4-FFF2-40B4-BE49-F238E27FC236}">
                  <a16:creationId xmlns:a16="http://schemas.microsoft.com/office/drawing/2014/main" id="{3A3CFEA0-6091-4FF6-A7A7-8C6DE13A1075}"/>
                </a:ext>
              </a:extLst>
            </p:cNvPr>
            <p:cNvSpPr>
              <a:spLocks/>
            </p:cNvSpPr>
            <p:nvPr/>
          </p:nvSpPr>
          <p:spPr bwMode="auto">
            <a:xfrm rot="3009157">
              <a:off x="6760606" y="951720"/>
              <a:ext cx="128399" cy="128399"/>
            </a:xfrm>
            <a:custGeom>
              <a:avLst/>
              <a:gdLst>
                <a:gd name="T0" fmla="*/ 59 w 59"/>
                <a:gd name="T1" fmla="*/ 40 h 59"/>
                <a:gd name="T2" fmla="*/ 37 w 59"/>
                <a:gd name="T3" fmla="*/ 40 h 59"/>
                <a:gd name="T4" fmla="*/ 27 w 59"/>
                <a:gd name="T5" fmla="*/ 59 h 59"/>
                <a:gd name="T6" fmla="*/ 19 w 59"/>
                <a:gd name="T7" fmla="*/ 38 h 59"/>
                <a:gd name="T8" fmla="*/ 0 w 59"/>
                <a:gd name="T9" fmla="*/ 35 h 59"/>
                <a:gd name="T10" fmla="*/ 16 w 59"/>
                <a:gd name="T11" fmla="*/ 22 h 59"/>
                <a:gd name="T12" fmla="*/ 13 w 59"/>
                <a:gd name="T13" fmla="*/ 0 h 59"/>
                <a:gd name="T14" fmla="*/ 29 w 59"/>
                <a:gd name="T15" fmla="*/ 11 h 59"/>
                <a:gd name="T16" fmla="*/ 48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38"/>
                  </a:lnTo>
                  <a:lnTo>
                    <a:pt x="0" y="35"/>
                  </a:lnTo>
                  <a:lnTo>
                    <a:pt x="16" y="22"/>
                  </a:lnTo>
                  <a:lnTo>
                    <a:pt x="13" y="0"/>
                  </a:lnTo>
                  <a:lnTo>
                    <a:pt x="29" y="11"/>
                  </a:lnTo>
                  <a:lnTo>
                    <a:pt x="48"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8" name="Freeform 494">
              <a:extLst>
                <a:ext uri="{FF2B5EF4-FFF2-40B4-BE49-F238E27FC236}">
                  <a16:creationId xmlns:a16="http://schemas.microsoft.com/office/drawing/2014/main" id="{D278C5F5-8A3D-4354-A44E-3591D17EC964}"/>
                </a:ext>
              </a:extLst>
            </p:cNvPr>
            <p:cNvSpPr>
              <a:spLocks/>
            </p:cNvSpPr>
            <p:nvPr/>
          </p:nvSpPr>
          <p:spPr bwMode="auto">
            <a:xfrm rot="3009157">
              <a:off x="6931989" y="1035640"/>
              <a:ext cx="626762" cy="604999"/>
            </a:xfrm>
            <a:custGeom>
              <a:avLst/>
              <a:gdLst>
                <a:gd name="T0" fmla="*/ 25 w 108"/>
                <a:gd name="T1" fmla="*/ 104 h 104"/>
                <a:gd name="T2" fmla="*/ 61 w 108"/>
                <a:gd name="T3" fmla="*/ 0 h 104"/>
                <a:gd name="T4" fmla="*/ 25 w 108"/>
                <a:gd name="T5" fmla="*/ 104 h 104"/>
              </a:gdLst>
              <a:ahLst/>
              <a:cxnLst>
                <a:cxn ang="0">
                  <a:pos x="T0" y="T1"/>
                </a:cxn>
                <a:cxn ang="0">
                  <a:pos x="T2" y="T3"/>
                </a:cxn>
                <a:cxn ang="0">
                  <a:pos x="T4" y="T5"/>
                </a:cxn>
              </a:cxnLst>
              <a:rect l="0" t="0" r="r" b="b"/>
              <a:pathLst>
                <a:path w="108" h="104">
                  <a:moveTo>
                    <a:pt x="25" y="104"/>
                  </a:moveTo>
                  <a:cubicBezTo>
                    <a:pt x="25" y="104"/>
                    <a:pt x="0" y="8"/>
                    <a:pt x="61" y="0"/>
                  </a:cubicBezTo>
                  <a:cubicBezTo>
                    <a:pt x="61" y="0"/>
                    <a:pt x="108" y="32"/>
                    <a:pt x="25" y="104"/>
                  </a:cubicBezTo>
                  <a:close/>
                </a:path>
              </a:pathLst>
            </a:custGeom>
            <a:solidFill>
              <a:srgbClr val="FFD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29" name="Freeform 495">
              <a:extLst>
                <a:ext uri="{FF2B5EF4-FFF2-40B4-BE49-F238E27FC236}">
                  <a16:creationId xmlns:a16="http://schemas.microsoft.com/office/drawing/2014/main" id="{C3B3A06E-0457-46E9-AA27-02AA0491CB8B}"/>
                </a:ext>
              </a:extLst>
            </p:cNvPr>
            <p:cNvSpPr>
              <a:spLocks/>
            </p:cNvSpPr>
            <p:nvPr/>
          </p:nvSpPr>
          <p:spPr bwMode="auto">
            <a:xfrm rot="3009157">
              <a:off x="7010246" y="1074492"/>
              <a:ext cx="498363" cy="489658"/>
            </a:xfrm>
            <a:custGeom>
              <a:avLst/>
              <a:gdLst>
                <a:gd name="T0" fmla="*/ 20 w 86"/>
                <a:gd name="T1" fmla="*/ 84 h 84"/>
                <a:gd name="T2" fmla="*/ 49 w 86"/>
                <a:gd name="T3" fmla="*/ 0 h 84"/>
                <a:gd name="T4" fmla="*/ 20 w 86"/>
                <a:gd name="T5" fmla="*/ 84 h 84"/>
              </a:gdLst>
              <a:ahLst/>
              <a:cxnLst>
                <a:cxn ang="0">
                  <a:pos x="T0" y="T1"/>
                </a:cxn>
                <a:cxn ang="0">
                  <a:pos x="T2" y="T3"/>
                </a:cxn>
                <a:cxn ang="0">
                  <a:pos x="T4" y="T5"/>
                </a:cxn>
              </a:cxnLst>
              <a:rect l="0" t="0" r="r" b="b"/>
              <a:pathLst>
                <a:path w="86" h="84">
                  <a:moveTo>
                    <a:pt x="20" y="84"/>
                  </a:moveTo>
                  <a:cubicBezTo>
                    <a:pt x="20" y="84"/>
                    <a:pt x="0" y="6"/>
                    <a:pt x="49" y="0"/>
                  </a:cubicBezTo>
                  <a:cubicBezTo>
                    <a:pt x="49" y="0"/>
                    <a:pt x="86" y="26"/>
                    <a:pt x="20" y="84"/>
                  </a:cubicBezTo>
                  <a:close/>
                </a:path>
              </a:pathLst>
            </a:custGeom>
            <a:solidFill>
              <a:srgbClr val="FFE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0" name="Freeform 496">
              <a:extLst>
                <a:ext uri="{FF2B5EF4-FFF2-40B4-BE49-F238E27FC236}">
                  <a16:creationId xmlns:a16="http://schemas.microsoft.com/office/drawing/2014/main" id="{B0CA16C8-868A-4C9D-A2A2-A0343FEAAB7B}"/>
                </a:ext>
              </a:extLst>
            </p:cNvPr>
            <p:cNvSpPr>
              <a:spLocks/>
            </p:cNvSpPr>
            <p:nvPr/>
          </p:nvSpPr>
          <p:spPr bwMode="auto">
            <a:xfrm rot="3009157">
              <a:off x="7334534" y="1104981"/>
              <a:ext cx="261151" cy="167572"/>
            </a:xfrm>
            <a:custGeom>
              <a:avLst/>
              <a:gdLst>
                <a:gd name="T0" fmla="*/ 107 w 120"/>
                <a:gd name="T1" fmla="*/ 77 h 77"/>
                <a:gd name="T2" fmla="*/ 0 w 120"/>
                <a:gd name="T3" fmla="*/ 40 h 77"/>
                <a:gd name="T4" fmla="*/ 13 w 120"/>
                <a:gd name="T5" fmla="*/ 0 h 77"/>
                <a:gd name="T6" fmla="*/ 120 w 120"/>
                <a:gd name="T7" fmla="*/ 37 h 77"/>
                <a:gd name="T8" fmla="*/ 107 w 120"/>
                <a:gd name="T9" fmla="*/ 77 h 77"/>
              </a:gdLst>
              <a:ahLst/>
              <a:cxnLst>
                <a:cxn ang="0">
                  <a:pos x="T0" y="T1"/>
                </a:cxn>
                <a:cxn ang="0">
                  <a:pos x="T2" y="T3"/>
                </a:cxn>
                <a:cxn ang="0">
                  <a:pos x="T4" y="T5"/>
                </a:cxn>
                <a:cxn ang="0">
                  <a:pos x="T6" y="T7"/>
                </a:cxn>
                <a:cxn ang="0">
                  <a:pos x="T8" y="T9"/>
                </a:cxn>
              </a:cxnLst>
              <a:rect l="0" t="0" r="r" b="b"/>
              <a:pathLst>
                <a:path w="120" h="77">
                  <a:moveTo>
                    <a:pt x="107" y="77"/>
                  </a:moveTo>
                  <a:lnTo>
                    <a:pt x="0" y="40"/>
                  </a:lnTo>
                  <a:lnTo>
                    <a:pt x="13" y="0"/>
                  </a:lnTo>
                  <a:lnTo>
                    <a:pt x="120" y="37"/>
                  </a:lnTo>
                  <a:lnTo>
                    <a:pt x="107" y="77"/>
                  </a:lnTo>
                  <a:close/>
                </a:path>
              </a:pathLst>
            </a:custGeom>
            <a:solidFill>
              <a:srgbClr val="0D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1" name="Freeform 497">
              <a:extLst>
                <a:ext uri="{FF2B5EF4-FFF2-40B4-BE49-F238E27FC236}">
                  <a16:creationId xmlns:a16="http://schemas.microsoft.com/office/drawing/2014/main" id="{22637B10-8AC1-442E-9977-22C08378BD28}"/>
                </a:ext>
              </a:extLst>
            </p:cNvPr>
            <p:cNvSpPr>
              <a:spLocks/>
            </p:cNvSpPr>
            <p:nvPr/>
          </p:nvSpPr>
          <p:spPr bwMode="auto">
            <a:xfrm rot="3009157">
              <a:off x="7178088" y="754332"/>
              <a:ext cx="587589" cy="341672"/>
            </a:xfrm>
            <a:custGeom>
              <a:avLst/>
              <a:gdLst>
                <a:gd name="T0" fmla="*/ 101 w 101"/>
                <a:gd name="T1" fmla="*/ 14 h 59"/>
                <a:gd name="T2" fmla="*/ 0 w 101"/>
                <a:gd name="T3" fmla="*/ 51 h 59"/>
                <a:gd name="T4" fmla="*/ 85 w 101"/>
                <a:gd name="T5" fmla="*/ 59 h 59"/>
                <a:gd name="T6" fmla="*/ 101 w 101"/>
                <a:gd name="T7" fmla="*/ 14 h 59"/>
              </a:gdLst>
              <a:ahLst/>
              <a:cxnLst>
                <a:cxn ang="0">
                  <a:pos x="T0" y="T1"/>
                </a:cxn>
                <a:cxn ang="0">
                  <a:pos x="T2" y="T3"/>
                </a:cxn>
                <a:cxn ang="0">
                  <a:pos x="T4" y="T5"/>
                </a:cxn>
                <a:cxn ang="0">
                  <a:pos x="T6" y="T7"/>
                </a:cxn>
              </a:cxnLst>
              <a:rect l="0" t="0" r="r" b="b"/>
              <a:pathLst>
                <a:path w="101" h="59">
                  <a:moveTo>
                    <a:pt x="101" y="14"/>
                  </a:moveTo>
                  <a:cubicBezTo>
                    <a:pt x="24" y="0"/>
                    <a:pt x="0" y="51"/>
                    <a:pt x="0" y="51"/>
                  </a:cubicBezTo>
                  <a:cubicBezTo>
                    <a:pt x="85" y="59"/>
                    <a:pt x="85" y="59"/>
                    <a:pt x="85" y="59"/>
                  </a:cubicBezTo>
                  <a:lnTo>
                    <a:pt x="101" y="14"/>
                  </a:lnTo>
                  <a:close/>
                </a:path>
              </a:pathLst>
            </a:custGeom>
            <a:solidFill>
              <a:srgbClr val="1C7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2" name="Freeform 498">
              <a:extLst>
                <a:ext uri="{FF2B5EF4-FFF2-40B4-BE49-F238E27FC236}">
                  <a16:creationId xmlns:a16="http://schemas.microsoft.com/office/drawing/2014/main" id="{4CF6AE58-A0A1-47C8-BC39-5952DBEF8903}"/>
                </a:ext>
              </a:extLst>
            </p:cNvPr>
            <p:cNvSpPr>
              <a:spLocks/>
            </p:cNvSpPr>
            <p:nvPr/>
          </p:nvSpPr>
          <p:spPr bwMode="auto">
            <a:xfrm rot="3009157">
              <a:off x="8225189" y="526410"/>
              <a:ext cx="306852" cy="511420"/>
            </a:xfrm>
            <a:custGeom>
              <a:avLst/>
              <a:gdLst>
                <a:gd name="T0" fmla="*/ 25 w 53"/>
                <a:gd name="T1" fmla="*/ 81 h 88"/>
                <a:gd name="T2" fmla="*/ 26 w 53"/>
                <a:gd name="T3" fmla="*/ 77 h 88"/>
                <a:gd name="T4" fmla="*/ 30 w 53"/>
                <a:gd name="T5" fmla="*/ 66 h 88"/>
                <a:gd name="T6" fmla="*/ 37 w 53"/>
                <a:gd name="T7" fmla="*/ 45 h 88"/>
                <a:gd name="T8" fmla="*/ 37 w 53"/>
                <a:gd name="T9" fmla="*/ 45 h 88"/>
                <a:gd name="T10" fmla="*/ 40 w 53"/>
                <a:gd name="T11" fmla="*/ 38 h 88"/>
                <a:gd name="T12" fmla="*/ 53 w 53"/>
                <a:gd name="T13" fmla="*/ 0 h 88"/>
                <a:gd name="T14" fmla="*/ 24 w 53"/>
                <a:gd name="T15" fmla="*/ 20 h 88"/>
                <a:gd name="T16" fmla="*/ 19 w 53"/>
                <a:gd name="T17" fmla="*/ 24 h 88"/>
                <a:gd name="T18" fmla="*/ 19 w 53"/>
                <a:gd name="T19" fmla="*/ 24 h 88"/>
                <a:gd name="T20" fmla="*/ 5 w 53"/>
                <a:gd name="T21" fmla="*/ 37 h 88"/>
                <a:gd name="T22" fmla="*/ 0 w 53"/>
                <a:gd name="T23" fmla="*/ 43 h 88"/>
                <a:gd name="T24" fmla="*/ 22 w 53"/>
                <a:gd name="T25" fmla="*/ 88 h 88"/>
                <a:gd name="T26" fmla="*/ 25 w 53"/>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88">
                  <a:moveTo>
                    <a:pt x="25" y="81"/>
                  </a:moveTo>
                  <a:cubicBezTo>
                    <a:pt x="26" y="77"/>
                    <a:pt x="26" y="77"/>
                    <a:pt x="26" y="77"/>
                  </a:cubicBezTo>
                  <a:cubicBezTo>
                    <a:pt x="30" y="66"/>
                    <a:pt x="30" y="66"/>
                    <a:pt x="30" y="66"/>
                  </a:cubicBezTo>
                  <a:cubicBezTo>
                    <a:pt x="37" y="45"/>
                    <a:pt x="37" y="45"/>
                    <a:pt x="37" y="45"/>
                  </a:cubicBezTo>
                  <a:cubicBezTo>
                    <a:pt x="37" y="45"/>
                    <a:pt x="37" y="45"/>
                    <a:pt x="37" y="45"/>
                  </a:cubicBezTo>
                  <a:cubicBezTo>
                    <a:pt x="40" y="38"/>
                    <a:pt x="40" y="38"/>
                    <a:pt x="40" y="38"/>
                  </a:cubicBezTo>
                  <a:cubicBezTo>
                    <a:pt x="53" y="0"/>
                    <a:pt x="53" y="0"/>
                    <a:pt x="53" y="0"/>
                  </a:cubicBezTo>
                  <a:cubicBezTo>
                    <a:pt x="42" y="6"/>
                    <a:pt x="33" y="13"/>
                    <a:pt x="24" y="20"/>
                  </a:cubicBezTo>
                  <a:cubicBezTo>
                    <a:pt x="22" y="21"/>
                    <a:pt x="21" y="22"/>
                    <a:pt x="19" y="24"/>
                  </a:cubicBezTo>
                  <a:cubicBezTo>
                    <a:pt x="19" y="24"/>
                    <a:pt x="19" y="24"/>
                    <a:pt x="19" y="24"/>
                  </a:cubicBezTo>
                  <a:cubicBezTo>
                    <a:pt x="14" y="28"/>
                    <a:pt x="9" y="33"/>
                    <a:pt x="5" y="37"/>
                  </a:cubicBezTo>
                  <a:cubicBezTo>
                    <a:pt x="3" y="39"/>
                    <a:pt x="2" y="41"/>
                    <a:pt x="0" y="43"/>
                  </a:cubicBezTo>
                  <a:cubicBezTo>
                    <a:pt x="22" y="88"/>
                    <a:pt x="22" y="88"/>
                    <a:pt x="22" y="88"/>
                  </a:cubicBezTo>
                  <a:lnTo>
                    <a:pt x="25" y="81"/>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3" name="Freeform 499">
              <a:extLst>
                <a:ext uri="{FF2B5EF4-FFF2-40B4-BE49-F238E27FC236}">
                  <a16:creationId xmlns:a16="http://schemas.microsoft.com/office/drawing/2014/main" id="{9EFDB888-0715-42AA-B7C0-8CC016F0403A}"/>
                </a:ext>
              </a:extLst>
            </p:cNvPr>
            <p:cNvSpPr>
              <a:spLocks/>
            </p:cNvSpPr>
            <p:nvPr/>
          </p:nvSpPr>
          <p:spPr bwMode="auto">
            <a:xfrm rot="3009157">
              <a:off x="7818653" y="613113"/>
              <a:ext cx="232859" cy="511420"/>
            </a:xfrm>
            <a:custGeom>
              <a:avLst/>
              <a:gdLst>
                <a:gd name="T0" fmla="*/ 0 w 40"/>
                <a:gd name="T1" fmla="*/ 26 h 88"/>
                <a:gd name="T2" fmla="*/ 30 w 40"/>
                <a:gd name="T3" fmla="*/ 88 h 88"/>
                <a:gd name="T4" fmla="*/ 40 w 40"/>
                <a:gd name="T5" fmla="*/ 57 h 88"/>
                <a:gd name="T6" fmla="*/ 13 w 40"/>
                <a:gd name="T7" fmla="*/ 0 h 88"/>
                <a:gd name="T8" fmla="*/ 0 w 40"/>
                <a:gd name="T9" fmla="*/ 26 h 88"/>
              </a:gdLst>
              <a:ahLst/>
              <a:cxnLst>
                <a:cxn ang="0">
                  <a:pos x="T0" y="T1"/>
                </a:cxn>
                <a:cxn ang="0">
                  <a:pos x="T2" y="T3"/>
                </a:cxn>
                <a:cxn ang="0">
                  <a:pos x="T4" y="T5"/>
                </a:cxn>
                <a:cxn ang="0">
                  <a:pos x="T6" y="T7"/>
                </a:cxn>
                <a:cxn ang="0">
                  <a:pos x="T8" y="T9"/>
                </a:cxn>
              </a:cxnLst>
              <a:rect l="0" t="0" r="r" b="b"/>
              <a:pathLst>
                <a:path w="40" h="88">
                  <a:moveTo>
                    <a:pt x="0" y="26"/>
                  </a:moveTo>
                  <a:cubicBezTo>
                    <a:pt x="30" y="88"/>
                    <a:pt x="30" y="88"/>
                    <a:pt x="30" y="88"/>
                  </a:cubicBezTo>
                  <a:cubicBezTo>
                    <a:pt x="40" y="57"/>
                    <a:pt x="40" y="57"/>
                    <a:pt x="40" y="57"/>
                  </a:cubicBezTo>
                  <a:cubicBezTo>
                    <a:pt x="13" y="0"/>
                    <a:pt x="13" y="0"/>
                    <a:pt x="13" y="0"/>
                  </a:cubicBezTo>
                  <a:cubicBezTo>
                    <a:pt x="7" y="9"/>
                    <a:pt x="3" y="18"/>
                    <a:pt x="0" y="26"/>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4" name="Freeform 500">
              <a:extLst>
                <a:ext uri="{FF2B5EF4-FFF2-40B4-BE49-F238E27FC236}">
                  <a16:creationId xmlns:a16="http://schemas.microsoft.com/office/drawing/2014/main" id="{421E6EF1-6F2F-486C-BB6E-37787D74AFA3}"/>
                </a:ext>
              </a:extLst>
            </p:cNvPr>
            <p:cNvSpPr>
              <a:spLocks/>
            </p:cNvSpPr>
            <p:nvPr/>
          </p:nvSpPr>
          <p:spPr bwMode="auto">
            <a:xfrm rot="3009157">
              <a:off x="7555725" y="612747"/>
              <a:ext cx="306852" cy="639819"/>
            </a:xfrm>
            <a:custGeom>
              <a:avLst/>
              <a:gdLst>
                <a:gd name="T0" fmla="*/ 9 w 53"/>
                <a:gd name="T1" fmla="*/ 106 h 110"/>
                <a:gd name="T2" fmla="*/ 36 w 53"/>
                <a:gd name="T3" fmla="*/ 110 h 110"/>
                <a:gd name="T4" fmla="*/ 53 w 53"/>
                <a:gd name="T5" fmla="*/ 62 h 110"/>
                <a:gd name="T6" fmla="*/ 23 w 53"/>
                <a:gd name="T7" fmla="*/ 0 h 110"/>
                <a:gd name="T8" fmla="*/ 9 w 53"/>
                <a:gd name="T9" fmla="*/ 106 h 110"/>
              </a:gdLst>
              <a:ahLst/>
              <a:cxnLst>
                <a:cxn ang="0">
                  <a:pos x="T0" y="T1"/>
                </a:cxn>
                <a:cxn ang="0">
                  <a:pos x="T2" y="T3"/>
                </a:cxn>
                <a:cxn ang="0">
                  <a:pos x="T4" y="T5"/>
                </a:cxn>
                <a:cxn ang="0">
                  <a:pos x="T6" y="T7"/>
                </a:cxn>
                <a:cxn ang="0">
                  <a:pos x="T8" y="T9"/>
                </a:cxn>
              </a:cxnLst>
              <a:rect l="0" t="0" r="r" b="b"/>
              <a:pathLst>
                <a:path w="53" h="110">
                  <a:moveTo>
                    <a:pt x="9" y="106"/>
                  </a:moveTo>
                  <a:cubicBezTo>
                    <a:pt x="36" y="110"/>
                    <a:pt x="36" y="110"/>
                    <a:pt x="36" y="110"/>
                  </a:cubicBezTo>
                  <a:cubicBezTo>
                    <a:pt x="53" y="62"/>
                    <a:pt x="53" y="62"/>
                    <a:pt x="53" y="62"/>
                  </a:cubicBezTo>
                  <a:cubicBezTo>
                    <a:pt x="23" y="0"/>
                    <a:pt x="23" y="0"/>
                    <a:pt x="23" y="0"/>
                  </a:cubicBezTo>
                  <a:cubicBezTo>
                    <a:pt x="0" y="56"/>
                    <a:pt x="9" y="106"/>
                    <a:pt x="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5" name="Freeform 501">
              <a:extLst>
                <a:ext uri="{FF2B5EF4-FFF2-40B4-BE49-F238E27FC236}">
                  <a16:creationId xmlns:a16="http://schemas.microsoft.com/office/drawing/2014/main" id="{E4830811-CB20-4907-88C5-5A196C1732C6}"/>
                </a:ext>
              </a:extLst>
            </p:cNvPr>
            <p:cNvSpPr>
              <a:spLocks/>
            </p:cNvSpPr>
            <p:nvPr/>
          </p:nvSpPr>
          <p:spPr bwMode="auto">
            <a:xfrm rot="3009157">
              <a:off x="7960719" y="652916"/>
              <a:ext cx="174100" cy="365611"/>
            </a:xfrm>
            <a:custGeom>
              <a:avLst/>
              <a:gdLst>
                <a:gd name="T0" fmla="*/ 4 w 30"/>
                <a:gd name="T1" fmla="*/ 0 h 63"/>
                <a:gd name="T2" fmla="*/ 0 w 30"/>
                <a:gd name="T3" fmla="*/ 6 h 63"/>
                <a:gd name="T4" fmla="*/ 27 w 30"/>
                <a:gd name="T5" fmla="*/ 63 h 63"/>
                <a:gd name="T6" fmla="*/ 30 w 30"/>
                <a:gd name="T7" fmla="*/ 55 h 63"/>
                <a:gd name="T8" fmla="*/ 4 w 30"/>
                <a:gd name="T9" fmla="*/ 0 h 63"/>
              </a:gdLst>
              <a:ahLst/>
              <a:cxnLst>
                <a:cxn ang="0">
                  <a:pos x="T0" y="T1"/>
                </a:cxn>
                <a:cxn ang="0">
                  <a:pos x="T2" y="T3"/>
                </a:cxn>
                <a:cxn ang="0">
                  <a:pos x="T4" y="T5"/>
                </a:cxn>
                <a:cxn ang="0">
                  <a:pos x="T6" y="T7"/>
                </a:cxn>
                <a:cxn ang="0">
                  <a:pos x="T8" y="T9"/>
                </a:cxn>
              </a:cxnLst>
              <a:rect l="0" t="0" r="r" b="b"/>
              <a:pathLst>
                <a:path w="30" h="63">
                  <a:moveTo>
                    <a:pt x="4" y="0"/>
                  </a:moveTo>
                  <a:cubicBezTo>
                    <a:pt x="2" y="2"/>
                    <a:pt x="1" y="4"/>
                    <a:pt x="0" y="6"/>
                  </a:cubicBezTo>
                  <a:cubicBezTo>
                    <a:pt x="27" y="63"/>
                    <a:pt x="27" y="63"/>
                    <a:pt x="27" y="63"/>
                  </a:cubicBezTo>
                  <a:cubicBezTo>
                    <a:pt x="30" y="55"/>
                    <a:pt x="30" y="55"/>
                    <a:pt x="30" y="55"/>
                  </a:cubicBezTo>
                  <a:lnTo>
                    <a:pt x="4" y="0"/>
                  </a:ln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6" name="Freeform 502">
              <a:extLst>
                <a:ext uri="{FF2B5EF4-FFF2-40B4-BE49-F238E27FC236}">
                  <a16:creationId xmlns:a16="http://schemas.microsoft.com/office/drawing/2014/main" id="{437C8E04-AA12-4971-9D6C-FDFF578F7738}"/>
                </a:ext>
              </a:extLst>
            </p:cNvPr>
            <p:cNvSpPr>
              <a:spLocks/>
            </p:cNvSpPr>
            <p:nvPr/>
          </p:nvSpPr>
          <p:spPr bwMode="auto">
            <a:xfrm rot="3009157">
              <a:off x="8028166" y="600983"/>
              <a:ext cx="211097" cy="430899"/>
            </a:xfrm>
            <a:custGeom>
              <a:avLst/>
              <a:gdLst>
                <a:gd name="T0" fmla="*/ 36 w 36"/>
                <a:gd name="T1" fmla="*/ 45 h 74"/>
                <a:gd name="T2" fmla="*/ 14 w 36"/>
                <a:gd name="T3" fmla="*/ 0 h 74"/>
                <a:gd name="T4" fmla="*/ 12 w 36"/>
                <a:gd name="T5" fmla="*/ 2 h 74"/>
                <a:gd name="T6" fmla="*/ 10 w 36"/>
                <a:gd name="T7" fmla="*/ 5 h 74"/>
                <a:gd name="T8" fmla="*/ 0 w 36"/>
                <a:gd name="T9" fmla="*/ 19 h 74"/>
                <a:gd name="T10" fmla="*/ 26 w 36"/>
                <a:gd name="T11" fmla="*/ 74 h 74"/>
                <a:gd name="T12" fmla="*/ 36 w 36"/>
                <a:gd name="T13" fmla="*/ 45 h 74"/>
              </a:gdLst>
              <a:ahLst/>
              <a:cxnLst>
                <a:cxn ang="0">
                  <a:pos x="T0" y="T1"/>
                </a:cxn>
                <a:cxn ang="0">
                  <a:pos x="T2" y="T3"/>
                </a:cxn>
                <a:cxn ang="0">
                  <a:pos x="T4" y="T5"/>
                </a:cxn>
                <a:cxn ang="0">
                  <a:pos x="T6" y="T7"/>
                </a:cxn>
                <a:cxn ang="0">
                  <a:pos x="T8" y="T9"/>
                </a:cxn>
                <a:cxn ang="0">
                  <a:pos x="T10" y="T11"/>
                </a:cxn>
                <a:cxn ang="0">
                  <a:pos x="T12" y="T13"/>
                </a:cxn>
              </a:cxnLst>
              <a:rect l="0" t="0" r="r" b="b"/>
              <a:pathLst>
                <a:path w="36" h="74">
                  <a:moveTo>
                    <a:pt x="36" y="45"/>
                  </a:moveTo>
                  <a:cubicBezTo>
                    <a:pt x="14" y="0"/>
                    <a:pt x="14" y="0"/>
                    <a:pt x="14" y="0"/>
                  </a:cubicBezTo>
                  <a:cubicBezTo>
                    <a:pt x="14" y="0"/>
                    <a:pt x="13" y="1"/>
                    <a:pt x="12" y="2"/>
                  </a:cubicBezTo>
                  <a:cubicBezTo>
                    <a:pt x="12" y="3"/>
                    <a:pt x="11" y="4"/>
                    <a:pt x="10" y="5"/>
                  </a:cubicBezTo>
                  <a:cubicBezTo>
                    <a:pt x="6" y="10"/>
                    <a:pt x="3" y="14"/>
                    <a:pt x="0" y="19"/>
                  </a:cubicBezTo>
                  <a:cubicBezTo>
                    <a:pt x="26" y="74"/>
                    <a:pt x="26" y="74"/>
                    <a:pt x="26" y="74"/>
                  </a:cubicBezTo>
                  <a:lnTo>
                    <a:pt x="3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7" name="Freeform 503">
              <a:extLst>
                <a:ext uri="{FF2B5EF4-FFF2-40B4-BE49-F238E27FC236}">
                  <a16:creationId xmlns:a16="http://schemas.microsoft.com/office/drawing/2014/main" id="{C7218ED7-CF74-4E6A-9703-D2261DC837A5}"/>
                </a:ext>
              </a:extLst>
            </p:cNvPr>
            <p:cNvSpPr>
              <a:spLocks/>
            </p:cNvSpPr>
            <p:nvPr/>
          </p:nvSpPr>
          <p:spPr bwMode="auto">
            <a:xfrm rot="3009157">
              <a:off x="7411061" y="837872"/>
              <a:ext cx="267679" cy="594118"/>
            </a:xfrm>
            <a:custGeom>
              <a:avLst/>
              <a:gdLst>
                <a:gd name="T0" fmla="*/ 10 w 46"/>
                <a:gd name="T1" fmla="*/ 102 h 102"/>
                <a:gd name="T2" fmla="*/ 46 w 46"/>
                <a:gd name="T3" fmla="*/ 0 h 102"/>
                <a:gd name="T4" fmla="*/ 10 w 46"/>
                <a:gd name="T5" fmla="*/ 102 h 102"/>
              </a:gdLst>
              <a:ahLst/>
              <a:cxnLst>
                <a:cxn ang="0">
                  <a:pos x="T0" y="T1"/>
                </a:cxn>
                <a:cxn ang="0">
                  <a:pos x="T2" y="T3"/>
                </a:cxn>
                <a:cxn ang="0">
                  <a:pos x="T4" y="T5"/>
                </a:cxn>
              </a:cxnLst>
              <a:rect l="0" t="0" r="r" b="b"/>
              <a:pathLst>
                <a:path w="46" h="102">
                  <a:moveTo>
                    <a:pt x="10" y="102"/>
                  </a:moveTo>
                  <a:cubicBezTo>
                    <a:pt x="46" y="0"/>
                    <a:pt x="46" y="0"/>
                    <a:pt x="46" y="0"/>
                  </a:cubicBezTo>
                  <a:cubicBezTo>
                    <a:pt x="46" y="0"/>
                    <a:pt x="0" y="37"/>
                    <a:pt x="10" y="102"/>
                  </a:cubicBezTo>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8" name="Freeform 504">
              <a:extLst>
                <a:ext uri="{FF2B5EF4-FFF2-40B4-BE49-F238E27FC236}">
                  <a16:creationId xmlns:a16="http://schemas.microsoft.com/office/drawing/2014/main" id="{B87D9F25-BD0E-4575-8363-7FC599DD587C}"/>
                </a:ext>
              </a:extLst>
            </p:cNvPr>
            <p:cNvSpPr>
              <a:spLocks/>
            </p:cNvSpPr>
            <p:nvPr/>
          </p:nvSpPr>
          <p:spPr bwMode="auto">
            <a:xfrm rot="3009157">
              <a:off x="7374869" y="1115324"/>
              <a:ext cx="496186" cy="535359"/>
            </a:xfrm>
            <a:custGeom>
              <a:avLst/>
              <a:gdLst>
                <a:gd name="T0" fmla="*/ 16 w 85"/>
                <a:gd name="T1" fmla="*/ 0 h 92"/>
                <a:gd name="T2" fmla="*/ 73 w 85"/>
                <a:gd name="T3" fmla="*/ 92 h 92"/>
                <a:gd name="T4" fmla="*/ 0 w 85"/>
                <a:gd name="T5" fmla="*/ 45 h 92"/>
                <a:gd name="T6" fmla="*/ 16 w 85"/>
                <a:gd name="T7" fmla="*/ 0 h 92"/>
              </a:gdLst>
              <a:ahLst/>
              <a:cxnLst>
                <a:cxn ang="0">
                  <a:pos x="T0" y="T1"/>
                </a:cxn>
                <a:cxn ang="0">
                  <a:pos x="T2" y="T3"/>
                </a:cxn>
                <a:cxn ang="0">
                  <a:pos x="T4" y="T5"/>
                </a:cxn>
                <a:cxn ang="0">
                  <a:pos x="T6" y="T7"/>
                </a:cxn>
              </a:cxnLst>
              <a:rect l="0" t="0" r="r" b="b"/>
              <a:pathLst>
                <a:path w="85" h="92">
                  <a:moveTo>
                    <a:pt x="16" y="0"/>
                  </a:moveTo>
                  <a:cubicBezTo>
                    <a:pt x="85" y="36"/>
                    <a:pt x="73" y="92"/>
                    <a:pt x="73" y="92"/>
                  </a:cubicBezTo>
                  <a:cubicBezTo>
                    <a:pt x="0" y="45"/>
                    <a:pt x="0" y="45"/>
                    <a:pt x="0" y="45"/>
                  </a:cubicBezTo>
                  <a:lnTo>
                    <a:pt x="16" y="0"/>
                  </a:lnTo>
                  <a:close/>
                </a:path>
              </a:pathLst>
            </a:custGeom>
            <a:solidFill>
              <a:srgbClr val="166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39" name="Freeform 505">
              <a:extLst>
                <a:ext uri="{FF2B5EF4-FFF2-40B4-BE49-F238E27FC236}">
                  <a16:creationId xmlns:a16="http://schemas.microsoft.com/office/drawing/2014/main" id="{7A14E857-FF09-461B-83E0-14828EE01ECA}"/>
                </a:ext>
              </a:extLst>
            </p:cNvPr>
            <p:cNvSpPr>
              <a:spLocks/>
            </p:cNvSpPr>
            <p:nvPr/>
          </p:nvSpPr>
          <p:spPr bwMode="auto">
            <a:xfrm rot="3009157">
              <a:off x="8315670" y="607445"/>
              <a:ext cx="261151" cy="511420"/>
            </a:xfrm>
            <a:custGeom>
              <a:avLst/>
              <a:gdLst>
                <a:gd name="T0" fmla="*/ 3 w 45"/>
                <a:gd name="T1" fmla="*/ 81 h 88"/>
                <a:gd name="T2" fmla="*/ 4 w 45"/>
                <a:gd name="T3" fmla="*/ 77 h 88"/>
                <a:gd name="T4" fmla="*/ 8 w 45"/>
                <a:gd name="T5" fmla="*/ 66 h 88"/>
                <a:gd name="T6" fmla="*/ 15 w 45"/>
                <a:gd name="T7" fmla="*/ 45 h 88"/>
                <a:gd name="T8" fmla="*/ 15 w 45"/>
                <a:gd name="T9" fmla="*/ 45 h 88"/>
                <a:gd name="T10" fmla="*/ 18 w 45"/>
                <a:gd name="T11" fmla="*/ 38 h 88"/>
                <a:gd name="T12" fmla="*/ 31 w 45"/>
                <a:gd name="T13" fmla="*/ 0 h 88"/>
                <a:gd name="T14" fmla="*/ 41 w 45"/>
                <a:gd name="T15" fmla="*/ 33 h 88"/>
                <a:gd name="T16" fmla="*/ 42 w 45"/>
                <a:gd name="T17" fmla="*/ 39 h 88"/>
                <a:gd name="T18" fmla="*/ 42 w 45"/>
                <a:gd name="T19" fmla="*/ 40 h 88"/>
                <a:gd name="T20" fmla="*/ 45 w 45"/>
                <a:gd name="T21" fmla="*/ 58 h 88"/>
                <a:gd name="T22" fmla="*/ 45 w 45"/>
                <a:gd name="T23" fmla="*/ 66 h 88"/>
                <a:gd name="T24" fmla="*/ 0 w 45"/>
                <a:gd name="T25" fmla="*/ 88 h 88"/>
                <a:gd name="T26" fmla="*/ 3 w 45"/>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8">
                  <a:moveTo>
                    <a:pt x="3" y="81"/>
                  </a:moveTo>
                  <a:cubicBezTo>
                    <a:pt x="4" y="77"/>
                    <a:pt x="4" y="77"/>
                    <a:pt x="4" y="77"/>
                  </a:cubicBezTo>
                  <a:cubicBezTo>
                    <a:pt x="8" y="66"/>
                    <a:pt x="8" y="66"/>
                    <a:pt x="8" y="66"/>
                  </a:cubicBezTo>
                  <a:cubicBezTo>
                    <a:pt x="15" y="45"/>
                    <a:pt x="15" y="45"/>
                    <a:pt x="15" y="45"/>
                  </a:cubicBezTo>
                  <a:cubicBezTo>
                    <a:pt x="15" y="45"/>
                    <a:pt x="15" y="45"/>
                    <a:pt x="15" y="45"/>
                  </a:cubicBezTo>
                  <a:cubicBezTo>
                    <a:pt x="18" y="38"/>
                    <a:pt x="18" y="38"/>
                    <a:pt x="18" y="38"/>
                  </a:cubicBezTo>
                  <a:cubicBezTo>
                    <a:pt x="31" y="0"/>
                    <a:pt x="31" y="0"/>
                    <a:pt x="31" y="0"/>
                  </a:cubicBezTo>
                  <a:cubicBezTo>
                    <a:pt x="35" y="11"/>
                    <a:pt x="39" y="22"/>
                    <a:pt x="41" y="33"/>
                  </a:cubicBezTo>
                  <a:cubicBezTo>
                    <a:pt x="41" y="35"/>
                    <a:pt x="42" y="37"/>
                    <a:pt x="42" y="39"/>
                  </a:cubicBezTo>
                  <a:cubicBezTo>
                    <a:pt x="42" y="40"/>
                    <a:pt x="42" y="40"/>
                    <a:pt x="42" y="40"/>
                  </a:cubicBezTo>
                  <a:cubicBezTo>
                    <a:pt x="44" y="46"/>
                    <a:pt x="44" y="52"/>
                    <a:pt x="45" y="58"/>
                  </a:cubicBezTo>
                  <a:cubicBezTo>
                    <a:pt x="45" y="61"/>
                    <a:pt x="45" y="63"/>
                    <a:pt x="45" y="66"/>
                  </a:cubicBezTo>
                  <a:cubicBezTo>
                    <a:pt x="0" y="88"/>
                    <a:pt x="0" y="88"/>
                    <a:pt x="0" y="88"/>
                  </a:cubicBezTo>
                  <a:lnTo>
                    <a:pt x="3" y="81"/>
                  </a:ln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0" name="Freeform 506">
              <a:extLst>
                <a:ext uri="{FF2B5EF4-FFF2-40B4-BE49-F238E27FC236}">
                  <a16:creationId xmlns:a16="http://schemas.microsoft.com/office/drawing/2014/main" id="{CE563AC0-A818-4127-A672-96F69C52F021}"/>
                </a:ext>
              </a:extLst>
            </p:cNvPr>
            <p:cNvSpPr>
              <a:spLocks/>
            </p:cNvSpPr>
            <p:nvPr/>
          </p:nvSpPr>
          <p:spPr bwMode="auto">
            <a:xfrm rot="3009157">
              <a:off x="7837734" y="944400"/>
              <a:ext cx="389550" cy="343848"/>
            </a:xfrm>
            <a:custGeom>
              <a:avLst/>
              <a:gdLst>
                <a:gd name="T0" fmla="*/ 62 w 67"/>
                <a:gd name="T1" fmla="*/ 29 h 59"/>
                <a:gd name="T2" fmla="*/ 0 w 67"/>
                <a:gd name="T3" fmla="*/ 59 h 59"/>
                <a:gd name="T4" fmla="*/ 10 w 67"/>
                <a:gd name="T5" fmla="*/ 28 h 59"/>
                <a:gd name="T6" fmla="*/ 67 w 67"/>
                <a:gd name="T7" fmla="*/ 0 h 59"/>
                <a:gd name="T8" fmla="*/ 62 w 67"/>
                <a:gd name="T9" fmla="*/ 29 h 59"/>
              </a:gdLst>
              <a:ahLst/>
              <a:cxnLst>
                <a:cxn ang="0">
                  <a:pos x="T0" y="T1"/>
                </a:cxn>
                <a:cxn ang="0">
                  <a:pos x="T2" y="T3"/>
                </a:cxn>
                <a:cxn ang="0">
                  <a:pos x="T4" y="T5"/>
                </a:cxn>
                <a:cxn ang="0">
                  <a:pos x="T6" y="T7"/>
                </a:cxn>
                <a:cxn ang="0">
                  <a:pos x="T8" y="T9"/>
                </a:cxn>
              </a:cxnLst>
              <a:rect l="0" t="0" r="r" b="b"/>
              <a:pathLst>
                <a:path w="67" h="59">
                  <a:moveTo>
                    <a:pt x="62" y="29"/>
                  </a:moveTo>
                  <a:cubicBezTo>
                    <a:pt x="0" y="59"/>
                    <a:pt x="0" y="59"/>
                    <a:pt x="0" y="59"/>
                  </a:cubicBezTo>
                  <a:cubicBezTo>
                    <a:pt x="10" y="28"/>
                    <a:pt x="10" y="28"/>
                    <a:pt x="10" y="28"/>
                  </a:cubicBezTo>
                  <a:cubicBezTo>
                    <a:pt x="67" y="0"/>
                    <a:pt x="67" y="0"/>
                    <a:pt x="67" y="0"/>
                  </a:cubicBezTo>
                  <a:cubicBezTo>
                    <a:pt x="66" y="10"/>
                    <a:pt x="64" y="20"/>
                    <a:pt x="62" y="29"/>
                  </a:cubicBez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1" name="Freeform 507">
              <a:extLst>
                <a:ext uri="{FF2B5EF4-FFF2-40B4-BE49-F238E27FC236}">
                  <a16:creationId xmlns:a16="http://schemas.microsoft.com/office/drawing/2014/main" id="{F42171E7-4913-49EF-9039-EDAF5C9138F8}"/>
                </a:ext>
              </a:extLst>
            </p:cNvPr>
            <p:cNvSpPr>
              <a:spLocks/>
            </p:cNvSpPr>
            <p:nvPr/>
          </p:nvSpPr>
          <p:spPr bwMode="auto">
            <a:xfrm rot="3009157">
              <a:off x="7559470" y="970701"/>
              <a:ext cx="459190" cy="533183"/>
            </a:xfrm>
            <a:custGeom>
              <a:avLst/>
              <a:gdLst>
                <a:gd name="T0" fmla="*/ 24 w 79"/>
                <a:gd name="T1" fmla="*/ 92 h 92"/>
                <a:gd name="T2" fmla="*/ 0 w 79"/>
                <a:gd name="T3" fmla="*/ 78 h 92"/>
                <a:gd name="T4" fmla="*/ 17 w 79"/>
                <a:gd name="T5" fmla="*/ 30 h 92"/>
                <a:gd name="T6" fmla="*/ 79 w 79"/>
                <a:gd name="T7" fmla="*/ 0 h 92"/>
                <a:gd name="T8" fmla="*/ 24 w 79"/>
                <a:gd name="T9" fmla="*/ 92 h 92"/>
              </a:gdLst>
              <a:ahLst/>
              <a:cxnLst>
                <a:cxn ang="0">
                  <a:pos x="T0" y="T1"/>
                </a:cxn>
                <a:cxn ang="0">
                  <a:pos x="T2" y="T3"/>
                </a:cxn>
                <a:cxn ang="0">
                  <a:pos x="T4" y="T5"/>
                </a:cxn>
                <a:cxn ang="0">
                  <a:pos x="T6" y="T7"/>
                </a:cxn>
                <a:cxn ang="0">
                  <a:pos x="T8" y="T9"/>
                </a:cxn>
              </a:cxnLst>
              <a:rect l="0" t="0" r="r" b="b"/>
              <a:pathLst>
                <a:path w="79" h="92">
                  <a:moveTo>
                    <a:pt x="24" y="92"/>
                  </a:moveTo>
                  <a:cubicBezTo>
                    <a:pt x="0" y="78"/>
                    <a:pt x="0" y="78"/>
                    <a:pt x="0" y="78"/>
                  </a:cubicBezTo>
                  <a:cubicBezTo>
                    <a:pt x="17" y="30"/>
                    <a:pt x="17" y="30"/>
                    <a:pt x="17" y="30"/>
                  </a:cubicBezTo>
                  <a:cubicBezTo>
                    <a:pt x="79" y="0"/>
                    <a:pt x="79" y="0"/>
                    <a:pt x="79" y="0"/>
                  </a:cubicBezTo>
                  <a:cubicBezTo>
                    <a:pt x="63" y="58"/>
                    <a:pt x="24" y="92"/>
                    <a:pt x="24" y="92"/>
                  </a:cubicBez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2" name="Freeform 508">
              <a:extLst>
                <a:ext uri="{FF2B5EF4-FFF2-40B4-BE49-F238E27FC236}">
                  <a16:creationId xmlns:a16="http://schemas.microsoft.com/office/drawing/2014/main" id="{7C83F025-6C6C-4FCB-958E-2846CECB5ED9}"/>
                </a:ext>
              </a:extLst>
            </p:cNvPr>
            <p:cNvSpPr>
              <a:spLocks/>
            </p:cNvSpPr>
            <p:nvPr/>
          </p:nvSpPr>
          <p:spPr bwMode="auto">
            <a:xfrm rot="3009157">
              <a:off x="7969142" y="969772"/>
              <a:ext cx="337320" cy="202392"/>
            </a:xfrm>
            <a:custGeom>
              <a:avLst/>
              <a:gdLst>
                <a:gd name="T0" fmla="*/ 58 w 58"/>
                <a:gd name="T1" fmla="*/ 0 h 35"/>
                <a:gd name="T2" fmla="*/ 57 w 58"/>
                <a:gd name="T3" fmla="*/ 7 h 35"/>
                <a:gd name="T4" fmla="*/ 0 w 58"/>
                <a:gd name="T5" fmla="*/ 35 h 35"/>
                <a:gd name="T6" fmla="*/ 3 w 58"/>
                <a:gd name="T7" fmla="*/ 27 h 35"/>
                <a:gd name="T8" fmla="*/ 58 w 58"/>
                <a:gd name="T9" fmla="*/ 0 h 35"/>
              </a:gdLst>
              <a:ahLst/>
              <a:cxnLst>
                <a:cxn ang="0">
                  <a:pos x="T0" y="T1"/>
                </a:cxn>
                <a:cxn ang="0">
                  <a:pos x="T2" y="T3"/>
                </a:cxn>
                <a:cxn ang="0">
                  <a:pos x="T4" y="T5"/>
                </a:cxn>
                <a:cxn ang="0">
                  <a:pos x="T6" y="T7"/>
                </a:cxn>
                <a:cxn ang="0">
                  <a:pos x="T8" y="T9"/>
                </a:cxn>
              </a:cxnLst>
              <a:rect l="0" t="0" r="r" b="b"/>
              <a:pathLst>
                <a:path w="58" h="35">
                  <a:moveTo>
                    <a:pt x="58" y="0"/>
                  </a:moveTo>
                  <a:cubicBezTo>
                    <a:pt x="58" y="3"/>
                    <a:pt x="58" y="5"/>
                    <a:pt x="57" y="7"/>
                  </a:cubicBezTo>
                  <a:cubicBezTo>
                    <a:pt x="0" y="35"/>
                    <a:pt x="0" y="35"/>
                    <a:pt x="0" y="35"/>
                  </a:cubicBezTo>
                  <a:cubicBezTo>
                    <a:pt x="3" y="27"/>
                    <a:pt x="3" y="27"/>
                    <a:pt x="3" y="27"/>
                  </a:cubicBezTo>
                  <a:lnTo>
                    <a:pt x="58" y="0"/>
                  </a:lnTo>
                  <a:close/>
                </a:path>
              </a:pathLst>
            </a:custGeom>
            <a:solidFill>
              <a:srgbClr val="C937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3" name="Freeform 509">
              <a:extLst>
                <a:ext uri="{FF2B5EF4-FFF2-40B4-BE49-F238E27FC236}">
                  <a16:creationId xmlns:a16="http://schemas.microsoft.com/office/drawing/2014/main" id="{6F18DF58-7FCA-40AB-BFEA-DC2CE3087CD7}"/>
                </a:ext>
              </a:extLst>
            </p:cNvPr>
            <p:cNvSpPr>
              <a:spLocks/>
            </p:cNvSpPr>
            <p:nvPr/>
          </p:nvSpPr>
          <p:spPr bwMode="auto">
            <a:xfrm rot="3009157">
              <a:off x="8054098" y="871124"/>
              <a:ext cx="326438" cy="298147"/>
            </a:xfrm>
            <a:custGeom>
              <a:avLst/>
              <a:gdLst>
                <a:gd name="T0" fmla="*/ 10 w 56"/>
                <a:gd name="T1" fmla="*/ 22 h 51"/>
                <a:gd name="T2" fmla="*/ 55 w 56"/>
                <a:gd name="T3" fmla="*/ 0 h 51"/>
                <a:gd name="T4" fmla="*/ 56 w 56"/>
                <a:gd name="T5" fmla="*/ 3 h 51"/>
                <a:gd name="T6" fmla="*/ 56 w 56"/>
                <a:gd name="T7" fmla="*/ 6 h 51"/>
                <a:gd name="T8" fmla="*/ 55 w 56"/>
                <a:gd name="T9" fmla="*/ 24 h 51"/>
                <a:gd name="T10" fmla="*/ 0 w 56"/>
                <a:gd name="T11" fmla="*/ 51 h 51"/>
                <a:gd name="T12" fmla="*/ 10 w 56"/>
                <a:gd name="T13" fmla="*/ 22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10" y="22"/>
                  </a:moveTo>
                  <a:cubicBezTo>
                    <a:pt x="55" y="0"/>
                    <a:pt x="55" y="0"/>
                    <a:pt x="55" y="0"/>
                  </a:cubicBezTo>
                  <a:cubicBezTo>
                    <a:pt x="55" y="1"/>
                    <a:pt x="56" y="2"/>
                    <a:pt x="56" y="3"/>
                  </a:cubicBezTo>
                  <a:cubicBezTo>
                    <a:pt x="56" y="4"/>
                    <a:pt x="56" y="5"/>
                    <a:pt x="56" y="6"/>
                  </a:cubicBezTo>
                  <a:cubicBezTo>
                    <a:pt x="56" y="13"/>
                    <a:pt x="56" y="18"/>
                    <a:pt x="55" y="24"/>
                  </a:cubicBezTo>
                  <a:cubicBezTo>
                    <a:pt x="0" y="51"/>
                    <a:pt x="0" y="51"/>
                    <a:pt x="0" y="51"/>
                  </a:cubicBezTo>
                  <a:lnTo>
                    <a:pt x="10" y="2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4" name="Freeform 510">
              <a:extLst>
                <a:ext uri="{FF2B5EF4-FFF2-40B4-BE49-F238E27FC236}">
                  <a16:creationId xmlns:a16="http://schemas.microsoft.com/office/drawing/2014/main" id="{8BF3CF08-48DA-41A3-91B0-DD9EA6D96F65}"/>
                </a:ext>
              </a:extLst>
            </p:cNvPr>
            <p:cNvSpPr>
              <a:spLocks/>
            </p:cNvSpPr>
            <p:nvPr/>
          </p:nvSpPr>
          <p:spPr bwMode="auto">
            <a:xfrm rot="3009157">
              <a:off x="7444970" y="886326"/>
              <a:ext cx="280737" cy="594118"/>
            </a:xfrm>
            <a:custGeom>
              <a:avLst/>
              <a:gdLst>
                <a:gd name="T0" fmla="*/ 0 w 48"/>
                <a:gd name="T1" fmla="*/ 102 h 102"/>
                <a:gd name="T2" fmla="*/ 36 w 48"/>
                <a:gd name="T3" fmla="*/ 0 h 102"/>
                <a:gd name="T4" fmla="*/ 0 w 48"/>
                <a:gd name="T5" fmla="*/ 102 h 102"/>
              </a:gdLst>
              <a:ahLst/>
              <a:cxnLst>
                <a:cxn ang="0">
                  <a:pos x="T0" y="T1"/>
                </a:cxn>
                <a:cxn ang="0">
                  <a:pos x="T2" y="T3"/>
                </a:cxn>
                <a:cxn ang="0">
                  <a:pos x="T4" y="T5"/>
                </a:cxn>
              </a:cxnLst>
              <a:rect l="0" t="0" r="r" b="b"/>
              <a:pathLst>
                <a:path w="48" h="102">
                  <a:moveTo>
                    <a:pt x="0" y="102"/>
                  </a:moveTo>
                  <a:cubicBezTo>
                    <a:pt x="36" y="0"/>
                    <a:pt x="36" y="0"/>
                    <a:pt x="36" y="0"/>
                  </a:cubicBezTo>
                  <a:cubicBezTo>
                    <a:pt x="36" y="0"/>
                    <a:pt x="48" y="57"/>
                    <a:pt x="0" y="102"/>
                  </a:cubicBezTo>
                </a:path>
              </a:pathLst>
            </a:custGeom>
            <a:solidFill>
              <a:srgbClr val="D63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5" name="Freeform 511">
              <a:extLst>
                <a:ext uri="{FF2B5EF4-FFF2-40B4-BE49-F238E27FC236}">
                  <a16:creationId xmlns:a16="http://schemas.microsoft.com/office/drawing/2014/main" id="{312D4A3F-579B-4A2B-9266-690A635B8B6B}"/>
                </a:ext>
              </a:extLst>
            </p:cNvPr>
            <p:cNvSpPr>
              <a:spLocks/>
            </p:cNvSpPr>
            <p:nvPr/>
          </p:nvSpPr>
          <p:spPr bwMode="auto">
            <a:xfrm rot="3009157">
              <a:off x="8127827" y="713613"/>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6" name="Freeform 512">
              <a:extLst>
                <a:ext uri="{FF2B5EF4-FFF2-40B4-BE49-F238E27FC236}">
                  <a16:creationId xmlns:a16="http://schemas.microsoft.com/office/drawing/2014/main" id="{96378BBF-D4DC-4FBE-95AF-149140E2D5C2}"/>
                </a:ext>
              </a:extLst>
            </p:cNvPr>
            <p:cNvSpPr>
              <a:spLocks/>
            </p:cNvSpPr>
            <p:nvPr/>
          </p:nvSpPr>
          <p:spPr bwMode="auto">
            <a:xfrm rot="3009157">
              <a:off x="8127827" y="713613"/>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7" name="Freeform 513">
              <a:extLst>
                <a:ext uri="{FF2B5EF4-FFF2-40B4-BE49-F238E27FC236}">
                  <a16:creationId xmlns:a16="http://schemas.microsoft.com/office/drawing/2014/main" id="{842E51FA-709B-4BA9-A0AF-F61C29F9586F}"/>
                </a:ext>
              </a:extLst>
            </p:cNvPr>
            <p:cNvSpPr>
              <a:spLocks/>
            </p:cNvSpPr>
            <p:nvPr/>
          </p:nvSpPr>
          <p:spPr bwMode="auto">
            <a:xfrm rot="3009157">
              <a:off x="8163039" y="741069"/>
              <a:ext cx="265503" cy="274208"/>
            </a:xfrm>
            <a:custGeom>
              <a:avLst/>
              <a:gdLst>
                <a:gd name="T0" fmla="*/ 42 w 46"/>
                <a:gd name="T1" fmla="*/ 30 h 47"/>
                <a:gd name="T2" fmla="*/ 30 w 46"/>
                <a:gd name="T3" fmla="*/ 4 h 47"/>
                <a:gd name="T4" fmla="*/ 3 w 46"/>
                <a:gd name="T5" fmla="*/ 17 h 47"/>
                <a:gd name="T6" fmla="*/ 16 w 46"/>
                <a:gd name="T7" fmla="*/ 43 h 47"/>
                <a:gd name="T8" fmla="*/ 42 w 46"/>
                <a:gd name="T9" fmla="*/ 30 h 47"/>
              </a:gdLst>
              <a:ahLst/>
              <a:cxnLst>
                <a:cxn ang="0">
                  <a:pos x="T0" y="T1"/>
                </a:cxn>
                <a:cxn ang="0">
                  <a:pos x="T2" y="T3"/>
                </a:cxn>
                <a:cxn ang="0">
                  <a:pos x="T4" y="T5"/>
                </a:cxn>
                <a:cxn ang="0">
                  <a:pos x="T6" y="T7"/>
                </a:cxn>
                <a:cxn ang="0">
                  <a:pos x="T8" y="T9"/>
                </a:cxn>
              </a:cxnLst>
              <a:rect l="0" t="0" r="r" b="b"/>
              <a:pathLst>
                <a:path w="46" h="47">
                  <a:moveTo>
                    <a:pt x="42" y="30"/>
                  </a:moveTo>
                  <a:cubicBezTo>
                    <a:pt x="46" y="20"/>
                    <a:pt x="40" y="8"/>
                    <a:pt x="30" y="4"/>
                  </a:cubicBezTo>
                  <a:cubicBezTo>
                    <a:pt x="19" y="0"/>
                    <a:pt x="7" y="6"/>
                    <a:pt x="3" y="17"/>
                  </a:cubicBezTo>
                  <a:cubicBezTo>
                    <a:pt x="0" y="28"/>
                    <a:pt x="5" y="39"/>
                    <a:pt x="16" y="43"/>
                  </a:cubicBezTo>
                  <a:cubicBezTo>
                    <a:pt x="27" y="47"/>
                    <a:pt x="39" y="41"/>
                    <a:pt x="42" y="3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8" name="Freeform 514">
              <a:extLst>
                <a:ext uri="{FF2B5EF4-FFF2-40B4-BE49-F238E27FC236}">
                  <a16:creationId xmlns:a16="http://schemas.microsoft.com/office/drawing/2014/main" id="{B1B65C9E-DF08-4054-B059-CE4DF43671EB}"/>
                </a:ext>
              </a:extLst>
            </p:cNvPr>
            <p:cNvSpPr>
              <a:spLocks/>
            </p:cNvSpPr>
            <p:nvPr/>
          </p:nvSpPr>
          <p:spPr bwMode="auto">
            <a:xfrm rot="3009157">
              <a:off x="8181230" y="763336"/>
              <a:ext cx="226331" cy="226331"/>
            </a:xfrm>
            <a:custGeom>
              <a:avLst/>
              <a:gdLst>
                <a:gd name="T0" fmla="*/ 36 w 39"/>
                <a:gd name="T1" fmla="*/ 25 h 39"/>
                <a:gd name="T2" fmla="*/ 26 w 39"/>
                <a:gd name="T3" fmla="*/ 3 h 39"/>
                <a:gd name="T4" fmla="*/ 4 w 39"/>
                <a:gd name="T5" fmla="*/ 14 h 39"/>
                <a:gd name="T6" fmla="*/ 14 w 39"/>
                <a:gd name="T7" fmla="*/ 36 h 39"/>
                <a:gd name="T8" fmla="*/ 36 w 39"/>
                <a:gd name="T9" fmla="*/ 25 h 39"/>
              </a:gdLst>
              <a:ahLst/>
              <a:cxnLst>
                <a:cxn ang="0">
                  <a:pos x="T0" y="T1"/>
                </a:cxn>
                <a:cxn ang="0">
                  <a:pos x="T2" y="T3"/>
                </a:cxn>
                <a:cxn ang="0">
                  <a:pos x="T4" y="T5"/>
                </a:cxn>
                <a:cxn ang="0">
                  <a:pos x="T6" y="T7"/>
                </a:cxn>
                <a:cxn ang="0">
                  <a:pos x="T8" y="T9"/>
                </a:cxn>
              </a:cxnLst>
              <a:rect l="0" t="0" r="r" b="b"/>
              <a:pathLst>
                <a:path w="39" h="39">
                  <a:moveTo>
                    <a:pt x="36" y="25"/>
                  </a:moveTo>
                  <a:cubicBezTo>
                    <a:pt x="39" y="16"/>
                    <a:pt x="35" y="6"/>
                    <a:pt x="26" y="3"/>
                  </a:cubicBezTo>
                  <a:cubicBezTo>
                    <a:pt x="17" y="0"/>
                    <a:pt x="7" y="5"/>
                    <a:pt x="4" y="14"/>
                  </a:cubicBezTo>
                  <a:cubicBezTo>
                    <a:pt x="0" y="23"/>
                    <a:pt x="5" y="33"/>
                    <a:pt x="14" y="36"/>
                  </a:cubicBezTo>
                  <a:cubicBezTo>
                    <a:pt x="23" y="39"/>
                    <a:pt x="33" y="34"/>
                    <a:pt x="36" y="25"/>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49" name="Freeform 515">
              <a:extLst>
                <a:ext uri="{FF2B5EF4-FFF2-40B4-BE49-F238E27FC236}">
                  <a16:creationId xmlns:a16="http://schemas.microsoft.com/office/drawing/2014/main" id="{11033B34-69BC-43C2-BDA0-9B5271C13D7F}"/>
                </a:ext>
              </a:extLst>
            </p:cNvPr>
            <p:cNvSpPr>
              <a:spLocks/>
            </p:cNvSpPr>
            <p:nvPr/>
          </p:nvSpPr>
          <p:spPr bwMode="auto">
            <a:xfrm rot="3009157">
              <a:off x="8127827" y="713613"/>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0" name="Freeform 516">
              <a:extLst>
                <a:ext uri="{FF2B5EF4-FFF2-40B4-BE49-F238E27FC236}">
                  <a16:creationId xmlns:a16="http://schemas.microsoft.com/office/drawing/2014/main" id="{E694088F-975E-4968-AD4C-C4B89456B17E}"/>
                </a:ext>
              </a:extLst>
            </p:cNvPr>
            <p:cNvSpPr>
              <a:spLocks/>
            </p:cNvSpPr>
            <p:nvPr/>
          </p:nvSpPr>
          <p:spPr bwMode="auto">
            <a:xfrm rot="3009157">
              <a:off x="8127827" y="713613"/>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1" name="Freeform 517">
              <a:extLst>
                <a:ext uri="{FF2B5EF4-FFF2-40B4-BE49-F238E27FC236}">
                  <a16:creationId xmlns:a16="http://schemas.microsoft.com/office/drawing/2014/main" id="{B4B5086A-E576-4FBD-B831-C82F18C89EBD}"/>
                </a:ext>
              </a:extLst>
            </p:cNvPr>
            <p:cNvSpPr>
              <a:spLocks/>
            </p:cNvSpPr>
            <p:nvPr/>
          </p:nvSpPr>
          <p:spPr bwMode="auto">
            <a:xfrm rot="3009157">
              <a:off x="8163039" y="741069"/>
              <a:ext cx="265503" cy="274208"/>
            </a:xfrm>
            <a:custGeom>
              <a:avLst/>
              <a:gdLst>
                <a:gd name="T0" fmla="*/ 3 w 46"/>
                <a:gd name="T1" fmla="*/ 17 h 47"/>
                <a:gd name="T2" fmla="*/ 30 w 46"/>
                <a:gd name="T3" fmla="*/ 4 h 47"/>
                <a:gd name="T4" fmla="*/ 42 w 46"/>
                <a:gd name="T5" fmla="*/ 30 h 47"/>
                <a:gd name="T6" fmla="*/ 16 w 46"/>
                <a:gd name="T7" fmla="*/ 43 h 47"/>
                <a:gd name="T8" fmla="*/ 3 w 46"/>
                <a:gd name="T9" fmla="*/ 17 h 47"/>
              </a:gdLst>
              <a:ahLst/>
              <a:cxnLst>
                <a:cxn ang="0">
                  <a:pos x="T0" y="T1"/>
                </a:cxn>
                <a:cxn ang="0">
                  <a:pos x="T2" y="T3"/>
                </a:cxn>
                <a:cxn ang="0">
                  <a:pos x="T4" y="T5"/>
                </a:cxn>
                <a:cxn ang="0">
                  <a:pos x="T6" y="T7"/>
                </a:cxn>
                <a:cxn ang="0">
                  <a:pos x="T8" y="T9"/>
                </a:cxn>
              </a:cxnLst>
              <a:rect l="0" t="0" r="r" b="b"/>
              <a:pathLst>
                <a:path w="46" h="47">
                  <a:moveTo>
                    <a:pt x="3" y="17"/>
                  </a:moveTo>
                  <a:cubicBezTo>
                    <a:pt x="7" y="6"/>
                    <a:pt x="19" y="0"/>
                    <a:pt x="30" y="4"/>
                  </a:cubicBezTo>
                  <a:cubicBezTo>
                    <a:pt x="40" y="8"/>
                    <a:pt x="46" y="20"/>
                    <a:pt x="42" y="30"/>
                  </a:cubicBezTo>
                  <a:cubicBezTo>
                    <a:pt x="39" y="41"/>
                    <a:pt x="27" y="47"/>
                    <a:pt x="16" y="43"/>
                  </a:cubicBezTo>
                  <a:cubicBezTo>
                    <a:pt x="5" y="39"/>
                    <a:pt x="0" y="28"/>
                    <a:pt x="3" y="1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2" name="Freeform 519">
              <a:extLst>
                <a:ext uri="{FF2B5EF4-FFF2-40B4-BE49-F238E27FC236}">
                  <a16:creationId xmlns:a16="http://schemas.microsoft.com/office/drawing/2014/main" id="{468E9051-8054-4AFF-B9D0-BB94E7C8D70B}"/>
                </a:ext>
              </a:extLst>
            </p:cNvPr>
            <p:cNvSpPr>
              <a:spLocks/>
            </p:cNvSpPr>
            <p:nvPr/>
          </p:nvSpPr>
          <p:spPr bwMode="auto">
            <a:xfrm rot="3009157">
              <a:off x="8181229" y="763336"/>
              <a:ext cx="226331" cy="226331"/>
            </a:xfrm>
            <a:custGeom>
              <a:avLst/>
              <a:gdLst>
                <a:gd name="T0" fmla="*/ 4 w 39"/>
                <a:gd name="T1" fmla="*/ 14 h 39"/>
                <a:gd name="T2" fmla="*/ 26 w 39"/>
                <a:gd name="T3" fmla="*/ 3 h 39"/>
                <a:gd name="T4" fmla="*/ 36 w 39"/>
                <a:gd name="T5" fmla="*/ 25 h 39"/>
                <a:gd name="T6" fmla="*/ 14 w 39"/>
                <a:gd name="T7" fmla="*/ 36 h 39"/>
                <a:gd name="T8" fmla="*/ 4 w 39"/>
                <a:gd name="T9" fmla="*/ 14 h 39"/>
              </a:gdLst>
              <a:ahLst/>
              <a:cxnLst>
                <a:cxn ang="0">
                  <a:pos x="T0" y="T1"/>
                </a:cxn>
                <a:cxn ang="0">
                  <a:pos x="T2" y="T3"/>
                </a:cxn>
                <a:cxn ang="0">
                  <a:pos x="T4" y="T5"/>
                </a:cxn>
                <a:cxn ang="0">
                  <a:pos x="T6" y="T7"/>
                </a:cxn>
                <a:cxn ang="0">
                  <a:pos x="T8" y="T9"/>
                </a:cxn>
              </a:cxnLst>
              <a:rect l="0" t="0" r="r" b="b"/>
              <a:pathLst>
                <a:path w="39" h="39">
                  <a:moveTo>
                    <a:pt x="4" y="14"/>
                  </a:moveTo>
                  <a:cubicBezTo>
                    <a:pt x="7" y="5"/>
                    <a:pt x="17" y="0"/>
                    <a:pt x="26" y="3"/>
                  </a:cubicBezTo>
                  <a:cubicBezTo>
                    <a:pt x="35" y="6"/>
                    <a:pt x="39" y="16"/>
                    <a:pt x="36" y="25"/>
                  </a:cubicBezTo>
                  <a:cubicBezTo>
                    <a:pt x="33" y="34"/>
                    <a:pt x="23" y="39"/>
                    <a:pt x="14" y="36"/>
                  </a:cubicBezTo>
                  <a:cubicBezTo>
                    <a:pt x="5" y="33"/>
                    <a:pt x="0" y="23"/>
                    <a:pt x="4" y="14"/>
                  </a:cubicBez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3" name="Freeform 533">
              <a:extLst>
                <a:ext uri="{FF2B5EF4-FFF2-40B4-BE49-F238E27FC236}">
                  <a16:creationId xmlns:a16="http://schemas.microsoft.com/office/drawing/2014/main" id="{71672CEB-D628-47DF-8E53-BAB30075216F}"/>
                </a:ext>
              </a:extLst>
            </p:cNvPr>
            <p:cNvSpPr>
              <a:spLocks/>
            </p:cNvSpPr>
            <p:nvPr/>
          </p:nvSpPr>
          <p:spPr bwMode="auto">
            <a:xfrm rot="3009157">
              <a:off x="7323188" y="2843657"/>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4" name="Freeform 564">
              <a:extLst>
                <a:ext uri="{FF2B5EF4-FFF2-40B4-BE49-F238E27FC236}">
                  <a16:creationId xmlns:a16="http://schemas.microsoft.com/office/drawing/2014/main" id="{A735C767-E073-4479-8A54-6F574BC2E1D7}"/>
                </a:ext>
              </a:extLst>
            </p:cNvPr>
            <p:cNvSpPr>
              <a:spLocks/>
            </p:cNvSpPr>
            <p:nvPr/>
          </p:nvSpPr>
          <p:spPr bwMode="auto">
            <a:xfrm rot="3009157">
              <a:off x="8975930" y="1780273"/>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5" name="Freeform 594">
              <a:extLst>
                <a:ext uri="{FF2B5EF4-FFF2-40B4-BE49-F238E27FC236}">
                  <a16:creationId xmlns:a16="http://schemas.microsoft.com/office/drawing/2014/main" id="{54EBE3E8-5AEF-4351-A452-D6DC72571059}"/>
                </a:ext>
              </a:extLst>
            </p:cNvPr>
            <p:cNvSpPr>
              <a:spLocks/>
            </p:cNvSpPr>
            <p:nvPr/>
          </p:nvSpPr>
          <p:spPr bwMode="auto">
            <a:xfrm rot="3009157">
              <a:off x="8179450" y="167520"/>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6" name="Freeform 595">
              <a:extLst>
                <a:ext uri="{FF2B5EF4-FFF2-40B4-BE49-F238E27FC236}">
                  <a16:creationId xmlns:a16="http://schemas.microsoft.com/office/drawing/2014/main" id="{B6750FFC-EC19-44F3-917B-55A6CB16ABCC}"/>
                </a:ext>
              </a:extLst>
            </p:cNvPr>
            <p:cNvSpPr>
              <a:spLocks/>
            </p:cNvSpPr>
            <p:nvPr/>
          </p:nvSpPr>
          <p:spPr bwMode="auto">
            <a:xfrm rot="3009157">
              <a:off x="8735891" y="459523"/>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7" name="Freeform 596">
              <a:extLst>
                <a:ext uri="{FF2B5EF4-FFF2-40B4-BE49-F238E27FC236}">
                  <a16:creationId xmlns:a16="http://schemas.microsoft.com/office/drawing/2014/main" id="{8BF43D18-D5FC-4D1F-ACA1-52164A62627F}"/>
                </a:ext>
              </a:extLst>
            </p:cNvPr>
            <p:cNvSpPr>
              <a:spLocks/>
            </p:cNvSpPr>
            <p:nvPr/>
          </p:nvSpPr>
          <p:spPr bwMode="auto">
            <a:xfrm rot="3009157">
              <a:off x="8386037" y="-14247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8" name="Freeform 597">
              <a:extLst>
                <a:ext uri="{FF2B5EF4-FFF2-40B4-BE49-F238E27FC236}">
                  <a16:creationId xmlns:a16="http://schemas.microsoft.com/office/drawing/2014/main" id="{6E781103-7A46-4F09-BC10-3BCE819D1801}"/>
                </a:ext>
              </a:extLst>
            </p:cNvPr>
            <p:cNvSpPr>
              <a:spLocks/>
            </p:cNvSpPr>
            <p:nvPr/>
          </p:nvSpPr>
          <p:spPr bwMode="auto">
            <a:xfrm rot="3009157">
              <a:off x="7344358" y="460427"/>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59" name="Freeform 598">
              <a:extLst>
                <a:ext uri="{FF2B5EF4-FFF2-40B4-BE49-F238E27FC236}">
                  <a16:creationId xmlns:a16="http://schemas.microsoft.com/office/drawing/2014/main" id="{EB303EBF-47F0-4B48-B370-2B847EB74681}"/>
                </a:ext>
              </a:extLst>
            </p:cNvPr>
            <p:cNvSpPr>
              <a:spLocks/>
            </p:cNvSpPr>
            <p:nvPr/>
          </p:nvSpPr>
          <p:spPr bwMode="auto">
            <a:xfrm rot="3009157">
              <a:off x="8912585" y="1200300"/>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0" name="Freeform 600">
              <a:extLst>
                <a:ext uri="{FF2B5EF4-FFF2-40B4-BE49-F238E27FC236}">
                  <a16:creationId xmlns:a16="http://schemas.microsoft.com/office/drawing/2014/main" id="{B67A1303-1368-41F0-AEAC-E1A272AFB156}"/>
                </a:ext>
              </a:extLst>
            </p:cNvPr>
            <p:cNvSpPr>
              <a:spLocks/>
            </p:cNvSpPr>
            <p:nvPr/>
          </p:nvSpPr>
          <p:spPr bwMode="auto">
            <a:xfrm rot="3009157">
              <a:off x="7127719" y="1885387"/>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1" name="Freeform 601">
              <a:extLst>
                <a:ext uri="{FF2B5EF4-FFF2-40B4-BE49-F238E27FC236}">
                  <a16:creationId xmlns:a16="http://schemas.microsoft.com/office/drawing/2014/main" id="{9AA8831C-DD8E-4633-BDD6-1EF36C030AC6}"/>
                </a:ext>
              </a:extLst>
            </p:cNvPr>
            <p:cNvSpPr>
              <a:spLocks/>
            </p:cNvSpPr>
            <p:nvPr/>
          </p:nvSpPr>
          <p:spPr bwMode="auto">
            <a:xfrm rot="3009157">
              <a:off x="6577564" y="1187515"/>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2" name="Freeform 602">
              <a:extLst>
                <a:ext uri="{FF2B5EF4-FFF2-40B4-BE49-F238E27FC236}">
                  <a16:creationId xmlns:a16="http://schemas.microsoft.com/office/drawing/2014/main" id="{690E09C2-6215-4FCD-BCB1-D71B037355B9}"/>
                </a:ext>
              </a:extLst>
            </p:cNvPr>
            <p:cNvSpPr>
              <a:spLocks/>
            </p:cNvSpPr>
            <p:nvPr/>
          </p:nvSpPr>
          <p:spPr bwMode="auto">
            <a:xfrm rot="3009157">
              <a:off x="6134545" y="1669609"/>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3" name="Freeform 603">
              <a:extLst>
                <a:ext uri="{FF2B5EF4-FFF2-40B4-BE49-F238E27FC236}">
                  <a16:creationId xmlns:a16="http://schemas.microsoft.com/office/drawing/2014/main" id="{A4C0989F-CFA0-42CD-A2E4-D92319A9C0D9}"/>
                </a:ext>
              </a:extLst>
            </p:cNvPr>
            <p:cNvSpPr>
              <a:spLocks/>
            </p:cNvSpPr>
            <p:nvPr/>
          </p:nvSpPr>
          <p:spPr bwMode="auto">
            <a:xfrm rot="3009157">
              <a:off x="6621939" y="1822783"/>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4" name="Freeform 604">
              <a:extLst>
                <a:ext uri="{FF2B5EF4-FFF2-40B4-BE49-F238E27FC236}">
                  <a16:creationId xmlns:a16="http://schemas.microsoft.com/office/drawing/2014/main" id="{E7508AD2-75A7-41B2-8077-B868FE578C74}"/>
                </a:ext>
              </a:extLst>
            </p:cNvPr>
            <p:cNvSpPr>
              <a:spLocks/>
            </p:cNvSpPr>
            <p:nvPr/>
          </p:nvSpPr>
          <p:spPr bwMode="auto">
            <a:xfrm rot="3009157">
              <a:off x="6953239" y="2963577"/>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sp>
          <p:nvSpPr>
            <p:cNvPr id="365" name="Freeform 606">
              <a:extLst>
                <a:ext uri="{FF2B5EF4-FFF2-40B4-BE49-F238E27FC236}">
                  <a16:creationId xmlns:a16="http://schemas.microsoft.com/office/drawing/2014/main" id="{48117858-5F80-4CC5-8235-6B2AB10ECF64}"/>
                </a:ext>
              </a:extLst>
            </p:cNvPr>
            <p:cNvSpPr>
              <a:spLocks/>
            </p:cNvSpPr>
            <p:nvPr/>
          </p:nvSpPr>
          <p:spPr bwMode="auto">
            <a:xfrm rot="3009157">
              <a:off x="6937850" y="2490622"/>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914446"/>
              <a:endParaRPr lang="zh-CN" altLang="en-US" sz="1800">
                <a:solidFill>
                  <a:prstClr val="black"/>
                </a:solidFill>
                <a:latin typeface="等线" panose="020F0502020204030204"/>
                <a:ea typeface="等线" panose="02010600030101010101" pitchFamily="2" charset="-122"/>
              </a:endParaRPr>
            </a:p>
          </p:txBody>
        </p:sp>
      </p:grpSp>
    </p:spTree>
    <p:extLst>
      <p:ext uri="{BB962C8B-B14F-4D97-AF65-F5344CB8AC3E}">
        <p14:creationId xmlns:p14="http://schemas.microsoft.com/office/powerpoint/2010/main" val="34501028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rot="16200000">
            <a:off x="1695500" y="-2895601"/>
            <a:ext cx="8801001" cy="12192000"/>
          </a:xfrm>
          <a:prstGeom prst="rect">
            <a:avLst/>
          </a:prstGeom>
        </p:spPr>
      </p:pic>
      <p:pic>
        <p:nvPicPr>
          <p:cNvPr id="8" name="图片 7">
            <a:extLst>
              <a:ext uri="{FF2B5EF4-FFF2-40B4-BE49-F238E27FC236}">
                <a16:creationId xmlns:a16="http://schemas.microsoft.com/office/drawing/2014/main" id="{3CD2D2B4-C263-4DF2-9711-FC1EBFC5A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990166" y="-2891117"/>
            <a:ext cx="8377518" cy="12815046"/>
          </a:xfrm>
          <a:prstGeom prst="rect">
            <a:avLst/>
          </a:prstGeom>
        </p:spPr>
      </p:pic>
    </p:spTree>
    <p:extLst>
      <p:ext uri="{BB962C8B-B14F-4D97-AF65-F5344CB8AC3E}">
        <p14:creationId xmlns:p14="http://schemas.microsoft.com/office/powerpoint/2010/main" val="24611267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2239253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C9CE71-C288-4305-B6AB-93D6BC707C6A}"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4040FA-559C-4D0E-8174-A38CF1F1D5E9}" type="slidenum">
              <a:rPr lang="zh-CN" altLang="en-US" smtClean="0"/>
              <a:t>‹#›</a:t>
            </a:fld>
            <a:endParaRPr lang="zh-CN" altLang="en-US"/>
          </a:p>
        </p:txBody>
      </p:sp>
    </p:spTree>
    <p:extLst>
      <p:ext uri="{BB962C8B-B14F-4D97-AF65-F5344CB8AC3E}">
        <p14:creationId xmlns:p14="http://schemas.microsoft.com/office/powerpoint/2010/main" val="42902543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11.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0.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8.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E5294BF-1917-4457-9D22-D1F63CDA8CBF}" type="datetimeFigureOut">
              <a:rPr lang="vi-VN" smtClean="0"/>
              <a:t>29/04/2026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89C98-9D9E-4328-A7F2-F33EDAFEBDA4}" type="slidenum">
              <a:rPr lang="vi-VN" altLang="en-US" smtClean="0"/>
              <a:t>‹#›</a:t>
            </a:fld>
            <a:endParaRPr lang="vi-VN" altLang="en-US"/>
          </a:p>
        </p:txBody>
      </p:sp>
    </p:spTree>
    <p:extLst>
      <p:ext uri="{BB962C8B-B14F-4D97-AF65-F5344CB8AC3E}">
        <p14:creationId xmlns:p14="http://schemas.microsoft.com/office/powerpoint/2010/main" val="42737631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36297141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95330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5308831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49EDFD17-876A-AAF2-3170-1A5975EC03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6">
            <a:extLst>
              <a:ext uri="{FF2B5EF4-FFF2-40B4-BE49-F238E27FC236}">
                <a16:creationId xmlns:a16="http://schemas.microsoft.com/office/drawing/2014/main" id="{801BE1D1-6241-37D4-938E-7B8DCC265FD9}"/>
              </a:ext>
            </a:extLst>
          </p:cNvPr>
          <p:cNvSpPr/>
          <p:nvPr userDrawn="1"/>
        </p:nvSpPr>
        <p:spPr>
          <a:xfrm>
            <a:off x="191344" y="246185"/>
            <a:ext cx="11742165" cy="649518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60210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151194943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50025A53-E3BD-4A77-AD2B-AC374A1036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F3516AE-150E-4C57-8548-4801EC63A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BBF1DB-1457-48D8-99A0-E24C447DA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FC634-0610-4B62-BE27-4D19B09E3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4D33C-3FB4-4728-8838-C7B5AEF58972}" type="datetimeFigureOut">
              <a:rPr lang="en-US" smtClean="0"/>
              <a:t>4/29/2026</a:t>
            </a:fld>
            <a:endParaRPr lang="en-US"/>
          </a:p>
        </p:txBody>
      </p:sp>
      <p:sp>
        <p:nvSpPr>
          <p:cNvPr id="5" name="Footer Placeholder 4">
            <a:extLst>
              <a:ext uri="{FF2B5EF4-FFF2-40B4-BE49-F238E27FC236}">
                <a16:creationId xmlns:a16="http://schemas.microsoft.com/office/drawing/2014/main" id="{7C9799B9-3A41-4699-866C-AFD3D2A217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93FA2-8506-492F-9C01-7E8269E80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DF689-2751-4199-B6ED-98D3D581C2AE}" type="slidenum">
              <a:rPr lang="en-US" smtClean="0"/>
              <a:t>‹#›</a:t>
            </a:fld>
            <a:endParaRPr lang="en-US"/>
          </a:p>
        </p:txBody>
      </p:sp>
    </p:spTree>
    <p:extLst>
      <p:ext uri="{BB962C8B-B14F-4D97-AF65-F5344CB8AC3E}">
        <p14:creationId xmlns:p14="http://schemas.microsoft.com/office/powerpoint/2010/main" val="261197687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Title Placeholder 1">
            <a:extLst>
              <a:ext uri="{FF2B5EF4-FFF2-40B4-BE49-F238E27FC236}">
                <a16:creationId xmlns:a16="http://schemas.microsoft.com/office/drawing/2014/main" id="{33411EC2-9D1C-8C7C-BEDB-A7CC04EE2196}"/>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t>Click to edit Master title style</a:t>
            </a:r>
          </a:p>
        </p:txBody>
      </p:sp>
      <p:sp>
        <p:nvSpPr>
          <p:cNvPr id="8" name="Text Placeholder 2">
            <a:extLst>
              <a:ext uri="{FF2B5EF4-FFF2-40B4-BE49-F238E27FC236}">
                <a16:creationId xmlns:a16="http://schemas.microsoft.com/office/drawing/2014/main" id="{34E8FA05-09C0-C258-19FA-D9CAB372DEEA}"/>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a:t>Click to edit Master text styles</a:t>
            </a:r>
          </a:p>
          <a:p>
            <a:pPr lvl="1" fontAlgn="auto">
              <a:spcAft>
                <a:spcPts val="0"/>
              </a:spcAft>
            </a:pPr>
            <a:r>
              <a:rPr lang="en-US"/>
              <a:t>Second level</a:t>
            </a:r>
          </a:p>
          <a:p>
            <a:pPr lvl="2" fontAlgn="auto">
              <a:spcAft>
                <a:spcPts val="0"/>
              </a:spcAft>
            </a:pPr>
            <a:r>
              <a:rPr lang="en-US"/>
              <a:t>Third level</a:t>
            </a:r>
          </a:p>
          <a:p>
            <a:pPr lvl="3" fontAlgn="auto">
              <a:spcAft>
                <a:spcPts val="0"/>
              </a:spcAft>
            </a:pPr>
            <a:r>
              <a:rPr lang="en-US"/>
              <a:t>Fourth level</a:t>
            </a:r>
          </a:p>
          <a:p>
            <a:pPr lvl="4" fontAlgn="auto">
              <a:spcAft>
                <a:spcPts val="0"/>
              </a:spcAft>
            </a:pPr>
            <a:r>
              <a:rPr lang="en-US"/>
              <a:t>Fifth level</a:t>
            </a:r>
          </a:p>
        </p:txBody>
      </p:sp>
      <p:sp>
        <p:nvSpPr>
          <p:cNvPr id="9" name="Date Placeholder 3">
            <a:extLst>
              <a:ext uri="{FF2B5EF4-FFF2-40B4-BE49-F238E27FC236}">
                <a16:creationId xmlns:a16="http://schemas.microsoft.com/office/drawing/2014/main" id="{BF8BD0E8-63DF-2F75-CDA8-C0933BAF39D3}"/>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algn="l" rtl="0" fontAlgn="base">
              <a:spcBef>
                <a:spcPct val="0"/>
              </a:spcBef>
              <a:spcAft>
                <a:spcPct val="0"/>
              </a:spcAft>
              <a:defRPr sz="1200" kern="1200">
                <a:solidFill>
                  <a:schemeClr val="tx1">
                    <a:tint val="75000"/>
                  </a:schemeClr>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D59D0918-B3BC-4D15-9AF8-385E8378AD06}" type="datetimeFigureOut">
              <a:rPr lang="en-US" smtClean="0"/>
              <a:pPr/>
              <a:t>4/29/2026</a:t>
            </a:fld>
            <a:endParaRPr lang="en-US"/>
          </a:p>
        </p:txBody>
      </p:sp>
      <p:sp>
        <p:nvSpPr>
          <p:cNvPr id="10" name="Slide Number Placeholder 5">
            <a:extLst>
              <a:ext uri="{FF2B5EF4-FFF2-40B4-BE49-F238E27FC236}">
                <a16:creationId xmlns:a16="http://schemas.microsoft.com/office/drawing/2014/main" id="{908CEB6C-CDF1-CED1-5372-09B68EDA03AE}"/>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algn="r" rtl="0" fontAlgn="base">
              <a:spcBef>
                <a:spcPct val="0"/>
              </a:spcBef>
              <a:spcAft>
                <a:spcPct val="0"/>
              </a:spcAft>
              <a:defRPr sz="1200" kern="1200">
                <a:solidFill>
                  <a:schemeClr val="tx1">
                    <a:tint val="75000"/>
                  </a:schemeClr>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EA8D8A67-1D5E-E5E3-7427-AA6D4535E3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2" name="Rectangle: Rounded Corners 6">
            <a:extLst>
              <a:ext uri="{FF2B5EF4-FFF2-40B4-BE49-F238E27FC236}">
                <a16:creationId xmlns:a16="http://schemas.microsoft.com/office/drawing/2014/main" id="{F0E4E666-9AD4-727F-C369-800CA4D8188A}"/>
              </a:ext>
            </a:extLst>
          </p:cNvPr>
          <p:cNvSpPr/>
          <p:nvPr userDrawn="1"/>
        </p:nvSpPr>
        <p:spPr>
          <a:xfrm>
            <a:off x="279163" y="246185"/>
            <a:ext cx="11654346" cy="6365629"/>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16998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332099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422400" y="2505453"/>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9CE71-C288-4305-B6AB-93D6BC707C6A}"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40FA-559C-4D0E-8174-A38CF1F1D5E9}" type="slidenum">
              <a:rPr lang="zh-CN" altLang="en-US" smtClean="0"/>
              <a:t>‹#›</a:t>
            </a:fld>
            <a:endParaRPr lang="zh-CN" altLang="en-US"/>
          </a:p>
        </p:txBody>
      </p:sp>
      <p:sp>
        <p:nvSpPr>
          <p:cNvPr id="7" name="文本框 6"/>
          <p:cNvSpPr txBox="1"/>
          <p:nvPr userDrawn="1"/>
        </p:nvSpPr>
        <p:spPr>
          <a:xfrm>
            <a:off x="4775200" y="3228945"/>
            <a:ext cx="3556000" cy="230832"/>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23"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36135451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9.xml"/><Relationship Id="rId5" Type="http://schemas.openxmlformats.org/officeDocument/2006/relationships/image" Target="../media/image19.png"/><Relationship Id="rId4" Type="http://schemas.openxmlformats.org/officeDocument/2006/relationships/image" Target="../media/image18.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8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5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slideLayout" Target="../slideLayouts/slideLayout58.xml"/><Relationship Id="rId4" Type="http://schemas.microsoft.com/office/2007/relationships/media" Target="../media/media2.mp3"/></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png"/><Relationship Id="rId3" Type="http://schemas.openxmlformats.org/officeDocument/2006/relationships/image" Target="../media/image20.jp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23.png"/><Relationship Id="rId11"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6.xml"/><Relationship Id="rId5" Type="http://schemas.openxmlformats.org/officeDocument/2006/relationships/image" Target="../media/image48.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34.jpg"/><Relationship Id="rId1" Type="http://schemas.openxmlformats.org/officeDocument/2006/relationships/slideLayout" Target="../slideLayouts/slideLayout58.xml"/><Relationship Id="rId6" Type="http://schemas.openxmlformats.org/officeDocument/2006/relationships/image" Target="../media/image49.png"/><Relationship Id="rId5"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8.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0.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34.jpg"/><Relationship Id="rId1" Type="http://schemas.openxmlformats.org/officeDocument/2006/relationships/slideLayout" Target="../slideLayouts/slideLayout6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5.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5.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AB6588-1269-4358-B6B0-7286783A6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1" y="787401"/>
            <a:ext cx="2909847" cy="5631575"/>
          </a:xfrm>
          <a:prstGeom prst="rect">
            <a:avLst/>
          </a:prstGeom>
        </p:spPr>
      </p:pic>
      <p:pic>
        <p:nvPicPr>
          <p:cNvPr id="10" name="Picture 9" descr="A picture containing vector graphics&#10;&#10;Description automatically generated">
            <a:extLst>
              <a:ext uri="{FF2B5EF4-FFF2-40B4-BE49-F238E27FC236}">
                <a16:creationId xmlns:a16="http://schemas.microsoft.com/office/drawing/2014/main" id="{E13716D3-EF4B-4355-9785-CE45127FC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354" y="3907094"/>
            <a:ext cx="4572000" cy="3429000"/>
          </a:xfrm>
          <a:prstGeom prst="rect">
            <a:avLst/>
          </a:prstGeom>
        </p:spPr>
      </p:pic>
      <p:pic>
        <p:nvPicPr>
          <p:cNvPr id="11" name="Picture 10">
            <a:extLst>
              <a:ext uri="{FF2B5EF4-FFF2-40B4-BE49-F238E27FC236}">
                <a16:creationId xmlns:a16="http://schemas.microsoft.com/office/drawing/2014/main" id="{E9BD00FD-B727-4588-ACEE-FAD5E16C3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646" y="3907094"/>
            <a:ext cx="4572000" cy="3429000"/>
          </a:xfrm>
          <a:prstGeom prst="rect">
            <a:avLst/>
          </a:prstGeom>
        </p:spPr>
      </p:pic>
      <p:pic>
        <p:nvPicPr>
          <p:cNvPr id="12" name="Picture 11">
            <a:extLst>
              <a:ext uri="{FF2B5EF4-FFF2-40B4-BE49-F238E27FC236}">
                <a16:creationId xmlns:a16="http://schemas.microsoft.com/office/drawing/2014/main" id="{BB86F280-5785-46C6-A46E-680DF3998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626" y="3947306"/>
            <a:ext cx="4572000" cy="3429000"/>
          </a:xfrm>
          <a:prstGeom prst="rect">
            <a:avLst/>
          </a:prstGeom>
        </p:spPr>
      </p:pic>
      <p:pic>
        <p:nvPicPr>
          <p:cNvPr id="3" name="Picture 2">
            <a:extLst>
              <a:ext uri="{FF2B5EF4-FFF2-40B4-BE49-F238E27FC236}">
                <a16:creationId xmlns:a16="http://schemas.microsoft.com/office/drawing/2014/main" id="{438C856D-7AF2-7281-0DCB-A9E989A10DFF}"/>
              </a:ext>
            </a:extLst>
          </p:cNvPr>
          <p:cNvPicPr>
            <a:picLocks noChangeAspect="1"/>
          </p:cNvPicPr>
          <p:nvPr/>
        </p:nvPicPr>
        <p:blipFill>
          <a:blip r:embed="rId5"/>
          <a:stretch>
            <a:fillRect/>
          </a:stretch>
        </p:blipFill>
        <p:spPr>
          <a:xfrm>
            <a:off x="3414886" y="945431"/>
            <a:ext cx="8016935" cy="3627434"/>
          </a:xfrm>
          <a:prstGeom prst="rect">
            <a:avLst/>
          </a:prstGeom>
        </p:spPr>
      </p:pic>
    </p:spTree>
    <p:extLst>
      <p:ext uri="{BB962C8B-B14F-4D97-AF65-F5344CB8AC3E}">
        <p14:creationId xmlns:p14="http://schemas.microsoft.com/office/powerpoint/2010/main" val="2965586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2BB2A2-7259-79C1-F350-222149AF2D53}"/>
              </a:ext>
            </a:extLst>
          </p:cNvPr>
          <p:cNvGrpSpPr/>
          <p:nvPr/>
        </p:nvGrpSpPr>
        <p:grpSpPr>
          <a:xfrm>
            <a:off x="1991544" y="1052736"/>
            <a:ext cx="9289032" cy="5159896"/>
            <a:chOff x="3276600" y="571501"/>
            <a:chExt cx="12496800" cy="9144000"/>
          </a:xfrm>
          <a:solidFill>
            <a:srgbClr val="FFD85D"/>
          </a:solidFill>
        </p:grpSpPr>
        <p:sp>
          <p:nvSpPr>
            <p:cNvPr id="3" name="Rectangle: Rounded Corners 2">
              <a:extLst>
                <a:ext uri="{FF2B5EF4-FFF2-40B4-BE49-F238E27FC236}">
                  <a16:creationId xmlns:a16="http://schemas.microsoft.com/office/drawing/2014/main" id="{CE70930D-07EB-F19C-9541-31B7D101CA26}"/>
                </a:ext>
              </a:extLst>
            </p:cNvPr>
            <p:cNvSpPr/>
            <p:nvPr/>
          </p:nvSpPr>
          <p:spPr>
            <a:xfrm>
              <a:off x="3276600" y="571501"/>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2B0792D-7086-199D-A571-382A49767F3E}"/>
                </a:ext>
              </a:extLst>
            </p:cNvPr>
            <p:cNvSpPr/>
            <p:nvPr/>
          </p:nvSpPr>
          <p:spPr>
            <a:xfrm>
              <a:off x="3429000" y="723901"/>
              <a:ext cx="12192000" cy="8762999"/>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2D7D39F4-0089-801C-8F97-19395E1BEAA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4019" y="2807186"/>
            <a:ext cx="3573048" cy="38588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5DED1A-9A0E-4967-6E75-711EF4E49F37}"/>
              </a:ext>
            </a:extLst>
          </p:cNvPr>
          <p:cNvSpPr txBox="1"/>
          <p:nvPr/>
        </p:nvSpPr>
        <p:spPr>
          <a:xfrm>
            <a:off x="2783632" y="2276872"/>
            <a:ext cx="8208912" cy="2215991"/>
          </a:xfrm>
          <a:prstGeom prst="rect">
            <a:avLst/>
          </a:prstGeom>
          <a:noFill/>
        </p:spPr>
        <p:txBody>
          <a:bodyPr wrap="square" rtlCol="0">
            <a:spAutoFit/>
          </a:bodyPr>
          <a:lstStyle/>
          <a:p>
            <a:pPr algn="ctr"/>
            <a:r>
              <a:rPr lang="el-GR" sz="13800" b="1" dirty="0">
                <a:solidFill>
                  <a:srgbClr val="FF0000"/>
                </a:solidFill>
                <a:latin typeface="HP001 4 hàng" pitchFamily="34" charset="0"/>
              </a:rPr>
              <a:t>Ε˝</a:t>
            </a:r>
            <a:r>
              <a:rPr lang="vi-VN" sz="13800" b="1" dirty="0">
                <a:solidFill>
                  <a:srgbClr val="FF0000"/>
                </a:solidFill>
                <a:latin typeface="HP001 4 hàng" pitchFamily="34" charset="0"/>
              </a:rPr>
              <a:t>o jưġ</a:t>
            </a:r>
            <a:endParaRPr lang="en-US" sz="13800" b="1" dirty="0">
              <a:solidFill>
                <a:srgbClr val="FF0000"/>
              </a:solidFill>
              <a:latin typeface="HP001 4 hàng" pitchFamily="34" charset="0"/>
            </a:endParaRPr>
          </a:p>
        </p:txBody>
      </p:sp>
      <p:pic>
        <p:nvPicPr>
          <p:cNvPr id="12" name="Picture 1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60" t="31019" r="67856" b="36759"/>
          <a:stretch/>
        </p:blipFill>
        <p:spPr>
          <a:xfrm>
            <a:off x="1847528" y="12596"/>
            <a:ext cx="1567501" cy="1498600"/>
          </a:xfrm>
          <a:prstGeom prst="rect">
            <a:avLst/>
          </a:prstGeom>
        </p:spPr>
      </p:pic>
    </p:spTree>
    <p:extLst>
      <p:ext uri="{BB962C8B-B14F-4D97-AF65-F5344CB8AC3E}">
        <p14:creationId xmlns:p14="http://schemas.microsoft.com/office/powerpoint/2010/main" val="11486136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38889E-6 3.58025E-6 L -1.38889E-6 -1.02701 " pathEditMode="relative" rAng="0" ptsTypes="AA">
                                      <p:cBhvr>
                                        <p:cTn id="11" dur="2000" fill="hold"/>
                                        <p:tgtEl>
                                          <p:spTgt spid="6"/>
                                        </p:tgtEl>
                                        <p:attrNameLst>
                                          <p:attrName>ppt_x</p:attrName>
                                          <p:attrName>ppt_y</p:attrName>
                                        </p:attrNameLst>
                                      </p:cBhvr>
                                      <p:rCtr x="0" y="-51358"/>
                                    </p:animMotion>
                                  </p:childTnLst>
                                  <p:subTnLst>
                                    <p:audio>
                                      <p:cMediaNode>
                                        <p:cTn display="0" masterRel="sameClick">
                                          <p:stCondLst>
                                            <p:cond evt="begin" delay="0">
                                              <p:tn val="10"/>
                                            </p:cond>
                                          </p:stCondLst>
                                          <p:endCondLst>
                                            <p:cond evt="onStopAudio" delay="0">
                                              <p:tgtEl>
                                                <p:sldTgt/>
                                              </p:tgtEl>
                                            </p:cond>
                                          </p:endCondLst>
                                        </p:cTn>
                                        <p:tgtEl>
                                          <p:sndTgt r:embed="rId3" name="WIN W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62232-DC30-429E-85B9-B856ABAEB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6604000" cy="6604000"/>
          </a:xfrm>
          <a:prstGeom prst="rect">
            <a:avLst/>
          </a:prstGeom>
        </p:spPr>
      </p:pic>
      <p:pic>
        <p:nvPicPr>
          <p:cNvPr id="5" name="Picture 4" descr="Text&#10;&#10;Description automatically generated">
            <a:extLst>
              <a:ext uri="{FF2B5EF4-FFF2-40B4-BE49-F238E27FC236}">
                <a16:creationId xmlns:a16="http://schemas.microsoft.com/office/drawing/2014/main" id="{6E5116FC-494B-4820-8B0B-7C5A8E224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7934" y="-926690"/>
            <a:ext cx="8774066" cy="6858000"/>
          </a:xfrm>
          <a:prstGeom prst="rect">
            <a:avLst/>
          </a:prstGeom>
        </p:spPr>
      </p:pic>
    </p:spTree>
    <p:extLst>
      <p:ext uri="{BB962C8B-B14F-4D97-AF65-F5344CB8AC3E}">
        <p14:creationId xmlns:p14="http://schemas.microsoft.com/office/powerpoint/2010/main" val="25357784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6" presetClass="emph" presetSubtype="0" fill="hold" nodeType="withEffect">
                                  <p:stCondLst>
                                    <p:cond delay="0"/>
                                  </p:stCondLst>
                                  <p:childTnLst>
                                    <p:animScale>
                                      <p:cBhvr>
                                        <p:cTn id="13"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D762194E-7A7E-4EC3-BFBD-774024055DDF}"/>
              </a:ext>
            </a:extLst>
          </p:cNvPr>
          <p:cNvGrpSpPr/>
          <p:nvPr/>
        </p:nvGrpSpPr>
        <p:grpSpPr>
          <a:xfrm>
            <a:off x="-3195" y="0"/>
            <a:ext cx="12195196" cy="6858000"/>
            <a:chOff x="-3195" y="0"/>
            <a:chExt cx="12195196" cy="6858000"/>
          </a:xfrm>
        </p:grpSpPr>
        <p:pic>
          <p:nvPicPr>
            <p:cNvPr id="25" name="图片 9" descr="文本, 背景图案&#10;&#10;描述已自动生成">
              <a:extLst>
                <a:ext uri="{FF2B5EF4-FFF2-40B4-BE49-F238E27FC236}">
                  <a16:creationId xmlns:a16="http://schemas.microsoft.com/office/drawing/2014/main" id="{F78AE94B-38DB-42E1-947D-E42A07240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6" name="图片 10" descr="形状&#10;&#10;描述已自动生成">
              <a:extLst>
                <a:ext uri="{FF2B5EF4-FFF2-40B4-BE49-F238E27FC236}">
                  <a16:creationId xmlns:a16="http://schemas.microsoft.com/office/drawing/2014/main" id="{88A27773-9E59-40EB-B7F6-3E2A4DD0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0" name="Hình chữ nhật: Góc Tròn 6">
            <a:extLst>
              <a:ext uri="{FF2B5EF4-FFF2-40B4-BE49-F238E27FC236}">
                <a16:creationId xmlns:a16="http://schemas.microsoft.com/office/drawing/2014/main" id="{E724F7F3-6603-2523-FD32-F5BBC8978EE5}"/>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DEBA9E2-2C02-F2AC-5799-2D358ECD4F35}"/>
              </a:ext>
            </a:extLst>
          </p:cNvPr>
          <p:cNvPicPr>
            <a:picLocks noChangeAspect="1"/>
          </p:cNvPicPr>
          <p:nvPr/>
        </p:nvPicPr>
        <p:blipFill>
          <a:blip r:embed="rId4"/>
          <a:stretch>
            <a:fillRect/>
          </a:stretch>
        </p:blipFill>
        <p:spPr>
          <a:xfrm>
            <a:off x="4049867" y="3931919"/>
            <a:ext cx="1545600" cy="2520000"/>
          </a:xfrm>
          <a:prstGeom prst="rect">
            <a:avLst/>
          </a:prstGeom>
        </p:spPr>
      </p:pic>
      <p:pic>
        <p:nvPicPr>
          <p:cNvPr id="14" name="Picture 13">
            <a:extLst>
              <a:ext uri="{FF2B5EF4-FFF2-40B4-BE49-F238E27FC236}">
                <a16:creationId xmlns:a16="http://schemas.microsoft.com/office/drawing/2014/main" id="{20D9C519-88F4-97FB-41D2-CD39AEFE48EE}"/>
              </a:ext>
            </a:extLst>
          </p:cNvPr>
          <p:cNvPicPr>
            <a:picLocks noChangeAspect="1"/>
          </p:cNvPicPr>
          <p:nvPr/>
        </p:nvPicPr>
        <p:blipFill>
          <a:blip r:embed="rId5"/>
          <a:stretch>
            <a:fillRect/>
          </a:stretch>
        </p:blipFill>
        <p:spPr>
          <a:xfrm>
            <a:off x="9303466" y="3654841"/>
            <a:ext cx="1859201" cy="2520000"/>
          </a:xfrm>
          <a:prstGeom prst="rect">
            <a:avLst/>
          </a:prstGeom>
        </p:spPr>
      </p:pic>
      <p:pic>
        <p:nvPicPr>
          <p:cNvPr id="15" name="Picture 14">
            <a:extLst>
              <a:ext uri="{FF2B5EF4-FFF2-40B4-BE49-F238E27FC236}">
                <a16:creationId xmlns:a16="http://schemas.microsoft.com/office/drawing/2014/main" id="{79EF33F1-F2CD-67FE-62F2-B0897ACFEC59}"/>
              </a:ext>
            </a:extLst>
          </p:cNvPr>
          <p:cNvPicPr>
            <a:picLocks noChangeAspect="1"/>
          </p:cNvPicPr>
          <p:nvPr/>
        </p:nvPicPr>
        <p:blipFill>
          <a:blip r:embed="rId6"/>
          <a:stretch>
            <a:fillRect/>
          </a:stretch>
        </p:blipFill>
        <p:spPr>
          <a:xfrm flipH="1">
            <a:off x="6408372" y="3969000"/>
            <a:ext cx="1617280" cy="2520000"/>
          </a:xfrm>
          <a:prstGeom prst="rect">
            <a:avLst/>
          </a:prstGeom>
        </p:spPr>
      </p:pic>
      <p:pic>
        <p:nvPicPr>
          <p:cNvPr id="16" name="Picture 15">
            <a:extLst>
              <a:ext uri="{FF2B5EF4-FFF2-40B4-BE49-F238E27FC236}">
                <a16:creationId xmlns:a16="http://schemas.microsoft.com/office/drawing/2014/main" id="{56476570-5F97-7C7B-3802-D616E519443D}"/>
              </a:ext>
            </a:extLst>
          </p:cNvPr>
          <p:cNvPicPr>
            <a:picLocks noChangeAspect="1"/>
          </p:cNvPicPr>
          <p:nvPr/>
        </p:nvPicPr>
        <p:blipFill>
          <a:blip r:embed="rId7"/>
          <a:stretch>
            <a:fillRect/>
          </a:stretch>
        </p:blipFill>
        <p:spPr>
          <a:xfrm>
            <a:off x="1029333" y="3969000"/>
            <a:ext cx="1742720" cy="2520000"/>
          </a:xfrm>
          <a:prstGeom prst="rect">
            <a:avLst/>
          </a:prstGeom>
        </p:spPr>
      </p:pic>
      <p:sp>
        <p:nvSpPr>
          <p:cNvPr id="21" name="Hộp Văn bản 21">
            <a:extLst>
              <a:ext uri="{FF2B5EF4-FFF2-40B4-BE49-F238E27FC236}">
                <a16:creationId xmlns:a16="http://schemas.microsoft.com/office/drawing/2014/main" id="{732531FA-9A5D-EEA0-F91D-8540C0C8B514}"/>
              </a:ext>
            </a:extLst>
          </p:cNvPr>
          <p:cNvSpPr txBox="1"/>
          <p:nvPr/>
        </p:nvSpPr>
        <p:spPr>
          <a:xfrm>
            <a:off x="4568641" y="586972"/>
            <a:ext cx="338527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w="317500">
                <a:solidFill>
                  <a:prstClr val="white"/>
                </a:solidFill>
              </a:ln>
              <a:solidFill>
                <a:sysClr val="windowText" lastClr="000000"/>
              </a:solidFill>
              <a:effectLst/>
              <a:uLnTx/>
              <a:uFillTx/>
              <a:latin typeface="SVN-Hole Hearted" panose="020B0A06020104020203" pitchFamily="34" charset="0"/>
              <a:ea typeface="+mn-ea"/>
              <a:cs typeface="+mn-cs"/>
            </a:endParaRPr>
          </a:p>
        </p:txBody>
      </p:sp>
      <p:pic>
        <p:nvPicPr>
          <p:cNvPr id="2" name="Picture 1">
            <a:extLst>
              <a:ext uri="{FF2B5EF4-FFF2-40B4-BE49-F238E27FC236}">
                <a16:creationId xmlns:a16="http://schemas.microsoft.com/office/drawing/2014/main" id="{C49769F4-AEBB-C4D8-BD80-158D19C32AA7}"/>
              </a:ext>
            </a:extLst>
          </p:cNvPr>
          <p:cNvPicPr>
            <a:picLocks noChangeAspect="1"/>
          </p:cNvPicPr>
          <p:nvPr/>
        </p:nvPicPr>
        <p:blipFill>
          <a:blip r:embed="rId8"/>
          <a:stretch>
            <a:fillRect/>
          </a:stretch>
        </p:blipFill>
        <p:spPr>
          <a:xfrm>
            <a:off x="4439816" y="908720"/>
            <a:ext cx="3389670" cy="1109568"/>
          </a:xfrm>
          <a:prstGeom prst="rect">
            <a:avLst/>
          </a:prstGeom>
        </p:spPr>
      </p:pic>
      <p:sp>
        <p:nvSpPr>
          <p:cNvPr id="3" name="Title 1">
            <a:extLst>
              <a:ext uri="{FF2B5EF4-FFF2-40B4-BE49-F238E27FC236}">
                <a16:creationId xmlns:a16="http://schemas.microsoft.com/office/drawing/2014/main" id="{E1F5F7EB-82AF-37E2-A621-189AEDD4BA6D}"/>
              </a:ext>
            </a:extLst>
          </p:cNvPr>
          <p:cNvSpPr txBox="1">
            <a:spLocks/>
          </p:cNvSpPr>
          <p:nvPr/>
        </p:nvSpPr>
        <p:spPr>
          <a:xfrm>
            <a:off x="839416" y="198884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sz="9600" b="1" dirty="0" err="1">
                <a:solidFill>
                  <a:srgbClr val="00B0F0"/>
                </a:solidFill>
                <a:latin typeface="Arial-Rounded" pitchFamily="34" charset="0"/>
                <a:ea typeface="Arial-Rounded" pitchFamily="34" charset="0"/>
                <a:cs typeface="Arial-Rounded" pitchFamily="34" charset="0"/>
              </a:rPr>
              <a:t>oan</a:t>
            </a:r>
            <a:r>
              <a:rPr lang="en-US" sz="9600" b="1" dirty="0">
                <a:solidFill>
                  <a:srgbClr val="00B0F0"/>
                </a:solidFill>
                <a:latin typeface="Arial-Rounded" pitchFamily="34" charset="0"/>
                <a:ea typeface="Arial-Rounded" pitchFamily="34" charset="0"/>
                <a:cs typeface="Arial-Rounded" pitchFamily="34" charset="0"/>
              </a:rPr>
              <a:t>  </a:t>
            </a:r>
            <a:r>
              <a:rPr lang="en-US" sz="9600" b="1" dirty="0" err="1">
                <a:solidFill>
                  <a:srgbClr val="00B0F0"/>
                </a:solidFill>
                <a:latin typeface="Arial-Rounded" pitchFamily="34" charset="0"/>
                <a:ea typeface="Arial-Rounded" pitchFamily="34" charset="0"/>
                <a:cs typeface="Arial-Rounded" pitchFamily="34" charset="0"/>
              </a:rPr>
              <a:t>oăn</a:t>
            </a:r>
            <a:r>
              <a:rPr lang="en-US" sz="9600" b="1" dirty="0">
                <a:solidFill>
                  <a:srgbClr val="00B0F0"/>
                </a:solidFill>
                <a:latin typeface="Arial-Rounded" pitchFamily="34" charset="0"/>
                <a:ea typeface="Arial-Rounded" pitchFamily="34" charset="0"/>
                <a:cs typeface="Arial-Rounded" pitchFamily="34" charset="0"/>
              </a:rPr>
              <a:t>  oat  </a:t>
            </a:r>
            <a:r>
              <a:rPr lang="en-US" sz="9600" b="1" dirty="0" err="1">
                <a:solidFill>
                  <a:srgbClr val="00B0F0"/>
                </a:solidFill>
                <a:latin typeface="Arial-Rounded" pitchFamily="34" charset="0"/>
                <a:ea typeface="Arial-Rounded" pitchFamily="34" charset="0"/>
                <a:cs typeface="Arial-Rounded" pitchFamily="34" charset="0"/>
              </a:rPr>
              <a:t>oăt</a:t>
            </a:r>
            <a:endParaRPr lang="en-US" sz="9600" b="1" dirty="0">
              <a:solidFill>
                <a:srgbClr val="00B0F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248598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7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14:bounceEnd="7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14:bounceEnd="7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14:bounceEnd="70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6"/>
                                            </p:tgtEl>
                                            <p:attrNameLst>
                                              <p:attrName>r</p:attrName>
                                            </p:attrNameLst>
                                          </p:cBhvr>
                                        </p:animRot>
                                        <p:animRot by="-240000">
                                          <p:cBhvr>
                                            <p:cTn id="23" dur="200" fill="hold">
                                              <p:stCondLst>
                                                <p:cond delay="200"/>
                                              </p:stCondLst>
                                            </p:cTn>
                                            <p:tgtEl>
                                              <p:spTgt spid="16"/>
                                            </p:tgtEl>
                                            <p:attrNameLst>
                                              <p:attrName>r</p:attrName>
                                            </p:attrNameLst>
                                          </p:cBhvr>
                                        </p:animRot>
                                        <p:animRot by="240000">
                                          <p:cBhvr>
                                            <p:cTn id="24" dur="200" fill="hold">
                                              <p:stCondLst>
                                                <p:cond delay="400"/>
                                              </p:stCondLst>
                                            </p:cTn>
                                            <p:tgtEl>
                                              <p:spTgt spid="16"/>
                                            </p:tgtEl>
                                            <p:attrNameLst>
                                              <p:attrName>r</p:attrName>
                                            </p:attrNameLst>
                                          </p:cBhvr>
                                        </p:animRot>
                                        <p:animRot by="-240000">
                                          <p:cBhvr>
                                            <p:cTn id="25" dur="200" fill="hold">
                                              <p:stCondLst>
                                                <p:cond delay="600"/>
                                              </p:stCondLst>
                                            </p:cTn>
                                            <p:tgtEl>
                                              <p:spTgt spid="16"/>
                                            </p:tgtEl>
                                            <p:attrNameLst>
                                              <p:attrName>r</p:attrName>
                                            </p:attrNameLst>
                                          </p:cBhvr>
                                        </p:animRot>
                                        <p:animRot by="120000">
                                          <p:cBhvr>
                                            <p:cTn id="26" dur="200" fill="hold">
                                              <p:stCondLst>
                                                <p:cond delay="800"/>
                                              </p:stCondLst>
                                            </p:cTn>
                                            <p:tgtEl>
                                              <p:spTgt spid="1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4"/>
                                            </p:tgtEl>
                                            <p:attrNameLst>
                                              <p:attrName>r</p:attrName>
                                            </p:attrNameLst>
                                          </p:cBhvr>
                                        </p:animRot>
                                        <p:animRot by="-240000">
                                          <p:cBhvr>
                                            <p:cTn id="41" dur="200" fill="hold">
                                              <p:stCondLst>
                                                <p:cond delay="200"/>
                                              </p:stCondLst>
                                            </p:cTn>
                                            <p:tgtEl>
                                              <p:spTgt spid="14"/>
                                            </p:tgtEl>
                                            <p:attrNameLst>
                                              <p:attrName>r</p:attrName>
                                            </p:attrNameLst>
                                          </p:cBhvr>
                                        </p:animRot>
                                        <p:animRot by="240000">
                                          <p:cBhvr>
                                            <p:cTn id="42" dur="200" fill="hold">
                                              <p:stCondLst>
                                                <p:cond delay="400"/>
                                              </p:stCondLst>
                                            </p:cTn>
                                            <p:tgtEl>
                                              <p:spTgt spid="14"/>
                                            </p:tgtEl>
                                            <p:attrNameLst>
                                              <p:attrName>r</p:attrName>
                                            </p:attrNameLst>
                                          </p:cBhvr>
                                        </p:animRot>
                                        <p:animRot by="-240000">
                                          <p:cBhvr>
                                            <p:cTn id="43" dur="200" fill="hold">
                                              <p:stCondLst>
                                                <p:cond delay="600"/>
                                              </p:stCondLst>
                                            </p:cTn>
                                            <p:tgtEl>
                                              <p:spTgt spid="14"/>
                                            </p:tgtEl>
                                            <p:attrNameLst>
                                              <p:attrName>r</p:attrName>
                                            </p:attrNameLst>
                                          </p:cBhvr>
                                        </p:animRot>
                                        <p:animRot by="120000">
                                          <p:cBhvr>
                                            <p:cTn id="44" dur="200" fill="hold">
                                              <p:stCondLst>
                                                <p:cond delay="800"/>
                                              </p:stCondLst>
                                            </p:cTn>
                                            <p:tgtEl>
                                              <p:spTgt spid="1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6"/>
                                            </p:tgtEl>
                                            <p:attrNameLst>
                                              <p:attrName>r</p:attrName>
                                            </p:attrNameLst>
                                          </p:cBhvr>
                                        </p:animRot>
                                        <p:animRot by="-240000">
                                          <p:cBhvr>
                                            <p:cTn id="23" dur="200" fill="hold">
                                              <p:stCondLst>
                                                <p:cond delay="200"/>
                                              </p:stCondLst>
                                            </p:cTn>
                                            <p:tgtEl>
                                              <p:spTgt spid="16"/>
                                            </p:tgtEl>
                                            <p:attrNameLst>
                                              <p:attrName>r</p:attrName>
                                            </p:attrNameLst>
                                          </p:cBhvr>
                                        </p:animRot>
                                        <p:animRot by="240000">
                                          <p:cBhvr>
                                            <p:cTn id="24" dur="200" fill="hold">
                                              <p:stCondLst>
                                                <p:cond delay="400"/>
                                              </p:stCondLst>
                                            </p:cTn>
                                            <p:tgtEl>
                                              <p:spTgt spid="16"/>
                                            </p:tgtEl>
                                            <p:attrNameLst>
                                              <p:attrName>r</p:attrName>
                                            </p:attrNameLst>
                                          </p:cBhvr>
                                        </p:animRot>
                                        <p:animRot by="-240000">
                                          <p:cBhvr>
                                            <p:cTn id="25" dur="200" fill="hold">
                                              <p:stCondLst>
                                                <p:cond delay="600"/>
                                              </p:stCondLst>
                                            </p:cTn>
                                            <p:tgtEl>
                                              <p:spTgt spid="16"/>
                                            </p:tgtEl>
                                            <p:attrNameLst>
                                              <p:attrName>r</p:attrName>
                                            </p:attrNameLst>
                                          </p:cBhvr>
                                        </p:animRot>
                                        <p:animRot by="120000">
                                          <p:cBhvr>
                                            <p:cTn id="26" dur="200" fill="hold">
                                              <p:stCondLst>
                                                <p:cond delay="800"/>
                                              </p:stCondLst>
                                            </p:cTn>
                                            <p:tgtEl>
                                              <p:spTgt spid="1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4"/>
                                            </p:tgtEl>
                                            <p:attrNameLst>
                                              <p:attrName>r</p:attrName>
                                            </p:attrNameLst>
                                          </p:cBhvr>
                                        </p:animRot>
                                        <p:animRot by="-240000">
                                          <p:cBhvr>
                                            <p:cTn id="41" dur="200" fill="hold">
                                              <p:stCondLst>
                                                <p:cond delay="200"/>
                                              </p:stCondLst>
                                            </p:cTn>
                                            <p:tgtEl>
                                              <p:spTgt spid="14"/>
                                            </p:tgtEl>
                                            <p:attrNameLst>
                                              <p:attrName>r</p:attrName>
                                            </p:attrNameLst>
                                          </p:cBhvr>
                                        </p:animRot>
                                        <p:animRot by="240000">
                                          <p:cBhvr>
                                            <p:cTn id="42" dur="200" fill="hold">
                                              <p:stCondLst>
                                                <p:cond delay="400"/>
                                              </p:stCondLst>
                                            </p:cTn>
                                            <p:tgtEl>
                                              <p:spTgt spid="14"/>
                                            </p:tgtEl>
                                            <p:attrNameLst>
                                              <p:attrName>r</p:attrName>
                                            </p:attrNameLst>
                                          </p:cBhvr>
                                        </p:animRot>
                                        <p:animRot by="-240000">
                                          <p:cBhvr>
                                            <p:cTn id="43" dur="200" fill="hold">
                                              <p:stCondLst>
                                                <p:cond delay="600"/>
                                              </p:stCondLst>
                                            </p:cTn>
                                            <p:tgtEl>
                                              <p:spTgt spid="14"/>
                                            </p:tgtEl>
                                            <p:attrNameLst>
                                              <p:attrName>r</p:attrName>
                                            </p:attrNameLst>
                                          </p:cBhvr>
                                        </p:animRot>
                                        <p:animRot by="120000">
                                          <p:cBhvr>
                                            <p:cTn id="44" dur="200" fill="hold">
                                              <p:stCondLst>
                                                <p:cond delay="800"/>
                                              </p:stCondLst>
                                            </p:cTn>
                                            <p:tgtEl>
                                              <p:spTgt spid="1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7E6B-3017-C731-F8AC-733E4AB54583}"/>
              </a:ext>
            </a:extLst>
          </p:cNvPr>
          <p:cNvSpPr>
            <a:spLocks noGrp="1"/>
          </p:cNvSpPr>
          <p:nvPr>
            <p:ph type="title"/>
          </p:nvPr>
        </p:nvSpPr>
        <p:spPr/>
        <p:txBody>
          <a:bodyPr/>
          <a:lstStyle/>
          <a:p>
            <a:endParaRPr lang="en-US"/>
          </a:p>
        </p:txBody>
      </p:sp>
      <p:pic>
        <p:nvPicPr>
          <p:cNvPr id="4" name="pixverse%2Fmp4%2Fmedia%2Fweb%2F4eec435b-e2bc-42f1-aaa3-9e9fe0436d80_seed0 (1)">
            <a:hlinkClick r:id="" action="ppaction://media"/>
            <a:extLst>
              <a:ext uri="{FF2B5EF4-FFF2-40B4-BE49-F238E27FC236}">
                <a16:creationId xmlns:a16="http://schemas.microsoft.com/office/drawing/2014/main" id="{EAD0D658-AA9B-C1EB-8376-F35D198C17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969" y="0"/>
            <a:ext cx="12192277" cy="6858000"/>
          </a:xfrm>
        </p:spPr>
      </p:pic>
      <p:pic>
        <p:nvPicPr>
          <p:cNvPr id="5" name="[hanhtrangso.nxbgd.vn] Audio_ Trên phim hoạt hình, voi bước khoan thai, thỏ chạy thoăn thoắt_HTS">
            <a:hlinkClick r:id="" action="ppaction://media"/>
            <a:extLst>
              <a:ext uri="{FF2B5EF4-FFF2-40B4-BE49-F238E27FC236}">
                <a16:creationId xmlns:a16="http://schemas.microsoft.com/office/drawing/2014/main" id="{2587F144-0DF1-964A-52BE-B38B763205D3}"/>
              </a:ext>
            </a:extLst>
          </p:cNvPr>
          <p:cNvPicPr>
            <a:picLocks noChangeAspect="1"/>
          </p:cNvPicPr>
          <p:nvPr>
            <a:audioFile r:link="rId3"/>
            <p:extLst>
              <p:ext uri="{DAA4B4D4-6D71-4841-9C94-3DE7FCFB9230}">
                <p14:media xmlns:p14="http://schemas.microsoft.com/office/powerpoint/2010/main" r:embed="rId4">
                  <p14:trim st="8890"/>
                </p14:media>
              </p:ext>
            </p:extLst>
          </p:nvPr>
        </p:nvPicPr>
        <p:blipFill>
          <a:blip r:embed="rId7"/>
          <a:stretch>
            <a:fillRect/>
          </a:stretch>
        </p:blipFill>
        <p:spPr>
          <a:xfrm>
            <a:off x="-600744" y="188640"/>
            <a:ext cx="406400" cy="406400"/>
          </a:xfrm>
          <a:prstGeom prst="rect">
            <a:avLst/>
          </a:prstGeom>
        </p:spPr>
      </p:pic>
    </p:spTree>
    <p:extLst>
      <p:ext uri="{BB962C8B-B14F-4D97-AF65-F5344CB8AC3E}">
        <p14:creationId xmlns:p14="http://schemas.microsoft.com/office/powerpoint/2010/main" val="7633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4"/>
                                        </p:tgtEl>
                                      </p:cBhvr>
                                    </p:cmd>
                                  </p:childTnLst>
                                </p:cTn>
                              </p:par>
                              <p:par>
                                <p:cTn id="7" presetID="1" presetClass="mediacall" presetSubtype="0" fill="hold" nodeType="withEffect">
                                  <p:stCondLst>
                                    <p:cond delay="0"/>
                                  </p:stCondLst>
                                  <p:childTnLst>
                                    <p:cmd type="call" cmd="playFrom(0.0)">
                                      <p:cBhvr>
                                        <p:cTn id="8" dur="7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91544" y="4774965"/>
            <a:ext cx="11174569" cy="2083035"/>
            <a:chOff x="494307" y="4797133"/>
            <a:chExt cx="11174569" cy="2083035"/>
          </a:xfrm>
        </p:grpSpPr>
        <p:sp>
          <p:nvSpPr>
            <p:cNvPr id="18" name="Title 1"/>
            <p:cNvSpPr txBox="1">
              <a:spLocks/>
            </p:cNvSpPr>
            <p:nvPr/>
          </p:nvSpPr>
          <p:spPr>
            <a:xfrm>
              <a:off x="494307" y="5029200"/>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lnSpc>
                  <a:spcPct val="100000"/>
                </a:lnSpc>
                <a:spcAft>
                  <a:spcPts val="0"/>
                </a:spcAft>
              </a:pP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Trên</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phim</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FF0000"/>
                  </a:solidFill>
                  <a:latin typeface="Arial-Rounded" pitchFamily="34" charset="0"/>
                  <a:ea typeface="Arial-Rounded" pitchFamily="34" charset="0"/>
                  <a:cs typeface="Arial-Rounded" pitchFamily="34" charset="0"/>
                </a:rPr>
                <a:t>hoat</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hình</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voi</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bước</a:t>
              </a:r>
              <a:r>
                <a:rPr lang="en-US" b="1" dirty="0">
                  <a:solidFill>
                    <a:srgbClr val="0070C0"/>
                  </a:solidFill>
                  <a:latin typeface="Arial-Rounded" pitchFamily="34" charset="0"/>
                  <a:ea typeface="Arial-Rounded" pitchFamily="34" charset="0"/>
                  <a:cs typeface="Arial-Rounded" pitchFamily="34" charset="0"/>
                </a:rPr>
                <a:t> </a:t>
              </a:r>
            </a:p>
            <a:p>
              <a:pPr algn="just" fontAlgn="auto">
                <a:lnSpc>
                  <a:spcPct val="100000"/>
                </a:lnSpc>
                <a:spcAft>
                  <a:spcPts val="0"/>
                </a:spcAft>
              </a:pPr>
              <a:r>
                <a:rPr lang="en-US" b="1" dirty="0" err="1">
                  <a:solidFill>
                    <a:srgbClr val="0070C0"/>
                  </a:solidFill>
                  <a:latin typeface="Arial-Rounded" pitchFamily="34" charset="0"/>
                  <a:ea typeface="Arial-Rounded" pitchFamily="34" charset="0"/>
                  <a:cs typeface="Arial-Rounded" pitchFamily="34" charset="0"/>
                </a:rPr>
                <a:t>kh</a:t>
              </a:r>
              <a:r>
                <a:rPr lang="en-US" b="1" dirty="0" err="1">
                  <a:solidFill>
                    <a:srgbClr val="FF0000"/>
                  </a:solidFill>
                  <a:latin typeface="Arial-Rounded" pitchFamily="34" charset="0"/>
                  <a:ea typeface="Arial-Rounded" pitchFamily="34" charset="0"/>
                  <a:cs typeface="Arial-Rounded" pitchFamily="34" charset="0"/>
                </a:rPr>
                <a:t>oan</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thai</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thỏ</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chạy</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0070C0"/>
                  </a:solidFill>
                  <a:latin typeface="Arial-Rounded" pitchFamily="34" charset="0"/>
                  <a:ea typeface="Arial-Rounded" pitchFamily="34" charset="0"/>
                  <a:cs typeface="Arial-Rounded" pitchFamily="34" charset="0"/>
                </a:rPr>
                <a:t>th</a:t>
              </a:r>
              <a:r>
                <a:rPr lang="en-US" b="1" dirty="0" err="1">
                  <a:solidFill>
                    <a:srgbClr val="FF0000"/>
                  </a:solidFill>
                  <a:latin typeface="Arial-Rounded" pitchFamily="34" charset="0"/>
                  <a:ea typeface="Arial-Rounded" pitchFamily="34" charset="0"/>
                  <a:cs typeface="Arial-Rounded" pitchFamily="34" charset="0"/>
                </a:rPr>
                <a:t>oăn</a:t>
              </a:r>
              <a:r>
                <a:rPr lang="en-US" b="1" dirty="0">
                  <a:solidFill>
                    <a:srgbClr val="0070C0"/>
                  </a:solidFill>
                  <a:latin typeface="Arial-Rounded" pitchFamily="34" charset="0"/>
                  <a:ea typeface="Arial-Rounded" pitchFamily="34" charset="0"/>
                  <a:cs typeface="Arial-Rounded" pitchFamily="34" charset="0"/>
                </a:rPr>
                <a:t> </a:t>
              </a:r>
              <a:r>
                <a:rPr lang="en-US" b="1" dirty="0" err="1">
                  <a:solidFill>
                    <a:srgbClr val="FF0000"/>
                  </a:solidFill>
                  <a:latin typeface="Arial-Rounded" pitchFamily="34" charset="0"/>
                  <a:ea typeface="Arial-Rounded" pitchFamily="34" charset="0"/>
                  <a:cs typeface="Arial-Rounded" pitchFamily="34" charset="0"/>
                </a:rPr>
                <a:t>thoăt</a:t>
              </a:r>
              <a:r>
                <a:rPr lang="en-US" b="1" dirty="0">
                  <a:solidFill>
                    <a:srgbClr val="0070C0"/>
                  </a:solidFill>
                  <a:latin typeface="Arial-Rounded" pitchFamily="34" charset="0"/>
                  <a:ea typeface="Arial-Rounded" pitchFamily="34" charset="0"/>
                  <a:cs typeface="Arial-Rounded" pitchFamily="34" charset="0"/>
                </a:rPr>
                <a:t>.  </a:t>
              </a:r>
            </a:p>
          </p:txBody>
        </p:sp>
        <p:sp>
          <p:nvSpPr>
            <p:cNvPr id="12" name="Title 1"/>
            <p:cNvSpPr txBox="1">
              <a:spLocks/>
            </p:cNvSpPr>
            <p:nvPr/>
          </p:nvSpPr>
          <p:spPr>
            <a:xfrm>
              <a:off x="3743946" y="4797133"/>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6995319" y="537908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b="1">
                  <a:solidFill>
                    <a:srgbClr val="0070C0"/>
                  </a:solidFill>
                  <a:latin typeface="Arial-Rounded" pitchFamily="34" charset="0"/>
                  <a:ea typeface="Arial-Rounded" pitchFamily="34" charset="0"/>
                  <a:cs typeface="Arial-Rounded" pitchFamily="34" charset="0"/>
                </a:rPr>
                <a:t>́</a:t>
              </a:r>
            </a:p>
          </p:txBody>
        </p:sp>
      </p:grpSp>
      <p:pic>
        <p:nvPicPr>
          <p:cNvPr id="9" name="Picture 8" descr="A cartoon of an elephant and a rabbit&#10;&#10;AI-generated content may be incorrect.">
            <a:extLst>
              <a:ext uri="{FF2B5EF4-FFF2-40B4-BE49-F238E27FC236}">
                <a16:creationId xmlns:a16="http://schemas.microsoft.com/office/drawing/2014/main" id="{3D599245-D0AA-5C73-D6B6-7C0993EDB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332656"/>
            <a:ext cx="8688288" cy="4887162"/>
          </a:xfrm>
          <a:prstGeom prst="rect">
            <a:avLst/>
          </a:prstGeom>
        </p:spPr>
      </p:pic>
      <p:grpSp>
        <p:nvGrpSpPr>
          <p:cNvPr id="10" name="Group 9"/>
          <p:cNvGrpSpPr/>
          <p:nvPr/>
        </p:nvGrpSpPr>
        <p:grpSpPr>
          <a:xfrm>
            <a:off x="-5218" y="188640"/>
            <a:ext cx="3448696" cy="941185"/>
            <a:chOff x="63500" y="1429216"/>
            <a:chExt cx="2592937" cy="705889"/>
          </a:xfrm>
        </p:grpSpPr>
        <p:sp>
          <p:nvSpPr>
            <p:cNvPr id="11"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700">
                  <a:solidFill>
                    <a:prstClr val="white"/>
                  </a:solidFill>
                  <a:latin typeface="Arial-Rounded" pitchFamily="34" charset="0"/>
                  <a:ea typeface="Arial-Rounded" pitchFamily="34" charset="0"/>
                  <a:cs typeface="Arial-Rounded" pitchFamily="34" charset="0"/>
                </a:rPr>
                <a:t>Nhận biết</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457932"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89454"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484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107181"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fontAlgn="auto">
              <a:spcBef>
                <a:spcPts val="0"/>
              </a:spcBef>
              <a:spcAft>
                <a:spcPts val="0"/>
              </a:spcAft>
            </a:pP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72036"/>
            <a:ext cx="3088767" cy="1862048"/>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oan</a:t>
            </a:r>
          </a:p>
        </p:txBody>
      </p:sp>
      <p:sp>
        <p:nvSpPr>
          <p:cNvPr id="7" name="TextBox 6"/>
          <p:cNvSpPr txBox="1"/>
          <p:nvPr/>
        </p:nvSpPr>
        <p:spPr>
          <a:xfrm>
            <a:off x="6434194" y="3470372"/>
            <a:ext cx="3397644" cy="1865376"/>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oăn</a:t>
            </a:r>
          </a:p>
        </p:txBody>
      </p:sp>
      <p:sp>
        <p:nvSpPr>
          <p:cNvPr id="10" name="TextBox 9"/>
          <p:cNvSpPr txBox="1"/>
          <p:nvPr/>
        </p:nvSpPr>
        <p:spPr>
          <a:xfrm>
            <a:off x="2315981"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2890961" y="3481614"/>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6856666" y="3475220"/>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911514"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a:t>
            </a:r>
          </a:p>
        </p:txBody>
      </p:sp>
      <p:sp>
        <p:nvSpPr>
          <p:cNvPr id="13" name="TextBox 12"/>
          <p:cNvSpPr txBox="1"/>
          <p:nvPr/>
        </p:nvSpPr>
        <p:spPr>
          <a:xfrm>
            <a:off x="6276999"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7253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8" grpId="0"/>
      <p:bldP spid="11"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fontAlgn="auto">
              <a:spcBef>
                <a:spcPts val="0"/>
              </a:spcBef>
              <a:spcAft>
                <a:spcPts val="0"/>
              </a:spcAft>
            </a:pP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72036"/>
            <a:ext cx="3088767" cy="1862048"/>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oat</a:t>
            </a:r>
          </a:p>
        </p:txBody>
      </p:sp>
      <p:sp>
        <p:nvSpPr>
          <p:cNvPr id="7" name="TextBox 6"/>
          <p:cNvSpPr txBox="1"/>
          <p:nvPr/>
        </p:nvSpPr>
        <p:spPr>
          <a:xfrm>
            <a:off x="6434194" y="3470372"/>
            <a:ext cx="3397644" cy="1865376"/>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oăt</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253853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101090" y="3481614"/>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051536" y="3475220"/>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911514"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t</a:t>
            </a:r>
          </a:p>
        </p:txBody>
      </p:sp>
      <p:sp>
        <p:nvSpPr>
          <p:cNvPr id="13" name="TextBox 12"/>
          <p:cNvSpPr txBox="1"/>
          <p:nvPr/>
        </p:nvSpPr>
        <p:spPr>
          <a:xfrm>
            <a:off x="648594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7253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2348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hoạt</a:t>
            </a:r>
          </a:p>
        </p:txBody>
      </p:sp>
      <p:sp>
        <p:nvSpPr>
          <p:cNvPr id="5" name="Title 1"/>
          <p:cNvSpPr txBox="1">
            <a:spLocks/>
          </p:cNvSpPr>
          <p:nvPr/>
        </p:nvSpPr>
        <p:spPr>
          <a:xfrm>
            <a:off x="3488407"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khoát</a:t>
            </a:r>
          </a:p>
        </p:txBody>
      </p:sp>
      <p:sp>
        <p:nvSpPr>
          <p:cNvPr id="7" name="Title 1"/>
          <p:cNvSpPr txBox="1">
            <a:spLocks/>
          </p:cNvSpPr>
          <p:nvPr/>
        </p:nvSpPr>
        <p:spPr>
          <a:xfrm>
            <a:off x="6201633"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toán</a:t>
            </a:r>
          </a:p>
        </p:txBody>
      </p:sp>
      <p:sp>
        <p:nvSpPr>
          <p:cNvPr id="8" name="Title 1"/>
          <p:cNvSpPr txBox="1">
            <a:spLocks/>
          </p:cNvSpPr>
          <p:nvPr/>
        </p:nvSpPr>
        <p:spPr>
          <a:xfrm>
            <a:off x="1265317"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11" name="Title 1"/>
          <p:cNvSpPr txBox="1">
            <a:spLocks/>
          </p:cNvSpPr>
          <p:nvPr/>
        </p:nvSpPr>
        <p:spPr>
          <a:xfrm>
            <a:off x="4231011"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13" name="Title 1"/>
          <p:cNvSpPr txBox="1">
            <a:spLocks/>
          </p:cNvSpPr>
          <p:nvPr/>
        </p:nvSpPr>
        <p:spPr>
          <a:xfrm>
            <a:off x="666193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7" name="Title 1"/>
          <p:cNvSpPr txBox="1">
            <a:spLocks/>
          </p:cNvSpPr>
          <p:nvPr/>
        </p:nvSpPr>
        <p:spPr>
          <a:xfrm>
            <a:off x="8877857"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xoan</a:t>
            </a:r>
          </a:p>
        </p:txBody>
      </p:sp>
      <p:sp>
        <p:nvSpPr>
          <p:cNvPr id="18" name="Title 1"/>
          <p:cNvSpPr txBox="1">
            <a:spLocks/>
          </p:cNvSpPr>
          <p:nvPr/>
        </p:nvSpPr>
        <p:spPr>
          <a:xfrm>
            <a:off x="9539172"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22" name="Title 1"/>
          <p:cNvSpPr txBox="1">
            <a:spLocks/>
          </p:cNvSpPr>
          <p:nvPr/>
        </p:nvSpPr>
        <p:spPr>
          <a:xfrm>
            <a:off x="631004"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choắt</a:t>
            </a:r>
          </a:p>
        </p:txBody>
      </p:sp>
      <p:sp>
        <p:nvSpPr>
          <p:cNvPr id="23" name="Title 1"/>
          <p:cNvSpPr txBox="1">
            <a:spLocks/>
          </p:cNvSpPr>
          <p:nvPr/>
        </p:nvSpPr>
        <p:spPr>
          <a:xfrm>
            <a:off x="3496923"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hoắt</a:t>
            </a:r>
          </a:p>
        </p:txBody>
      </p:sp>
      <p:sp>
        <p:nvSpPr>
          <p:cNvPr id="24" name="Title 1"/>
          <p:cNvSpPr txBox="1">
            <a:spLocks/>
          </p:cNvSpPr>
          <p:nvPr/>
        </p:nvSpPr>
        <p:spPr>
          <a:xfrm>
            <a:off x="6210149"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ngoằn</a:t>
            </a:r>
          </a:p>
        </p:txBody>
      </p:sp>
      <p:sp>
        <p:nvSpPr>
          <p:cNvPr id="25" name="Title 1"/>
          <p:cNvSpPr txBox="1">
            <a:spLocks/>
          </p:cNvSpPr>
          <p:nvPr/>
        </p:nvSpPr>
        <p:spPr>
          <a:xfrm>
            <a:off x="1488525"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26" name="Title 1"/>
          <p:cNvSpPr txBox="1">
            <a:spLocks/>
          </p:cNvSpPr>
          <p:nvPr/>
        </p:nvSpPr>
        <p:spPr>
          <a:xfrm>
            <a:off x="4063621"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27" name="Title 1"/>
          <p:cNvSpPr txBox="1">
            <a:spLocks/>
          </p:cNvSpPr>
          <p:nvPr/>
        </p:nvSpPr>
        <p:spPr>
          <a:xfrm>
            <a:off x="6985228"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sp>
        <p:nvSpPr>
          <p:cNvPr id="28" name="Title 1"/>
          <p:cNvSpPr txBox="1">
            <a:spLocks/>
          </p:cNvSpPr>
          <p:nvPr/>
        </p:nvSpPr>
        <p:spPr>
          <a:xfrm>
            <a:off x="8853715"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thoăn</a:t>
            </a:r>
          </a:p>
        </p:txBody>
      </p:sp>
      <p:sp>
        <p:nvSpPr>
          <p:cNvPr id="29" name="Title 1"/>
          <p:cNvSpPr txBox="1">
            <a:spLocks/>
          </p:cNvSpPr>
          <p:nvPr/>
        </p:nvSpPr>
        <p:spPr>
          <a:xfrm>
            <a:off x="9637238"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72057"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hoạt</a:t>
            </a:r>
          </a:p>
        </p:txBody>
      </p:sp>
      <p:sp>
        <p:nvSpPr>
          <p:cNvPr id="32" name="Title 1"/>
          <p:cNvSpPr txBox="1">
            <a:spLocks/>
          </p:cNvSpPr>
          <p:nvPr/>
        </p:nvSpPr>
        <p:spPr>
          <a:xfrm>
            <a:off x="3488407"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khoát</a:t>
            </a:r>
          </a:p>
        </p:txBody>
      </p:sp>
      <p:sp>
        <p:nvSpPr>
          <p:cNvPr id="33" name="Title 1"/>
          <p:cNvSpPr txBox="1">
            <a:spLocks/>
          </p:cNvSpPr>
          <p:nvPr/>
        </p:nvSpPr>
        <p:spPr>
          <a:xfrm>
            <a:off x="6201633"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toán</a:t>
            </a:r>
          </a:p>
        </p:txBody>
      </p:sp>
      <p:sp>
        <p:nvSpPr>
          <p:cNvPr id="34" name="Title 1"/>
          <p:cNvSpPr txBox="1">
            <a:spLocks/>
          </p:cNvSpPr>
          <p:nvPr/>
        </p:nvSpPr>
        <p:spPr>
          <a:xfrm>
            <a:off x="1265317"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35" name="Title 1"/>
          <p:cNvSpPr txBox="1">
            <a:spLocks/>
          </p:cNvSpPr>
          <p:nvPr/>
        </p:nvSpPr>
        <p:spPr>
          <a:xfrm>
            <a:off x="4231011"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36" name="Title 1"/>
          <p:cNvSpPr txBox="1">
            <a:spLocks/>
          </p:cNvSpPr>
          <p:nvPr/>
        </p:nvSpPr>
        <p:spPr>
          <a:xfrm>
            <a:off x="66619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7" name="Title 1"/>
          <p:cNvSpPr txBox="1">
            <a:spLocks/>
          </p:cNvSpPr>
          <p:nvPr/>
        </p:nvSpPr>
        <p:spPr>
          <a:xfrm>
            <a:off x="8877857"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xoan</a:t>
            </a:r>
          </a:p>
        </p:txBody>
      </p:sp>
      <p:sp>
        <p:nvSpPr>
          <p:cNvPr id="38" name="Title 1"/>
          <p:cNvSpPr txBox="1">
            <a:spLocks/>
          </p:cNvSpPr>
          <p:nvPr/>
        </p:nvSpPr>
        <p:spPr>
          <a:xfrm>
            <a:off x="9539172"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9" name="Title 1"/>
          <p:cNvSpPr txBox="1">
            <a:spLocks/>
          </p:cNvSpPr>
          <p:nvPr/>
        </p:nvSpPr>
        <p:spPr>
          <a:xfrm>
            <a:off x="631004"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choắt</a:t>
            </a:r>
          </a:p>
        </p:txBody>
      </p:sp>
      <p:sp>
        <p:nvSpPr>
          <p:cNvPr id="40" name="Title 1"/>
          <p:cNvSpPr txBox="1">
            <a:spLocks/>
          </p:cNvSpPr>
          <p:nvPr/>
        </p:nvSpPr>
        <p:spPr>
          <a:xfrm>
            <a:off x="3496923"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hoắt</a:t>
            </a:r>
          </a:p>
        </p:txBody>
      </p:sp>
      <p:sp>
        <p:nvSpPr>
          <p:cNvPr id="41" name="Title 1"/>
          <p:cNvSpPr txBox="1">
            <a:spLocks/>
          </p:cNvSpPr>
          <p:nvPr/>
        </p:nvSpPr>
        <p:spPr>
          <a:xfrm>
            <a:off x="6210149"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ngoằn</a:t>
            </a:r>
          </a:p>
        </p:txBody>
      </p:sp>
      <p:sp>
        <p:nvSpPr>
          <p:cNvPr id="42" name="Title 1"/>
          <p:cNvSpPr txBox="1">
            <a:spLocks/>
          </p:cNvSpPr>
          <p:nvPr/>
        </p:nvSpPr>
        <p:spPr>
          <a:xfrm>
            <a:off x="1488525"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43" name="Title 1"/>
          <p:cNvSpPr txBox="1">
            <a:spLocks/>
          </p:cNvSpPr>
          <p:nvPr/>
        </p:nvSpPr>
        <p:spPr>
          <a:xfrm>
            <a:off x="4063621"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44" name="Title 1"/>
          <p:cNvSpPr txBox="1">
            <a:spLocks/>
          </p:cNvSpPr>
          <p:nvPr/>
        </p:nvSpPr>
        <p:spPr>
          <a:xfrm>
            <a:off x="698522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sp>
        <p:nvSpPr>
          <p:cNvPr id="45" name="Title 1"/>
          <p:cNvSpPr txBox="1">
            <a:spLocks/>
          </p:cNvSpPr>
          <p:nvPr/>
        </p:nvSpPr>
        <p:spPr>
          <a:xfrm>
            <a:off x="8853715"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thoăn</a:t>
            </a:r>
          </a:p>
        </p:txBody>
      </p:sp>
      <p:sp>
        <p:nvSpPr>
          <p:cNvPr id="46" name="Title 1"/>
          <p:cNvSpPr txBox="1">
            <a:spLocks/>
          </p:cNvSpPr>
          <p:nvPr/>
        </p:nvSpPr>
        <p:spPr>
          <a:xfrm>
            <a:off x="963723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754"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355600" y="2971800"/>
            <a:ext cx="2000505" cy="1630218"/>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08" y="11586"/>
            <a:ext cx="2493458" cy="2493458"/>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5740" y="1988051"/>
            <a:ext cx="2565406" cy="2565406"/>
          </a:xfrm>
          <a:prstGeom prst="rect">
            <a:avLst/>
          </a:prstGeom>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4281" y="4050158"/>
            <a:ext cx="2165872" cy="2165872"/>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863600" y="1295400"/>
            <a:ext cx="429611" cy="2233374"/>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8E200655-B37D-4959-A43E-48F4A01582F7}"/>
              </a:ext>
            </a:extLst>
          </p:cNvPr>
          <p:cNvSpPr/>
          <p:nvPr/>
        </p:nvSpPr>
        <p:spPr>
          <a:xfrm rot="7569395">
            <a:off x="3722094" y="715741"/>
            <a:ext cx="429611" cy="2233374"/>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4E41BF6A-09E2-4DAD-B9E7-5D1C750CCCB7}"/>
              </a:ext>
            </a:extLst>
          </p:cNvPr>
          <p:cNvSpPr/>
          <p:nvPr/>
        </p:nvSpPr>
        <p:spPr>
          <a:xfrm rot="17804763">
            <a:off x="5128395" y="3625536"/>
            <a:ext cx="429611" cy="2233374"/>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119066" y="4939652"/>
            <a:ext cx="1633095" cy="17637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D4D3B0F-3CDE-4DCF-8573-6FC2A45A963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6566705" y="1113756"/>
            <a:ext cx="5433504" cy="58681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10;&#10;Description automatically generated with medium confidence">
            <a:extLst>
              <a:ext uri="{FF2B5EF4-FFF2-40B4-BE49-F238E27FC236}">
                <a16:creationId xmlns:a16="http://schemas.microsoft.com/office/drawing/2014/main" id="{86DEF831-2785-4F80-85F6-DB4CC0324C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39762" y="4341488"/>
            <a:ext cx="2990085" cy="2990085"/>
          </a:xfrm>
          <a:prstGeom prst="rect">
            <a:avLst/>
          </a:prstGeom>
        </p:spPr>
      </p:pic>
      <p:pic>
        <p:nvPicPr>
          <p:cNvPr id="2" name="Picture 1">
            <a:extLst>
              <a:ext uri="{FF2B5EF4-FFF2-40B4-BE49-F238E27FC236}">
                <a16:creationId xmlns:a16="http://schemas.microsoft.com/office/drawing/2014/main" id="{37FDF7B0-1BC2-E2DF-E098-EF801058C58A}"/>
              </a:ext>
            </a:extLst>
          </p:cNvPr>
          <p:cNvPicPr>
            <a:picLocks noChangeAspect="1"/>
          </p:cNvPicPr>
          <p:nvPr/>
        </p:nvPicPr>
        <p:blipFill>
          <a:blip r:embed="rId13"/>
          <a:stretch>
            <a:fillRect/>
          </a:stretch>
        </p:blipFill>
        <p:spPr>
          <a:xfrm>
            <a:off x="5040189" y="210267"/>
            <a:ext cx="4136812" cy="1871789"/>
          </a:xfrm>
          <a:prstGeom prst="rect">
            <a:avLst/>
          </a:prstGeom>
        </p:spPr>
      </p:pic>
    </p:spTree>
    <p:extLst>
      <p:ext uri="{BB962C8B-B14F-4D97-AF65-F5344CB8AC3E}">
        <p14:creationId xmlns:p14="http://schemas.microsoft.com/office/powerpoint/2010/main" val="25400697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par>
                                <p:cTn id="12" presetID="21"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par>
                                <p:cTn id="15" presetID="21"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par>
                                <p:cTn id="18" presetID="21"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3"/>
                                        </p:tgtEl>
                                        <p:attrNameLst>
                                          <p:attrName>r</p:attrName>
                                        </p:attrNameLst>
                                      </p:cBhvr>
                                    </p:animRot>
                                    <p:animRot by="-240000">
                                      <p:cBhvr>
                                        <p:cTn id="41" dur="200" fill="hold">
                                          <p:stCondLst>
                                            <p:cond delay="200"/>
                                          </p:stCondLst>
                                        </p:cTn>
                                        <p:tgtEl>
                                          <p:spTgt spid="3"/>
                                        </p:tgtEl>
                                        <p:attrNameLst>
                                          <p:attrName>r</p:attrName>
                                        </p:attrNameLst>
                                      </p:cBhvr>
                                    </p:animRot>
                                    <p:animRot by="240000">
                                      <p:cBhvr>
                                        <p:cTn id="42" dur="200" fill="hold">
                                          <p:stCondLst>
                                            <p:cond delay="400"/>
                                          </p:stCondLst>
                                        </p:cTn>
                                        <p:tgtEl>
                                          <p:spTgt spid="3"/>
                                        </p:tgtEl>
                                        <p:attrNameLst>
                                          <p:attrName>r</p:attrName>
                                        </p:attrNameLst>
                                      </p:cBhvr>
                                    </p:animRot>
                                    <p:animRot by="-240000">
                                      <p:cBhvr>
                                        <p:cTn id="43" dur="200" fill="hold">
                                          <p:stCondLst>
                                            <p:cond delay="600"/>
                                          </p:stCondLst>
                                        </p:cTn>
                                        <p:tgtEl>
                                          <p:spTgt spid="3"/>
                                        </p:tgtEl>
                                        <p:attrNameLst>
                                          <p:attrName>r</p:attrName>
                                        </p:attrNameLst>
                                      </p:cBhvr>
                                    </p:animRot>
                                    <p:animRot by="120000">
                                      <p:cBhvr>
                                        <p:cTn id="4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7180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304801" y="4719097"/>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83964"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9027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623" y="2209801"/>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971" y="2212676"/>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56144"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124"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74EBDBFE-73AC-41F4-B984-C75ABB7B55C7}"/>
              </a:ext>
            </a:extLst>
          </p:cNvPr>
          <p:cNvGrpSpPr/>
          <p:nvPr/>
        </p:nvGrpSpPr>
        <p:grpSpPr>
          <a:xfrm>
            <a:off x="-3195" y="0"/>
            <a:ext cx="12195196" cy="6858000"/>
            <a:chOff x="-3195" y="0"/>
            <a:chExt cx="12195196" cy="6858000"/>
          </a:xfrm>
        </p:grpSpPr>
        <p:pic>
          <p:nvPicPr>
            <p:cNvPr id="17" name="图片 9" descr="文本, 背景图案&#10;&#10;描述已自动生成">
              <a:extLst>
                <a:ext uri="{FF2B5EF4-FFF2-40B4-BE49-F238E27FC236}">
                  <a16:creationId xmlns:a16="http://schemas.microsoft.com/office/drawing/2014/main" id="{BE427A08-58D4-4CA8-9DD6-2E0DFE3CDB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8" name="图片 10" descr="形状&#10;&#10;描述已自动生成">
              <a:extLst>
                <a:ext uri="{FF2B5EF4-FFF2-40B4-BE49-F238E27FC236}">
                  <a16:creationId xmlns:a16="http://schemas.microsoft.com/office/drawing/2014/main" id="{71C7FE72-FD62-47BF-9BD9-4AE2B70639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0" name="Hình chữ nhật: Góc Tròn 6">
            <a:extLst>
              <a:ext uri="{FF2B5EF4-FFF2-40B4-BE49-F238E27FC236}">
                <a16:creationId xmlns:a16="http://schemas.microsoft.com/office/drawing/2014/main" id="{E724F7F3-6603-2523-FD32-F5BBC8978EE5}"/>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1B703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703B"/>
                </a:solid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DEBA9E2-2C02-F2AC-5799-2D358ECD4F35}"/>
              </a:ext>
            </a:extLst>
          </p:cNvPr>
          <p:cNvPicPr>
            <a:picLocks noChangeAspect="1"/>
          </p:cNvPicPr>
          <p:nvPr/>
        </p:nvPicPr>
        <p:blipFill>
          <a:blip r:embed="rId4"/>
          <a:stretch>
            <a:fillRect/>
          </a:stretch>
        </p:blipFill>
        <p:spPr>
          <a:xfrm>
            <a:off x="7032104" y="3861048"/>
            <a:ext cx="1545600" cy="2520000"/>
          </a:xfrm>
          <a:prstGeom prst="rect">
            <a:avLst/>
          </a:prstGeom>
        </p:spPr>
      </p:pic>
      <p:pic>
        <p:nvPicPr>
          <p:cNvPr id="16" name="Picture 15">
            <a:extLst>
              <a:ext uri="{FF2B5EF4-FFF2-40B4-BE49-F238E27FC236}">
                <a16:creationId xmlns:a16="http://schemas.microsoft.com/office/drawing/2014/main" id="{56476570-5F97-7C7B-3802-D616E519443D}"/>
              </a:ext>
            </a:extLst>
          </p:cNvPr>
          <p:cNvPicPr>
            <a:picLocks noChangeAspect="1"/>
          </p:cNvPicPr>
          <p:nvPr/>
        </p:nvPicPr>
        <p:blipFill>
          <a:blip r:embed="rId5"/>
          <a:stretch>
            <a:fillRect/>
          </a:stretch>
        </p:blipFill>
        <p:spPr>
          <a:xfrm>
            <a:off x="3215680" y="3861048"/>
            <a:ext cx="1742720" cy="252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12A1C7EF-C4EC-FE8B-800E-621C3AEE886E}"/>
              </a:ext>
            </a:extLst>
          </p:cNvPr>
          <p:cNvPicPr>
            <a:picLocks noChangeAspect="1"/>
          </p:cNvPicPr>
          <p:nvPr/>
        </p:nvPicPr>
        <p:blipFill rotWithShape="1">
          <a:blip r:embed="rId6">
            <a:extLst>
              <a:ext uri="{28A0092B-C50C-407E-A947-70E740481C1C}">
                <a14:useLocalDpi xmlns:a14="http://schemas.microsoft.com/office/drawing/2010/main" val="0"/>
              </a:ext>
            </a:extLst>
          </a:blip>
          <a:srcRect b="31772"/>
          <a:stretch/>
        </p:blipFill>
        <p:spPr>
          <a:xfrm>
            <a:off x="3431704" y="476672"/>
            <a:ext cx="4716275" cy="3420000"/>
          </a:xfrm>
          <a:prstGeom prst="rect">
            <a:avLst/>
          </a:prstGeom>
          <a:effectLst>
            <a:glow rad="152400">
              <a:srgbClr val="FF3399">
                <a:alpha val="50000"/>
              </a:srgbClr>
            </a:glow>
            <a:innerShdw blurRad="114300">
              <a:prstClr val="black"/>
            </a:innerShdw>
          </a:effectLst>
        </p:spPr>
      </p:pic>
      <p:sp>
        <p:nvSpPr>
          <p:cNvPr id="28" name="Oval 27">
            <a:extLst>
              <a:ext uri="{FF2B5EF4-FFF2-40B4-BE49-F238E27FC236}">
                <a16:creationId xmlns:a16="http://schemas.microsoft.com/office/drawing/2014/main" id="{197E0220-2E0B-8FF0-8377-AFF1D66F8CA3}"/>
              </a:ext>
            </a:extLst>
          </p:cNvPr>
          <p:cNvSpPr/>
          <p:nvPr/>
        </p:nvSpPr>
        <p:spPr>
          <a:xfrm>
            <a:off x="8157332" y="3823855"/>
            <a:ext cx="387092" cy="308833"/>
          </a:xfrm>
          <a:prstGeom prst="ellipse">
            <a:avLst/>
          </a:prstGeom>
          <a:solidFill>
            <a:srgbClr val="F3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C9C9B9F-48E5-764E-B667-702AD4193CA9}"/>
              </a:ext>
            </a:extLst>
          </p:cNvPr>
          <p:cNvPicPr>
            <a:picLocks noChangeAspect="1"/>
          </p:cNvPicPr>
          <p:nvPr/>
        </p:nvPicPr>
        <p:blipFill>
          <a:blip r:embed="rId7"/>
          <a:stretch>
            <a:fillRect/>
          </a:stretch>
        </p:blipFill>
        <p:spPr>
          <a:xfrm>
            <a:off x="3575720" y="836712"/>
            <a:ext cx="4615072" cy="2444708"/>
          </a:xfrm>
          <a:prstGeom prst="rect">
            <a:avLst/>
          </a:prstGeom>
        </p:spPr>
      </p:pic>
    </p:spTree>
    <p:extLst>
      <p:ext uri="{BB962C8B-B14F-4D97-AF65-F5344CB8AC3E}">
        <p14:creationId xmlns:p14="http://schemas.microsoft.com/office/powerpoint/2010/main" val="233612186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7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14:bounceEnd="7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0"/>
                                      </p:stCondLst>
                                      <p:childTnLst>
                                        <p:animRot by="120000">
                                          <p:cBhvr>
                                            <p:cTn id="14" dur="100" fill="hold">
                                              <p:stCondLst>
                                                <p:cond delay="0"/>
                                              </p:stCondLst>
                                            </p:cTn>
                                            <p:tgtEl>
                                              <p:spTgt spid="16"/>
                                            </p:tgtEl>
                                            <p:attrNameLst>
                                              <p:attrName>r</p:attrName>
                                            </p:attrNameLst>
                                          </p:cBhvr>
                                        </p:animRot>
                                        <p:animRot by="-240000">
                                          <p:cBhvr>
                                            <p:cTn id="15" dur="200" fill="hold">
                                              <p:stCondLst>
                                                <p:cond delay="200"/>
                                              </p:stCondLst>
                                            </p:cTn>
                                            <p:tgtEl>
                                              <p:spTgt spid="16"/>
                                            </p:tgtEl>
                                            <p:attrNameLst>
                                              <p:attrName>r</p:attrName>
                                            </p:attrNameLst>
                                          </p:cBhvr>
                                        </p:animRot>
                                        <p:animRot by="240000">
                                          <p:cBhvr>
                                            <p:cTn id="16" dur="200" fill="hold">
                                              <p:stCondLst>
                                                <p:cond delay="400"/>
                                              </p:stCondLst>
                                            </p:cTn>
                                            <p:tgtEl>
                                              <p:spTgt spid="16"/>
                                            </p:tgtEl>
                                            <p:attrNameLst>
                                              <p:attrName>r</p:attrName>
                                            </p:attrNameLst>
                                          </p:cBhvr>
                                        </p:animRot>
                                        <p:animRot by="-240000">
                                          <p:cBhvr>
                                            <p:cTn id="17" dur="200" fill="hold">
                                              <p:stCondLst>
                                                <p:cond delay="600"/>
                                              </p:stCondLst>
                                            </p:cTn>
                                            <p:tgtEl>
                                              <p:spTgt spid="16"/>
                                            </p:tgtEl>
                                            <p:attrNameLst>
                                              <p:attrName>r</p:attrName>
                                            </p:attrNameLst>
                                          </p:cBhvr>
                                        </p:animRot>
                                        <p:animRot by="120000">
                                          <p:cBhvr>
                                            <p:cTn id="18" dur="200" fill="hold">
                                              <p:stCondLst>
                                                <p:cond delay="800"/>
                                              </p:stCondLst>
                                            </p:cTn>
                                            <p:tgtEl>
                                              <p:spTgt spid="16"/>
                                            </p:tgtEl>
                                            <p:attrNameLst>
                                              <p:attrName>r</p:attrName>
                                            </p:attrNameLst>
                                          </p:cBhvr>
                                        </p:animRot>
                                      </p:childTnLst>
                                    </p:cTn>
                                  </p:par>
                                  <p:par>
                                    <p:cTn id="19" presetID="32" presetClass="emph" presetSubtype="0" repeatCount="3000"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9" name="uỷn.wav"/>
                                            </p:tgtEl>
                                          </p:cMediaNode>
                                        </p:audio>
                                      </p:subTnLst>
                                    </p:cTn>
                                  </p:par>
                                  <p:par>
                                    <p:cTn id="22" presetID="32" presetClass="emph" presetSubtype="0" repeatCount="3000" fill="hold" nodeType="withEffect">
                                      <p:stCondLst>
                                        <p:cond delay="0"/>
                                      </p:st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32" presetClass="emph" presetSubtype="0" repeatCount="3000" fill="hold" nodeType="with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repeatCount="3000"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29883" y="1628776"/>
            <a:ext cx="8051865" cy="4524118"/>
          </a:xfrm>
          <a:prstGeom prst="rect">
            <a:avLst/>
          </a:prstGeom>
          <a:noFill/>
        </p:spPr>
        <p:txBody>
          <a:bodyPr wrap="square" lIns="121725" tIns="60862" rIns="121725" bIns="60862" rtlCol="0">
            <a:spAutoFit/>
          </a:bodyPr>
          <a:lstStyle/>
          <a:p>
            <a:pPr fontAlgn="auto">
              <a:spcBef>
                <a:spcPts val="0"/>
              </a:spcBef>
              <a:spcAft>
                <a:spcPts val="0"/>
              </a:spcAft>
            </a:pPr>
            <a:r>
              <a:rPr lang="el-GR" sz="28600">
                <a:solidFill>
                  <a:srgbClr val="FF0000"/>
                </a:solidFill>
                <a:latin typeface="HP001 4 hàng"/>
                <a:cs typeface="+mn-cs"/>
              </a:rPr>
              <a:t>Ξ</a:t>
            </a:r>
            <a:r>
              <a:rPr lang="en-US" sz="28600">
                <a:solidFill>
                  <a:srgbClr val="FF0000"/>
                </a:solidFill>
                <a:latin typeface="HP001 4 hàng"/>
                <a:cs typeface="+mn-cs"/>
              </a:rPr>
              <a:t>n </a:t>
            </a:r>
            <a:endParaRPr lang="en-US" sz="28600">
              <a:solidFill>
                <a:srgbClr val="FF0000"/>
              </a:solidFill>
              <a:latin typeface="HP001 4 hàng" pitchFamily="34" charset="0"/>
              <a:cs typeface="+mn-cs"/>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l-GR" sz="14000">
                <a:solidFill>
                  <a:srgbClr val="FF0000"/>
                </a:solidFill>
                <a:latin typeface="HP001 4 hàng"/>
                <a:cs typeface="+mn-cs"/>
              </a:rPr>
              <a:t>Ξ</a:t>
            </a:r>
            <a:r>
              <a:rPr lang="en-US" sz="14000">
                <a:solidFill>
                  <a:srgbClr val="FF0000"/>
                </a:solidFill>
                <a:latin typeface="HP001 4 hàng"/>
                <a:cs typeface="+mn-cs"/>
              </a:rPr>
              <a:t>n </a:t>
            </a:r>
            <a:endParaRPr lang="en-US" sz="14000">
              <a:solidFill>
                <a:srgbClr val="FF0000"/>
              </a:solidFill>
              <a:latin typeface="HP001 4 hàng" pitchFamily="34" charset="0"/>
              <a:cs typeface="+mn-cs"/>
            </a:endParaRPr>
          </a:p>
        </p:txBody>
      </p:sp>
      <p:grpSp>
        <p:nvGrpSpPr>
          <p:cNvPr id="5" name="Group 4"/>
          <p:cNvGrpSpPr/>
          <p:nvPr/>
        </p:nvGrpSpPr>
        <p:grpSpPr>
          <a:xfrm>
            <a:off x="-69276" y="76203"/>
            <a:ext cx="3933029" cy="941185"/>
            <a:chOff x="63500" y="1429216"/>
            <a:chExt cx="2957086" cy="705889"/>
          </a:xfrm>
        </p:grpSpPr>
        <p:sp>
          <p:nvSpPr>
            <p:cNvPr id="6" name="Rounded Rectangle 5"/>
            <p:cNvSpPr/>
            <p:nvPr/>
          </p:nvSpPr>
          <p:spPr>
            <a:xfrm>
              <a:off x="384357" y="1429216"/>
              <a:ext cx="263622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n-US" sz="28600">
                <a:solidFill>
                  <a:srgbClr val="FF0000"/>
                </a:solidFill>
                <a:latin typeface="HP001 4 hàng"/>
                <a:cs typeface="+mn-cs"/>
              </a:rPr>
              <a:t>ęn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n-US" sz="14000">
                <a:solidFill>
                  <a:srgbClr val="FF0000"/>
                </a:solidFill>
                <a:latin typeface="HP001 4 hàng"/>
                <a:cs typeface="+mn-cs"/>
              </a:rPr>
              <a:t>ęn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l-GR" sz="28600">
                <a:solidFill>
                  <a:srgbClr val="FF0000"/>
                </a:solidFill>
                <a:latin typeface="HP001 4 hàng"/>
                <a:cs typeface="+mn-cs"/>
              </a:rPr>
              <a:t>Ξ</a:t>
            </a:r>
            <a:r>
              <a:rPr lang="en-US" sz="28600">
                <a:solidFill>
                  <a:srgbClr val="FF0000"/>
                </a:solidFill>
                <a:latin typeface="HP001 4 hàng"/>
                <a:cs typeface="+mn-cs"/>
              </a:rPr>
              <a:t>t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l-GR" sz="14000">
                <a:solidFill>
                  <a:srgbClr val="FF0000"/>
                </a:solidFill>
                <a:latin typeface="HP001 4 hàng"/>
                <a:cs typeface="+mn-cs"/>
              </a:rPr>
              <a:t>Ξ</a:t>
            </a:r>
            <a:r>
              <a:rPr lang="en-US" sz="14000">
                <a:solidFill>
                  <a:srgbClr val="FF0000"/>
                </a:solidFill>
                <a:latin typeface="HP001 4 hàng"/>
                <a:cs typeface="+mn-cs"/>
              </a:rPr>
              <a:t>t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1279619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n-US" sz="28600">
                <a:solidFill>
                  <a:srgbClr val="FF0000"/>
                </a:solidFill>
                <a:latin typeface="HP001 4 hàng"/>
                <a:cs typeface="+mn-cs"/>
              </a:rPr>
              <a:t>ęt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n-US" sz="14000">
                <a:solidFill>
                  <a:srgbClr val="FF0000"/>
                </a:solidFill>
                <a:latin typeface="HP001 4 hàng"/>
                <a:cs typeface="+mn-cs"/>
              </a:rPr>
              <a:t>ęt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2172758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vi-VN" sz="8400">
                <a:solidFill>
                  <a:srgbClr val="FF0000"/>
                </a:solidFill>
                <a:latin typeface="HP001 4 hàng"/>
                <a:cs typeface="+mn-cs"/>
              </a:rPr>
              <a:t>xęn</a:t>
            </a:r>
            <a:endParaRPr lang="en-US" sz="8400">
              <a:solidFill>
                <a:srgbClr val="FF0000"/>
              </a:solidFill>
              <a:latin typeface="HP001 4 hàng" pitchFamily="34" charset="0"/>
              <a:cs typeface="+mn-cs"/>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vi-VN" sz="4200">
                <a:solidFill>
                  <a:srgbClr val="FF0000"/>
                </a:solidFill>
                <a:latin typeface="HP001 4 hàng"/>
                <a:cs typeface="+mn-cs"/>
              </a:rPr>
              <a:t>xęn</a:t>
            </a:r>
            <a:endParaRPr lang="en-US" sz="4200">
              <a:solidFill>
                <a:srgbClr val="FF0000"/>
              </a:solidFill>
              <a:latin typeface="HP001 4 hàng" pitchFamily="34" charset="0"/>
              <a:cs typeface="+mn-cs"/>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nl" sz="8400">
                <a:solidFill>
                  <a:srgbClr val="FF0000"/>
                </a:solidFill>
                <a:latin typeface="HP001 4 hàng"/>
                <a:cs typeface="+mn-cs"/>
              </a:rPr>
              <a:t>hĳt </a:t>
            </a:r>
            <a:endParaRPr lang="en-US" sz="8400">
              <a:solidFill>
                <a:srgbClr val="FF0000"/>
              </a:solidFill>
              <a:latin typeface="HP001 4 hàng" pitchFamily="34" charset="0"/>
              <a:cs typeface="+mn-cs"/>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nl" sz="4200">
                <a:solidFill>
                  <a:srgbClr val="FF0000"/>
                </a:solidFill>
                <a:latin typeface="HP001 4 hàng"/>
                <a:cs typeface="+mn-cs"/>
              </a:rPr>
              <a:t>hĳt </a:t>
            </a:r>
            <a:endParaRPr lang="en-US" sz="4200">
              <a:solidFill>
                <a:srgbClr val="FF0000"/>
              </a:solidFill>
              <a:latin typeface="HP001 4 hàng" pitchFamily="34" charset="0"/>
              <a:cs typeface="+mn-cs"/>
            </a:endParaRPr>
          </a:p>
        </p:txBody>
      </p:sp>
    </p:spTree>
    <p:extLst>
      <p:ext uri="{BB962C8B-B14F-4D97-AF65-F5344CB8AC3E}">
        <p14:creationId xmlns:p14="http://schemas.microsoft.com/office/powerpoint/2010/main" val="4233185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963879"/>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Ξ</a:t>
            </a:r>
            <a:r>
              <a:rPr lang="en-US" sz="8400">
                <a:solidFill>
                  <a:srgbClr val="FF0000"/>
                </a:solidFill>
                <a:latin typeface="HP001 4 hàng"/>
                <a:cs typeface="+mn-cs"/>
              </a:rPr>
              <a:t>n</a:t>
            </a:r>
            <a:endParaRPr lang="en-US" sz="8400">
              <a:solidFill>
                <a:srgbClr val="FF0000"/>
              </a:solidFill>
              <a:latin typeface="HP001 4 hàng" pitchFamily="34" charset="0"/>
              <a:cs typeface="+mn-cs"/>
            </a:endParaRPr>
          </a:p>
        </p:txBody>
      </p:sp>
      <p:sp>
        <p:nvSpPr>
          <p:cNvPr id="8" name="TextBox 7"/>
          <p:cNvSpPr txBox="1"/>
          <p:nvPr/>
        </p:nvSpPr>
        <p:spPr>
          <a:xfrm>
            <a:off x="3087234" y="1350448"/>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el-GR" sz="4200">
                <a:solidFill>
                  <a:srgbClr val="FF0000"/>
                </a:solidFill>
                <a:latin typeface="HP001 4 hàng"/>
                <a:cs typeface="+mn-cs"/>
              </a:rPr>
              <a:t>Ξ</a:t>
            </a:r>
            <a:r>
              <a:rPr lang="en-US" sz="4200">
                <a:solidFill>
                  <a:srgbClr val="FF0000"/>
                </a:solidFill>
                <a:latin typeface="HP001 4 hàng"/>
                <a:cs typeface="+mn-cs"/>
              </a:rPr>
              <a:t>n</a:t>
            </a:r>
            <a:endParaRPr lang="en-US" sz="4200">
              <a:solidFill>
                <a:srgbClr val="FF0000"/>
              </a:solidFill>
              <a:latin typeface="HP001 4 hàng" pitchFamily="34" charset="0"/>
              <a:cs typeface="+mn-cs"/>
            </a:endParaRPr>
          </a:p>
        </p:txBody>
      </p:sp>
      <p:grpSp>
        <p:nvGrpSpPr>
          <p:cNvPr id="9" name="Group 8"/>
          <p:cNvGrpSpPr/>
          <p:nvPr/>
        </p:nvGrpSpPr>
        <p:grpSpPr>
          <a:xfrm>
            <a:off x="230478" y="203423"/>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4</a:t>
              </a:r>
            </a:p>
          </p:txBody>
        </p:sp>
      </p:grpSp>
      <p:sp>
        <p:nvSpPr>
          <p:cNvPr id="13" name="TextBox 12"/>
          <p:cNvSpPr txBox="1"/>
          <p:nvPr/>
        </p:nvSpPr>
        <p:spPr>
          <a:xfrm>
            <a:off x="642528" y="2590800"/>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n-US" sz="8400">
                <a:solidFill>
                  <a:srgbClr val="FF0000"/>
                </a:solidFill>
                <a:latin typeface="HP001 4 hàng"/>
                <a:cs typeface="+mn-cs"/>
              </a:rPr>
              <a:t>ęn </a:t>
            </a:r>
            <a:endParaRPr lang="en-US" sz="8400">
              <a:solidFill>
                <a:srgbClr val="FF0000"/>
              </a:solidFill>
              <a:latin typeface="HP001 4 hàng" pitchFamily="34" charset="0"/>
              <a:cs typeface="+mn-cs"/>
            </a:endParaRPr>
          </a:p>
        </p:txBody>
      </p:sp>
      <p:sp>
        <p:nvSpPr>
          <p:cNvPr id="14" name="TextBox 13"/>
          <p:cNvSpPr txBox="1"/>
          <p:nvPr/>
        </p:nvSpPr>
        <p:spPr>
          <a:xfrm>
            <a:off x="3085055" y="2977369"/>
            <a:ext cx="2297569" cy="800021"/>
          </a:xfrm>
          <a:prstGeom prst="rect">
            <a:avLst/>
          </a:prstGeom>
          <a:noFill/>
        </p:spPr>
        <p:txBody>
          <a:bodyPr wrap="square" lIns="121725" tIns="60862" rIns="121725" bIns="60862" rtlCol="0">
            <a:spAutoFit/>
          </a:bodyPr>
          <a:lstStyle/>
          <a:p>
            <a:pPr fontAlgn="auto">
              <a:spcBef>
                <a:spcPts val="0"/>
              </a:spcBef>
              <a:spcAft>
                <a:spcPts val="0"/>
              </a:spcAft>
            </a:pPr>
            <a:r>
              <a:rPr lang="en-US" sz="4400">
                <a:solidFill>
                  <a:srgbClr val="FF0000"/>
                </a:solidFill>
                <a:latin typeface="HP001 4 hàng"/>
                <a:cs typeface="+mn-cs"/>
              </a:rPr>
              <a:t>ęn </a:t>
            </a:r>
            <a:endParaRPr lang="en-US" sz="4400">
              <a:solidFill>
                <a:srgbClr val="FF0000"/>
              </a:solidFill>
              <a:latin typeface="HP001 4 hàng" pitchFamily="34" charset="0"/>
              <a:cs typeface="+mn-cs"/>
            </a:endParaRPr>
          </a:p>
        </p:txBody>
      </p:sp>
      <p:sp>
        <p:nvSpPr>
          <p:cNvPr id="12" name="TextBox 11"/>
          <p:cNvSpPr txBox="1"/>
          <p:nvPr/>
        </p:nvSpPr>
        <p:spPr>
          <a:xfrm>
            <a:off x="629033" y="4272705"/>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Ξ</a:t>
            </a:r>
            <a:r>
              <a:rPr lang="en-US" sz="8400">
                <a:solidFill>
                  <a:srgbClr val="FF0000"/>
                </a:solidFill>
                <a:latin typeface="HP001 4 hàng"/>
                <a:cs typeface="+mn-cs"/>
              </a:rPr>
              <a:t>t</a:t>
            </a:r>
            <a:endParaRPr lang="en-US" sz="8400">
              <a:solidFill>
                <a:srgbClr val="FF0000"/>
              </a:solidFill>
              <a:latin typeface="HP001 4 hàng" pitchFamily="34" charset="0"/>
              <a:cs typeface="+mn-cs"/>
            </a:endParaRPr>
          </a:p>
        </p:txBody>
      </p:sp>
      <p:sp>
        <p:nvSpPr>
          <p:cNvPr id="15" name="TextBox 14"/>
          <p:cNvSpPr txBox="1"/>
          <p:nvPr/>
        </p:nvSpPr>
        <p:spPr>
          <a:xfrm>
            <a:off x="3088813" y="4659274"/>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el-GR" sz="4200">
                <a:solidFill>
                  <a:srgbClr val="FF0000"/>
                </a:solidFill>
                <a:latin typeface="HP001 4 hàng"/>
                <a:cs typeface="+mn-cs"/>
              </a:rPr>
              <a:t>Ξ</a:t>
            </a:r>
            <a:r>
              <a:rPr lang="en-US" sz="4200">
                <a:solidFill>
                  <a:srgbClr val="FF0000"/>
                </a:solidFill>
                <a:latin typeface="HP001 4 hàng"/>
                <a:cs typeface="+mn-cs"/>
              </a:rPr>
              <a:t>t</a:t>
            </a:r>
            <a:endParaRPr lang="en-US" sz="4200">
              <a:solidFill>
                <a:srgbClr val="FF0000"/>
              </a:solidFill>
              <a:latin typeface="HP001 4 hàng" pitchFamily="34" charset="0"/>
              <a:cs typeface="+mn-cs"/>
            </a:endParaRPr>
          </a:p>
        </p:txBody>
      </p:sp>
      <p:sp>
        <p:nvSpPr>
          <p:cNvPr id="16" name="TextBox 15"/>
          <p:cNvSpPr txBox="1"/>
          <p:nvPr/>
        </p:nvSpPr>
        <p:spPr>
          <a:xfrm>
            <a:off x="626854" y="5899626"/>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n-US" sz="8400">
                <a:solidFill>
                  <a:srgbClr val="FF0000"/>
                </a:solidFill>
                <a:latin typeface="HP001 4 hàng"/>
                <a:cs typeface="+mn-cs"/>
              </a:rPr>
              <a:t>ęt </a:t>
            </a:r>
            <a:endParaRPr lang="en-US" sz="8400">
              <a:solidFill>
                <a:srgbClr val="FF0000"/>
              </a:solidFill>
              <a:latin typeface="HP001 4 hàng" pitchFamily="34" charset="0"/>
              <a:cs typeface="+mn-cs"/>
            </a:endParaRPr>
          </a:p>
        </p:txBody>
      </p:sp>
      <p:sp>
        <p:nvSpPr>
          <p:cNvPr id="17" name="TextBox 16"/>
          <p:cNvSpPr txBox="1"/>
          <p:nvPr/>
        </p:nvSpPr>
        <p:spPr>
          <a:xfrm>
            <a:off x="3086634" y="6286195"/>
            <a:ext cx="2297569" cy="800021"/>
          </a:xfrm>
          <a:prstGeom prst="rect">
            <a:avLst/>
          </a:prstGeom>
          <a:noFill/>
        </p:spPr>
        <p:txBody>
          <a:bodyPr wrap="square" lIns="121725" tIns="60862" rIns="121725" bIns="60862" rtlCol="0">
            <a:spAutoFit/>
          </a:bodyPr>
          <a:lstStyle/>
          <a:p>
            <a:pPr fontAlgn="auto">
              <a:spcBef>
                <a:spcPts val="0"/>
              </a:spcBef>
              <a:spcAft>
                <a:spcPts val="0"/>
              </a:spcAft>
            </a:pPr>
            <a:r>
              <a:rPr lang="en-US" sz="4400">
                <a:solidFill>
                  <a:srgbClr val="FF0000"/>
                </a:solidFill>
                <a:latin typeface="HP001 4 hàng"/>
                <a:cs typeface="+mn-cs"/>
              </a:rPr>
              <a:t>ęt </a:t>
            </a:r>
            <a:endParaRPr lang="en-US" sz="4400">
              <a:solidFill>
                <a:srgbClr val="FF0000"/>
              </a:solidFill>
              <a:latin typeface="HP001 4 hàng" pitchFamily="34" charset="0"/>
              <a:cs typeface="+mn-cs"/>
            </a:endParaRPr>
          </a:p>
        </p:txBody>
      </p:sp>
    </p:spTree>
    <p:extLst>
      <p:ext uri="{BB962C8B-B14F-4D97-AF65-F5344CB8AC3E}">
        <p14:creationId xmlns:p14="http://schemas.microsoft.com/office/powerpoint/2010/main" val="654365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fontAlgn="auto">
              <a:spcBef>
                <a:spcPts val="0"/>
              </a:spcBef>
              <a:spcAft>
                <a:spcPts val="0"/>
              </a:spcAft>
            </a:pPr>
            <a:r>
              <a:rPr lang="vi-VN" sz="8400">
                <a:solidFill>
                  <a:srgbClr val="FF0000"/>
                </a:solidFill>
                <a:latin typeface="HP001 4 hàng" pitchFamily="34" charset="0"/>
                <a:cs typeface="+mn-cs"/>
              </a:rPr>
              <a:t>Ǉŉ xęn </a:t>
            </a:r>
            <a:endParaRPr lang="en-US" sz="8400">
              <a:solidFill>
                <a:srgbClr val="FF0000"/>
              </a:solidFill>
              <a:latin typeface="HP001 4 hàng" pitchFamily="34" charset="0"/>
              <a:cs typeface="+mn-cs"/>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fontAlgn="auto">
              <a:spcBef>
                <a:spcPts val="0"/>
              </a:spcBef>
              <a:spcAft>
                <a:spcPts val="0"/>
              </a:spcAft>
            </a:pPr>
            <a:r>
              <a:rPr lang="vi-VN" sz="4200">
                <a:solidFill>
                  <a:srgbClr val="FF0000"/>
                </a:solidFill>
                <a:latin typeface="HP001 4 hàng" pitchFamily="34" charset="0"/>
                <a:cs typeface="+mn-cs"/>
              </a:rPr>
              <a:t>Ǉŉ xęn</a:t>
            </a:r>
            <a:endParaRPr lang="en-US" sz="4200">
              <a:solidFill>
                <a:srgbClr val="FF0000"/>
              </a:solidFill>
              <a:latin typeface="HP001 4 hàng" pitchFamily="34" charset="0"/>
              <a:cs typeface="+mn-cs"/>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η</a:t>
            </a:r>
            <a:r>
              <a:rPr lang="nl" sz="8400">
                <a:solidFill>
                  <a:srgbClr val="FF0000"/>
                </a:solidFill>
                <a:latin typeface="HP001 4 hàng"/>
                <a:cs typeface="+mn-cs"/>
              </a:rPr>
              <a:t>ŧ hĳt </a:t>
            </a:r>
            <a:endParaRPr lang="en-US" sz="8400">
              <a:solidFill>
                <a:srgbClr val="FF0000"/>
              </a:solidFill>
              <a:latin typeface="HP001 4 hàng" pitchFamily="34" charset="0"/>
              <a:cs typeface="+mn-cs"/>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pPr fontAlgn="auto">
              <a:spcBef>
                <a:spcPts val="0"/>
              </a:spcBef>
              <a:spcAft>
                <a:spcPts val="0"/>
              </a:spcAft>
            </a:pPr>
            <a:r>
              <a:rPr lang="el-GR" sz="4400">
                <a:solidFill>
                  <a:srgbClr val="FF0000"/>
                </a:solidFill>
                <a:latin typeface="HP001 4 hàng"/>
                <a:cs typeface="+mn-cs"/>
              </a:rPr>
              <a:t>η</a:t>
            </a:r>
            <a:r>
              <a:rPr lang="nl" sz="4400">
                <a:solidFill>
                  <a:srgbClr val="FF0000"/>
                </a:solidFill>
                <a:latin typeface="HP001 4 hàng"/>
                <a:cs typeface="+mn-cs"/>
              </a:rPr>
              <a:t>ŧ hĳt </a:t>
            </a:r>
            <a:endParaRPr lang="en-US" sz="4200">
              <a:solidFill>
                <a:srgbClr val="FF0000"/>
              </a:solidFill>
              <a:latin typeface="HP001 4 hàng" pitchFamily="34" charset="0"/>
              <a:cs typeface="+mn-cs"/>
            </a:endParaRPr>
          </a:p>
        </p:txBody>
      </p:sp>
    </p:spTree>
    <p:extLst>
      <p:ext uri="{BB962C8B-B14F-4D97-AF65-F5344CB8AC3E}">
        <p14:creationId xmlns:p14="http://schemas.microsoft.com/office/powerpoint/2010/main" val="2630925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2927648" y="260648"/>
            <a:ext cx="6617609" cy="3314327"/>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401554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40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cxnSp>
        <p:nvCxnSpPr>
          <p:cNvPr id="11" name="Straight Connector 10"/>
          <p:cNvCxnSpPr/>
          <p:nvPr/>
        </p:nvCxnSpPr>
        <p:spPr>
          <a:xfrm flipH="1">
            <a:off x="7511935" y="399135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24350" y="328652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754479" y="388627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258621" y="4015368"/>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66111" y="5072223"/>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21884" y="386021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4728971" y="3979775"/>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54304"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037457" y="49319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5498008"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54305" y="552873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358766" y="456747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85395" y="564302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81239" y="564302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355600" y="2971800"/>
            <a:ext cx="2000505" cy="1630218"/>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6106" y="616124"/>
            <a:ext cx="2493458" cy="2493458"/>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1160" y="3548028"/>
            <a:ext cx="2565406" cy="2565406"/>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0000" y="1651000"/>
            <a:ext cx="2255653" cy="2255653"/>
          </a:xfrm>
          <a:prstGeom prst="rect">
            <a:avLst/>
          </a:prstGeom>
        </p:spPr>
      </p:pic>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119066" y="4939652"/>
            <a:ext cx="1633095" cy="17637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904844" y="3721795"/>
            <a:ext cx="603805" cy="6521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C4D5CB-DB01-3B2A-F7FE-4BDBECE66DA9}"/>
              </a:ext>
            </a:extLst>
          </p:cNvPr>
          <p:cNvPicPr>
            <a:picLocks noChangeAspect="1"/>
          </p:cNvPicPr>
          <p:nvPr/>
        </p:nvPicPr>
        <p:blipFill>
          <a:blip r:embed="rId12"/>
          <a:stretch>
            <a:fillRect/>
          </a:stretch>
        </p:blipFill>
        <p:spPr>
          <a:xfrm>
            <a:off x="7949420" y="166719"/>
            <a:ext cx="4136812" cy="1871789"/>
          </a:xfrm>
          <a:prstGeom prst="rect">
            <a:avLst/>
          </a:prstGeom>
        </p:spPr>
      </p:pic>
    </p:spTree>
    <p:extLst>
      <p:ext uri="{BB962C8B-B14F-4D97-AF65-F5344CB8AC3E}">
        <p14:creationId xmlns:p14="http://schemas.microsoft.com/office/powerpoint/2010/main" val="34513563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4.5679E-6 L 0.01909 -0.2426 " pathEditMode="relative" rAng="0" ptsTypes="AA">
                                      <p:cBhvr>
                                        <p:cTn id="6" dur="2000" fill="hold"/>
                                        <p:tgtEl>
                                          <p:spTgt spid="15"/>
                                        </p:tgtEl>
                                        <p:attrNameLst>
                                          <p:attrName>ppt_x</p:attrName>
                                          <p:attrName>ppt_y</p:attrName>
                                        </p:attrNameLst>
                                      </p:cBhvr>
                                      <p:rCtr x="955" y="-1213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6A01A7-8695-BD19-5A3A-A5F138B77EE1}"/>
              </a:ext>
            </a:extLst>
          </p:cNvPr>
          <p:cNvGrpSpPr/>
          <p:nvPr/>
        </p:nvGrpSpPr>
        <p:grpSpPr>
          <a:xfrm>
            <a:off x="1991544" y="2779166"/>
            <a:ext cx="2829698" cy="1015663"/>
            <a:chOff x="1987720" y="2175978"/>
            <a:chExt cx="2829698" cy="1015663"/>
          </a:xfrm>
        </p:grpSpPr>
        <p:sp>
          <p:nvSpPr>
            <p:cNvPr id="5" name="TextBox 4">
              <a:extLst>
                <a:ext uri="{FF2B5EF4-FFF2-40B4-BE49-F238E27FC236}">
                  <a16:creationId xmlns:a16="http://schemas.microsoft.com/office/drawing/2014/main" id="{226899F5-22E5-6DBC-9F5F-EED1CC587DFE}"/>
                </a:ext>
              </a:extLst>
            </p:cNvPr>
            <p:cNvSpPr txBox="1"/>
            <p:nvPr/>
          </p:nvSpPr>
          <p:spPr>
            <a:xfrm>
              <a:off x="2117599" y="2175978"/>
              <a:ext cx="2699819" cy="1015663"/>
            </a:xfrm>
            <a:prstGeom prst="rect">
              <a:avLst/>
            </a:prstGeom>
            <a:noFill/>
          </p:spPr>
          <p:txBody>
            <a:bodyPr wrap="square">
              <a:spAutoFit/>
            </a:bodyPr>
            <a:lstStyle/>
            <a:p>
              <a:pPr algn="ctr" fontAlgn="auto">
                <a:spcAft>
                  <a:spcPts val="0"/>
                </a:spcAft>
              </a:pPr>
              <a:r>
                <a:rPr lang="en-US" sz="6000" dirty="0" err="1">
                  <a:solidFill>
                    <a:srgbClr val="002060"/>
                  </a:solidFill>
                  <a:latin typeface="Arial-Rounded" pitchFamily="34" charset="0"/>
                  <a:ea typeface="Arial-Rounded" pitchFamily="34" charset="0"/>
                  <a:cs typeface="Arial-Rounded" pitchFamily="34" charset="0"/>
                </a:rPr>
                <a:t>xoan</a:t>
              </a:r>
              <a:endParaRPr lang="en-US" sz="6000" dirty="0">
                <a:solidFill>
                  <a:srgbClr val="002060"/>
                </a:solidFill>
                <a:latin typeface="Arial-Rounded" pitchFamily="34" charset="0"/>
                <a:ea typeface="Arial-Rounded" pitchFamily="34" charset="0"/>
                <a:cs typeface="Arial-Rounded" pitchFamily="34" charset="0"/>
              </a:endParaRPr>
            </a:p>
          </p:txBody>
        </p:sp>
        <p:sp>
          <p:nvSpPr>
            <p:cNvPr id="9" name="Rectangle: Rounded Corners 8">
              <a:extLst>
                <a:ext uri="{FF2B5EF4-FFF2-40B4-BE49-F238E27FC236}">
                  <a16:creationId xmlns:a16="http://schemas.microsoft.com/office/drawing/2014/main"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fontAlgn="auto">
                <a:spcBef>
                  <a:spcPts val="0"/>
                </a:spcBef>
                <a:spcAft>
                  <a:spcPts val="0"/>
                </a:spcAft>
              </a:pPr>
              <a:endParaRPr lang="en-US" sz="28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id="{98B333B7-9BE8-6ADA-EBFD-BA69DD141C4C}"/>
              </a:ext>
            </a:extLst>
          </p:cNvPr>
          <p:cNvGrpSpPr/>
          <p:nvPr/>
        </p:nvGrpSpPr>
        <p:grpSpPr>
          <a:xfrm>
            <a:off x="1991544" y="4005064"/>
            <a:ext cx="2829698" cy="1015663"/>
            <a:chOff x="1987720" y="3211608"/>
            <a:chExt cx="2829698" cy="1015663"/>
          </a:xfrm>
        </p:grpSpPr>
        <p:sp>
          <p:nvSpPr>
            <p:cNvPr id="7" name="TextBox 6">
              <a:extLst>
                <a:ext uri="{FF2B5EF4-FFF2-40B4-BE49-F238E27FC236}">
                  <a16:creationId xmlns:a16="http://schemas.microsoft.com/office/drawing/2014/main" id="{D95E1E09-8682-505D-A2A5-D7F30A2B189E}"/>
                </a:ext>
              </a:extLst>
            </p:cNvPr>
            <p:cNvSpPr txBox="1"/>
            <p:nvPr/>
          </p:nvSpPr>
          <p:spPr>
            <a:xfrm>
              <a:off x="2275752" y="3211608"/>
              <a:ext cx="2266656" cy="1015663"/>
            </a:xfrm>
            <a:prstGeom prst="rect">
              <a:avLst/>
            </a:prstGeom>
            <a:noFill/>
          </p:spPr>
          <p:txBody>
            <a:bodyPr wrap="square">
              <a:spAutoFit/>
            </a:bodyPr>
            <a:lstStyle/>
            <a:p>
              <a:pPr algn="ctr" fontAlgn="auto">
                <a:spcAft>
                  <a:spcPts val="0"/>
                </a:spcAft>
              </a:pPr>
              <a:r>
                <a:rPr lang="en-US" sz="6000" dirty="0" err="1">
                  <a:solidFill>
                    <a:srgbClr val="002060"/>
                  </a:solidFill>
                  <a:latin typeface="Arial-Rounded" pitchFamily="34" charset="0"/>
                  <a:ea typeface="Arial-Rounded" pitchFamily="34" charset="0"/>
                  <a:cs typeface="Arial-Rounded" pitchFamily="34" charset="0"/>
                </a:rPr>
                <a:t>thoăn</a:t>
              </a:r>
              <a:endParaRPr lang="en-US" sz="6000" dirty="0">
                <a:solidFill>
                  <a:srgbClr val="002060"/>
                </a:solidFill>
                <a:latin typeface="Arial-Rounded" pitchFamily="34" charset="0"/>
                <a:ea typeface="Arial-Rounded" pitchFamily="34" charset="0"/>
                <a:cs typeface="Arial-Rounded" pitchFamily="34" charset="0"/>
              </a:endParaRPr>
            </a:p>
          </p:txBody>
        </p:sp>
        <p:sp>
          <p:nvSpPr>
            <p:cNvPr id="10" name="Rectangle: Rounded Corners 9">
              <a:extLst>
                <a:ext uri="{FF2B5EF4-FFF2-40B4-BE49-F238E27FC236}">
                  <a16:creationId xmlns:a16="http://schemas.microsoft.com/office/drawing/2014/main"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fontAlgn="auto">
                <a:spcBef>
                  <a:spcPts val="0"/>
                </a:spcBef>
                <a:spcAft>
                  <a:spcPts val="0"/>
                </a:spcAft>
              </a:pPr>
              <a:endParaRPr lang="en-US" sz="28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id="{BC3621C0-1E7D-C9AF-24EE-16F183F864D5}"/>
              </a:ext>
            </a:extLst>
          </p:cNvPr>
          <p:cNvGrpSpPr/>
          <p:nvPr/>
        </p:nvGrpSpPr>
        <p:grpSpPr>
          <a:xfrm>
            <a:off x="6888088" y="2708920"/>
            <a:ext cx="3186801" cy="1015663"/>
            <a:chOff x="6667954" y="2105730"/>
            <a:chExt cx="3327613" cy="1015663"/>
          </a:xfrm>
        </p:grpSpPr>
        <p:sp>
          <p:nvSpPr>
            <p:cNvPr id="6" name="TextBox 5">
              <a:extLst>
                <a:ext uri="{FF2B5EF4-FFF2-40B4-BE49-F238E27FC236}">
                  <a16:creationId xmlns:a16="http://schemas.microsoft.com/office/drawing/2014/main" id="{931E56F5-C0BF-1F72-3EDC-FEDDEF126E1C}"/>
                </a:ext>
              </a:extLst>
            </p:cNvPr>
            <p:cNvSpPr txBox="1"/>
            <p:nvPr/>
          </p:nvSpPr>
          <p:spPr>
            <a:xfrm>
              <a:off x="6667954" y="2105730"/>
              <a:ext cx="3327613" cy="1015663"/>
            </a:xfrm>
            <a:prstGeom prst="rect">
              <a:avLst/>
            </a:prstGeom>
            <a:noFill/>
          </p:spPr>
          <p:txBody>
            <a:bodyPr wrap="square">
              <a:spAutoFit/>
            </a:bodyPr>
            <a:lstStyle/>
            <a:p>
              <a:pPr algn="ctr" fontAlgn="auto">
                <a:spcAft>
                  <a:spcPts val="0"/>
                </a:spcAft>
              </a:pPr>
              <a:r>
                <a:rPr lang="en-US" sz="6000" dirty="0" err="1">
                  <a:solidFill>
                    <a:srgbClr val="002060"/>
                  </a:solidFill>
                  <a:latin typeface="Arial-Rounded" pitchFamily="34" charset="0"/>
                  <a:ea typeface="Arial-Rounded" pitchFamily="34" charset="0"/>
                  <a:cs typeface="Arial-Rounded" pitchFamily="34" charset="0"/>
                </a:rPr>
                <a:t>loạt</a:t>
              </a:r>
              <a:endParaRPr lang="en-US" sz="6000" dirty="0">
                <a:solidFill>
                  <a:srgbClr val="002060"/>
                </a:solidFill>
                <a:latin typeface="Arial-Rounded" pitchFamily="34" charset="0"/>
                <a:ea typeface="Arial-Rounded" pitchFamily="34" charset="0"/>
                <a:cs typeface="Arial-Rounded" pitchFamily="34" charset="0"/>
              </a:endParaRPr>
            </a:p>
          </p:txBody>
        </p:sp>
        <p:sp>
          <p:nvSpPr>
            <p:cNvPr id="11" name="Rectangle: Rounded Corners 10">
              <a:extLst>
                <a:ext uri="{FF2B5EF4-FFF2-40B4-BE49-F238E27FC236}">
                  <a16:creationId xmlns:a16="http://schemas.microsoft.com/office/drawing/2014/main"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fontAlgn="auto">
                <a:spcBef>
                  <a:spcPts val="0"/>
                </a:spcBef>
                <a:spcAft>
                  <a:spcPts val="0"/>
                </a:spcAft>
              </a:pPr>
              <a:endParaRPr lang="en-US" sz="28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id="{A688D471-53F5-3E9F-E32C-4A3CF00B0A76}"/>
              </a:ext>
            </a:extLst>
          </p:cNvPr>
          <p:cNvGrpSpPr/>
          <p:nvPr/>
        </p:nvGrpSpPr>
        <p:grpSpPr>
          <a:xfrm>
            <a:off x="6960096" y="4005064"/>
            <a:ext cx="2733101" cy="1197012"/>
            <a:chOff x="6809192" y="3283616"/>
            <a:chExt cx="2868810" cy="1060547"/>
          </a:xfrm>
        </p:grpSpPr>
        <p:sp>
          <p:nvSpPr>
            <p:cNvPr id="8" name="TextBox 7">
              <a:extLst>
                <a:ext uri="{FF2B5EF4-FFF2-40B4-BE49-F238E27FC236}">
                  <a16:creationId xmlns:a16="http://schemas.microsoft.com/office/drawing/2014/main" id="{ACA3E415-E274-C6FE-53CA-BE69FDC0D7DE}"/>
                </a:ext>
              </a:extLst>
            </p:cNvPr>
            <p:cNvSpPr txBox="1"/>
            <p:nvPr/>
          </p:nvSpPr>
          <p:spPr>
            <a:xfrm>
              <a:off x="6934802" y="3328500"/>
              <a:ext cx="2743200" cy="1015663"/>
            </a:xfrm>
            <a:prstGeom prst="rect">
              <a:avLst/>
            </a:prstGeom>
            <a:noFill/>
          </p:spPr>
          <p:txBody>
            <a:bodyPr wrap="square">
              <a:spAutoFit/>
            </a:bodyPr>
            <a:lstStyle/>
            <a:p>
              <a:pPr algn="ctr" fontAlgn="auto">
                <a:spcAft>
                  <a:spcPts val="0"/>
                </a:spcAft>
              </a:pPr>
              <a:r>
                <a:rPr lang="en-US" sz="6000" dirty="0" err="1">
                  <a:solidFill>
                    <a:srgbClr val="002060"/>
                  </a:solidFill>
                  <a:latin typeface="Arial-Rounded" pitchFamily="34" charset="0"/>
                  <a:ea typeface="Arial-Rounded" pitchFamily="34" charset="0"/>
                  <a:cs typeface="Arial-Rounded" pitchFamily="34" charset="0"/>
                </a:rPr>
                <a:t>thoắt</a:t>
              </a:r>
              <a:endParaRPr lang="en-US" sz="6000" dirty="0">
                <a:solidFill>
                  <a:srgbClr val="002060"/>
                </a:solidFill>
                <a:latin typeface="Arial-Rounded" pitchFamily="34" charset="0"/>
                <a:ea typeface="Arial-Rounded" pitchFamily="34" charset="0"/>
                <a:cs typeface="Arial-Rounded" pitchFamily="34" charset="0"/>
              </a:endParaRPr>
            </a:p>
          </p:txBody>
        </p:sp>
        <p:sp>
          <p:nvSpPr>
            <p:cNvPr id="12" name="Rectangle: Rounded Corners 11">
              <a:extLst>
                <a:ext uri="{FF2B5EF4-FFF2-40B4-BE49-F238E27FC236}">
                  <a16:creationId xmlns:a16="http://schemas.microsoft.com/office/drawing/2014/main"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fontAlgn="auto">
                <a:spcBef>
                  <a:spcPts val="0"/>
                </a:spcBef>
                <a:spcAft>
                  <a:spcPts val="0"/>
                </a:spcAft>
              </a:pPr>
              <a:endParaRPr lang="en-US" sz="28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id="{2FF83C6C-1284-F24E-CA99-F90F700A3B52}"/>
              </a:ext>
            </a:extLst>
          </p:cNvPr>
          <p:cNvPicPr>
            <a:picLocks noChangeAspect="1"/>
          </p:cNvPicPr>
          <p:nvPr/>
        </p:nvPicPr>
        <p:blipFill>
          <a:blip r:embed="rId2"/>
          <a:stretch>
            <a:fillRect/>
          </a:stretch>
        </p:blipFill>
        <p:spPr>
          <a:xfrm>
            <a:off x="1987721" y="487126"/>
            <a:ext cx="7809653" cy="2139881"/>
          </a:xfrm>
          <a:prstGeom prst="rect">
            <a:avLst/>
          </a:prstGeom>
        </p:spPr>
      </p:pic>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pic>
        <p:nvPicPr>
          <p:cNvPr id="7170" name="Picture 2" descr="Cây gỗ xoan ta là gì, xoan ta có tốt không đặc tính ứng dụng gỗ xoan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2162174"/>
            <a:ext cx="6592975" cy="439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a Xoan - Ý Nghĩa Và Công Dụng Tuyệt Vời Trong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56" y="160338"/>
            <a:ext cx="4970241"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ây Khế • Sài Gòn Hoa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18469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ướng dẫn trồng cây khế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48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Hai loài cây nào được nhắc đến trong bài?</a:t>
            </a:r>
          </a:p>
        </p:txBody>
      </p:sp>
      <p:cxnSp>
        <p:nvCxnSpPr>
          <p:cNvPr id="15" name="Straight Connector 14"/>
          <p:cNvCxnSpPr/>
          <p:nvPr/>
        </p:nvCxnSpPr>
        <p:spPr>
          <a:xfrm>
            <a:off x="4577385" y="990600"/>
            <a:ext cx="2332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71880" y="960408"/>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Hoa xoan và hoa khế có màu gì?</a:t>
            </a:r>
          </a:p>
        </p:txBody>
      </p:sp>
      <p:cxnSp>
        <p:nvCxnSpPr>
          <p:cNvPr id="22" name="Straight Connector 21"/>
          <p:cNvCxnSpPr/>
          <p:nvPr/>
        </p:nvCxnSpPr>
        <p:spPr>
          <a:xfrm>
            <a:off x="9753600" y="1624641"/>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57200" y="546024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Những chú chích bông làm gì trong vườn?</a:t>
            </a:r>
          </a:p>
        </p:txBody>
      </p:sp>
      <p:cxnSp>
        <p:nvCxnSpPr>
          <p:cNvPr id="25" name="Straight Connector 24"/>
          <p:cNvCxnSpPr/>
          <p:nvPr/>
        </p:nvCxnSpPr>
        <p:spPr>
          <a:xfrm>
            <a:off x="1828800" y="29718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43282" y="3581400"/>
            <a:ext cx="95806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1561" y="4258574"/>
            <a:ext cx="4215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63258" y="4258574"/>
            <a:ext cx="6660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1562" y="4988945"/>
            <a:ext cx="710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
                                        <p:tgtEl>
                                          <p:spTgt spid="15"/>
                                        </p:tgtEl>
                                      </p:cBhvr>
                                    </p:animEffect>
                                    <p:set>
                                      <p:cBhvr>
                                        <p:cTn id="22" dur="1" fill="hold">
                                          <p:stCondLst>
                                            <p:cond delay="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
                                        <p:tgtEl>
                                          <p:spTgt spid="16"/>
                                        </p:tgtEl>
                                      </p:cBhvr>
                                    </p:animEffect>
                                    <p:set>
                                      <p:cBhvr>
                                        <p:cTn id="25" dur="1" fill="hold">
                                          <p:stCondLst>
                                            <p:cond delay="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22"/>
                                        </p:tgtEl>
                                      </p:cBhvr>
                                    </p:animEffect>
                                    <p:set>
                                      <p:cBhvr>
                                        <p:cTn id="40" dur="1" fill="hold">
                                          <p:stCondLst>
                                            <p:cond delay="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
                                        <p:tgtEl>
                                          <p:spTgt spid="25"/>
                                        </p:tgtEl>
                                      </p:cBhvr>
                                    </p:animEffect>
                                    <p:set>
                                      <p:cBhvr>
                                        <p:cTn id="69" dur="1" fill="hold">
                                          <p:stCondLst>
                                            <p:cond delay="9"/>
                                          </p:stCondLst>
                                        </p:cTn>
                                        <p:tgtEl>
                                          <p:spTgt spid="2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
                                        <p:tgtEl>
                                          <p:spTgt spid="27"/>
                                        </p:tgtEl>
                                      </p:cBhvr>
                                    </p:animEffect>
                                    <p:set>
                                      <p:cBhvr>
                                        <p:cTn id="72" dur="1" fill="hold">
                                          <p:stCondLst>
                                            <p:cond delay="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
                                        <p:tgtEl>
                                          <p:spTgt spid="28"/>
                                        </p:tgtEl>
                                      </p:cBhvr>
                                    </p:animEffect>
                                    <p:set>
                                      <p:cBhvr>
                                        <p:cTn id="75" dur="1" fill="hold">
                                          <p:stCondLst>
                                            <p:cond delay="9"/>
                                          </p:stCondLst>
                                        </p:cTn>
                                        <p:tgtEl>
                                          <p:spTgt spid="2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
                                        <p:tgtEl>
                                          <p:spTgt spid="29"/>
                                        </p:tgtEl>
                                      </p:cBhvr>
                                    </p:animEffect>
                                    <p:set>
                                      <p:cBhvr>
                                        <p:cTn id="78" dur="1" fill="hold">
                                          <p:stCondLst>
                                            <p:cond delay="9"/>
                                          </p:stCondLst>
                                        </p:cTn>
                                        <p:tgtEl>
                                          <p:spTgt spid="2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
                                        <p:tgtEl>
                                          <p:spTgt spid="31"/>
                                        </p:tgtEl>
                                      </p:cBhvr>
                                    </p:animEffect>
                                    <p:set>
                                      <p:cBhvr>
                                        <p:cTn id="81" dur="1" fill="hold">
                                          <p:stCondLst>
                                            <p:cond delay="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3352" y="436510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3200" dirty="0">
                <a:solidFill>
                  <a:prstClr val="black"/>
                </a:solidFill>
                <a:latin typeface="Arial-Rounded" pitchFamily="34" charset="0"/>
                <a:ea typeface="Arial-Rounded" pitchFamily="34" charset="0"/>
                <a:cs typeface="Arial-Rounded" pitchFamily="34" charset="0"/>
              </a:rPr>
              <a:t>	</a:t>
            </a:r>
            <a:r>
              <a:rPr lang="en-US" sz="3200" dirty="0">
                <a:solidFill>
                  <a:srgbClr val="0070C0"/>
                </a:solidFill>
                <a:latin typeface="Arial-Rounded" pitchFamily="34" charset="0"/>
                <a:ea typeface="Arial-Rounded" pitchFamily="34" charset="0"/>
                <a:cs typeface="Arial-Rounded" pitchFamily="34" charset="0"/>
              </a:rPr>
              <a:t>Trong </a:t>
            </a:r>
            <a:r>
              <a:rPr lang="en-US" sz="3200" dirty="0" err="1">
                <a:solidFill>
                  <a:srgbClr val="0070C0"/>
                </a:solidFill>
                <a:latin typeface="Arial-Rounded" pitchFamily="34" charset="0"/>
                <a:ea typeface="Arial-Rounded" pitchFamily="34" charset="0"/>
                <a:cs typeface="Arial-Rounded" pitchFamily="34" charset="0"/>
              </a:rPr>
              <a:t>vườn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cây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xoan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cây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khế</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đã</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trổ</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hoa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hàng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loạt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Vườn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cây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ngập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tràn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sắc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tím</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Mỗi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buổi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sáng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khu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vườn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rộn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ràng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với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tiếng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lích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lích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rích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của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mấy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chú</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chim</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chích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bông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Chúng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thoăn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thoắt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nhảy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từ</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cành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này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sáng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cành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khác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Vừa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nhảy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nhót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chúng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vừa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trêu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đùa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nhau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thật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vui</a:t>
            </a:r>
            <a:r>
              <a:rPr lang="en-US" sz="3200" dirty="0">
                <a:solidFill>
                  <a:srgbClr val="0070C0"/>
                </a:solidFill>
                <a:latin typeface="Arial-Rounded" pitchFamily="34" charset="0"/>
                <a:ea typeface="Arial-Rounded" pitchFamily="34" charset="0"/>
                <a:cs typeface="Arial-Rounded" pitchFamily="34" charset="0"/>
              </a:rPr>
              <a:t>.</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632" y="260648"/>
            <a:ext cx="7134945" cy="427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 Single Corner Rectangle 2"/>
          <p:cNvSpPr/>
          <p:nvPr/>
        </p:nvSpPr>
        <p:spPr>
          <a:xfrm>
            <a:off x="3862091" y="-35272"/>
            <a:ext cx="4464496" cy="1584650"/>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dirty="0"/>
          </a:p>
        </p:txBody>
      </p:sp>
      <p:sp>
        <p:nvSpPr>
          <p:cNvPr id="2" name="TextBox 1">
            <a:extLst>
              <a:ext uri="{FF2B5EF4-FFF2-40B4-BE49-F238E27FC236}">
                <a16:creationId xmlns:a16="http://schemas.microsoft.com/office/drawing/2014/main" id="{2217622B-8994-414A-B2AE-F4A89987B546}"/>
              </a:ext>
            </a:extLst>
          </p:cNvPr>
          <p:cNvSpPr txBox="1"/>
          <p:nvPr/>
        </p:nvSpPr>
        <p:spPr>
          <a:xfrm>
            <a:off x="4655840" y="445790"/>
            <a:ext cx="3816424" cy="923330"/>
          </a:xfrm>
          <a:prstGeom prst="rect">
            <a:avLst/>
          </a:prstGeom>
          <a:noFill/>
        </p:spPr>
        <p:txBody>
          <a:bodyPr wrap="square" rtlCol="0">
            <a:spAutoFit/>
          </a:bodyPr>
          <a:lstStyle/>
          <a:p>
            <a:r>
              <a:rPr lang="en-US" sz="5400"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Trồng</a:t>
            </a:r>
            <a:r>
              <a:rPr lang="en-US" sz="5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5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E6DDBE0D-1354-7A8D-7D1B-7407F6DC83E4}"/>
              </a:ext>
            </a:extLst>
          </p:cNvPr>
          <p:cNvGrpSpPr/>
          <p:nvPr/>
        </p:nvGrpSpPr>
        <p:grpSpPr>
          <a:xfrm>
            <a:off x="263352" y="116632"/>
            <a:ext cx="2621250" cy="941185"/>
            <a:chOff x="63500" y="1429216"/>
            <a:chExt cx="1970813" cy="705889"/>
          </a:xfrm>
        </p:grpSpPr>
        <p:sp>
          <p:nvSpPr>
            <p:cNvPr id="8" name="Rounded Rectangle 7">
              <a:extLst>
                <a:ext uri="{FF2B5EF4-FFF2-40B4-BE49-F238E27FC236}">
                  <a16:creationId xmlns:a16="http://schemas.microsoft.com/office/drawing/2014/main" id="{25A015B9-EB1F-7EF3-2E01-97992530D481}"/>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Đọc</a:t>
              </a:r>
            </a:p>
          </p:txBody>
        </p:sp>
        <p:sp>
          <p:nvSpPr>
            <p:cNvPr id="9" name="Oval 8">
              <a:extLst>
                <a:ext uri="{FF2B5EF4-FFF2-40B4-BE49-F238E27FC236}">
                  <a16:creationId xmlns:a16="http://schemas.microsoft.com/office/drawing/2014/main" id="{6EDF061E-1B7D-5AF5-A1E1-A13E8605AD6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2">
            <a:extLst>
              <a:ext uri="{FF2B5EF4-FFF2-40B4-BE49-F238E27FC236}">
                <a16:creationId xmlns:a16="http://schemas.microsoft.com/office/drawing/2014/main" id="{D3613CF8-448E-6793-72DB-3680A3FF0239}"/>
              </a:ext>
            </a:extLst>
          </p:cNvPr>
          <p:cNvGrpSpPr/>
          <p:nvPr/>
        </p:nvGrpSpPr>
        <p:grpSpPr>
          <a:xfrm>
            <a:off x="6168008" y="1268760"/>
            <a:ext cx="5400000" cy="1593880"/>
            <a:chOff x="-429966" y="3122674"/>
            <a:chExt cx="8326967" cy="2411250"/>
          </a:xfrm>
        </p:grpSpPr>
        <p:sp>
          <p:nvSpPr>
            <p:cNvPr id="5" name="Bong bóng Lời nói: Hình chữ nhật với Góc Tròn 3">
              <a:extLst>
                <a:ext uri="{FF2B5EF4-FFF2-40B4-BE49-F238E27FC236}">
                  <a16:creationId xmlns:a16="http://schemas.microsoft.com/office/drawing/2014/main" id="{E1CA5E27-1FDF-1F64-355A-66A2D254415D}"/>
                </a:ext>
              </a:extLst>
            </p:cNvPr>
            <p:cNvSpPr/>
            <p:nvPr/>
          </p:nvSpPr>
          <p:spPr>
            <a:xfrm flipH="1">
              <a:off x="-429966" y="3122674"/>
              <a:ext cx="8326967" cy="2411250"/>
            </a:xfrm>
            <a:custGeom>
              <a:avLst/>
              <a:gdLst>
                <a:gd name="connsiteX0" fmla="*/ 0 w 5400000"/>
                <a:gd name="connsiteY0" fmla="*/ 265652 h 1593880"/>
                <a:gd name="connsiteX1" fmla="*/ 265652 w 5400000"/>
                <a:gd name="connsiteY1" fmla="*/ 0 h 1593880"/>
                <a:gd name="connsiteX2" fmla="*/ 900000 w 5400000"/>
                <a:gd name="connsiteY2" fmla="*/ 0 h 1593880"/>
                <a:gd name="connsiteX3" fmla="*/ 900000 w 5400000"/>
                <a:gd name="connsiteY3" fmla="*/ 0 h 1593880"/>
                <a:gd name="connsiteX4" fmla="*/ 2250000 w 5400000"/>
                <a:gd name="connsiteY4" fmla="*/ 0 h 1593880"/>
                <a:gd name="connsiteX5" fmla="*/ 5134348 w 5400000"/>
                <a:gd name="connsiteY5" fmla="*/ 0 h 1593880"/>
                <a:gd name="connsiteX6" fmla="*/ 5400000 w 5400000"/>
                <a:gd name="connsiteY6" fmla="*/ 265652 h 1593880"/>
                <a:gd name="connsiteX7" fmla="*/ 5400000 w 5400000"/>
                <a:gd name="connsiteY7" fmla="*/ 929763 h 1593880"/>
                <a:gd name="connsiteX8" fmla="*/ 5400000 w 5400000"/>
                <a:gd name="connsiteY8" fmla="*/ 929763 h 1593880"/>
                <a:gd name="connsiteX9" fmla="*/ 5400000 w 5400000"/>
                <a:gd name="connsiteY9" fmla="*/ 1328233 h 1593880"/>
                <a:gd name="connsiteX10" fmla="*/ 5400000 w 5400000"/>
                <a:gd name="connsiteY10" fmla="*/ 1328228 h 1593880"/>
                <a:gd name="connsiteX11" fmla="*/ 5134348 w 5400000"/>
                <a:gd name="connsiteY11" fmla="*/ 1593880 h 1593880"/>
                <a:gd name="connsiteX12" fmla="*/ 2250000 w 5400000"/>
                <a:gd name="connsiteY12" fmla="*/ 1593880 h 1593880"/>
                <a:gd name="connsiteX13" fmla="*/ 1566108 w 5400000"/>
                <a:gd name="connsiteY13" fmla="*/ 1960696 h 1593880"/>
                <a:gd name="connsiteX14" fmla="*/ 900000 w 5400000"/>
                <a:gd name="connsiteY14" fmla="*/ 1593880 h 1593880"/>
                <a:gd name="connsiteX15" fmla="*/ 265652 w 5400000"/>
                <a:gd name="connsiteY15" fmla="*/ 1593880 h 1593880"/>
                <a:gd name="connsiteX16" fmla="*/ 0 w 5400000"/>
                <a:gd name="connsiteY16" fmla="*/ 1328228 h 1593880"/>
                <a:gd name="connsiteX17" fmla="*/ 0 w 5400000"/>
                <a:gd name="connsiteY17" fmla="*/ 1328233 h 1593880"/>
                <a:gd name="connsiteX18" fmla="*/ 0 w 5400000"/>
                <a:gd name="connsiteY18" fmla="*/ 929763 h 1593880"/>
                <a:gd name="connsiteX19" fmla="*/ 0 w 5400000"/>
                <a:gd name="connsiteY19" fmla="*/ 929763 h 1593880"/>
                <a:gd name="connsiteX20" fmla="*/ 0 w 5400000"/>
                <a:gd name="connsiteY20" fmla="*/ 265652 h 159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00000" h="1593880" fill="none" extrusionOk="0">
                  <a:moveTo>
                    <a:pt x="0" y="265652"/>
                  </a:moveTo>
                  <a:cubicBezTo>
                    <a:pt x="-12364" y="131333"/>
                    <a:pt x="121033" y="-581"/>
                    <a:pt x="265652" y="0"/>
                  </a:cubicBezTo>
                  <a:cubicBezTo>
                    <a:pt x="487028" y="-46841"/>
                    <a:pt x="699871" y="-35161"/>
                    <a:pt x="900000" y="0"/>
                  </a:cubicBezTo>
                  <a:lnTo>
                    <a:pt x="900000" y="0"/>
                  </a:lnTo>
                  <a:cubicBezTo>
                    <a:pt x="1236941" y="-38049"/>
                    <a:pt x="1753181" y="-115288"/>
                    <a:pt x="2250000" y="0"/>
                  </a:cubicBezTo>
                  <a:cubicBezTo>
                    <a:pt x="3238830" y="-129750"/>
                    <a:pt x="4746960" y="-136541"/>
                    <a:pt x="5134348" y="0"/>
                  </a:cubicBezTo>
                  <a:cubicBezTo>
                    <a:pt x="5277061" y="20689"/>
                    <a:pt x="5402774" y="122549"/>
                    <a:pt x="5400000" y="265652"/>
                  </a:cubicBezTo>
                  <a:cubicBezTo>
                    <a:pt x="5347729" y="573669"/>
                    <a:pt x="5444713" y="757134"/>
                    <a:pt x="5400000" y="929763"/>
                  </a:cubicBezTo>
                  <a:lnTo>
                    <a:pt x="5400000" y="929763"/>
                  </a:lnTo>
                  <a:cubicBezTo>
                    <a:pt x="5420752" y="988476"/>
                    <a:pt x="5381369" y="1163929"/>
                    <a:pt x="5400000" y="1328233"/>
                  </a:cubicBezTo>
                  <a:lnTo>
                    <a:pt x="5400000" y="1328228"/>
                  </a:lnTo>
                  <a:cubicBezTo>
                    <a:pt x="5404742" y="1448242"/>
                    <a:pt x="5289182" y="1574004"/>
                    <a:pt x="5134348" y="1593880"/>
                  </a:cubicBezTo>
                  <a:cubicBezTo>
                    <a:pt x="4751682" y="1669568"/>
                    <a:pt x="3237084" y="1452995"/>
                    <a:pt x="2250000" y="1593880"/>
                  </a:cubicBezTo>
                  <a:cubicBezTo>
                    <a:pt x="2113240" y="1600522"/>
                    <a:pt x="1882380" y="1854150"/>
                    <a:pt x="1566108" y="1960696"/>
                  </a:cubicBezTo>
                  <a:cubicBezTo>
                    <a:pt x="1340280" y="1840879"/>
                    <a:pt x="1043761" y="1673267"/>
                    <a:pt x="900000" y="1593880"/>
                  </a:cubicBezTo>
                  <a:cubicBezTo>
                    <a:pt x="796114" y="1632189"/>
                    <a:pt x="396111" y="1606942"/>
                    <a:pt x="265652" y="1593880"/>
                  </a:cubicBezTo>
                  <a:cubicBezTo>
                    <a:pt x="119150" y="1585751"/>
                    <a:pt x="6748" y="1464100"/>
                    <a:pt x="0" y="1328228"/>
                  </a:cubicBezTo>
                  <a:lnTo>
                    <a:pt x="0" y="1328233"/>
                  </a:lnTo>
                  <a:cubicBezTo>
                    <a:pt x="4774" y="1216546"/>
                    <a:pt x="24318" y="1027980"/>
                    <a:pt x="0" y="929763"/>
                  </a:cubicBezTo>
                  <a:lnTo>
                    <a:pt x="0" y="929763"/>
                  </a:lnTo>
                  <a:cubicBezTo>
                    <a:pt x="-17741" y="683007"/>
                    <a:pt x="-34352" y="589983"/>
                    <a:pt x="0" y="265652"/>
                  </a:cubicBezTo>
                  <a:close/>
                </a:path>
                <a:path w="5400000" h="1593880" stroke="0" extrusionOk="0">
                  <a:moveTo>
                    <a:pt x="0" y="265652"/>
                  </a:moveTo>
                  <a:cubicBezTo>
                    <a:pt x="4353" y="119453"/>
                    <a:pt x="113281" y="-7608"/>
                    <a:pt x="265652" y="0"/>
                  </a:cubicBezTo>
                  <a:cubicBezTo>
                    <a:pt x="437184" y="-18958"/>
                    <a:pt x="801424" y="-6726"/>
                    <a:pt x="900000" y="0"/>
                  </a:cubicBezTo>
                  <a:lnTo>
                    <a:pt x="900000" y="0"/>
                  </a:lnTo>
                  <a:cubicBezTo>
                    <a:pt x="1131827" y="19100"/>
                    <a:pt x="1635214" y="35002"/>
                    <a:pt x="2250000" y="0"/>
                  </a:cubicBezTo>
                  <a:cubicBezTo>
                    <a:pt x="2652065" y="117495"/>
                    <a:pt x="4325397" y="-81622"/>
                    <a:pt x="5134348" y="0"/>
                  </a:cubicBezTo>
                  <a:cubicBezTo>
                    <a:pt x="5275390" y="-2284"/>
                    <a:pt x="5423870" y="124390"/>
                    <a:pt x="5400000" y="265652"/>
                  </a:cubicBezTo>
                  <a:cubicBezTo>
                    <a:pt x="5385331" y="584013"/>
                    <a:pt x="5447125" y="631715"/>
                    <a:pt x="5400000" y="929763"/>
                  </a:cubicBezTo>
                  <a:lnTo>
                    <a:pt x="5400000" y="929763"/>
                  </a:lnTo>
                  <a:cubicBezTo>
                    <a:pt x="5416655" y="1051667"/>
                    <a:pt x="5426346" y="1280942"/>
                    <a:pt x="5400000" y="1328233"/>
                  </a:cubicBezTo>
                  <a:lnTo>
                    <a:pt x="5400000" y="1328228"/>
                  </a:lnTo>
                  <a:cubicBezTo>
                    <a:pt x="5385335" y="1460533"/>
                    <a:pt x="5282240" y="1595238"/>
                    <a:pt x="5134348" y="1593880"/>
                  </a:cubicBezTo>
                  <a:cubicBezTo>
                    <a:pt x="4170486" y="1685568"/>
                    <a:pt x="2975355" y="1656988"/>
                    <a:pt x="2250000" y="1593880"/>
                  </a:cubicBezTo>
                  <a:cubicBezTo>
                    <a:pt x="2103713" y="1640013"/>
                    <a:pt x="1898417" y="1850741"/>
                    <a:pt x="1566108" y="1960696"/>
                  </a:cubicBezTo>
                  <a:cubicBezTo>
                    <a:pt x="1259911" y="1773842"/>
                    <a:pt x="997952" y="1674719"/>
                    <a:pt x="900000" y="1593880"/>
                  </a:cubicBezTo>
                  <a:cubicBezTo>
                    <a:pt x="827164" y="1650397"/>
                    <a:pt x="405491" y="1582700"/>
                    <a:pt x="265652" y="1593880"/>
                  </a:cubicBezTo>
                  <a:cubicBezTo>
                    <a:pt x="105206" y="1588016"/>
                    <a:pt x="18711" y="1463411"/>
                    <a:pt x="0" y="1328228"/>
                  </a:cubicBezTo>
                  <a:lnTo>
                    <a:pt x="0" y="1328233"/>
                  </a:lnTo>
                  <a:cubicBezTo>
                    <a:pt x="-7031" y="1138509"/>
                    <a:pt x="3328" y="972195"/>
                    <a:pt x="0" y="929763"/>
                  </a:cubicBezTo>
                  <a:lnTo>
                    <a:pt x="0" y="929763"/>
                  </a:lnTo>
                  <a:cubicBezTo>
                    <a:pt x="-1062" y="834502"/>
                    <a:pt x="5076" y="403662"/>
                    <a:pt x="0" y="265652"/>
                  </a:cubicBezTo>
                  <a:close/>
                </a:path>
              </a:pathLst>
            </a:custGeom>
            <a:solidFill>
              <a:srgbClr val="FFFF66"/>
            </a:solidFill>
            <a:ln w="38100" cap="rnd" cmpd="thinThick">
              <a:solidFill>
                <a:srgbClr val="FFC000"/>
              </a:solidFill>
              <a:prstDash val="sysDash"/>
              <a:round/>
              <a:extLst>
                <a:ext uri="{C807C97D-BFC1-408E-A445-0C87EB9F89A2}">
                  <ask:lineSketchStyleProps xmlns:ask="http://schemas.microsoft.com/office/drawing/2018/sketchyshapes" xmlns="" sd="2214188587">
                    <a:prstGeom prst="wedgeRoundRectCallout">
                      <a:avLst>
                        <a:gd name="adj1" fmla="val -20998"/>
                        <a:gd name="adj2" fmla="val 7301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Text Placeholder 7">
              <a:extLst>
                <a:ext uri="{FF2B5EF4-FFF2-40B4-BE49-F238E27FC236}">
                  <a16:creationId xmlns:a16="http://schemas.microsoft.com/office/drawing/2014/main" id="{3AB4498A-F760-A284-0A1B-E786BDA37605}"/>
                </a:ext>
              </a:extLst>
            </p:cNvPr>
            <p:cNvSpPr txBox="1">
              <a:spLocks/>
            </p:cNvSpPr>
            <p:nvPr/>
          </p:nvSpPr>
          <p:spPr>
            <a:xfrm>
              <a:off x="-314813" y="3136146"/>
              <a:ext cx="8096662" cy="238430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vi-VN" sz="36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Em thấy gì trong tranh? Các bạn </a:t>
              </a:r>
              <a:r>
                <a:rPr lang="en-US" sz="3600" dirty="0" err="1">
                  <a:solidFill>
                    <a:srgbClr val="CC0099"/>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99"/>
                  </a:solidFill>
                  <a:latin typeface="Arial-Rounded" panose="020B0500000000000000" pitchFamily="34" charset="0"/>
                  <a:ea typeface="Arial-Rounded" panose="020B0500000000000000" pitchFamily="34" charset="0"/>
                  <a:cs typeface="Arial-Rounded" panose="020B0500000000000000" pitchFamily="34" charset="0"/>
                </a:rPr>
                <a:t>sinh</a:t>
              </a:r>
              <a:r>
                <a:rPr lang="vi-VN" sz="36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 đang làm gì? </a:t>
              </a:r>
            </a:p>
          </p:txBody>
        </p:sp>
      </p:grpSp>
      <p:grpSp>
        <p:nvGrpSpPr>
          <p:cNvPr id="7" name="Nhóm 2">
            <a:extLst>
              <a:ext uri="{FF2B5EF4-FFF2-40B4-BE49-F238E27FC236}">
                <a16:creationId xmlns:a16="http://schemas.microsoft.com/office/drawing/2014/main" id="{E13666AD-47EB-149A-77EE-DC312556EA91}"/>
              </a:ext>
            </a:extLst>
          </p:cNvPr>
          <p:cNvGrpSpPr/>
          <p:nvPr/>
        </p:nvGrpSpPr>
        <p:grpSpPr>
          <a:xfrm>
            <a:off x="6240016" y="3645024"/>
            <a:ext cx="5400000" cy="2160240"/>
            <a:chOff x="-429966" y="3122674"/>
            <a:chExt cx="8326967" cy="2411250"/>
          </a:xfrm>
        </p:grpSpPr>
        <p:sp>
          <p:nvSpPr>
            <p:cNvPr id="8" name="Bong bóng Lời nói: Hình chữ nhật với Góc Tròn 3">
              <a:extLst>
                <a:ext uri="{FF2B5EF4-FFF2-40B4-BE49-F238E27FC236}">
                  <a16:creationId xmlns:a16="http://schemas.microsoft.com/office/drawing/2014/main" id="{4391A474-4DC0-1019-6C51-75A27A5AAD19}"/>
                </a:ext>
              </a:extLst>
            </p:cNvPr>
            <p:cNvSpPr/>
            <p:nvPr/>
          </p:nvSpPr>
          <p:spPr>
            <a:xfrm flipH="1">
              <a:off x="-429966" y="3122674"/>
              <a:ext cx="8326967" cy="2411250"/>
            </a:xfrm>
            <a:custGeom>
              <a:avLst/>
              <a:gdLst>
                <a:gd name="connsiteX0" fmla="*/ 0 w 8326967"/>
                <a:gd name="connsiteY0" fmla="*/ 401883 h 2411250"/>
                <a:gd name="connsiteX1" fmla="*/ 401883 w 8326967"/>
                <a:gd name="connsiteY1" fmla="*/ 0 h 2411250"/>
                <a:gd name="connsiteX2" fmla="*/ 1387828 w 8326967"/>
                <a:gd name="connsiteY2" fmla="*/ 0 h 2411250"/>
                <a:gd name="connsiteX3" fmla="*/ 1387828 w 8326967"/>
                <a:gd name="connsiteY3" fmla="*/ 0 h 2411250"/>
                <a:gd name="connsiteX4" fmla="*/ 3469570 w 8326967"/>
                <a:gd name="connsiteY4" fmla="*/ 0 h 2411250"/>
                <a:gd name="connsiteX5" fmla="*/ 7925084 w 8326967"/>
                <a:gd name="connsiteY5" fmla="*/ 0 h 2411250"/>
                <a:gd name="connsiteX6" fmla="*/ 8326967 w 8326967"/>
                <a:gd name="connsiteY6" fmla="*/ 401883 h 2411250"/>
                <a:gd name="connsiteX7" fmla="*/ 8326967 w 8326967"/>
                <a:gd name="connsiteY7" fmla="*/ 1406563 h 2411250"/>
                <a:gd name="connsiteX8" fmla="*/ 8326967 w 8326967"/>
                <a:gd name="connsiteY8" fmla="*/ 1406563 h 2411250"/>
                <a:gd name="connsiteX9" fmla="*/ 8326967 w 8326967"/>
                <a:gd name="connsiteY9" fmla="*/ 2009375 h 2411250"/>
                <a:gd name="connsiteX10" fmla="*/ 8326967 w 8326967"/>
                <a:gd name="connsiteY10" fmla="*/ 2009367 h 2411250"/>
                <a:gd name="connsiteX11" fmla="*/ 7925084 w 8326967"/>
                <a:gd name="connsiteY11" fmla="*/ 2411250 h 2411250"/>
                <a:gd name="connsiteX12" fmla="*/ 3469570 w 8326967"/>
                <a:gd name="connsiteY12" fmla="*/ 2411250 h 2411250"/>
                <a:gd name="connsiteX13" fmla="*/ 2414987 w 8326967"/>
                <a:gd name="connsiteY13" fmla="*/ 2966175 h 2411250"/>
                <a:gd name="connsiteX14" fmla="*/ 1387828 w 8326967"/>
                <a:gd name="connsiteY14" fmla="*/ 2411250 h 2411250"/>
                <a:gd name="connsiteX15" fmla="*/ 401883 w 8326967"/>
                <a:gd name="connsiteY15" fmla="*/ 2411250 h 2411250"/>
                <a:gd name="connsiteX16" fmla="*/ 0 w 8326967"/>
                <a:gd name="connsiteY16" fmla="*/ 2009367 h 2411250"/>
                <a:gd name="connsiteX17" fmla="*/ 0 w 8326967"/>
                <a:gd name="connsiteY17" fmla="*/ 2009375 h 2411250"/>
                <a:gd name="connsiteX18" fmla="*/ 0 w 8326967"/>
                <a:gd name="connsiteY18" fmla="*/ 1406563 h 2411250"/>
                <a:gd name="connsiteX19" fmla="*/ 0 w 8326967"/>
                <a:gd name="connsiteY19" fmla="*/ 1406563 h 2411250"/>
                <a:gd name="connsiteX20" fmla="*/ 0 w 8326967"/>
                <a:gd name="connsiteY20" fmla="*/ 401883 h 24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6967" h="2411250" fill="none" extrusionOk="0">
                  <a:moveTo>
                    <a:pt x="0" y="401883"/>
                  </a:moveTo>
                  <a:cubicBezTo>
                    <a:pt x="-11111" y="191069"/>
                    <a:pt x="196282" y="-4534"/>
                    <a:pt x="401883" y="0"/>
                  </a:cubicBezTo>
                  <a:cubicBezTo>
                    <a:pt x="588662" y="-78942"/>
                    <a:pt x="1221654" y="44307"/>
                    <a:pt x="1387828" y="0"/>
                  </a:cubicBezTo>
                  <a:lnTo>
                    <a:pt x="1387828" y="0"/>
                  </a:lnTo>
                  <a:cubicBezTo>
                    <a:pt x="2319141" y="94451"/>
                    <a:pt x="3219908" y="70212"/>
                    <a:pt x="3469570" y="0"/>
                  </a:cubicBezTo>
                  <a:cubicBezTo>
                    <a:pt x="4771504" y="-129750"/>
                    <a:pt x="7019830" y="-136541"/>
                    <a:pt x="7925084" y="0"/>
                  </a:cubicBezTo>
                  <a:cubicBezTo>
                    <a:pt x="8142442" y="23756"/>
                    <a:pt x="8340971" y="198166"/>
                    <a:pt x="8326967" y="401883"/>
                  </a:cubicBezTo>
                  <a:cubicBezTo>
                    <a:pt x="8284677" y="616751"/>
                    <a:pt x="8414157" y="1091205"/>
                    <a:pt x="8326967" y="1406563"/>
                  </a:cubicBezTo>
                  <a:lnTo>
                    <a:pt x="8326967" y="1406563"/>
                  </a:lnTo>
                  <a:cubicBezTo>
                    <a:pt x="8327370" y="1637347"/>
                    <a:pt x="8349871" y="1872411"/>
                    <a:pt x="8326967" y="2009375"/>
                  </a:cubicBezTo>
                  <a:lnTo>
                    <a:pt x="8326967" y="2009367"/>
                  </a:lnTo>
                  <a:cubicBezTo>
                    <a:pt x="8332904" y="2197891"/>
                    <a:pt x="8160724" y="2377741"/>
                    <a:pt x="7925084" y="2411250"/>
                  </a:cubicBezTo>
                  <a:cubicBezTo>
                    <a:pt x="7164912" y="2486938"/>
                    <a:pt x="5181704" y="2270365"/>
                    <a:pt x="3469570" y="2411250"/>
                  </a:cubicBezTo>
                  <a:cubicBezTo>
                    <a:pt x="3069991" y="2533920"/>
                    <a:pt x="2909760" y="2683596"/>
                    <a:pt x="2414987" y="2966175"/>
                  </a:cubicBezTo>
                  <a:cubicBezTo>
                    <a:pt x="2279617" y="2857410"/>
                    <a:pt x="1691039" y="2569482"/>
                    <a:pt x="1387828" y="2411250"/>
                  </a:cubicBezTo>
                  <a:cubicBezTo>
                    <a:pt x="1053315" y="2401434"/>
                    <a:pt x="701757" y="2393101"/>
                    <a:pt x="401883" y="2411250"/>
                  </a:cubicBezTo>
                  <a:cubicBezTo>
                    <a:pt x="180125" y="2403779"/>
                    <a:pt x="6448" y="2220959"/>
                    <a:pt x="0" y="2009367"/>
                  </a:cubicBezTo>
                  <a:lnTo>
                    <a:pt x="0" y="2009375"/>
                  </a:lnTo>
                  <a:cubicBezTo>
                    <a:pt x="11815" y="1865353"/>
                    <a:pt x="-10867" y="1514133"/>
                    <a:pt x="0" y="1406563"/>
                  </a:cubicBezTo>
                  <a:lnTo>
                    <a:pt x="0" y="1406563"/>
                  </a:lnTo>
                  <a:cubicBezTo>
                    <a:pt x="-47113" y="1220329"/>
                    <a:pt x="37886" y="532229"/>
                    <a:pt x="0" y="401883"/>
                  </a:cubicBezTo>
                  <a:close/>
                </a:path>
                <a:path w="8326967" h="2411250" stroke="0" extrusionOk="0">
                  <a:moveTo>
                    <a:pt x="0" y="401883"/>
                  </a:moveTo>
                  <a:cubicBezTo>
                    <a:pt x="23381" y="182705"/>
                    <a:pt x="155245" y="-33210"/>
                    <a:pt x="401883" y="0"/>
                  </a:cubicBezTo>
                  <a:cubicBezTo>
                    <a:pt x="799509" y="-53328"/>
                    <a:pt x="962896" y="-67424"/>
                    <a:pt x="1387828" y="0"/>
                  </a:cubicBezTo>
                  <a:lnTo>
                    <a:pt x="1387828" y="0"/>
                  </a:lnTo>
                  <a:cubicBezTo>
                    <a:pt x="2362835" y="-400"/>
                    <a:pt x="3218195" y="-77498"/>
                    <a:pt x="3469570" y="0"/>
                  </a:cubicBezTo>
                  <a:cubicBezTo>
                    <a:pt x="5289578" y="117495"/>
                    <a:pt x="6019450" y="-81622"/>
                    <a:pt x="7925084" y="0"/>
                  </a:cubicBezTo>
                  <a:cubicBezTo>
                    <a:pt x="8120964" y="-10495"/>
                    <a:pt x="8335682" y="181920"/>
                    <a:pt x="8326967" y="401883"/>
                  </a:cubicBezTo>
                  <a:cubicBezTo>
                    <a:pt x="8409504" y="890560"/>
                    <a:pt x="8368906" y="910312"/>
                    <a:pt x="8326967" y="1406563"/>
                  </a:cubicBezTo>
                  <a:lnTo>
                    <a:pt x="8326967" y="1406563"/>
                  </a:lnTo>
                  <a:cubicBezTo>
                    <a:pt x="8364225" y="1635745"/>
                    <a:pt x="8367882" y="1755938"/>
                    <a:pt x="8326967" y="2009375"/>
                  </a:cubicBezTo>
                  <a:lnTo>
                    <a:pt x="8326967" y="2009367"/>
                  </a:lnTo>
                  <a:cubicBezTo>
                    <a:pt x="8321098" y="2225553"/>
                    <a:pt x="8155715" y="2421273"/>
                    <a:pt x="7925084" y="2411250"/>
                  </a:cubicBezTo>
                  <a:cubicBezTo>
                    <a:pt x="6768385" y="2502938"/>
                    <a:pt x="5307135" y="2474358"/>
                    <a:pt x="3469570" y="2411250"/>
                  </a:cubicBezTo>
                  <a:cubicBezTo>
                    <a:pt x="3360123" y="2557478"/>
                    <a:pt x="2933217" y="2793755"/>
                    <a:pt x="2414987" y="2966175"/>
                  </a:cubicBezTo>
                  <a:cubicBezTo>
                    <a:pt x="2035499" y="2710101"/>
                    <a:pt x="1649693" y="2624613"/>
                    <a:pt x="1387828" y="2411250"/>
                  </a:cubicBezTo>
                  <a:cubicBezTo>
                    <a:pt x="949346" y="2337504"/>
                    <a:pt x="760537" y="2356616"/>
                    <a:pt x="401883" y="2411250"/>
                  </a:cubicBezTo>
                  <a:cubicBezTo>
                    <a:pt x="176826" y="2409925"/>
                    <a:pt x="34025" y="2210349"/>
                    <a:pt x="0" y="2009367"/>
                  </a:cubicBezTo>
                  <a:lnTo>
                    <a:pt x="0" y="2009375"/>
                  </a:lnTo>
                  <a:cubicBezTo>
                    <a:pt x="4191" y="1772978"/>
                    <a:pt x="21476" y="1535657"/>
                    <a:pt x="0" y="1406563"/>
                  </a:cubicBezTo>
                  <a:lnTo>
                    <a:pt x="0" y="1406563"/>
                  </a:lnTo>
                  <a:cubicBezTo>
                    <a:pt x="57721" y="1200741"/>
                    <a:pt x="8352" y="605566"/>
                    <a:pt x="0" y="401883"/>
                  </a:cubicBezTo>
                  <a:close/>
                </a:path>
              </a:pathLst>
            </a:custGeom>
            <a:solidFill>
              <a:srgbClr val="FFFF66"/>
            </a:solidFill>
            <a:ln w="38100" cap="rnd" cmpd="thinThick">
              <a:solidFill>
                <a:srgbClr val="FFC000"/>
              </a:solidFill>
              <a:prstDash val="sysDash"/>
              <a:round/>
              <a:extLst>
                <a:ext uri="{C807C97D-BFC1-408E-A445-0C87EB9F89A2}">
                  <ask:lineSketchStyleProps xmlns:ask="http://schemas.microsoft.com/office/drawing/2018/sketchyshapes" xmlns="" sd="2214188587">
                    <a:prstGeom prst="wedgeRoundRectCallout">
                      <a:avLst>
                        <a:gd name="adj1" fmla="val -20998"/>
                        <a:gd name="adj2" fmla="val 7301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Text Placeholder 7">
              <a:extLst>
                <a:ext uri="{FF2B5EF4-FFF2-40B4-BE49-F238E27FC236}">
                  <a16:creationId xmlns:a16="http://schemas.microsoft.com/office/drawing/2014/main" id="{37705767-ED97-68B4-E159-24635E2FC5CA}"/>
                </a:ext>
              </a:extLst>
            </p:cNvPr>
            <p:cNvSpPr txBox="1">
              <a:spLocks/>
            </p:cNvSpPr>
            <p:nvPr/>
          </p:nvSpPr>
          <p:spPr>
            <a:xfrm>
              <a:off x="-314813" y="3136146"/>
              <a:ext cx="8096662" cy="238430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vi-VN" sz="36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Em đã bao giờ trồng cây chưa? Em có thích trồng cây không? Vì sao?</a:t>
              </a:r>
            </a:p>
          </p:txBody>
        </p:sp>
      </p:grpSp>
      <p:pic>
        <p:nvPicPr>
          <p:cNvPr id="2" name="PixVerse_V5_Image_Text_360P_trồng_cây">
            <a:hlinkClick r:id="" action="ppaction://media"/>
            <a:extLst>
              <a:ext uri="{FF2B5EF4-FFF2-40B4-BE49-F238E27FC236}">
                <a16:creationId xmlns:a16="http://schemas.microsoft.com/office/drawing/2014/main" id="{EE09445D-FF73-A7C6-12C8-0B26EFE0E3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376" y="1700808"/>
            <a:ext cx="5372176" cy="3024336"/>
          </a:xfrm>
          <a:prstGeom prst="rect">
            <a:avLst/>
          </a:prstGeom>
        </p:spPr>
      </p:pic>
    </p:spTree>
    <p:extLst>
      <p:ext uri="{BB962C8B-B14F-4D97-AF65-F5344CB8AC3E}">
        <p14:creationId xmlns:p14="http://schemas.microsoft.com/office/powerpoint/2010/main" val="176901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uỷn.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descr="文本, 背景图案&#10;&#10;描述已自动生成">
            <a:extLst>
              <a:ext uri="{FF2B5EF4-FFF2-40B4-BE49-F238E27FC236}">
                <a16:creationId xmlns:a16="http://schemas.microsoft.com/office/drawing/2014/main" id="{EB0B3E8A-ABDC-4238-907B-295900095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AC53488C-01DB-4D38-8AD6-97669A991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6" name="图片 41" descr="卡通人物&#10;&#10;中度可信度描述已自动生成">
            <a:extLst>
              <a:ext uri="{FF2B5EF4-FFF2-40B4-BE49-F238E27FC236}">
                <a16:creationId xmlns:a16="http://schemas.microsoft.com/office/drawing/2014/main" id="{5425D341-1E5E-4D30-9987-969B4BEB40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7" name="图片 42" descr="卡通人物&#10;&#10;中度可信度描述已自动生成">
            <a:extLst>
              <a:ext uri="{FF2B5EF4-FFF2-40B4-BE49-F238E27FC236}">
                <a16:creationId xmlns:a16="http://schemas.microsoft.com/office/drawing/2014/main" id="{5A4EB6D7-DA54-4E9E-9EF1-F0EB73DB11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8" name="图片 43" descr="卡通人物&#10;&#10;中度可信度描述已自动生成">
            <a:extLst>
              <a:ext uri="{FF2B5EF4-FFF2-40B4-BE49-F238E27FC236}">
                <a16:creationId xmlns:a16="http://schemas.microsoft.com/office/drawing/2014/main" id="{98DA16EF-6967-45C5-BF25-2276D6879E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9" name="图片 50" descr="卡通人物&#10;&#10;中度可信度描述已自动生成">
            <a:extLst>
              <a:ext uri="{FF2B5EF4-FFF2-40B4-BE49-F238E27FC236}">
                <a16:creationId xmlns:a16="http://schemas.microsoft.com/office/drawing/2014/main" id="{BB898A06-27DC-4DA8-B738-7D28EA80F3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pic>
        <p:nvPicPr>
          <p:cNvPr id="11" name="图片 52" descr="游戏机里面的人物&#10;&#10;低可信度描述已自动生成">
            <a:extLst>
              <a:ext uri="{FF2B5EF4-FFF2-40B4-BE49-F238E27FC236}">
                <a16:creationId xmlns:a16="http://schemas.microsoft.com/office/drawing/2014/main" id="{7CF30B6E-BD3B-4742-AD62-473F22BEF27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descr="A green and red text on a black background&#10;&#10;Description automatically generated">
            <a:extLst>
              <a:ext uri="{FF2B5EF4-FFF2-40B4-BE49-F238E27FC236}">
                <a16:creationId xmlns:a16="http://schemas.microsoft.com/office/drawing/2014/main" id="{8A561BF3-8025-336B-C17A-2D4799C85B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5520" y="980728"/>
            <a:ext cx="7193903" cy="5791702"/>
          </a:xfrm>
          <a:prstGeom prst="rect">
            <a:avLst/>
          </a:prstGeom>
        </p:spPr>
      </p:pic>
    </p:spTree>
    <p:extLst>
      <p:ext uri="{BB962C8B-B14F-4D97-AF65-F5344CB8AC3E}">
        <p14:creationId xmlns:p14="http://schemas.microsoft.com/office/powerpoint/2010/main" val="2529578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199456" y="1772816"/>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dirty="0" err="1">
                <a:solidFill>
                  <a:prstClr val="black"/>
                </a:solidFill>
                <a:latin typeface="Arial-Rounded" pitchFamily="34" charset="0"/>
                <a:ea typeface="Arial-Rounded" pitchFamily="34" charset="0"/>
                <a:cs typeface="Arial-Rounded" pitchFamily="34" charset="0"/>
              </a:rPr>
              <a:t>Tìm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vật</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xung</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quanh</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em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có</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tên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gọi</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chứa</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vần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vừa</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học</a:t>
            </a:r>
            <a:endParaRPr lang="en-US" sz="6000" dirty="0">
              <a:solidFill>
                <a:srgbClr val="0070C0"/>
              </a:solidFill>
              <a:latin typeface="Arial-Rounded" pitchFamily="34" charset="0"/>
              <a:ea typeface="Arial-Rounded" pitchFamily="34" charset="0"/>
              <a:cs typeface="Arial-Rounded" pitchFamily="34" charset="0"/>
            </a:endParaRPr>
          </a:p>
        </p:txBody>
      </p:sp>
      <p:pic>
        <p:nvPicPr>
          <p:cNvPr id="2" name="Graphic 10">
            <a:extLst>
              <a:ext uri="{FF2B5EF4-FFF2-40B4-BE49-F238E27FC236}">
                <a16:creationId xmlns:a16="http://schemas.microsoft.com/office/drawing/2014/main" id="{334CA943-23BA-4235-B697-C9AF2FE4F06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760296" y="3356992"/>
            <a:ext cx="3719698" cy="3599512"/>
          </a:xfrm>
          <a:prstGeom prst="rect">
            <a:avLst/>
          </a:prstGeom>
        </p:spPr>
      </p:pic>
    </p:spTree>
    <p:extLst>
      <p:ext uri="{BB962C8B-B14F-4D97-AF65-F5344CB8AC3E}">
        <p14:creationId xmlns:p14="http://schemas.microsoft.com/office/powerpoint/2010/main" val="178224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A12065E-2ACC-4CF3-9756-FA8AF2D980C3}"/>
              </a:ext>
            </a:extLst>
          </p:cNvPr>
          <p:cNvGrpSpPr/>
          <p:nvPr/>
        </p:nvGrpSpPr>
        <p:grpSpPr>
          <a:xfrm>
            <a:off x="2329580" y="381000"/>
            <a:ext cx="9144000" cy="6096000"/>
            <a:chOff x="3276600" y="571501"/>
            <a:chExt cx="12496800" cy="9144000"/>
          </a:xfrm>
          <a:solidFill>
            <a:srgbClr val="FFD85D"/>
          </a:solidFill>
        </p:grpSpPr>
        <p:sp>
          <p:nvSpPr>
            <p:cNvPr id="4" name="Rectangle: Rounded Corners 3">
              <a:extLst>
                <a:ext uri="{FF2B5EF4-FFF2-40B4-BE49-F238E27FC236}">
                  <a16:creationId xmlns:a16="http://schemas.microsoft.com/office/drawing/2014/main" id="{05EA260A-2804-41F6-A5F7-9D74E9BD7DF1}"/>
                </a:ext>
              </a:extLst>
            </p:cNvPr>
            <p:cNvSpPr/>
            <p:nvPr/>
          </p:nvSpPr>
          <p:spPr>
            <a:xfrm>
              <a:off x="3276600" y="571501"/>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923FE819-3E42-42A5-9A47-3E46212DECA3}"/>
                </a:ext>
              </a:extLst>
            </p:cNvPr>
            <p:cNvSpPr/>
            <p:nvPr/>
          </p:nvSpPr>
          <p:spPr>
            <a:xfrm>
              <a:off x="3429000" y="723901"/>
              <a:ext cx="12192000" cy="8762999"/>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4" name="Picture 13"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296" b="67778"/>
          <a:stretch/>
        </p:blipFill>
        <p:spPr>
          <a:xfrm>
            <a:off x="1603849" y="177800"/>
            <a:ext cx="1567501" cy="1498600"/>
          </a:xfrm>
          <a:prstGeom prst="rect">
            <a:avLst/>
          </a:prstGeom>
        </p:spPr>
      </p:pic>
      <p:pic>
        <p:nvPicPr>
          <p:cNvPr id="36"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F6A62644-4959-423F-AAAA-E0D93A48E88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4019" y="2807186"/>
            <a:ext cx="3573048" cy="3858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21CA55-8E90-F748-298C-48118F3CDE14}"/>
              </a:ext>
            </a:extLst>
          </p:cNvPr>
          <p:cNvSpPr txBox="1"/>
          <p:nvPr/>
        </p:nvSpPr>
        <p:spPr>
          <a:xfrm>
            <a:off x="3287688" y="1556792"/>
            <a:ext cx="7056784" cy="3416320"/>
          </a:xfrm>
          <a:prstGeom prst="rect">
            <a:avLst/>
          </a:prstGeom>
          <a:noFill/>
        </p:spPr>
        <p:txBody>
          <a:bodyPr wrap="square" rtlCol="0">
            <a:spAutoFit/>
          </a:bodyPr>
          <a:lstStyle/>
          <a:p>
            <a:pPr algn="ctr" fontAlgn="auto">
              <a:spcAft>
                <a:spcPts val="0"/>
              </a:spcAft>
            </a:pPr>
            <a:r>
              <a:rPr lang="en-US" sz="5400" dirty="0">
                <a:solidFill>
                  <a:srgbClr val="FF0000"/>
                </a:solidFill>
                <a:latin typeface="Arial-Rounded" pitchFamily="34" charset="0"/>
                <a:ea typeface="Arial-Rounded" pitchFamily="34" charset="0"/>
                <a:cs typeface="Arial-Rounded" pitchFamily="34" charset="0"/>
              </a:rPr>
              <a:t>Em </a:t>
            </a:r>
            <a:r>
              <a:rPr lang="en-US" sz="5400" dirty="0" err="1">
                <a:solidFill>
                  <a:srgbClr val="FF0000"/>
                </a:solidFill>
                <a:latin typeface="Arial-Rounded" pitchFamily="34" charset="0"/>
                <a:ea typeface="Arial-Rounded" pitchFamily="34" charset="0"/>
                <a:cs typeface="Arial-Rounded" pitchFamily="34" charset="0"/>
              </a:rPr>
              <a:t>hãy</a:t>
            </a:r>
            <a:r>
              <a:rPr lang="en-US" sz="5400" dirty="0">
                <a:solidFill>
                  <a:srgbClr val="FF0000"/>
                </a:solidFill>
                <a:latin typeface="Arial-Rounded" pitchFamily="34" charset="0"/>
                <a:ea typeface="Arial-Rounded" pitchFamily="34" charset="0"/>
                <a:cs typeface="Arial-Rounded" pitchFamily="34" charset="0"/>
              </a:rPr>
              <a:t> </a:t>
            </a:r>
            <a:r>
              <a:rPr lang="en-US" sz="5400" dirty="0" err="1">
                <a:solidFill>
                  <a:srgbClr val="FF0000"/>
                </a:solidFill>
                <a:latin typeface="Arial-Rounded" pitchFamily="34" charset="0"/>
                <a:ea typeface="Arial-Rounded" pitchFamily="34" charset="0"/>
                <a:cs typeface="Arial-Rounded" pitchFamily="34" charset="0"/>
              </a:rPr>
              <a:t>đọc</a:t>
            </a:r>
            <a:r>
              <a:rPr lang="en-US" sz="5400" dirty="0">
                <a:solidFill>
                  <a:srgbClr val="FF0000"/>
                </a:solidFill>
                <a:latin typeface="Arial-Rounded" pitchFamily="34" charset="0"/>
                <a:ea typeface="Arial-Rounded" pitchFamily="34" charset="0"/>
                <a:cs typeface="Arial-Rounded" pitchFamily="34" charset="0"/>
              </a:rPr>
              <a:t> </a:t>
            </a:r>
            <a:r>
              <a:rPr lang="en-US" sz="5400" dirty="0" err="1">
                <a:solidFill>
                  <a:srgbClr val="FF0000"/>
                </a:solidFill>
                <a:latin typeface="Arial-Rounded" pitchFamily="34" charset="0"/>
                <a:ea typeface="Arial-Rounded" pitchFamily="34" charset="0"/>
                <a:cs typeface="Arial-Rounded" pitchFamily="34" charset="0"/>
              </a:rPr>
              <a:t>bài</a:t>
            </a:r>
            <a:r>
              <a:rPr lang="en-US" sz="5400" dirty="0">
                <a:solidFill>
                  <a:srgbClr val="FF0000"/>
                </a:solidFill>
                <a:latin typeface="Arial-Rounded" pitchFamily="34" charset="0"/>
                <a:ea typeface="Arial-Rounded" pitchFamily="34" charset="0"/>
                <a:cs typeface="Arial-Rounded" pitchFamily="34" charset="0"/>
              </a:rPr>
              <a:t> </a:t>
            </a:r>
            <a:r>
              <a:rPr lang="en-US" sz="5400" dirty="0" err="1">
                <a:solidFill>
                  <a:srgbClr val="FF0000"/>
                </a:solidFill>
                <a:latin typeface="Arial-Rounded" pitchFamily="34" charset="0"/>
                <a:ea typeface="Arial-Rounded" pitchFamily="34" charset="0"/>
                <a:cs typeface="Arial-Rounded" pitchFamily="34" charset="0"/>
              </a:rPr>
              <a:t>thơ</a:t>
            </a:r>
            <a:r>
              <a:rPr lang="en-US" sz="5400" dirty="0">
                <a:solidFill>
                  <a:srgbClr val="FF0000"/>
                </a:solidFill>
                <a:latin typeface="Arial-Rounded" pitchFamily="34" charset="0"/>
                <a:ea typeface="Arial-Rounded" pitchFamily="34" charset="0"/>
                <a:cs typeface="Arial-Rounded" pitchFamily="34" charset="0"/>
              </a:rPr>
              <a:t> </a:t>
            </a:r>
          </a:p>
          <a:p>
            <a:pPr algn="ctr" fontAlgn="auto">
              <a:spcAft>
                <a:spcPts val="0"/>
              </a:spcAft>
            </a:pPr>
            <a:r>
              <a:rPr lang="en-US" sz="5400" i="1" dirty="0" err="1">
                <a:solidFill>
                  <a:srgbClr val="FF0000"/>
                </a:solidFill>
                <a:latin typeface="Arial-Rounded" pitchFamily="34" charset="0"/>
                <a:ea typeface="Arial-Rounded" pitchFamily="34" charset="0"/>
                <a:cs typeface="Arial-Rounded" pitchFamily="34" charset="0"/>
              </a:rPr>
              <a:t>Buổi</a:t>
            </a:r>
            <a:r>
              <a:rPr lang="en-US" sz="5400" i="1" dirty="0">
                <a:solidFill>
                  <a:srgbClr val="FF0000"/>
                </a:solidFill>
                <a:latin typeface="Arial-Rounded" pitchFamily="34" charset="0"/>
                <a:ea typeface="Arial-Rounded" pitchFamily="34" charset="0"/>
                <a:cs typeface="Arial-Rounded" pitchFamily="34" charset="0"/>
              </a:rPr>
              <a:t> </a:t>
            </a:r>
            <a:r>
              <a:rPr lang="en-US" sz="5400" i="1" dirty="0" err="1">
                <a:solidFill>
                  <a:srgbClr val="FF0000"/>
                </a:solidFill>
                <a:latin typeface="Arial-Rounded" pitchFamily="34" charset="0"/>
                <a:ea typeface="Arial-Rounded" pitchFamily="34" charset="0"/>
                <a:cs typeface="Arial-Rounded" pitchFamily="34" charset="0"/>
              </a:rPr>
              <a:t>sớm</a:t>
            </a:r>
            <a:r>
              <a:rPr lang="en-US" sz="5400" i="1" dirty="0">
                <a:solidFill>
                  <a:srgbClr val="FF0000"/>
                </a:solidFill>
                <a:latin typeface="Arial-Rounded" pitchFamily="34" charset="0"/>
                <a:ea typeface="Arial-Rounded" pitchFamily="34" charset="0"/>
                <a:cs typeface="Arial-Rounded" pitchFamily="34" charset="0"/>
              </a:rPr>
              <a:t> </a:t>
            </a:r>
            <a:r>
              <a:rPr lang="en-US" sz="5400" dirty="0" err="1">
                <a:solidFill>
                  <a:srgbClr val="FF0000"/>
                </a:solidFill>
                <a:latin typeface="Arial-Rounded" pitchFamily="34" charset="0"/>
                <a:ea typeface="Arial-Rounded" pitchFamily="34" charset="0"/>
                <a:cs typeface="Arial-Rounded" pitchFamily="34" charset="0"/>
              </a:rPr>
              <a:t>trang</a:t>
            </a:r>
            <a:r>
              <a:rPr lang="en-US" sz="5400" dirty="0">
                <a:solidFill>
                  <a:srgbClr val="FF0000"/>
                </a:solidFill>
                <a:latin typeface="Arial-Rounded" pitchFamily="34" charset="0"/>
                <a:ea typeface="Arial-Rounded" pitchFamily="34" charset="0"/>
                <a:cs typeface="Arial-Rounded" pitchFamily="34" charset="0"/>
              </a:rPr>
              <a:t> 162/SGK</a:t>
            </a:r>
          </a:p>
          <a:p>
            <a:endParaRPr lang="en-US" sz="5400" dirty="0">
              <a:solidFill>
                <a:srgbClr val="FF0000"/>
              </a:solidFill>
            </a:endParaRPr>
          </a:p>
        </p:txBody>
      </p:sp>
    </p:spTree>
    <p:extLst>
      <p:ext uri="{BB962C8B-B14F-4D97-AF65-F5344CB8AC3E}">
        <p14:creationId xmlns:p14="http://schemas.microsoft.com/office/powerpoint/2010/main" val="266198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38889E-6 3.58025E-6 L -1.38889E-6 -1.02701 " pathEditMode="relative" rAng="0" ptsTypes="AA">
                                      <p:cBhvr>
                                        <p:cTn id="11" dur="2000" fill="hold"/>
                                        <p:tgtEl>
                                          <p:spTgt spid="36"/>
                                        </p:tgtEl>
                                        <p:attrNameLst>
                                          <p:attrName>ppt_x</p:attrName>
                                          <p:attrName>ppt_y</p:attrName>
                                        </p:attrNameLst>
                                      </p:cBhvr>
                                      <p:rCtr x="0" y="-51358"/>
                                    </p:animMotion>
                                  </p:childTnLst>
                                  <p:subTnLst>
                                    <p:audio>
                                      <p:cMediaNode>
                                        <p:cTn display="0" masterRel="sameClick">
                                          <p:stCondLst>
                                            <p:cond evt="begin" delay="0">
                                              <p:tn val="10"/>
                                            </p:cond>
                                          </p:stCondLst>
                                          <p:endCondLst>
                                            <p:cond evt="onStopAudio" delay="0">
                                              <p:tgtEl>
                                                <p:sldTgt/>
                                              </p:tgtEl>
                                            </p:cond>
                                          </p:endCondLst>
                                        </p:cTn>
                                        <p:tgtEl>
                                          <p:sndTgt r:embed="rId3" name="WIN W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355600" y="2971800"/>
            <a:ext cx="2000505" cy="1630218"/>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865" y="133941"/>
            <a:ext cx="2493458" cy="2493458"/>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000" y="3447143"/>
            <a:ext cx="2565406" cy="2565406"/>
          </a:xfrm>
          <a:prstGeom prst="rect">
            <a:avLst/>
          </a:prstGeom>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7263" y="1752600"/>
            <a:ext cx="2165872" cy="2165872"/>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863600" y="1295400"/>
            <a:ext cx="429611" cy="2233374"/>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0152261">
            <a:off x="433851" y="3388767"/>
            <a:ext cx="1633095" cy="17637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0660036">
            <a:off x="1864914" y="1122688"/>
            <a:ext cx="603805" cy="6521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0A5F2BE-D95F-125D-EAA6-FE531D692BB5}"/>
              </a:ext>
            </a:extLst>
          </p:cNvPr>
          <p:cNvPicPr>
            <a:picLocks noChangeAspect="1"/>
          </p:cNvPicPr>
          <p:nvPr/>
        </p:nvPicPr>
        <p:blipFill>
          <a:blip r:embed="rId12"/>
          <a:stretch>
            <a:fillRect/>
          </a:stretch>
        </p:blipFill>
        <p:spPr>
          <a:xfrm>
            <a:off x="8390368" y="133941"/>
            <a:ext cx="3689321" cy="1669312"/>
          </a:xfrm>
          <a:prstGeom prst="rect">
            <a:avLst/>
          </a:prstGeom>
        </p:spPr>
      </p:pic>
    </p:spTree>
    <p:extLst>
      <p:ext uri="{BB962C8B-B14F-4D97-AF65-F5344CB8AC3E}">
        <p14:creationId xmlns:p14="http://schemas.microsoft.com/office/powerpoint/2010/main" val="48647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6 -0.09275 L 0.06015 -0.35371 " pathEditMode="relative" rAng="0" ptsTypes="AA">
                                      <p:cBhvr>
                                        <p:cTn id="6" dur="2000" fill="hold"/>
                                        <p:tgtEl>
                                          <p:spTgt spid="15"/>
                                        </p:tgtEl>
                                        <p:attrNameLst>
                                          <p:attrName>ppt_x</p:attrName>
                                          <p:attrName>ppt_y</p:attrName>
                                        </p:attrNameLst>
                                      </p:cBhvr>
                                      <p:rCtr x="2370" y="-13056"/>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6" presetClass="emph" presetSubtype="0" fill="hold" nodeType="withEffect">
                                  <p:stCondLst>
                                    <p:cond delay="0"/>
                                  </p:stCondLst>
                                  <p:childTnLst>
                                    <p:animScale>
                                      <p:cBhvr>
                                        <p:cTn id="17"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03EF99-8D05-7E70-AF36-5F3C7E822F21}"/>
              </a:ext>
            </a:extLst>
          </p:cNvPr>
          <p:cNvGrpSpPr/>
          <p:nvPr/>
        </p:nvGrpSpPr>
        <p:grpSpPr>
          <a:xfrm>
            <a:off x="2329580" y="381000"/>
            <a:ext cx="9144000" cy="6096000"/>
            <a:chOff x="3276600" y="571501"/>
            <a:chExt cx="12496800" cy="9144000"/>
          </a:xfrm>
          <a:solidFill>
            <a:srgbClr val="FFD85D"/>
          </a:solidFill>
        </p:grpSpPr>
        <p:sp>
          <p:nvSpPr>
            <p:cNvPr id="3" name="Rectangle: Rounded Corners 2">
              <a:extLst>
                <a:ext uri="{FF2B5EF4-FFF2-40B4-BE49-F238E27FC236}">
                  <a16:creationId xmlns:a16="http://schemas.microsoft.com/office/drawing/2014/main" id="{AC90395E-06C5-79C6-F63E-D669D1EAF5F1}"/>
                </a:ext>
              </a:extLst>
            </p:cNvPr>
            <p:cNvSpPr/>
            <p:nvPr/>
          </p:nvSpPr>
          <p:spPr>
            <a:xfrm>
              <a:off x="3276600" y="571501"/>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F663DF3D-5E48-5EE7-ED08-EFA18B0ABBA2}"/>
                </a:ext>
              </a:extLst>
            </p:cNvPr>
            <p:cNvSpPr/>
            <p:nvPr/>
          </p:nvSpPr>
          <p:spPr>
            <a:xfrm>
              <a:off x="3429000" y="723901"/>
              <a:ext cx="12192000" cy="8762999"/>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5838D850-164B-3212-E8AC-A87AC1A7F78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4019" y="2807186"/>
            <a:ext cx="3573048" cy="3858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8ADB00-2503-DBB7-4E31-E470EC572173}"/>
              </a:ext>
            </a:extLst>
          </p:cNvPr>
          <p:cNvSpPr txBox="1"/>
          <p:nvPr/>
        </p:nvSpPr>
        <p:spPr>
          <a:xfrm>
            <a:off x="3287688" y="1556792"/>
            <a:ext cx="7056784" cy="2215991"/>
          </a:xfrm>
          <a:prstGeom prst="rect">
            <a:avLst/>
          </a:prstGeom>
          <a:noFill/>
        </p:spPr>
        <p:txBody>
          <a:bodyPr wrap="square" rtlCol="0">
            <a:spAutoFit/>
          </a:bodyPr>
          <a:lstStyle/>
          <a:p>
            <a:pPr algn="ctr"/>
            <a:r>
              <a:rPr lang="vi-VN" sz="13800" b="1" dirty="0">
                <a:solidFill>
                  <a:srgbClr val="FF0000"/>
                </a:solidFill>
                <a:latin typeface="HP001 4 hàng" pitchFamily="34" charset="0"/>
              </a:rPr>
              <a:t>đǨ h</a:t>
            </a:r>
            <a:r>
              <a:rPr lang="el-GR" sz="13800" b="1" dirty="0">
                <a:solidFill>
                  <a:srgbClr val="FF0000"/>
                </a:solidFill>
                <a:latin typeface="HP001 4 hàng" pitchFamily="34" charset="0"/>
              </a:rPr>
              <a:t>Ξ</a:t>
            </a:r>
            <a:endParaRPr lang="en-US" sz="13800" b="1" dirty="0">
              <a:solidFill>
                <a:srgbClr val="FF0000"/>
              </a:solidFill>
              <a:latin typeface="HP001 4 hàng" pitchFamily="34" charset="0"/>
            </a:endParaRPr>
          </a:p>
        </p:txBody>
      </p:sp>
      <p:pic>
        <p:nvPicPr>
          <p:cNvPr id="8" name="Picture 7"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148" t="2990" r="33148" b="64788"/>
          <a:stretch/>
        </p:blipFill>
        <p:spPr>
          <a:xfrm>
            <a:off x="1631504" y="0"/>
            <a:ext cx="1567501" cy="1498600"/>
          </a:xfrm>
          <a:prstGeom prst="rect">
            <a:avLst/>
          </a:prstGeom>
        </p:spPr>
      </p:pic>
    </p:spTree>
    <p:extLst>
      <p:ext uri="{BB962C8B-B14F-4D97-AF65-F5344CB8AC3E}">
        <p14:creationId xmlns:p14="http://schemas.microsoft.com/office/powerpoint/2010/main" val="2888701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38889E-6 3.58025E-6 L -1.38889E-6 -1.02701 " pathEditMode="relative" rAng="0" ptsTypes="AA">
                                      <p:cBhvr>
                                        <p:cTn id="11" dur="2000" fill="hold"/>
                                        <p:tgtEl>
                                          <p:spTgt spid="6"/>
                                        </p:tgtEl>
                                        <p:attrNameLst>
                                          <p:attrName>ppt_x</p:attrName>
                                          <p:attrName>ppt_y</p:attrName>
                                        </p:attrNameLst>
                                      </p:cBhvr>
                                      <p:rCtr x="0" y="-51358"/>
                                    </p:animMotion>
                                  </p:childTnLst>
                                  <p:subTnLst>
                                    <p:audio>
                                      <p:cMediaNode>
                                        <p:cTn display="0" masterRel="sameClick">
                                          <p:stCondLst>
                                            <p:cond evt="begin" delay="0">
                                              <p:tn val="10"/>
                                            </p:cond>
                                          </p:stCondLst>
                                          <p:endCondLst>
                                            <p:cond evt="onStopAudio" delay="0">
                                              <p:tgtEl>
                                                <p:sldTgt/>
                                              </p:tgtEl>
                                            </p:cond>
                                          </p:endCondLst>
                                        </p:cTn>
                                        <p:tgtEl>
                                          <p:sndTgt r:embed="rId3" name="WIN W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1358490" y="3708185"/>
            <a:ext cx="2000505" cy="1630218"/>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085" y="1125498"/>
            <a:ext cx="2493458" cy="2493458"/>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9974" y="3611866"/>
            <a:ext cx="2565406" cy="2565406"/>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1866490" y="2031785"/>
            <a:ext cx="429611" cy="2233374"/>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5589677">
            <a:off x="2291551" y="1235184"/>
            <a:ext cx="1633095" cy="1763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7290" y="3123970"/>
            <a:ext cx="2165872" cy="2165872"/>
          </a:xfrm>
          <a:prstGeom prst="rect">
            <a:avLst/>
          </a:prstGeom>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4140273">
            <a:off x="6265040" y="4355929"/>
            <a:ext cx="603805" cy="652109"/>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8B54834D-7DDB-4809-B348-3EDDF6AC60BE}"/>
              </a:ext>
            </a:extLst>
          </p:cNvPr>
          <p:cNvSpPr/>
          <p:nvPr/>
        </p:nvSpPr>
        <p:spPr>
          <a:xfrm rot="7792575" flipH="1">
            <a:off x="4964118" y="2036393"/>
            <a:ext cx="211061" cy="3350295"/>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18DED55-F2D8-7DE0-A861-216BFBE92983}"/>
              </a:ext>
            </a:extLst>
          </p:cNvPr>
          <p:cNvPicPr>
            <a:picLocks noChangeAspect="1"/>
          </p:cNvPicPr>
          <p:nvPr/>
        </p:nvPicPr>
        <p:blipFill>
          <a:blip r:embed="rId12"/>
          <a:stretch>
            <a:fillRect/>
          </a:stretch>
        </p:blipFill>
        <p:spPr>
          <a:xfrm>
            <a:off x="7941056" y="159996"/>
            <a:ext cx="4136812" cy="1871789"/>
          </a:xfrm>
          <a:prstGeom prst="rect">
            <a:avLst/>
          </a:prstGeom>
        </p:spPr>
      </p:pic>
    </p:spTree>
    <p:extLst>
      <p:ext uri="{BB962C8B-B14F-4D97-AF65-F5344CB8AC3E}">
        <p14:creationId xmlns:p14="http://schemas.microsoft.com/office/powerpoint/2010/main" val="2267599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6 -0.09282 L 0.26484 0.37061 " pathEditMode="relative" rAng="0" ptsTypes="AA">
                                      <p:cBhvr>
                                        <p:cTn id="6" dur="2000" fill="hold"/>
                                        <p:tgtEl>
                                          <p:spTgt spid="15"/>
                                        </p:tgtEl>
                                        <p:attrNameLst>
                                          <p:attrName>ppt_x</p:attrName>
                                          <p:attrName>ppt_y</p:attrName>
                                        </p:attrNameLst>
                                      </p:cBhvr>
                                      <p:rCtr x="12604" y="23171"/>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24D387-ACE7-5711-E198-E0EAD84EDFCD}"/>
              </a:ext>
            </a:extLst>
          </p:cNvPr>
          <p:cNvGrpSpPr/>
          <p:nvPr/>
        </p:nvGrpSpPr>
        <p:grpSpPr>
          <a:xfrm>
            <a:off x="2329580" y="381000"/>
            <a:ext cx="9144000" cy="6096000"/>
            <a:chOff x="3276600" y="571501"/>
            <a:chExt cx="12496800" cy="9144000"/>
          </a:xfrm>
          <a:solidFill>
            <a:srgbClr val="FFD85D"/>
          </a:solidFill>
        </p:grpSpPr>
        <p:sp>
          <p:nvSpPr>
            <p:cNvPr id="3" name="Rectangle: Rounded Corners 2">
              <a:extLst>
                <a:ext uri="{FF2B5EF4-FFF2-40B4-BE49-F238E27FC236}">
                  <a16:creationId xmlns:a16="http://schemas.microsoft.com/office/drawing/2014/main" id="{E326746E-30DC-00EF-7AB8-333DE5F6C476}"/>
                </a:ext>
              </a:extLst>
            </p:cNvPr>
            <p:cNvSpPr/>
            <p:nvPr/>
          </p:nvSpPr>
          <p:spPr>
            <a:xfrm>
              <a:off x="3276600" y="571501"/>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9046CAE4-B058-6B4D-10F0-6DF6C2FE2AAE}"/>
                </a:ext>
              </a:extLst>
            </p:cNvPr>
            <p:cNvSpPr/>
            <p:nvPr/>
          </p:nvSpPr>
          <p:spPr>
            <a:xfrm>
              <a:off x="3429000" y="723901"/>
              <a:ext cx="12192000" cy="8762999"/>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2E1AAD68-5094-ECCF-0F79-94881255E3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4019" y="2807186"/>
            <a:ext cx="3573048" cy="3858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89811C-9F56-3EEB-D33F-A3D2F0F935CD}"/>
              </a:ext>
            </a:extLst>
          </p:cNvPr>
          <p:cNvSpPr txBox="1"/>
          <p:nvPr/>
        </p:nvSpPr>
        <p:spPr>
          <a:xfrm>
            <a:off x="3287688" y="1556792"/>
            <a:ext cx="7632848" cy="2215991"/>
          </a:xfrm>
          <a:prstGeom prst="rect">
            <a:avLst/>
          </a:prstGeom>
          <a:noFill/>
        </p:spPr>
        <p:txBody>
          <a:bodyPr wrap="square" rtlCol="0">
            <a:spAutoFit/>
          </a:bodyPr>
          <a:lstStyle/>
          <a:p>
            <a:pPr algn="ctr"/>
            <a:r>
              <a:rPr lang="en-US" sz="13800" b="1" dirty="0" err="1">
                <a:solidFill>
                  <a:srgbClr val="FF0000"/>
                </a:solidFill>
                <a:latin typeface="HP001 4 hàng" pitchFamily="34" charset="0"/>
              </a:rPr>
              <a:t>vàng</a:t>
            </a:r>
            <a:r>
              <a:rPr lang="en-US" sz="13800" b="1" dirty="0">
                <a:solidFill>
                  <a:srgbClr val="FF0000"/>
                </a:solidFill>
                <a:latin typeface="HP001 4 hàng" pitchFamily="34" charset="0"/>
              </a:rPr>
              <a:t> h</a:t>
            </a:r>
            <a:r>
              <a:rPr lang="el-GR" sz="13800" b="1" dirty="0">
                <a:solidFill>
                  <a:srgbClr val="FF0000"/>
                </a:solidFill>
                <a:latin typeface="HP001 4 hàng" pitchFamily="34" charset="0"/>
              </a:rPr>
              <a:t>φϊ</a:t>
            </a:r>
            <a:endParaRPr lang="en-US" sz="13800" b="1" dirty="0">
              <a:solidFill>
                <a:srgbClr val="FF0000"/>
              </a:solidFill>
              <a:latin typeface="HP001 4 hàng" pitchFamily="34" charset="0"/>
            </a:endParaRPr>
          </a:p>
        </p:txBody>
      </p:sp>
      <p:pic>
        <p:nvPicPr>
          <p:cNvPr id="8" name="Picture 7"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047" t="3823" r="3452" b="63955"/>
          <a:stretch/>
        </p:blipFill>
        <p:spPr>
          <a:xfrm>
            <a:off x="2135560" y="-26268"/>
            <a:ext cx="1372047" cy="1498600"/>
          </a:xfrm>
          <a:prstGeom prst="rect">
            <a:avLst/>
          </a:prstGeom>
        </p:spPr>
      </p:pic>
    </p:spTree>
    <p:extLst>
      <p:ext uri="{BB962C8B-B14F-4D97-AF65-F5344CB8AC3E}">
        <p14:creationId xmlns:p14="http://schemas.microsoft.com/office/powerpoint/2010/main" val="2501911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38889E-6 3.58025E-6 L -1.38889E-6 -1.02701 " pathEditMode="relative" rAng="0" ptsTypes="AA">
                                      <p:cBhvr>
                                        <p:cTn id="11" dur="2000" fill="hold"/>
                                        <p:tgtEl>
                                          <p:spTgt spid="6"/>
                                        </p:tgtEl>
                                        <p:attrNameLst>
                                          <p:attrName>ppt_x</p:attrName>
                                          <p:attrName>ppt_y</p:attrName>
                                        </p:attrNameLst>
                                      </p:cBhvr>
                                      <p:rCtr x="0" y="-51358"/>
                                    </p:animMotion>
                                  </p:childTnLst>
                                  <p:subTnLst>
                                    <p:audio>
                                      <p:cMediaNode>
                                        <p:cTn display="0" masterRel="sameClick">
                                          <p:stCondLst>
                                            <p:cond evt="begin" delay="0">
                                              <p:tn val="10"/>
                                            </p:cond>
                                          </p:stCondLst>
                                          <p:endCondLst>
                                            <p:cond evt="onStopAudio" delay="0">
                                              <p:tgtEl>
                                                <p:sldTgt/>
                                              </p:tgtEl>
                                            </p:cond>
                                          </p:endCondLst>
                                        </p:cTn>
                                        <p:tgtEl>
                                          <p:sndTgt r:embed="rId3" name="WIN W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1211007" y="3773401"/>
            <a:ext cx="2000505" cy="1630218"/>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272" y="935542"/>
            <a:ext cx="2493458" cy="2493458"/>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147" y="2789652"/>
            <a:ext cx="2565406" cy="2565406"/>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1719007" y="2097001"/>
            <a:ext cx="429611" cy="2233374"/>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5589677">
            <a:off x="4477494" y="2993468"/>
            <a:ext cx="1633095" cy="1763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36910" y="3046856"/>
            <a:ext cx="2165872" cy="2165872"/>
          </a:xfrm>
          <a:prstGeom prst="rect">
            <a:avLst/>
          </a:prstGeom>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4140273">
            <a:off x="9646705" y="4001235"/>
            <a:ext cx="603805" cy="652109"/>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8B54834D-7DDB-4809-B348-3EDDF6AC60BE}"/>
              </a:ext>
            </a:extLst>
          </p:cNvPr>
          <p:cNvSpPr/>
          <p:nvPr/>
        </p:nvSpPr>
        <p:spPr>
          <a:xfrm rot="7792575" flipH="1">
            <a:off x="4062663" y="2491783"/>
            <a:ext cx="130656" cy="1347770"/>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9658608A-9C8B-4102-853D-C911E4D81244}"/>
              </a:ext>
            </a:extLst>
          </p:cNvPr>
          <p:cNvSpPr/>
          <p:nvPr/>
        </p:nvSpPr>
        <p:spPr>
          <a:xfrm rot="5400000">
            <a:off x="7704550" y="2293260"/>
            <a:ext cx="305571" cy="4093617"/>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3AE4445A-AA8C-2BAF-9BA6-77BB393228EC}"/>
              </a:ext>
            </a:extLst>
          </p:cNvPr>
          <p:cNvPicPr>
            <a:picLocks noChangeAspect="1"/>
          </p:cNvPicPr>
          <p:nvPr/>
        </p:nvPicPr>
        <p:blipFill>
          <a:blip r:embed="rId12"/>
          <a:stretch>
            <a:fillRect/>
          </a:stretch>
        </p:blipFill>
        <p:spPr>
          <a:xfrm>
            <a:off x="7835738" y="310482"/>
            <a:ext cx="4136812" cy="1871789"/>
          </a:xfrm>
          <a:prstGeom prst="rect">
            <a:avLst/>
          </a:prstGeom>
        </p:spPr>
      </p:pic>
    </p:spTree>
    <p:extLst>
      <p:ext uri="{BB962C8B-B14F-4D97-AF65-F5344CB8AC3E}">
        <p14:creationId xmlns:p14="http://schemas.microsoft.com/office/powerpoint/2010/main" val="3602164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7 -0.09283 L 0.35235 0.06643 " pathEditMode="relative" rAng="0" ptsTypes="AA">
                                      <p:cBhvr>
                                        <p:cTn id="6" dur="2000" fill="hold"/>
                                        <p:tgtEl>
                                          <p:spTgt spid="15"/>
                                        </p:tgtEl>
                                        <p:attrNameLst>
                                          <p:attrName>ppt_x</p:attrName>
                                          <p:attrName>ppt_y</p:attrName>
                                        </p:attrNameLst>
                                      </p:cBhvr>
                                      <p:rCtr x="16979" y="7963"/>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6" presetClass="emph" presetSubtype="0" fill="hold" nodeType="withEffect">
                                  <p:stCondLst>
                                    <p:cond delay="0"/>
                                  </p:stCondLst>
                                  <p:childTnLst>
                                    <p:animScale>
                                      <p:cBhvr>
                                        <p:cTn id="18"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266</Words>
  <Application>Microsoft Office PowerPoint</Application>
  <PresentationFormat>Widescreen</PresentationFormat>
  <Paragraphs>152</Paragraphs>
  <Slides>38</Slides>
  <Notes>23</Notes>
  <HiddenSlides>0</HiddenSlides>
  <MMClips>3</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38</vt:i4>
      </vt:variant>
    </vt:vector>
  </HeadingPairs>
  <TitlesOfParts>
    <vt:vector size="59" baseType="lpstr">
      <vt:lpstr>微软雅黑</vt:lpstr>
      <vt:lpstr>Arial</vt:lpstr>
      <vt:lpstr>Arial Rounded MT Bold</vt:lpstr>
      <vt:lpstr>Arial-Rounded</vt:lpstr>
      <vt:lpstr>Calibri</vt:lpstr>
      <vt:lpstr>Calibri Light</vt:lpstr>
      <vt:lpstr>等线</vt:lpstr>
      <vt:lpstr>等线 Light</vt:lpstr>
      <vt:lpstr>HP001 4 hàng</vt:lpstr>
      <vt:lpstr>黑体</vt:lpstr>
      <vt:lpstr>SVN-Hole Hearted</vt:lpstr>
      <vt:lpstr>Office Theme</vt:lpstr>
      <vt:lpstr>Office 主题</vt:lpstr>
      <vt:lpstr>Office 主题​​</vt:lpstr>
      <vt:lpstr>1_Office Theme</vt:lpstr>
      <vt:lpstr>Custom Design</vt:lpstr>
      <vt:lpstr>1_Custom Design</vt:lpstr>
      <vt:lpstr>2_Office Theme</vt:lpstr>
      <vt:lpstr>3_Office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ADMIN</cp:lastModifiedBy>
  <cp:revision>56</cp:revision>
  <dcterms:created xsi:type="dcterms:W3CDTF">2020-08-19T10:07:00Z</dcterms:created>
  <dcterms:modified xsi:type="dcterms:W3CDTF">2026-04-29T05:13:56Z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