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827" r:id="rId3"/>
    <p:sldMasterId id="2147483941" r:id="rId4"/>
    <p:sldMasterId id="2147484003" r:id="rId5"/>
    <p:sldMasterId id="2147484052" r:id="rId6"/>
    <p:sldMasterId id="2147484064" r:id="rId7"/>
    <p:sldMasterId id="2147484076" r:id="rId8"/>
    <p:sldMasterId id="2147484088" r:id="rId9"/>
    <p:sldMasterId id="2147484100" r:id="rId10"/>
    <p:sldMasterId id="2147484114" r:id="rId11"/>
    <p:sldMasterId id="2147484128" r:id="rId12"/>
    <p:sldMasterId id="2147484140" r:id="rId13"/>
  </p:sldMasterIdLst>
  <p:notesMasterIdLst>
    <p:notesMasterId r:id="rId59"/>
  </p:notesMasterIdLst>
  <p:sldIdLst>
    <p:sldId id="2007577195" r:id="rId14"/>
    <p:sldId id="353" r:id="rId15"/>
    <p:sldId id="347" r:id="rId16"/>
    <p:sldId id="348" r:id="rId17"/>
    <p:sldId id="349" r:id="rId18"/>
    <p:sldId id="2007577196" r:id="rId19"/>
    <p:sldId id="351" r:id="rId20"/>
    <p:sldId id="352" r:id="rId21"/>
    <p:sldId id="2007577197" r:id="rId22"/>
    <p:sldId id="276" r:id="rId23"/>
    <p:sldId id="2007577198" r:id="rId24"/>
    <p:sldId id="259" r:id="rId25"/>
    <p:sldId id="299" r:id="rId26"/>
    <p:sldId id="380" r:id="rId27"/>
    <p:sldId id="336" r:id="rId28"/>
    <p:sldId id="263" r:id="rId29"/>
    <p:sldId id="282" r:id="rId30"/>
    <p:sldId id="283" r:id="rId31"/>
    <p:sldId id="284" r:id="rId32"/>
    <p:sldId id="2007577116" r:id="rId33"/>
    <p:sldId id="372" r:id="rId34"/>
    <p:sldId id="2007577202" r:id="rId35"/>
    <p:sldId id="357" r:id="rId36"/>
    <p:sldId id="350" r:id="rId37"/>
    <p:sldId id="355" r:id="rId38"/>
    <p:sldId id="2007577117" r:id="rId39"/>
    <p:sldId id="405" r:id="rId40"/>
    <p:sldId id="406" r:id="rId41"/>
    <p:sldId id="381" r:id="rId42"/>
    <p:sldId id="382" r:id="rId43"/>
    <p:sldId id="383" r:id="rId44"/>
    <p:sldId id="314" r:id="rId45"/>
    <p:sldId id="272" r:id="rId46"/>
    <p:sldId id="2007577199" r:id="rId47"/>
    <p:sldId id="391" r:id="rId48"/>
    <p:sldId id="392" r:id="rId49"/>
    <p:sldId id="410" r:id="rId50"/>
    <p:sldId id="411" r:id="rId51"/>
    <p:sldId id="386" r:id="rId52"/>
    <p:sldId id="412" r:id="rId53"/>
    <p:sldId id="326" r:id="rId54"/>
    <p:sldId id="274" r:id="rId55"/>
    <p:sldId id="2007577201" r:id="rId56"/>
    <p:sldId id="2007577200" r:id="rId57"/>
    <p:sldId id="40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4" autoAdjust="0"/>
    <p:restoredTop sz="94660"/>
  </p:normalViewPr>
  <p:slideViewPr>
    <p:cSldViewPr snapToGrid="0">
      <p:cViewPr varScale="1">
        <p:scale>
          <a:sx n="82" d="100"/>
          <a:sy n="82"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97771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4511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Khi đọc các</a:t>
            </a:r>
            <a:r>
              <a:rPr lang="en-US" baseline="0">
                <a:solidFill>
                  <a:srgbClr val="FF0000"/>
                </a:solidFill>
              </a:rPr>
              <a:t> vần này</a:t>
            </a:r>
            <a:r>
              <a:rPr lang="en-US">
                <a:solidFill>
                  <a:srgbClr val="FF0000"/>
                </a:solidFill>
              </a:rPr>
              <a:t>,</a:t>
            </a:r>
            <a:r>
              <a:rPr lang="en-US" baseline="0">
                <a:solidFill>
                  <a:srgbClr val="FF0000"/>
                </a:solidFill>
              </a:rPr>
              <a:t> môi chúng ta đều tròn lại. </a:t>
            </a:r>
            <a:endParaRPr lang="en-US">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38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8304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07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6225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7334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03441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15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3.xml"/><Relationship Id="rId5" Type="http://schemas.openxmlformats.org/officeDocument/2006/relationships/image" Target="../media/image53.png"/><Relationship Id="rId4" Type="http://schemas.openxmlformats.org/officeDocument/2006/relationships/hyperlink" Target="https://www.facebook.com/groups/629898828017053" TargetMode="Externa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3.xml"/><Relationship Id="rId5" Type="http://schemas.openxmlformats.org/officeDocument/2006/relationships/image" Target="../media/image53.png"/><Relationship Id="rId4" Type="http://schemas.openxmlformats.org/officeDocument/2006/relationships/hyperlink" Target="https://www.facebook.com/groups/629898828017053" TargetMode="Externa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603931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20529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681790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4076820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268849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696002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787862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07978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87610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4033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D09C6C-950D-BA67-277C-DD6150543E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64F534-C855-4A78-C446-2E0F5711B48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88D932-1CDB-8231-6E92-DF0C5E5CF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18B0A61A-903A-D1D9-C868-DC8875B1F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5A85408-F5F1-9E54-8F6A-C58B48DD8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a:extLst>
              <a:ext uri="{FF2B5EF4-FFF2-40B4-BE49-F238E27FC236}">
                <a16:creationId xmlns:a16="http://schemas.microsoft.com/office/drawing/2014/main" id="{7F06CE2C-EF8E-FDAD-1ACA-7B359D785EA3}"/>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10" name="Picture 2" descr="Khám phá Măng Đen - Đà Lạt thứ hai của Tây Nguyên">
            <a:extLst>
              <a:ext uri="{FF2B5EF4-FFF2-40B4-BE49-F238E27FC236}">
                <a16:creationId xmlns:a16="http://schemas.microsoft.com/office/drawing/2014/main" id="{16B8F7DD-E351-829C-B88D-6615EF7C06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4C10B6D-463C-2D08-29B2-406BE946F63C}"/>
              </a:ext>
            </a:extLst>
          </p:cNvPr>
          <p:cNvSpPr/>
          <p:nvPr userDrawn="1"/>
        </p:nvSpPr>
        <p:spPr>
          <a:xfrm>
            <a:off x="268357" y="216568"/>
            <a:ext cx="11698355"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548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578087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29854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91608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0379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021716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35984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7287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7040697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0654185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761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107038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201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2895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083797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8632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353558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29645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792848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2248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11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17009441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1961198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375282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66106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1384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491119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95D089AC-74C2-F37F-FE9E-FC4CDF833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31444F7-75FA-19CF-2ED4-116EFB20E4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3444962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78869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77815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1806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3919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2197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41217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055238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171978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737479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4108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6344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9760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90942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7507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473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19845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2683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91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0782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86576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77859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0328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0908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8257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95115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40205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38341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61122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6021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2943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421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12699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93844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16548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5976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9481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3412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53905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4812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21575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171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6036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57864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4916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11146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11253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20305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73851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7649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1806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13608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29957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7516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70405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41296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77234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36765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55376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3333800179"/>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257533655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4/28/2026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9037303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4118411274"/>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62008662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615102187"/>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53240932"/>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782432105"/>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806107533"/>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80279436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790763907"/>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50318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47.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8.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4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3.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0.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4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5.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4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45.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4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4/28/2026</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88252527"/>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4/28/2026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9" name="Picture 8" descr="A white circle with leaves and blue text&#10;&#10;Description automatically generated">
            <a:extLst>
              <a:ext uri="{FF2B5EF4-FFF2-40B4-BE49-F238E27FC236}">
                <a16:creationId xmlns:a16="http://schemas.microsoft.com/office/drawing/2014/main" id="{38D13C78-5BFE-9309-22CA-D0573908B17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881372" y="8002262"/>
            <a:ext cx="1164507" cy="1164507"/>
          </a:xfrm>
          <a:prstGeom prst="rect">
            <a:avLst/>
          </a:prstGeom>
        </p:spPr>
      </p:pic>
    </p:spTree>
    <p:extLst>
      <p:ext uri="{BB962C8B-B14F-4D97-AF65-F5344CB8AC3E}">
        <p14:creationId xmlns:p14="http://schemas.microsoft.com/office/powerpoint/2010/main" val="275643486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4/28/2026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6E46F3B1-D070-F9D1-4D46-84C0A50BA63F}"/>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DFF3DF8-FA3B-991D-E1C7-6FCFE8A6AD0B}"/>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4DD1E12D-F057-FE8A-58E4-A50DF9F2AE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FBAF68C2-0D5E-E893-5493-D7C9A599415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2709293367"/>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7215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452514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4/28/2026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标题占位符 1">
            <a:extLst>
              <a:ext uri="{FF2B5EF4-FFF2-40B4-BE49-F238E27FC236}">
                <a16:creationId xmlns:a16="http://schemas.microsoft.com/office/drawing/2014/main" id="{BF670699-3948-D8F7-3756-072FF44D75E3}"/>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a:t>单击此处编辑母版标题样式</a:t>
            </a:r>
          </a:p>
        </p:txBody>
      </p:sp>
      <p:sp>
        <p:nvSpPr>
          <p:cNvPr id="8" name="文本占位符 2">
            <a:extLst>
              <a:ext uri="{FF2B5EF4-FFF2-40B4-BE49-F238E27FC236}">
                <a16:creationId xmlns:a16="http://schemas.microsoft.com/office/drawing/2014/main" id="{0E1C8590-FA03-365D-64EA-198A28070601}"/>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a:extLst>
              <a:ext uri="{FF2B5EF4-FFF2-40B4-BE49-F238E27FC236}">
                <a16:creationId xmlns:a16="http://schemas.microsoft.com/office/drawing/2014/main" id="{5690BCAC-82F2-B41B-02A4-1905B9126A0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3285CA-3D3B-499B-A815-2AD862AD2232}" type="datetimeFigureOut">
              <a:rPr lang="zh-CN" altLang="en-US" smtClean="0"/>
              <a:pPr/>
              <a:t>2026/4/28</a:t>
            </a:fld>
            <a:endParaRPr lang="zh-CN" altLang="en-US"/>
          </a:p>
        </p:txBody>
      </p:sp>
      <p:sp>
        <p:nvSpPr>
          <p:cNvPr id="10" name="灯片编号占位符 5">
            <a:extLst>
              <a:ext uri="{FF2B5EF4-FFF2-40B4-BE49-F238E27FC236}">
                <a16:creationId xmlns:a16="http://schemas.microsoft.com/office/drawing/2014/main" id="{0C34B6B2-FAB1-8F11-A1EB-C5D10266379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130D7C-B902-4C8A-813F-8FDDF456C496}" type="slidenum">
              <a:rPr lang="zh-CN" altLang="en-US" smtClean="0"/>
              <a:pPr/>
              <a:t>‹#›</a:t>
            </a:fld>
            <a:endParaRPr lang="zh-CN" altLang="en-US"/>
          </a:p>
        </p:txBody>
      </p:sp>
      <p:sp>
        <p:nvSpPr>
          <p:cNvPr id="11" name="文本框 6">
            <a:extLst>
              <a:ext uri="{FF2B5EF4-FFF2-40B4-BE49-F238E27FC236}">
                <a16:creationId xmlns:a16="http://schemas.microsoft.com/office/drawing/2014/main" id="{36C0EA15-D769-CB27-084D-713770CBA52D}"/>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12" name="Picture 2" descr="Khám phá Măng Đen - Đà Lạt thứ hai của Tây Nguyên">
            <a:extLst>
              <a:ext uri="{FF2B5EF4-FFF2-40B4-BE49-F238E27FC236}">
                <a16:creationId xmlns:a16="http://schemas.microsoft.com/office/drawing/2014/main" id="{E5248AA4-A7ED-0043-AE69-BF4ED86AEB8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6F72C69-0CD9-8D47-D95F-489E752DC7EB}"/>
              </a:ext>
            </a:extLst>
          </p:cNvPr>
          <p:cNvSpPr/>
          <p:nvPr userDrawn="1"/>
        </p:nvSpPr>
        <p:spPr>
          <a:xfrm>
            <a:off x="119271" y="216568"/>
            <a:ext cx="11917016" cy="6436895"/>
          </a:xfrm>
          <a:prstGeom prst="roundRect">
            <a:avLst>
              <a:gd name="adj" fmla="val 10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70872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4/28/2026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F671F70F-2B0F-6F68-8CD2-EDD6E2DFD9AC}"/>
              </a:ext>
            </a:extLst>
          </p:cNvPr>
          <p:cNvPicPr>
            <a:picLocks noChangeAspect="1"/>
          </p:cNvPicPr>
          <p:nvPr userDrawn="1"/>
        </p:nvPicPr>
        <p:blipFill>
          <a:blip r:embed="rId13"/>
          <a:stretch>
            <a:fillRect/>
          </a:stretch>
        </p:blipFill>
        <p:spPr>
          <a:xfrm>
            <a:off x="0" y="0"/>
            <a:ext cx="12226636" cy="6858000"/>
          </a:xfrm>
          <a:prstGeom prst="rect">
            <a:avLst/>
          </a:prstGeom>
        </p:spPr>
      </p:pic>
      <p:sp>
        <p:nvSpPr>
          <p:cNvPr id="9" name="Rectangle: Rounded Corners 8">
            <a:extLst>
              <a:ext uri="{FF2B5EF4-FFF2-40B4-BE49-F238E27FC236}">
                <a16:creationId xmlns:a16="http://schemas.microsoft.com/office/drawing/2014/main" id="{E9DC950B-BAA0-CBED-F163-24B4558EB341}"/>
              </a:ext>
            </a:extLst>
          </p:cNvPr>
          <p:cNvSpPr/>
          <p:nvPr userDrawn="1"/>
        </p:nvSpPr>
        <p:spPr>
          <a:xfrm>
            <a:off x="228599" y="216568"/>
            <a:ext cx="11807687" cy="6436895"/>
          </a:xfrm>
          <a:prstGeom prst="roundRect">
            <a:avLst>
              <a:gd name="adj" fmla="val 10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0902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70561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4/28/2026</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224621443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8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56.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2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9.png"/><Relationship Id="rId5" Type="http://schemas.openxmlformats.org/officeDocument/2006/relationships/slideLayout" Target="../slideLayouts/slideLayout124.xml"/><Relationship Id="rId4" Type="http://schemas.openxmlformats.org/officeDocument/2006/relationships/audio" Target="../media/media4.mp3"/></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slideLayout" Target="../slideLayouts/slideLayout100.xml"/><Relationship Id="rId7" Type="http://schemas.openxmlformats.org/officeDocument/2006/relationships/image" Target="../media/image64.png"/><Relationship Id="rId12" Type="http://schemas.openxmlformats.org/officeDocument/2006/relationships/image" Target="../media/image6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67.gif"/><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notesSlide" Target="../notesSlides/notesSlide2.xml"/><Relationship Id="rId9" Type="http://schemas.openxmlformats.org/officeDocument/2006/relationships/image" Target="../media/image74.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7.jpeg"/><Relationship Id="rId1" Type="http://schemas.openxmlformats.org/officeDocument/2006/relationships/slideLayout" Target="../slideLayouts/slideLayout67.xml"/><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56.xml"/><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01.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102.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8.xml"/><Relationship Id="rId18" Type="http://schemas.openxmlformats.org/officeDocument/2006/relationships/slide" Target="slide9.xml"/><Relationship Id="rId3" Type="http://schemas.openxmlformats.org/officeDocument/2006/relationships/image" Target="../media/image70.png"/><Relationship Id="rId7" Type="http://schemas.openxmlformats.org/officeDocument/2006/relationships/slide" Target="slide4.xml"/><Relationship Id="rId12" Type="http://schemas.openxmlformats.org/officeDocument/2006/relationships/slide" Target="slide7.xml"/><Relationship Id="rId17" Type="http://schemas.openxmlformats.org/officeDocument/2006/relationships/image" Target="../media/image74.png"/><Relationship Id="rId2" Type="http://schemas.openxmlformats.org/officeDocument/2006/relationships/notesSlide" Target="../notesSlides/notesSlide3.xml"/><Relationship Id="rId16" Type="http://schemas.openxmlformats.org/officeDocument/2006/relationships/image" Target="../media/image73.png"/><Relationship Id="rId1" Type="http://schemas.openxmlformats.org/officeDocument/2006/relationships/slideLayout" Target="../slideLayouts/slideLayout116.xml"/><Relationship Id="rId6" Type="http://schemas.openxmlformats.org/officeDocument/2006/relationships/image" Target="../media/image82.svg"/><Relationship Id="rId11" Type="http://schemas.openxmlformats.org/officeDocument/2006/relationships/slide" Target="slide6.xml"/><Relationship Id="rId5" Type="http://schemas.openxmlformats.org/officeDocument/2006/relationships/image" Target="../media/image71.png"/><Relationship Id="rId15" Type="http://schemas.openxmlformats.org/officeDocument/2006/relationships/image" Target="../media/image84.svg"/><Relationship Id="rId10" Type="http://schemas.openxmlformats.org/officeDocument/2006/relationships/slide" Target="slide5.xml"/><Relationship Id="rId19" Type="http://schemas.openxmlformats.org/officeDocument/2006/relationships/image" Target="../media/image67.gif"/><Relationship Id="rId4" Type="http://schemas.openxmlformats.org/officeDocument/2006/relationships/image" Target="../media/image80.svg"/><Relationship Id="rId9" Type="http://schemas.openxmlformats.org/officeDocument/2006/relationships/image" Target="../media/image74.svg"/><Relationship Id="rId1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8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7.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12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58770" r="-180" b="50428"/>
          <a:stretch>
            <a:fillRect/>
          </a:stretch>
        </p:blipFill>
        <p:spPr>
          <a:xfrm>
            <a:off x="8425188" y="48641"/>
            <a:ext cx="3799033" cy="6822256"/>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r="40566" b="41583"/>
          <a:stretch>
            <a:fillRect/>
          </a:stretch>
        </p:blipFill>
        <p:spPr>
          <a:xfrm>
            <a:off x="-32224" y="-124178"/>
            <a:ext cx="4744101" cy="6995075"/>
          </a:xfrm>
          <a:prstGeom prst="rect">
            <a:avLst/>
          </a:prstGeom>
        </p:spPr>
      </p:pic>
      <p:pic>
        <p:nvPicPr>
          <p:cNvPr id="23" name="图片 22" descr="E:\ppt创作\2进行中\2进行中\新建文件夹\新建文件夹\2.png2"/>
          <p:cNvPicPr>
            <a:picLocks noChangeAspect="1"/>
          </p:cNvPicPr>
          <p:nvPr/>
        </p:nvPicPr>
        <p:blipFill rotWithShape="1">
          <a:blip r:embed="rId4"/>
          <a:srcRect l="63285" t="14768" r="4893" b="8899"/>
          <a:stretch>
            <a:fillRect/>
          </a:stretch>
        </p:blipFill>
        <p:spPr>
          <a:xfrm>
            <a:off x="9692042" y="3379911"/>
            <a:ext cx="2532179" cy="3417442"/>
          </a:xfrm>
          <a:prstGeom prst="rect">
            <a:avLst/>
          </a:prstGeom>
        </p:spPr>
      </p:pic>
      <p:pic>
        <p:nvPicPr>
          <p:cNvPr id="4" name="图片 3" descr="5"/>
          <p:cNvPicPr>
            <a:picLocks noChangeAspect="1"/>
          </p:cNvPicPr>
          <p:nvPr/>
        </p:nvPicPr>
        <p:blipFill>
          <a:blip r:embed="rId5"/>
          <a:srcRect l="45652" t="46499" r="34238" b="11787"/>
          <a:stretch>
            <a:fillRect/>
          </a:stretch>
        </p:blipFill>
        <p:spPr>
          <a:xfrm flipH="1">
            <a:off x="8312208" y="4614742"/>
            <a:ext cx="1933575" cy="2256155"/>
          </a:xfrm>
          <a:prstGeom prst="rect">
            <a:avLst/>
          </a:prstGeom>
        </p:spPr>
      </p:pic>
      <p:pic>
        <p:nvPicPr>
          <p:cNvPr id="5" name="图片 4" descr="4"/>
          <p:cNvPicPr>
            <a:picLocks noChangeAspect="1"/>
          </p:cNvPicPr>
          <p:nvPr/>
        </p:nvPicPr>
        <p:blipFill>
          <a:blip r:embed="rId6"/>
          <a:srcRect l="9650" t="3999" r="66869" b="83436"/>
          <a:stretch>
            <a:fillRect/>
          </a:stretch>
        </p:blipFill>
        <p:spPr>
          <a:xfrm>
            <a:off x="4469133" y="828200"/>
            <a:ext cx="3799032" cy="1143455"/>
          </a:xfrm>
          <a:prstGeom prst="rect">
            <a:avLst/>
          </a:prstGeom>
        </p:spPr>
      </p:pic>
      <p:pic>
        <p:nvPicPr>
          <p:cNvPr id="6" name="图片 5" descr="6"/>
          <p:cNvPicPr>
            <a:picLocks noChangeAspect="1"/>
          </p:cNvPicPr>
          <p:nvPr/>
        </p:nvPicPr>
        <p:blipFill>
          <a:blip r:embed="rId7"/>
          <a:srcRect l="38419" t="45705" r="43403"/>
          <a:stretch>
            <a:fillRect/>
          </a:stretch>
        </p:blipFill>
        <p:spPr>
          <a:xfrm>
            <a:off x="1157605" y="2595880"/>
            <a:ext cx="1595755" cy="2680970"/>
          </a:xfrm>
          <a:prstGeom prst="rect">
            <a:avLst/>
          </a:prstGeom>
        </p:spPr>
      </p:pic>
      <p:pic>
        <p:nvPicPr>
          <p:cNvPr id="7" name="图片 6" descr="6"/>
          <p:cNvPicPr>
            <a:picLocks noChangeAspect="1"/>
          </p:cNvPicPr>
          <p:nvPr/>
        </p:nvPicPr>
        <p:blipFill>
          <a:blip r:embed="rId7"/>
          <a:srcRect l="77807" t="45705"/>
          <a:stretch>
            <a:fillRect/>
          </a:stretch>
        </p:blipFill>
        <p:spPr>
          <a:xfrm>
            <a:off x="9817080" y="-157366"/>
            <a:ext cx="1948180" cy="2680970"/>
          </a:xfrm>
          <a:prstGeom prst="rect">
            <a:avLst/>
          </a:prstGeom>
        </p:spPr>
      </p:pic>
      <p:pic>
        <p:nvPicPr>
          <p:cNvPr id="24" name="图片 23" descr="E:\ppt创作\2进行中\2进行中\新建文件夹\新建文件夹\8.png8"/>
          <p:cNvPicPr>
            <a:picLocks noChangeAspect="1"/>
          </p:cNvPicPr>
          <p:nvPr/>
        </p:nvPicPr>
        <p:blipFill rotWithShape="1">
          <a:blip r:embed="rId8"/>
          <a:srcRect l="12120" t="50266" r="62702" b="5792"/>
          <a:stretch>
            <a:fillRect/>
          </a:stretch>
        </p:blipFill>
        <p:spPr>
          <a:xfrm rot="1218917">
            <a:off x="1168011" y="3391532"/>
            <a:ext cx="2294255" cy="2252345"/>
          </a:xfrm>
          <a:prstGeom prst="rect">
            <a:avLst/>
          </a:prstGeom>
        </p:spPr>
      </p:pic>
      <p:pic>
        <p:nvPicPr>
          <p:cNvPr id="2" name="Picture 1">
            <a:extLst>
              <a:ext uri="{FF2B5EF4-FFF2-40B4-BE49-F238E27FC236}">
                <a16:creationId xmlns:a16="http://schemas.microsoft.com/office/drawing/2014/main" id="{E328B6AD-9842-EA46-23CB-FE28F5CAAEC0}"/>
              </a:ext>
            </a:extLst>
          </p:cNvPr>
          <p:cNvPicPr>
            <a:picLocks noChangeAspect="1"/>
          </p:cNvPicPr>
          <p:nvPr/>
        </p:nvPicPr>
        <p:blipFill>
          <a:blip r:embed="rId9"/>
          <a:stretch>
            <a:fillRect/>
          </a:stretch>
        </p:blipFill>
        <p:spPr>
          <a:xfrm>
            <a:off x="3477541" y="1770723"/>
            <a:ext cx="5236918" cy="3804234"/>
          </a:xfrm>
          <a:prstGeom prst="rect">
            <a:avLst/>
          </a:prstGeom>
        </p:spPr>
      </p:pic>
    </p:spTree>
    <p:extLst>
      <p:ext uri="{BB962C8B-B14F-4D97-AF65-F5344CB8AC3E}">
        <p14:creationId xmlns:p14="http://schemas.microsoft.com/office/powerpoint/2010/main" val="2614438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4" name="Picture 3">
            <a:extLst>
              <a:ext uri="{FF2B5EF4-FFF2-40B4-BE49-F238E27FC236}">
                <a16:creationId xmlns:a16="http://schemas.microsoft.com/office/drawing/2014/main" id="{A00F4F3E-3F4D-436C-386E-02DBD684207C}"/>
              </a:ext>
            </a:extLst>
          </p:cNvPr>
          <p:cNvPicPr>
            <a:picLocks noChangeAspect="1"/>
          </p:cNvPicPr>
          <p:nvPr/>
        </p:nvPicPr>
        <p:blipFill>
          <a:blip r:embed="rId4"/>
          <a:stretch>
            <a:fillRect/>
          </a:stretch>
        </p:blipFill>
        <p:spPr>
          <a:xfrm>
            <a:off x="5023592" y="2113692"/>
            <a:ext cx="6328196" cy="2219136"/>
          </a:xfrm>
          <a:prstGeom prst="rect">
            <a:avLst/>
          </a:prstGeom>
        </p:spPr>
      </p:pic>
    </p:spTree>
    <p:extLst>
      <p:ext uri="{BB962C8B-B14F-4D97-AF65-F5344CB8AC3E}">
        <p14:creationId xmlns:p14="http://schemas.microsoft.com/office/powerpoint/2010/main" val="34456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2Fmp4%2Fmedia%2Fweb%2F73d03c47-d135-4b0c-8c45-c4da406dcb89_seed0">
            <a:hlinkClick r:id="" action="ppaction://media"/>
            <a:extLst>
              <a:ext uri="{FF2B5EF4-FFF2-40B4-BE49-F238E27FC236}">
                <a16:creationId xmlns:a16="http://schemas.microsoft.com/office/drawing/2014/main" id="{20626960-ECEF-3063-B347-DE4507CD916B}"/>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027" r="10084"/>
          <a:stretch>
            <a:fillRect/>
          </a:stretch>
        </p:blipFill>
        <p:spPr>
          <a:xfrm>
            <a:off x="20" y="10"/>
            <a:ext cx="12191980" cy="6857990"/>
          </a:xfrm>
          <a:prstGeom prst="rect">
            <a:avLst/>
          </a:prstGeom>
          <a:noFill/>
        </p:spPr>
      </p:pic>
      <p:pic>
        <p:nvPicPr>
          <p:cNvPr id="3" name="[hanhtrangso.nxbgd.vn] Audio_ Quê ngoại_HTS (1)">
            <a:hlinkClick r:id="" action="ppaction://media"/>
            <a:extLst>
              <a:ext uri="{FF2B5EF4-FFF2-40B4-BE49-F238E27FC236}">
                <a16:creationId xmlns:a16="http://schemas.microsoft.com/office/drawing/2014/main" id="{940F6724-770B-F2AB-65D8-9F14881E15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46100" y="152400"/>
            <a:ext cx="406400" cy="406400"/>
          </a:xfrm>
          <a:prstGeom prst="rect">
            <a:avLst/>
          </a:prstGeom>
        </p:spPr>
      </p:pic>
    </p:spTree>
    <p:extLst>
      <p:ext uri="{BB962C8B-B14F-4D97-AF65-F5344CB8AC3E}">
        <p14:creationId xmlns:p14="http://schemas.microsoft.com/office/powerpoint/2010/main" val="67422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2"/>
                                        </p:tgtEl>
                                      </p:cBhvr>
                                    </p:cmd>
                                  </p:childTnLst>
                                </p:cTn>
                              </p:par>
                              <p:par>
                                <p:cTn id="7" presetID="1" presetClass="mediacall" presetSubtype="0" fill="hold" nodeType="withEffect">
                                  <p:stCondLst>
                                    <p:cond delay="0"/>
                                  </p:stCondLst>
                                  <p:childTnLst>
                                    <p:cmd type="call" cmd="playFrom(0.0)">
                                      <p:cBhvr>
                                        <p:cTn id="8" dur="6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8138" y="5181601"/>
            <a:ext cx="11497663" cy="1577385"/>
            <a:chOff x="603056" y="5585512"/>
            <a:chExt cx="11497663" cy="1577385"/>
          </a:xfrm>
        </p:grpSpPr>
        <p:sp>
          <p:nvSpPr>
            <p:cNvPr id="18" name="Title 1"/>
            <p:cNvSpPr txBox="1">
              <a:spLocks/>
            </p:cNvSpPr>
            <p:nvPr/>
          </p:nvSpPr>
          <p:spPr>
            <a:xfrm>
              <a:off x="603056" y="5585512"/>
              <a:ext cx="11497663"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3800" b="1" dirty="0" err="1">
                  <a:solidFill>
                    <a:srgbClr val="0070C0"/>
                  </a:solidFill>
                  <a:latin typeface="Arial-Rounded" pitchFamily="34" charset="0"/>
                  <a:ea typeface="Arial-Rounded" pitchFamily="34" charset="0"/>
                  <a:cs typeface="Arial-Rounded" pitchFamily="34" charset="0"/>
                </a:rPr>
                <a:t>Quê</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FF0000"/>
                  </a:solidFill>
                  <a:latin typeface="Arial-Rounded" pitchFamily="34" charset="0"/>
                  <a:ea typeface="Arial-Rounded" pitchFamily="34" charset="0"/>
                  <a:cs typeface="Arial-Rounded" pitchFamily="34" charset="0"/>
                </a:rPr>
                <a:t>ngoai</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của</a:t>
              </a:r>
              <a:r>
                <a:rPr lang="en-US" sz="3800" b="1" dirty="0">
                  <a:solidFill>
                    <a:srgbClr val="0070C0"/>
                  </a:solidFill>
                  <a:latin typeface="Arial-Rounded" pitchFamily="34" charset="0"/>
                  <a:ea typeface="Arial-Rounded" pitchFamily="34" charset="0"/>
                  <a:cs typeface="Arial-Rounded" pitchFamily="34" charset="0"/>
                </a:rPr>
                <a:t> Hà </a:t>
              </a:r>
              <a:r>
                <a:rPr lang="en-US" sz="3800" b="1" dirty="0" err="1">
                  <a:solidFill>
                    <a:srgbClr val="0070C0"/>
                  </a:solidFill>
                  <a:latin typeface="Arial-Rounded" pitchFamily="34" charset="0"/>
                  <a:ea typeface="Arial-Rounded" pitchFamily="34" charset="0"/>
                  <a:cs typeface="Arial-Rounded" pitchFamily="34" charset="0"/>
                </a:rPr>
                <a:t>có</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l</a:t>
              </a:r>
              <a:r>
                <a:rPr lang="en-US" sz="3800" b="1" dirty="0" err="1">
                  <a:solidFill>
                    <a:srgbClr val="FF0000"/>
                  </a:solidFill>
                  <a:latin typeface="Arial-Rounded" pitchFamily="34" charset="0"/>
                  <a:ea typeface="Arial-Rounded" pitchFamily="34" charset="0"/>
                  <a:cs typeface="Arial-Rounded" pitchFamily="34" charset="0"/>
                </a:rPr>
                <a:t>uy</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tre</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xanh</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có</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cây</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trái</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xum</a:t>
              </a:r>
              <a:r>
                <a:rPr lang="en-US" sz="3800" b="1" dirty="0">
                  <a:solidFill>
                    <a:srgbClr val="0070C0"/>
                  </a:solidFill>
                  <a:latin typeface="Arial-Rounded" pitchFamily="34" charset="0"/>
                  <a:ea typeface="Arial-Rounded" pitchFamily="34" charset="0"/>
                  <a:cs typeface="Arial-Rounded" pitchFamily="34" charset="0"/>
                </a:rPr>
                <a:t> </a:t>
              </a:r>
              <a:r>
                <a:rPr lang="en-US" sz="3800" b="1" dirty="0" err="1">
                  <a:solidFill>
                    <a:srgbClr val="0070C0"/>
                  </a:solidFill>
                  <a:latin typeface="Arial-Rounded" pitchFamily="34" charset="0"/>
                  <a:ea typeface="Arial-Rounded" pitchFamily="34" charset="0"/>
                  <a:cs typeface="Arial-Rounded" pitchFamily="34" charset="0"/>
                </a:rPr>
                <a:t>x</a:t>
              </a:r>
              <a:r>
                <a:rPr lang="en-US" sz="3800" b="1" dirty="0" err="1">
                  <a:solidFill>
                    <a:srgbClr val="FF0000"/>
                  </a:solidFill>
                  <a:latin typeface="Arial-Rounded" pitchFamily="34" charset="0"/>
                  <a:ea typeface="Arial-Rounded" pitchFamily="34" charset="0"/>
                  <a:cs typeface="Arial-Rounded" pitchFamily="34" charset="0"/>
                </a:rPr>
                <a:t>uê</a:t>
              </a:r>
              <a:r>
                <a:rPr lang="en-US" sz="3800" b="1" dirty="0">
                  <a:solidFill>
                    <a:srgbClr val="0070C0"/>
                  </a:solidFill>
                  <a:latin typeface="Arial-Rounded" pitchFamily="34" charset="0"/>
                  <a:ea typeface="Arial-Rounded" pitchFamily="34" charset="0"/>
                  <a:cs typeface="Arial-Rounded" pitchFamily="34" charset="0"/>
                </a:rPr>
                <a:t>.</a:t>
              </a:r>
            </a:p>
          </p:txBody>
        </p:sp>
        <p:sp>
          <p:nvSpPr>
            <p:cNvPr id="12" name="Title 1"/>
            <p:cNvSpPr txBox="1">
              <a:spLocks/>
            </p:cNvSpPr>
            <p:nvPr/>
          </p:nvSpPr>
          <p:spPr>
            <a:xfrm>
              <a:off x="1588179" y="5661809"/>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4726066" y="565564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b="1">
                  <a:solidFill>
                    <a:srgbClr val="0070C0"/>
                  </a:solidFill>
                  <a:latin typeface="Arial-Rounded" pitchFamily="34" charset="0"/>
                  <a:ea typeface="Arial-Rounded" pitchFamily="34" charset="0"/>
                  <a:cs typeface="Arial-Rounded" pitchFamily="34" charset="0"/>
                </a:rPr>
                <a:t>͂</a:t>
              </a:r>
            </a:p>
          </p:txBody>
        </p:sp>
      </p:grpSp>
      <p:sp>
        <p:nvSpPr>
          <p:cNvPr id="8" name="Freeform 2">
            <a:extLst>
              <a:ext uri="{FF2B5EF4-FFF2-40B4-BE49-F238E27FC236}">
                <a16:creationId xmlns:a16="http://schemas.microsoft.com/office/drawing/2014/main" id="{257DF750-F4D6-C534-9763-1435AFF8EF85}"/>
              </a:ext>
            </a:extLst>
          </p:cNvPr>
          <p:cNvSpPr/>
          <p:nvPr/>
        </p:nvSpPr>
        <p:spPr>
          <a:xfrm>
            <a:off x="1658677" y="486439"/>
            <a:ext cx="9888279" cy="4298212"/>
          </a:xfrm>
          <a:custGeom>
            <a:avLst/>
            <a:gdLst/>
            <a:ahLst/>
            <a:cxnLst/>
            <a:rect l="l" t="t" r="r" b="b"/>
            <a:pathLst>
              <a:path w="18288000" h="6184581">
                <a:moveTo>
                  <a:pt x="0" y="0"/>
                </a:moveTo>
                <a:lnTo>
                  <a:pt x="18288000" y="0"/>
                </a:lnTo>
                <a:lnTo>
                  <a:pt x="18288000" y="6184581"/>
                </a:lnTo>
                <a:lnTo>
                  <a:pt x="0" y="6184581"/>
                </a:lnTo>
                <a:lnTo>
                  <a:pt x="0" y="0"/>
                </a:lnTo>
                <a:close/>
              </a:path>
            </a:pathLst>
          </a:custGeom>
          <a:blipFill>
            <a:blip r:embed="rId3"/>
            <a:stretch>
              <a:fillRect/>
            </a:stretch>
          </a:blipFill>
        </p:spPr>
        <p:txBody>
          <a:bodyPr/>
          <a:lstStyle/>
          <a:p>
            <a:endParaRPr lang="en-US"/>
          </a:p>
        </p:txBody>
      </p:sp>
      <p:grpSp>
        <p:nvGrpSpPr>
          <p:cNvPr id="9" name="Group 8"/>
          <p:cNvGrpSpPr/>
          <p:nvPr/>
        </p:nvGrpSpPr>
        <p:grpSpPr>
          <a:xfrm>
            <a:off x="185627" y="474765"/>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DC6E-7224-C3A1-8730-78E911C5FE3B}"/>
              </a:ext>
            </a:extLst>
          </p:cNvPr>
          <p:cNvSpPr txBox="1">
            <a:spLocks/>
          </p:cNvSpPr>
          <p:nvPr/>
        </p:nvSpPr>
        <p:spPr>
          <a:xfrm>
            <a:off x="4817059" y="3308296"/>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p>
        </p:txBody>
      </p:sp>
      <p:sp>
        <p:nvSpPr>
          <p:cNvPr id="3" name="Title 1">
            <a:extLst>
              <a:ext uri="{FF2B5EF4-FFF2-40B4-BE49-F238E27FC236}">
                <a16:creationId xmlns:a16="http://schemas.microsoft.com/office/drawing/2014/main" id="{45970869-B7BB-589D-6007-0803A33C71B6}"/>
              </a:ext>
            </a:extLst>
          </p:cNvPr>
          <p:cNvSpPr txBox="1">
            <a:spLocks/>
          </p:cNvSpPr>
          <p:nvPr/>
        </p:nvSpPr>
        <p:spPr>
          <a:xfrm>
            <a:off x="7013872" y="3308296"/>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oai</a:t>
            </a:r>
          </a:p>
        </p:txBody>
      </p:sp>
      <p:sp>
        <p:nvSpPr>
          <p:cNvPr id="12" name="Title 1">
            <a:extLst>
              <a:ext uri="{FF2B5EF4-FFF2-40B4-BE49-F238E27FC236}">
                <a16:creationId xmlns:a16="http://schemas.microsoft.com/office/drawing/2014/main" id="{FDD81C57-54DE-26F3-07C6-4D8D3A54B1E4}"/>
              </a:ext>
            </a:extLst>
          </p:cNvPr>
          <p:cNvSpPr txBox="1">
            <a:spLocks/>
          </p:cNvSpPr>
          <p:nvPr/>
        </p:nvSpPr>
        <p:spPr>
          <a:xfrm>
            <a:off x="4818366" y="4761300"/>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r>
              <a:rPr lang="en-US" sz="8800">
                <a:solidFill>
                  <a:srgbClr val="FF0000"/>
                </a:solidFill>
                <a:latin typeface="Arial-Rounded" pitchFamily="34" charset="0"/>
                <a:ea typeface="Arial-Rounded" pitchFamily="34" charset="0"/>
                <a:cs typeface="Arial-Rounded" pitchFamily="34" charset="0"/>
              </a:rPr>
              <a:t>oai</a:t>
            </a:r>
          </a:p>
        </p:txBody>
      </p:sp>
      <p:grpSp>
        <p:nvGrpSpPr>
          <p:cNvPr id="13" name="Group 12">
            <a:extLst>
              <a:ext uri="{FF2B5EF4-FFF2-40B4-BE49-F238E27FC236}">
                <a16:creationId xmlns:a16="http://schemas.microsoft.com/office/drawing/2014/main" id="{5303F720-E144-CF34-89EF-A60C871CE898}"/>
              </a:ext>
            </a:extLst>
          </p:cNvPr>
          <p:cNvGrpSpPr/>
          <p:nvPr/>
        </p:nvGrpSpPr>
        <p:grpSpPr>
          <a:xfrm>
            <a:off x="1108024" y="693280"/>
            <a:ext cx="2621250" cy="941185"/>
            <a:chOff x="63500" y="1429216"/>
            <a:chExt cx="1970813" cy="705889"/>
          </a:xfrm>
        </p:grpSpPr>
        <p:sp>
          <p:nvSpPr>
            <p:cNvPr id="14" name="Rounded Rectangle 34">
              <a:extLst>
                <a:ext uri="{FF2B5EF4-FFF2-40B4-BE49-F238E27FC236}">
                  <a16:creationId xmlns:a16="http://schemas.microsoft.com/office/drawing/2014/main" id="{5B152D30-ED37-4B45-9A0E-AEC42A408477}"/>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Đọc</a:t>
              </a:r>
              <a:endParaRPr lang="en-US" sz="4800" dirty="0">
                <a:latin typeface="Arial-Rounded" pitchFamily="34" charset="0"/>
                <a:ea typeface="Arial-Rounded" pitchFamily="34" charset="0"/>
                <a:cs typeface="Arial-Rounded" pitchFamily="34" charset="0"/>
              </a:endParaRPr>
            </a:p>
          </p:txBody>
        </p:sp>
        <p:sp>
          <p:nvSpPr>
            <p:cNvPr id="15" name="Oval 14">
              <a:extLst>
                <a:ext uri="{FF2B5EF4-FFF2-40B4-BE49-F238E27FC236}">
                  <a16:creationId xmlns:a16="http://schemas.microsoft.com/office/drawing/2014/main" id="{080723A9-58DE-364E-8134-42185AF6A3E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16" name="Title 1">
            <a:extLst>
              <a:ext uri="{FF2B5EF4-FFF2-40B4-BE49-F238E27FC236}">
                <a16:creationId xmlns:a16="http://schemas.microsoft.com/office/drawing/2014/main" id="{651E4F9B-4A5C-A8CB-658F-9F5E1F4029C9}"/>
              </a:ext>
            </a:extLst>
          </p:cNvPr>
          <p:cNvSpPr txBox="1">
            <a:spLocks/>
          </p:cNvSpPr>
          <p:nvPr/>
        </p:nvSpPr>
        <p:spPr>
          <a:xfrm>
            <a:off x="3641011" y="1709058"/>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17" name="Title 1">
            <a:extLst>
              <a:ext uri="{FF2B5EF4-FFF2-40B4-BE49-F238E27FC236}">
                <a16:creationId xmlns:a16="http://schemas.microsoft.com/office/drawing/2014/main" id="{6932A461-7BE4-6FE9-3196-B1184F20A8A2}"/>
              </a:ext>
            </a:extLst>
          </p:cNvPr>
          <p:cNvSpPr txBox="1">
            <a:spLocks/>
          </p:cNvSpPr>
          <p:nvPr/>
        </p:nvSpPr>
        <p:spPr>
          <a:xfrm>
            <a:off x="5772532" y="1709058"/>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8" name="Title 1">
            <a:extLst>
              <a:ext uri="{FF2B5EF4-FFF2-40B4-BE49-F238E27FC236}">
                <a16:creationId xmlns:a16="http://schemas.microsoft.com/office/drawing/2014/main" id="{57D5C1DA-F320-CE4F-C26A-DA6AFE681CDD}"/>
              </a:ext>
            </a:extLst>
          </p:cNvPr>
          <p:cNvSpPr txBox="1">
            <a:spLocks/>
          </p:cNvSpPr>
          <p:nvPr/>
        </p:nvSpPr>
        <p:spPr>
          <a:xfrm>
            <a:off x="8431479" y="1709058"/>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sp>
        <p:nvSpPr>
          <p:cNvPr id="19" name="Title 1">
            <a:extLst>
              <a:ext uri="{FF2B5EF4-FFF2-40B4-BE49-F238E27FC236}">
                <a16:creationId xmlns:a16="http://schemas.microsoft.com/office/drawing/2014/main" id="{12BB3F5B-5030-777F-5C6A-6F0DD057783F}"/>
              </a:ext>
            </a:extLst>
          </p:cNvPr>
          <p:cNvSpPr txBox="1">
            <a:spLocks/>
          </p:cNvSpPr>
          <p:nvPr/>
        </p:nvSpPr>
        <p:spPr>
          <a:xfrm>
            <a:off x="5898528" y="4341005"/>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1356" y="609601"/>
            <a:ext cx="9044528" cy="1200329"/>
          </a:xfrm>
          <a:prstGeom prst="rect">
            <a:avLst/>
          </a:prstGeom>
          <a:solidFill>
            <a:srgbClr val="0083E6"/>
          </a:solidFill>
        </p:spPr>
        <p:txBody>
          <a:bodyPr wrap="square" rtlCol="0">
            <a:spAutoFit/>
          </a:bodyPr>
          <a:lstStyle/>
          <a:p>
            <a:pPr algn="ctr"/>
            <a:r>
              <a:rPr lang="en-US" sz="7200">
                <a:solidFill>
                  <a:prstClr val="white"/>
                </a:solidFill>
                <a:latin typeface="Arial-Rounded" pitchFamily="34" charset="0"/>
                <a:ea typeface="Arial-Rounded" pitchFamily="34" charset="0"/>
                <a:cs typeface="Arial-Rounded" pitchFamily="34" charset="0"/>
              </a:rPr>
              <a:t>So sánh cách đọc:</a:t>
            </a:r>
          </a:p>
        </p:txBody>
      </p:sp>
      <p:sp>
        <p:nvSpPr>
          <p:cNvPr id="15" name="Title 1"/>
          <p:cNvSpPr txBox="1">
            <a:spLocks/>
          </p:cNvSpPr>
          <p:nvPr/>
        </p:nvSpPr>
        <p:spPr>
          <a:xfrm>
            <a:off x="2763464"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16" name="Title 1"/>
          <p:cNvSpPr txBox="1">
            <a:spLocks/>
          </p:cNvSpPr>
          <p:nvPr/>
        </p:nvSpPr>
        <p:spPr>
          <a:xfrm>
            <a:off x="4894986" y="31242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7" name="Title 1"/>
          <p:cNvSpPr txBox="1">
            <a:spLocks/>
          </p:cNvSpPr>
          <p:nvPr/>
        </p:nvSpPr>
        <p:spPr>
          <a:xfrm>
            <a:off x="7553932"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pic>
        <p:nvPicPr>
          <p:cNvPr id="1026" name="Picture 2" descr="Những Điều Cần Biết Về Hệ Thống Âm Trong Tiếng Anh"/>
          <p:cNvPicPr>
            <a:picLocks noChangeAspect="1" noChangeArrowheads="1"/>
          </p:cNvPicPr>
          <p:nvPr/>
        </p:nvPicPr>
        <p:blipFill rotWithShape="1">
          <a:blip r:embed="rId3">
            <a:extLst>
              <a:ext uri="{28A0092B-C50C-407E-A947-70E740481C1C}">
                <a14:useLocalDpi xmlns:a14="http://schemas.microsoft.com/office/drawing/2010/main" val="0"/>
              </a:ext>
            </a:extLst>
          </a:blip>
          <a:srcRect l="30369" t="37252" r="55097" b="42897"/>
          <a:stretch/>
        </p:blipFill>
        <p:spPr bwMode="auto">
          <a:xfrm>
            <a:off x="5011783" y="4564220"/>
            <a:ext cx="1661161" cy="180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1" y="1547884"/>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khoai</a:t>
            </a:r>
          </a:p>
        </p:txBody>
      </p:sp>
      <p:sp>
        <p:nvSpPr>
          <p:cNvPr id="5" name="Title 1"/>
          <p:cNvSpPr txBox="1">
            <a:spLocks/>
          </p:cNvSpPr>
          <p:nvPr/>
        </p:nvSpPr>
        <p:spPr>
          <a:xfrm>
            <a:off x="4271759"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ngoái</a:t>
            </a:r>
          </a:p>
        </p:txBody>
      </p:sp>
      <p:sp>
        <p:nvSpPr>
          <p:cNvPr id="7" name="Title 1"/>
          <p:cNvSpPr txBox="1">
            <a:spLocks/>
          </p:cNvSpPr>
          <p:nvPr/>
        </p:nvSpPr>
        <p:spPr>
          <a:xfrm>
            <a:off x="7857732"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ngoại</a:t>
            </a:r>
          </a:p>
        </p:txBody>
      </p:sp>
      <p:sp>
        <p:nvSpPr>
          <p:cNvPr id="8" name="Title 1"/>
          <p:cNvSpPr txBox="1">
            <a:spLocks/>
          </p:cNvSpPr>
          <p:nvPr/>
        </p:nvSpPr>
        <p:spPr>
          <a:xfrm>
            <a:off x="1972283"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1" name="Title 1"/>
          <p:cNvSpPr txBox="1">
            <a:spLocks/>
          </p:cNvSpPr>
          <p:nvPr/>
        </p:nvSpPr>
        <p:spPr>
          <a:xfrm>
            <a:off x="5360386"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3" name="Title 1"/>
          <p:cNvSpPr txBox="1">
            <a:spLocks/>
          </p:cNvSpPr>
          <p:nvPr/>
        </p:nvSpPr>
        <p:spPr>
          <a:xfrm>
            <a:off x="8954074"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22" name="Title 1"/>
          <p:cNvSpPr txBox="1">
            <a:spLocks/>
          </p:cNvSpPr>
          <p:nvPr/>
        </p:nvSpPr>
        <p:spPr>
          <a:xfrm>
            <a:off x="762001" y="318663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huệ</a:t>
            </a:r>
          </a:p>
        </p:txBody>
      </p:sp>
      <p:sp>
        <p:nvSpPr>
          <p:cNvPr id="23" name="Title 1"/>
          <p:cNvSpPr txBox="1">
            <a:spLocks/>
          </p:cNvSpPr>
          <p:nvPr/>
        </p:nvSpPr>
        <p:spPr>
          <a:xfrm>
            <a:off x="4280275"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thuế</a:t>
            </a:r>
          </a:p>
        </p:txBody>
      </p:sp>
      <p:sp>
        <p:nvSpPr>
          <p:cNvPr id="24" name="Title 1"/>
          <p:cNvSpPr txBox="1">
            <a:spLocks/>
          </p:cNvSpPr>
          <p:nvPr/>
        </p:nvSpPr>
        <p:spPr>
          <a:xfrm>
            <a:off x="8010132"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tuế</a:t>
            </a:r>
          </a:p>
        </p:txBody>
      </p:sp>
      <p:sp>
        <p:nvSpPr>
          <p:cNvPr id="25" name="Title 1"/>
          <p:cNvSpPr txBox="1">
            <a:spLocks/>
          </p:cNvSpPr>
          <p:nvPr/>
        </p:nvSpPr>
        <p:spPr>
          <a:xfrm>
            <a:off x="1742304"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6" name="Title 1"/>
          <p:cNvSpPr txBox="1">
            <a:spLocks/>
          </p:cNvSpPr>
          <p:nvPr/>
        </p:nvSpPr>
        <p:spPr>
          <a:xfrm>
            <a:off x="5207986"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7" name="Title 1"/>
          <p:cNvSpPr txBox="1">
            <a:spLocks/>
          </p:cNvSpPr>
          <p:nvPr/>
        </p:nvSpPr>
        <p:spPr>
          <a:xfrm>
            <a:off x="8666482"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31" name="Title 1"/>
          <p:cNvSpPr txBox="1">
            <a:spLocks/>
          </p:cNvSpPr>
          <p:nvPr/>
        </p:nvSpPr>
        <p:spPr>
          <a:xfrm>
            <a:off x="762001" y="484375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huy</a:t>
            </a:r>
          </a:p>
        </p:txBody>
      </p:sp>
      <p:sp>
        <p:nvSpPr>
          <p:cNvPr id="32" name="Title 1"/>
          <p:cNvSpPr txBox="1">
            <a:spLocks/>
          </p:cNvSpPr>
          <p:nvPr/>
        </p:nvSpPr>
        <p:spPr>
          <a:xfrm>
            <a:off x="4280275"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luỹ</a:t>
            </a:r>
          </a:p>
        </p:txBody>
      </p:sp>
      <p:sp>
        <p:nvSpPr>
          <p:cNvPr id="33" name="Title 1"/>
          <p:cNvSpPr txBox="1">
            <a:spLocks/>
          </p:cNvSpPr>
          <p:nvPr/>
        </p:nvSpPr>
        <p:spPr>
          <a:xfrm>
            <a:off x="8010132"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thuỷ</a:t>
            </a:r>
          </a:p>
        </p:txBody>
      </p:sp>
      <p:sp>
        <p:nvSpPr>
          <p:cNvPr id="34" name="Title 1"/>
          <p:cNvSpPr txBox="1">
            <a:spLocks/>
          </p:cNvSpPr>
          <p:nvPr/>
        </p:nvSpPr>
        <p:spPr>
          <a:xfrm>
            <a:off x="1748585"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5" name="Title 1"/>
          <p:cNvSpPr txBox="1">
            <a:spLocks/>
          </p:cNvSpPr>
          <p:nvPr/>
        </p:nvSpPr>
        <p:spPr>
          <a:xfrm>
            <a:off x="4917224"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6" name="Title 1"/>
          <p:cNvSpPr txBox="1">
            <a:spLocks/>
          </p:cNvSpPr>
          <p:nvPr/>
        </p:nvSpPr>
        <p:spPr>
          <a:xfrm>
            <a:off x="8943972"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2" grpId="0"/>
      <p:bldP spid="23" grpId="0"/>
      <p:bldP spid="24" grpId="0"/>
      <p:bldP spid="25" grpId="0"/>
      <p:bldP spid="26" grpId="0"/>
      <p:bldP spid="27" grpId="0"/>
      <p:bldP spid="31" grpId="0"/>
      <p:bldP spid="32" grpId="0"/>
      <p:bldP spid="33" grpId="0"/>
      <p:bldP spid="3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46" y="-199103"/>
            <a:ext cx="5560425" cy="441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560" y="3505200"/>
            <a:ext cx="8817841" cy="367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khoai sọ</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4648200" y="5591906"/>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oai</a:t>
            </a:r>
          </a:p>
        </p:txBody>
      </p:sp>
      <p:pic>
        <p:nvPicPr>
          <p:cNvPr id="3074" name="Picture 2" descr="Khoai sọ: 8 Tác dụng, món ăn ngon và lưu ý khi sử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847" y="626806"/>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62201"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vạn tuế</a:t>
            </a:r>
          </a:p>
        </p:txBody>
      </p:sp>
      <p:sp>
        <p:nvSpPr>
          <p:cNvPr id="6" name="Title 1"/>
          <p:cNvSpPr txBox="1">
            <a:spLocks/>
          </p:cNvSpPr>
          <p:nvPr/>
        </p:nvSpPr>
        <p:spPr>
          <a:xfrm>
            <a:off x="5750840"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uê</a:t>
            </a:r>
          </a:p>
        </p:txBody>
      </p:sp>
      <p:pic>
        <p:nvPicPr>
          <p:cNvPr id="1026" name="Picture 2" descr="Cây Vạn tuế loài cây biểu trưng cho sự trường thọ và hạ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1896"/>
            <a:ext cx="4694904" cy="469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tàu thuỷ</a:t>
            </a:r>
          </a:p>
        </p:txBody>
      </p:sp>
      <p:sp>
        <p:nvSpPr>
          <p:cNvPr id="5" name="Title 1"/>
          <p:cNvSpPr txBox="1">
            <a:spLocks/>
          </p:cNvSpPr>
          <p:nvPr/>
        </p:nvSpPr>
        <p:spPr>
          <a:xfrm>
            <a:off x="5698776"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uy</a:t>
            </a:r>
          </a:p>
        </p:txBody>
      </p:sp>
      <p:pic>
        <p:nvPicPr>
          <p:cNvPr id="1028" name="Picture 4" descr="Tàu du lịc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455" y="477752"/>
            <a:ext cx="5865397"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76200" y="9525"/>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49580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6" name="Title 1"/>
          <p:cNvSpPr txBox="1">
            <a:spLocks/>
          </p:cNvSpPr>
          <p:nvPr/>
        </p:nvSpPr>
        <p:spPr>
          <a:xfrm>
            <a:off x="709362" y="4719097"/>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8" name="Title 1"/>
          <p:cNvSpPr txBox="1">
            <a:spLocks/>
          </p:cNvSpPr>
          <p:nvPr/>
        </p:nvSpPr>
        <p:spPr>
          <a:xfrm>
            <a:off x="840927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2" name="Picture 4" descr="Tàu du lịch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454" y="1905000"/>
            <a:ext cx="3189746" cy="2392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ây Vạn tuế loài cây biểu trưng cho sự trường thọ và hạnh phúc"/>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54255" y="1917290"/>
            <a:ext cx="2380020" cy="2380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hoai sọ: 8 Tác dụng, món ăn ngon và lưu ý khi sử dụ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819" y="1934496"/>
            <a:ext cx="3150418" cy="236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114" y="-4409"/>
            <a:ext cx="4470255" cy="354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4495800" y="574430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7" name="Title 1"/>
          <p:cNvSpPr txBox="1">
            <a:spLocks/>
          </p:cNvSpPr>
          <p:nvPr/>
        </p:nvSpPr>
        <p:spPr>
          <a:xfrm>
            <a:off x="1242762" y="574430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18" name="Title 1"/>
          <p:cNvSpPr txBox="1">
            <a:spLocks/>
          </p:cNvSpPr>
          <p:nvPr/>
        </p:nvSpPr>
        <p:spPr>
          <a:xfrm>
            <a:off x="8001000" y="574430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22" name="Title 1"/>
          <p:cNvSpPr txBox="1">
            <a:spLocks/>
          </p:cNvSpPr>
          <p:nvPr/>
        </p:nvSpPr>
        <p:spPr>
          <a:xfrm>
            <a:off x="685801" y="3429000"/>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a:t>
            </a:r>
          </a:p>
        </p:txBody>
      </p:sp>
      <p:sp>
        <p:nvSpPr>
          <p:cNvPr id="23" name="Title 1"/>
          <p:cNvSpPr txBox="1">
            <a:spLocks/>
          </p:cNvSpPr>
          <p:nvPr/>
        </p:nvSpPr>
        <p:spPr>
          <a:xfrm>
            <a:off x="4195559"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ngoái</a:t>
            </a:r>
          </a:p>
        </p:txBody>
      </p:sp>
      <p:sp>
        <p:nvSpPr>
          <p:cNvPr id="24" name="Title 1"/>
          <p:cNvSpPr txBox="1">
            <a:spLocks/>
          </p:cNvSpPr>
          <p:nvPr/>
        </p:nvSpPr>
        <p:spPr>
          <a:xfrm>
            <a:off x="7620000"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ngoại</a:t>
            </a:r>
          </a:p>
        </p:txBody>
      </p:sp>
      <p:sp>
        <p:nvSpPr>
          <p:cNvPr id="25" name="Title 1"/>
          <p:cNvSpPr txBox="1">
            <a:spLocks/>
          </p:cNvSpPr>
          <p:nvPr/>
        </p:nvSpPr>
        <p:spPr>
          <a:xfrm>
            <a:off x="685801" y="418430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huệ</a:t>
            </a:r>
          </a:p>
        </p:txBody>
      </p:sp>
      <p:sp>
        <p:nvSpPr>
          <p:cNvPr id="26" name="Title 1"/>
          <p:cNvSpPr txBox="1">
            <a:spLocks/>
          </p:cNvSpPr>
          <p:nvPr/>
        </p:nvSpPr>
        <p:spPr>
          <a:xfrm>
            <a:off x="4204075"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thuế</a:t>
            </a:r>
          </a:p>
        </p:txBody>
      </p:sp>
      <p:sp>
        <p:nvSpPr>
          <p:cNvPr id="27" name="Title 1"/>
          <p:cNvSpPr txBox="1">
            <a:spLocks/>
          </p:cNvSpPr>
          <p:nvPr/>
        </p:nvSpPr>
        <p:spPr>
          <a:xfrm>
            <a:off x="7772400"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tuế</a:t>
            </a:r>
          </a:p>
        </p:txBody>
      </p:sp>
      <p:sp>
        <p:nvSpPr>
          <p:cNvPr id="35" name="Title 1"/>
          <p:cNvSpPr txBox="1">
            <a:spLocks/>
          </p:cNvSpPr>
          <p:nvPr/>
        </p:nvSpPr>
        <p:spPr>
          <a:xfrm>
            <a:off x="685801" y="492241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huy</a:t>
            </a:r>
          </a:p>
        </p:txBody>
      </p:sp>
      <p:sp>
        <p:nvSpPr>
          <p:cNvPr id="36" name="Title 1"/>
          <p:cNvSpPr txBox="1">
            <a:spLocks/>
          </p:cNvSpPr>
          <p:nvPr/>
        </p:nvSpPr>
        <p:spPr>
          <a:xfrm>
            <a:off x="4204075"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luỹ</a:t>
            </a:r>
          </a:p>
        </p:txBody>
      </p:sp>
      <p:sp>
        <p:nvSpPr>
          <p:cNvPr id="39" name="Title 1"/>
          <p:cNvSpPr txBox="1">
            <a:spLocks/>
          </p:cNvSpPr>
          <p:nvPr/>
        </p:nvSpPr>
        <p:spPr>
          <a:xfrm>
            <a:off x="7772400"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thuỷ</a:t>
            </a:r>
          </a:p>
        </p:txBody>
      </p:sp>
    </p:spTree>
    <p:extLst>
      <p:ext uri="{BB962C8B-B14F-4D97-AF65-F5344CB8AC3E}">
        <p14:creationId xmlns:p14="http://schemas.microsoft.com/office/powerpoint/2010/main" val="86126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2" name="Picture 1">
            <a:extLst>
              <a:ext uri="{FF2B5EF4-FFF2-40B4-BE49-F238E27FC236}">
                <a16:creationId xmlns:a16="http://schemas.microsoft.com/office/drawing/2014/main" id="{FB8452EC-516A-DFCD-8A14-DE5C2D5140ED}"/>
              </a:ext>
            </a:extLst>
          </p:cNvPr>
          <p:cNvPicPr>
            <a:picLocks noChangeAspect="1"/>
          </p:cNvPicPr>
          <p:nvPr/>
        </p:nvPicPr>
        <p:blipFill>
          <a:blip r:embed="rId4"/>
          <a:stretch>
            <a:fillRect/>
          </a:stretch>
        </p:blipFill>
        <p:spPr>
          <a:xfrm>
            <a:off x="4817852" y="1930812"/>
            <a:ext cx="6328196" cy="2219136"/>
          </a:xfrm>
          <a:prstGeom prst="rect">
            <a:avLst/>
          </a:prstGeom>
        </p:spPr>
      </p:pic>
    </p:spTree>
    <p:extLst>
      <p:ext uri="{BB962C8B-B14F-4D97-AF65-F5344CB8AC3E}">
        <p14:creationId xmlns:p14="http://schemas.microsoft.com/office/powerpoint/2010/main" val="314398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29883"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i </a:t>
            </a:r>
            <a:endParaRPr lang="en-US" sz="28600">
              <a:solidFill>
                <a:srgbClr val="FF0000"/>
              </a:solidFill>
              <a:latin typeface="HP001 4 hàng" pitchFamily="34" charset="0"/>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i </a:t>
            </a:r>
            <a:endParaRPr lang="en-US" sz="14000">
              <a:solidFill>
                <a:srgbClr val="FF0000"/>
              </a:solidFill>
              <a:latin typeface="HP001 4 hàng" pitchFamily="34" charset="0"/>
            </a:endParaRPr>
          </a:p>
        </p:txBody>
      </p:sp>
      <p:grpSp>
        <p:nvGrpSpPr>
          <p:cNvPr id="5" name="Group 4"/>
          <p:cNvGrpSpPr/>
          <p:nvPr/>
        </p:nvGrpSpPr>
        <p:grpSpPr>
          <a:xfrm>
            <a:off x="-69276" y="76203"/>
            <a:ext cx="4044377" cy="941185"/>
            <a:chOff x="63500" y="1429216"/>
            <a:chExt cx="3040804" cy="705889"/>
          </a:xfrm>
        </p:grpSpPr>
        <p:sp>
          <p:nvSpPr>
            <p:cNvPr id="6" name="Rounded Rectangle 5"/>
            <p:cNvSpPr/>
            <p:nvPr/>
          </p:nvSpPr>
          <p:spPr>
            <a:xfrm>
              <a:off x="384357" y="1429216"/>
              <a:ext cx="2719947"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OA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7059" y="25084"/>
            <a:ext cx="12040393" cy="4477385"/>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π</a:t>
            </a:r>
            <a:r>
              <a:rPr lang="en-US"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π</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UÊ.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381001"/>
            <a:ext cx="10945812" cy="4116387"/>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Ďy</a:t>
            </a: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Ďy</a:t>
            </a:r>
          </a:p>
        </p:txBody>
      </p:sp>
    </p:spTree>
    <p:extLst>
      <p:ext uri="{BB962C8B-B14F-4D97-AF65-F5344CB8AC3E}">
        <p14:creationId xmlns:p14="http://schemas.microsoft.com/office/powerpoint/2010/main" val="1279619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U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8791" y="-399026"/>
            <a:ext cx="10952830" cy="5476415"/>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609601" y="413227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κ</a:t>
            </a:r>
            <a:r>
              <a:rPr lang="en-US" sz="8400">
                <a:solidFill>
                  <a:srgbClr val="FF0000"/>
                </a:solidFill>
                <a:latin typeface="HP001 4 hàng"/>
              </a:rPr>
              <a:t>uỷ</a:t>
            </a:r>
            <a:endParaRPr lang="en-US" sz="8400">
              <a:solidFill>
                <a:srgbClr val="FF0000"/>
              </a:solidFill>
              <a:latin typeface="HP001 4 hàng" pitchFamily="34" charset="0"/>
            </a:endParaRPr>
          </a:p>
        </p:txBody>
      </p:sp>
      <p:sp>
        <p:nvSpPr>
          <p:cNvPr id="10" name="TextBox 9"/>
          <p:cNvSpPr txBox="1"/>
          <p:nvPr/>
        </p:nvSpPr>
        <p:spPr>
          <a:xfrm>
            <a:off x="3903082" y="453461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κ</a:t>
            </a:r>
            <a:r>
              <a:rPr lang="en-US" sz="4200">
                <a:solidFill>
                  <a:srgbClr val="FF0000"/>
                </a:solidFill>
                <a:latin typeface="HP001 4 hàng"/>
              </a:rPr>
              <a:t>uỷ</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5">
            <a:hlinkClick r:id="rId13" action="ppaction://hlinksldjump"/>
            <a:extLst>
              <a:ext uri="{FF2B5EF4-FFF2-40B4-BE49-F238E27FC236}">
                <a16:creationId xmlns:a16="http://schemas.microsoft.com/office/drawing/2014/main" id="{8B77009F-E606-530D-90E2-EBE240384D4A}"/>
              </a:ext>
            </a:extLst>
          </p:cNvPr>
          <p:cNvSpPr/>
          <p:nvPr/>
        </p:nvSpPr>
        <p:spPr>
          <a:xfrm rot="-1840342">
            <a:off x="3986219" y="2323883"/>
            <a:ext cx="1287672" cy="817946"/>
          </a:xfrm>
          <a:custGeom>
            <a:avLst/>
            <a:gdLst/>
            <a:ahLst/>
            <a:cxnLst/>
            <a:rect l="l" t="t" r="r" b="b"/>
            <a:pathLst>
              <a:path w="2015469" h="1177921">
                <a:moveTo>
                  <a:pt x="0" y="0"/>
                </a:moveTo>
                <a:lnTo>
                  <a:pt x="2015469" y="0"/>
                </a:lnTo>
                <a:lnTo>
                  <a:pt x="2015469" y="1177921"/>
                </a:lnTo>
                <a:lnTo>
                  <a:pt x="0" y="117792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8"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9"/>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3.7037E-7 L 0.30495 0.40625 " pathEditMode="relative" rAng="0" ptsTypes="AA">
                                      <p:cBhvr>
                                        <p:cTn id="26" dur="2000" fill="hold"/>
                                        <p:tgtEl>
                                          <p:spTgt spid="17"/>
                                        </p:tgtEl>
                                        <p:attrNameLst>
                                          <p:attrName>ppt_x</p:attrName>
                                          <p:attrName>ppt_y</p:attrName>
                                        </p:attrNameLst>
                                      </p:cBhvr>
                                      <p:rCtr x="15247" y="20301"/>
                                    </p:animMotion>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949131"/>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087234" y="1335700"/>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i </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42528" y="2590800"/>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π</a:t>
            </a:r>
            <a:endParaRPr lang="en-US" sz="8400">
              <a:solidFill>
                <a:srgbClr val="FF0000"/>
              </a:solidFill>
              <a:latin typeface="HP001 4 hàng" pitchFamily="34" charset="0"/>
            </a:endParaRPr>
          </a:p>
        </p:txBody>
      </p:sp>
      <p:sp>
        <p:nvSpPr>
          <p:cNvPr id="14" name="TextBox 13"/>
          <p:cNvSpPr txBox="1"/>
          <p:nvPr/>
        </p:nvSpPr>
        <p:spPr>
          <a:xfrm>
            <a:off x="3085055" y="29921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π</a:t>
            </a:r>
            <a:endParaRPr lang="en-US" sz="4200">
              <a:solidFill>
                <a:srgbClr val="FF0000"/>
              </a:solidFill>
              <a:latin typeface="HP001 4 hàng" pitchFamily="34" charset="0"/>
            </a:endParaRPr>
          </a:p>
        </p:txBody>
      </p:sp>
      <p:sp>
        <p:nvSpPr>
          <p:cNvPr id="12" name="TextBox 11"/>
          <p:cNvSpPr txBox="1"/>
          <p:nvPr/>
        </p:nvSpPr>
        <p:spPr>
          <a:xfrm>
            <a:off x="629033" y="4257957"/>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pitchFamily="34" charset="0"/>
              </a:rPr>
              <a:t>Ďy</a:t>
            </a:r>
          </a:p>
        </p:txBody>
      </p:sp>
      <p:sp>
        <p:nvSpPr>
          <p:cNvPr id="15" name="TextBox 14"/>
          <p:cNvSpPr txBox="1"/>
          <p:nvPr/>
        </p:nvSpPr>
        <p:spPr>
          <a:xfrm>
            <a:off x="3088813" y="464452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pitchFamily="34" charset="0"/>
              </a:rPr>
              <a:t>Ďy</a:t>
            </a:r>
          </a:p>
        </p:txBody>
      </p:sp>
    </p:spTree>
    <p:extLst>
      <p:ext uri="{BB962C8B-B14F-4D97-AF65-F5344CB8AC3E}">
        <p14:creationId xmlns:p14="http://schemas.microsoft.com/office/powerpoint/2010/main" val="654365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84266"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vạn 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7254748" y="2829747"/>
            <a:ext cx="3747548" cy="769243"/>
          </a:xfrm>
          <a:prstGeom prst="rect">
            <a:avLst/>
          </a:prstGeom>
          <a:noFill/>
        </p:spPr>
        <p:txBody>
          <a:bodyPr wrap="square" lIns="121725" tIns="60862" rIns="121725" bIns="60862" rtlCol="0">
            <a:spAutoFit/>
          </a:bodyPr>
          <a:lstStyle/>
          <a:p>
            <a:r>
              <a:rPr lang="en-US" sz="4200">
                <a:solidFill>
                  <a:srgbClr val="FF0000"/>
                </a:solidFill>
                <a:latin typeface="HP001 4 hàng"/>
              </a:rPr>
              <a:t>vạn 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626808" y="4095402"/>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Ǉàu </a:t>
            </a:r>
            <a:r>
              <a:rPr lang="el-GR" sz="8400">
                <a:solidFill>
                  <a:srgbClr val="FF0000"/>
                </a:solidFill>
                <a:latin typeface="HP001 4 hàng"/>
              </a:rPr>
              <a:t>κ</a:t>
            </a:r>
            <a:r>
              <a:rPr lang="en-US" sz="8400">
                <a:solidFill>
                  <a:srgbClr val="FF0000"/>
                </a:solidFill>
                <a:latin typeface="HP001 4 hàng"/>
              </a:rPr>
              <a:t>uỷ </a:t>
            </a:r>
            <a:endParaRPr lang="en-US" sz="8400">
              <a:solidFill>
                <a:srgbClr val="FF0000"/>
              </a:solidFill>
              <a:latin typeface="HP001 4 hàng" pitchFamily="34" charset="0"/>
            </a:endParaRPr>
          </a:p>
        </p:txBody>
      </p:sp>
      <p:sp>
        <p:nvSpPr>
          <p:cNvPr id="10" name="TextBox 9"/>
          <p:cNvSpPr txBox="1"/>
          <p:nvPr/>
        </p:nvSpPr>
        <p:spPr>
          <a:xfrm>
            <a:off x="7239000" y="4495701"/>
            <a:ext cx="3747548" cy="769243"/>
          </a:xfrm>
          <a:prstGeom prst="rect">
            <a:avLst/>
          </a:prstGeom>
          <a:noFill/>
        </p:spPr>
        <p:txBody>
          <a:bodyPr wrap="square" lIns="121725" tIns="60862" rIns="121725" bIns="60862" rtlCol="0">
            <a:spAutoFit/>
          </a:bodyPr>
          <a:lstStyle/>
          <a:p>
            <a:r>
              <a:rPr lang="en-US" sz="4200">
                <a:solidFill>
                  <a:srgbClr val="FF0000"/>
                </a:solidFill>
                <a:latin typeface="HP001 4 hàng"/>
              </a:rPr>
              <a:t>Ǉàu </a:t>
            </a:r>
            <a:r>
              <a:rPr lang="el-GR" sz="4200">
                <a:solidFill>
                  <a:srgbClr val="FF0000"/>
                </a:solidFill>
                <a:latin typeface="HP001 4 hàng"/>
              </a:rPr>
              <a:t>κ</a:t>
            </a:r>
            <a:r>
              <a:rPr lang="en-US" sz="4200">
                <a:solidFill>
                  <a:srgbClr val="FF0000"/>
                </a:solidFill>
                <a:latin typeface="HP001 4 hàng"/>
              </a:rPr>
              <a:t>uỷ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23588" r="34823" b="17540"/>
          <a:stretch/>
        </p:blipFill>
        <p:spPr bwMode="auto">
          <a:xfrm>
            <a:off x="2971800" y="457200"/>
            <a:ext cx="600205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32" b="62150"/>
          <a:stretch/>
        </p:blipFill>
        <p:spPr>
          <a:xfrm>
            <a:off x="2087530" y="36871"/>
            <a:ext cx="7331775" cy="4075564"/>
          </a:xfrm>
          <a:prstGeom prst="rect">
            <a:avLst/>
          </a:prstGeom>
        </p:spPr>
      </p:pic>
      <p:grpSp>
        <p:nvGrpSpPr>
          <p:cNvPr id="7" name="Group 6"/>
          <p:cNvGrpSpPr/>
          <p:nvPr/>
        </p:nvGrpSpPr>
        <p:grpSpPr>
          <a:xfrm>
            <a:off x="769233" y="420358"/>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43078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cxnSp>
        <p:nvCxnSpPr>
          <p:cNvPr id="11" name="Straight Connector 10"/>
          <p:cNvCxnSpPr/>
          <p:nvPr/>
        </p:nvCxnSpPr>
        <p:spPr>
          <a:xfrm flipH="1">
            <a:off x="7558792" y="459408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523753" y="393553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442165" y="443274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1857776" y="416732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798035" y="5114120"/>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670330" y="45440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flipH="1">
            <a:off x="5635771"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075284" y="5092691"/>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6667368"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943601" y="554148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4178481" y="4642588"/>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0176" y="6661356"/>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076" y="6169925"/>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77CED-4F0E-D3EC-D16A-FD94E59D8474}"/>
              </a:ext>
            </a:extLst>
          </p:cNvPr>
          <p:cNvSpPr/>
          <p:nvPr/>
        </p:nvSpPr>
        <p:spPr>
          <a:xfrm>
            <a:off x="942652" y="29939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thoải</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mái</a:t>
            </a:r>
            <a:endParaRPr lang="en-US" sz="6000" dirty="0">
              <a:solidFill>
                <a:prstClr val="white"/>
              </a:solidFill>
              <a:latin typeface="Arial-Rounded" pitchFamily="34" charset="0"/>
              <a:ea typeface="Arial-Rounded" pitchFamily="34" charset="0"/>
              <a:cs typeface="Arial-Rounded" pitchFamily="34" charset="0"/>
            </a:endParaRPr>
          </a:p>
        </p:txBody>
      </p:sp>
      <p:sp>
        <p:nvSpPr>
          <p:cNvPr id="5" name="Rectangle: Rounded Corners 4">
            <a:extLst>
              <a:ext uri="{FF2B5EF4-FFF2-40B4-BE49-F238E27FC236}">
                <a16:creationId xmlns:a16="http://schemas.microsoft.com/office/drawing/2014/main" id="{637A8AE6-9508-4388-13B2-7D436410FF5B}"/>
              </a:ext>
            </a:extLst>
          </p:cNvPr>
          <p:cNvSpPr/>
          <p:nvPr/>
        </p:nvSpPr>
        <p:spPr>
          <a:xfrm>
            <a:off x="6359317" y="2930418"/>
            <a:ext cx="5096083"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hoa</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huệ</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trắng</a:t>
            </a:r>
            <a:endParaRPr lang="en-US" sz="6000" dirty="0">
              <a:solidFill>
                <a:prstClr val="white"/>
              </a:solidFill>
              <a:latin typeface="Arial-Rounded" pitchFamily="34" charset="0"/>
              <a:ea typeface="Arial-Rounded" pitchFamily="34" charset="0"/>
              <a:cs typeface="Arial-Rounded" pitchFamily="34" charset="0"/>
            </a:endParaRPr>
          </a:p>
        </p:txBody>
      </p:sp>
      <p:sp>
        <p:nvSpPr>
          <p:cNvPr id="6" name="Rectangle: Rounded Corners 5">
            <a:extLst>
              <a:ext uri="{FF2B5EF4-FFF2-40B4-BE49-F238E27FC236}">
                <a16:creationId xmlns:a16="http://schemas.microsoft.com/office/drawing/2014/main" id="{CD279195-5C5F-833E-5814-74C61F8D83E5}"/>
              </a:ext>
            </a:extLst>
          </p:cNvPr>
          <p:cNvSpPr/>
          <p:nvPr/>
        </p:nvSpPr>
        <p:spPr>
          <a:xfrm>
            <a:off x="3949700" y="5016499"/>
            <a:ext cx="4193444" cy="1137677"/>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thuỷ</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tiên</a:t>
            </a:r>
            <a:endParaRPr lang="en-US" sz="6000" dirty="0">
              <a:solidFill>
                <a:prstClr val="white"/>
              </a:solidFill>
              <a:latin typeface="Arial-Rounde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40014D89-5F16-105F-F7AE-335819D8BAA9}"/>
              </a:ext>
            </a:extLst>
          </p:cNvPr>
          <p:cNvPicPr>
            <a:picLocks noChangeAspect="1"/>
          </p:cNvPicPr>
          <p:nvPr/>
        </p:nvPicPr>
        <p:blipFill>
          <a:blip r:embed="rId2"/>
          <a:stretch>
            <a:fillRect/>
          </a:stretch>
        </p:blipFill>
        <p:spPr>
          <a:xfrm>
            <a:off x="1386779" y="129389"/>
            <a:ext cx="9766638" cy="2889755"/>
          </a:xfrm>
          <a:prstGeom prst="rect">
            <a:avLst/>
          </a:prstGeom>
        </p:spPr>
      </p:pic>
    </p:spTree>
    <p:extLst>
      <p:ext uri="{BB962C8B-B14F-4D97-AF65-F5344CB8AC3E}">
        <p14:creationId xmlns:p14="http://schemas.microsoft.com/office/powerpoint/2010/main" val="47587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uyện Chợ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905" y="769372"/>
            <a:ext cx="3228975"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xử lý cây Xoài không ra trái - Nuoitrong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904" y="186328"/>
            <a:ext cx="6466668" cy="66618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Title 1"/>
          <p:cNvSpPr txBox="1">
            <a:spLocks/>
          </p:cNvSpPr>
          <p:nvPr/>
        </p:nvSpPr>
        <p:spPr>
          <a:xfrm>
            <a:off x="5265181" y="5651088"/>
            <a:ext cx="4239491"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xoài</a:t>
            </a:r>
          </a:p>
        </p:txBody>
      </p:sp>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rau lang ăn lá với ngọn cả tuần - Sổ tay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96105"/>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ười xứ Quảng có món rau lang kho mắm cái đặc biệt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782586"/>
            <a:ext cx="5486385" cy="4094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910729" y="5450868"/>
            <a:ext cx="6827742"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khoai lang</a:t>
            </a:r>
          </a:p>
        </p:txBody>
      </p:sp>
    </p:spTree>
    <p:extLst>
      <p:ext uri="{BB962C8B-B14F-4D97-AF65-F5344CB8AC3E}">
        <p14:creationId xmlns:p14="http://schemas.microsoft.com/office/powerpoint/2010/main" val="91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0 Hình Ảnh Hoa Huệ Trắng Đẹp Nhìn Là Mê - Hoa Ba M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1" y="272845"/>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ủ giống hoa huệ ta, củ huệ ta, cánh kép, màu trắng, thơm nức chính hãng  2,900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2845"/>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76544" y="515210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huệ</a:t>
            </a:r>
          </a:p>
        </p:txBody>
      </p:sp>
    </p:spTree>
    <p:extLst>
      <p:ext uri="{BB962C8B-B14F-4D97-AF65-F5344CB8AC3E}">
        <p14:creationId xmlns:p14="http://schemas.microsoft.com/office/powerpoint/2010/main" val="27867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a Thủy Tiên Có Bao Nhiêu Màu? Ý nghĩa Hoa Theo Màu Sắc - Gánh Hà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295400"/>
            <a:ext cx="5562599" cy="5562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Thủy Tiên - Biểu Tượng Của Sự Thịnh Vượng Và Giàu C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0"/>
          <a:stretch/>
        </p:blipFill>
        <p:spPr bwMode="auto">
          <a:xfrm>
            <a:off x="442314" y="1295400"/>
            <a:ext cx="546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76600" y="-45364"/>
            <a:ext cx="56769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thuỷ tiên</a:t>
            </a:r>
          </a:p>
        </p:txBody>
      </p:sp>
    </p:spTree>
    <p:extLst>
      <p:ext uri="{BB962C8B-B14F-4D97-AF65-F5344CB8AC3E}">
        <p14:creationId xmlns:p14="http://schemas.microsoft.com/office/powerpoint/2010/main" val="24276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19200"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7448"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1948"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102172"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489"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44379"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62627"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0261"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51767F-B0D3-18A3-EB6F-8481E4EE5DDF}"/>
              </a:ext>
            </a:extLst>
          </p:cNvPr>
          <p:cNvPicPr>
            <a:picLocks noChangeAspect="1"/>
          </p:cNvPicPr>
          <p:nvPr/>
        </p:nvPicPr>
        <p:blipFill>
          <a:blip r:embed="rId3"/>
          <a:stretch>
            <a:fillRect/>
          </a:stretch>
        </p:blipFill>
        <p:spPr>
          <a:xfrm>
            <a:off x="-71920" y="0"/>
            <a:ext cx="12271463" cy="6858000"/>
          </a:xfrm>
          <a:prstGeom prst="rect">
            <a:avLst/>
          </a:prstGeom>
        </p:spPr>
      </p:pic>
      <p:sp>
        <p:nvSpPr>
          <p:cNvPr id="18" name="Rectangle 17">
            <a:extLst>
              <a:ext uri="{FF2B5EF4-FFF2-40B4-BE49-F238E27FC236}">
                <a16:creationId xmlns:a16="http://schemas.microsoft.com/office/drawing/2014/main" id="{0EC6FAE5-C1A5-D783-B5CC-5A1703F9EE6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to:</a:t>
            </a:r>
          </a:p>
        </p:txBody>
      </p:sp>
      <p:pic>
        <p:nvPicPr>
          <p:cNvPr id="22" name="Picture 21" descr="A wicker basket with a black background&#10;&#10;Description automatically generated">
            <a:hlinkClick r:id="rId4" action="ppaction://hlinksldjump"/>
            <a:extLst>
              <a:ext uri="{FF2B5EF4-FFF2-40B4-BE49-F238E27FC236}">
                <a16:creationId xmlns:a16="http://schemas.microsoft.com/office/drawing/2014/main" id="{D3C807A3-56A1-38B2-6C96-A459C071BC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2" name="Rectangle 1">
            <a:extLst>
              <a:ext uri="{FF2B5EF4-FFF2-40B4-BE49-F238E27FC236}">
                <a16:creationId xmlns:a16="http://schemas.microsoft.com/office/drawing/2014/main" id="{05F95828-56E1-9E21-7F47-FC10034C69A9}"/>
              </a:ext>
            </a:extLst>
          </p:cNvPr>
          <p:cNvSpPr/>
          <p:nvPr/>
        </p:nvSpPr>
        <p:spPr>
          <a:xfrm>
            <a:off x="3855681" y="2422988"/>
            <a:ext cx="4671870" cy="2338904"/>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defTabSz="457200">
              <a:defRPr/>
            </a:pP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a:t>
            </a:r>
            <a:r>
              <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oăn</a:t>
            </a:r>
            <a:endPar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ctr" defTabSz="457200">
              <a:defRPr/>
            </a:pPr>
            <a:r>
              <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t>
            </a: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oăt</a:t>
            </a:r>
            <a:endPar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4F3692A-D8D4-0E57-6FAC-88C13EB40917}"/>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4984"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22872"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810249"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44984"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47204"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49162"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894"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3406"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700668"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000" dirty="0">
                <a:solidFill>
                  <a:prstClr val="black"/>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Ngày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nghỉ</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thoải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mái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vui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đùa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hoa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trái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vườn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nhà</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thì</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thầm</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cây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xoài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lúc</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lỉu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quả</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cúi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trêu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đám</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dây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khoai</a:t>
            </a:r>
            <a:r>
              <a:rPr lang="en-US" sz="3000" dirty="0">
                <a:solidFill>
                  <a:srgbClr val="0070C0"/>
                </a:solidFill>
                <a:latin typeface="Arial-Rounded" pitchFamily="34" charset="0"/>
                <a:ea typeface="Arial-Rounded" pitchFamily="34" charset="0"/>
                <a:cs typeface="Arial-Rounded" pitchFamily="34" charset="0"/>
              </a:rPr>
              <a:t> lang </a:t>
            </a:r>
            <a:r>
              <a:rPr lang="en-US" sz="3000" dirty="0" err="1">
                <a:solidFill>
                  <a:srgbClr val="0070C0"/>
                </a:solidFill>
                <a:latin typeface="Arial-Rounded" pitchFamily="34" charset="0"/>
                <a:ea typeface="Arial-Rounded" pitchFamily="34" charset="0"/>
                <a:cs typeface="Arial-Rounded" pitchFamily="34" charset="0"/>
              </a:rPr>
              <a:t>đang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bò</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mặt</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đất</a:t>
            </a:r>
            <a:r>
              <a:rPr lang="en-US" sz="3000" dirty="0">
                <a:solidFill>
                  <a:srgbClr val="0070C0"/>
                </a:solidFill>
                <a:latin typeface="Arial-Rounded" pitchFamily="34" charset="0"/>
                <a:ea typeface="Arial-Rounded" pitchFamily="34" charset="0"/>
                <a:cs typeface="Arial-Rounded" pitchFamily="34" charset="0"/>
              </a:rPr>
              <a:t>. Em </a:t>
            </a:r>
            <a:r>
              <a:rPr lang="en-US" sz="3000" dirty="0" err="1">
                <a:solidFill>
                  <a:srgbClr val="0070C0"/>
                </a:solidFill>
                <a:latin typeface="Arial-Rounded" pitchFamily="34" charset="0"/>
                <a:ea typeface="Arial-Rounded" pitchFamily="34" charset="0"/>
                <a:cs typeface="Arial-Rounded" pitchFamily="34" charset="0"/>
              </a:rPr>
              <a:t>cùng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gió</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nô</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giỡn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bông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hoa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huệ</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trắng</a:t>
            </a:r>
            <a:r>
              <a:rPr lang="en-US" sz="3000" dirty="0">
                <a:solidFill>
                  <a:srgbClr val="0070C0"/>
                </a:solidFill>
                <a:latin typeface="Arial-Rounded" pitchFamily="34" charset="0"/>
                <a:ea typeface="Arial-Rounded" pitchFamily="34" charset="0"/>
                <a:cs typeface="Arial-Rounded" pitchFamily="34" charset="0"/>
              </a:rPr>
              <a:t>. Em </a:t>
            </a:r>
            <a:r>
              <a:rPr lang="en-US" sz="3000" dirty="0" err="1">
                <a:solidFill>
                  <a:srgbClr val="0070C0"/>
                </a:solidFill>
                <a:latin typeface="Arial-Rounded" pitchFamily="34" charset="0"/>
                <a:ea typeface="Arial-Rounded" pitchFamily="34" charset="0"/>
                <a:cs typeface="Arial-Rounded" pitchFamily="34" charset="0"/>
              </a:rPr>
              <a:t>đưa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tay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vuốt</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ve</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cánh</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thuỷ</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tiên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đang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nhau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khoe</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sắc</a:t>
            </a:r>
            <a:r>
              <a:rPr lang="en-US" sz="3000" dirty="0">
                <a:solidFill>
                  <a:srgbClr val="0070C0"/>
                </a:solidFill>
                <a:latin typeface="Arial-Rounded" pitchFamily="34" charset="0"/>
                <a:ea typeface="Arial-Rounded" pitchFamily="34" charset="0"/>
                <a:cs typeface="Arial-Rounded"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916"/>
            <a:ext cx="7336180" cy="473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349500" y="7747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rgbClr val="0070C0"/>
                </a:solidFill>
                <a:latin typeface="Arial-Rounded" pitchFamily="34" charset="0"/>
                <a:ea typeface="Arial-Rounded" pitchFamily="34" charset="0"/>
                <a:cs typeface="Arial-Rounded" pitchFamily="34" charset="0"/>
              </a:rPr>
              <a:t>Khu</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vườn</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ước</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mơ</a:t>
            </a:r>
            <a:endParaRPr lang="en-US" sz="6000" b="1" dirty="0">
              <a:solidFill>
                <a:srgbClr val="0070C0"/>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509AABFB-73DB-03E8-4997-7416C4A07782}"/>
              </a:ext>
            </a:extLst>
          </p:cNvPr>
          <p:cNvPicPr>
            <a:picLocks noChangeAspect="1"/>
          </p:cNvPicPr>
          <p:nvPr/>
        </p:nvPicPr>
        <p:blipFill>
          <a:blip r:embed="rId3"/>
          <a:stretch>
            <a:fillRect/>
          </a:stretch>
        </p:blipFill>
        <p:spPr>
          <a:xfrm>
            <a:off x="2808287" y="1744662"/>
            <a:ext cx="7694613" cy="478313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F93B90-7FDE-55FC-B838-006EA49FAF9C}"/>
              </a:ext>
            </a:extLst>
          </p:cNvPr>
          <p:cNvPicPr>
            <a:picLocks noChangeAspect="1"/>
          </p:cNvPicPr>
          <p:nvPr/>
        </p:nvPicPr>
        <p:blipFill>
          <a:blip r:embed="rId2"/>
          <a:stretch>
            <a:fillRect/>
          </a:stretch>
        </p:blipFill>
        <p:spPr>
          <a:xfrm>
            <a:off x="357188" y="1719262"/>
            <a:ext cx="5774152" cy="3589338"/>
          </a:xfrm>
          <a:prstGeom prst="rect">
            <a:avLst/>
          </a:prstGeom>
        </p:spPr>
      </p:pic>
      <p:sp>
        <p:nvSpPr>
          <p:cNvPr id="3" name="Rounded Rectangle 29">
            <a:extLst>
              <a:ext uri="{FF2B5EF4-FFF2-40B4-BE49-F238E27FC236}">
                <a16:creationId xmlns:a16="http://schemas.microsoft.com/office/drawing/2014/main" id="{80709923-7AFB-3F54-1989-86C61FA998D3}"/>
              </a:ext>
            </a:extLst>
          </p:cNvPr>
          <p:cNvSpPr/>
          <p:nvPr/>
        </p:nvSpPr>
        <p:spPr>
          <a:xfrm>
            <a:off x="6540861" y="461708"/>
            <a:ext cx="5092339"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a:solidFill>
                  <a:prstClr val="white"/>
                </a:solidFill>
                <a:latin typeface="Arial-Rounded" pitchFamily="34" charset="0"/>
                <a:ea typeface="Arial-Rounded" pitchFamily="34" charset="0"/>
                <a:cs typeface="Arial-Rounded" pitchFamily="34" charset="0"/>
              </a:rPr>
              <a:t>Em thấy gì trong tranh? </a:t>
            </a:r>
            <a:endParaRPr lang="en-US" sz="3600" dirty="0">
              <a:solidFill>
                <a:prstClr val="white"/>
              </a:solidFill>
              <a:latin typeface="Arial-Rounded" pitchFamily="34" charset="0"/>
              <a:ea typeface="Arial-Rounded" pitchFamily="34" charset="0"/>
              <a:cs typeface="Arial-Rounded" pitchFamily="34" charset="0"/>
            </a:endParaRPr>
          </a:p>
        </p:txBody>
      </p:sp>
      <p:sp>
        <p:nvSpPr>
          <p:cNvPr id="4" name="Rounded Rectangle 29">
            <a:extLst>
              <a:ext uri="{FF2B5EF4-FFF2-40B4-BE49-F238E27FC236}">
                <a16:creationId xmlns:a16="http://schemas.microsoft.com/office/drawing/2014/main" id="{87549861-FF91-EF4C-275A-8137531563A0}"/>
              </a:ext>
            </a:extLst>
          </p:cNvPr>
          <p:cNvSpPr/>
          <p:nvPr/>
        </p:nvSpPr>
        <p:spPr>
          <a:xfrm>
            <a:off x="6515461" y="1998408"/>
            <a:ext cx="5092339" cy="172269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prstClr val="white"/>
                </a:solidFill>
                <a:latin typeface="Arial-Rounded" pitchFamily="34" charset="0"/>
                <a:ea typeface="Arial-Rounded" pitchFamily="34" charset="0"/>
                <a:cs typeface="Arial-Rounded" pitchFamily="34" charset="0"/>
              </a:rPr>
              <a:t>Nhà em có vườn không? Vườn nhà em có những cây g</a:t>
            </a:r>
            <a:r>
              <a:rPr lang="en-US" sz="3600" dirty="0">
                <a:solidFill>
                  <a:prstClr val="white"/>
                </a:solidFill>
                <a:latin typeface="Arial-Rounded" pitchFamily="34" charset="0"/>
                <a:ea typeface="Arial-Rounded" pitchFamily="34" charset="0"/>
                <a:cs typeface="Arial-Rounded" pitchFamily="34" charset="0"/>
              </a:rPr>
              <a:t>ì</a:t>
            </a:r>
            <a:r>
              <a:rPr lang="vi-VN" sz="3600" dirty="0">
                <a:solidFill>
                  <a:prstClr val="white"/>
                </a:solidFill>
                <a:latin typeface="Arial-Rounded" pitchFamily="34" charset="0"/>
                <a:ea typeface="Arial-Rounded" pitchFamily="34" charset="0"/>
                <a:cs typeface="Arial-Rounded" pitchFamily="34" charset="0"/>
              </a:rPr>
              <a:t>? </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ounded Rectangle 29">
            <a:extLst>
              <a:ext uri="{FF2B5EF4-FFF2-40B4-BE49-F238E27FC236}">
                <a16:creationId xmlns:a16="http://schemas.microsoft.com/office/drawing/2014/main" id="{BCDF8978-27B5-B2CE-76D1-670276C4D665}"/>
              </a:ext>
            </a:extLst>
          </p:cNvPr>
          <p:cNvSpPr/>
          <p:nvPr/>
        </p:nvSpPr>
        <p:spPr>
          <a:xfrm>
            <a:off x="6540861" y="4152900"/>
            <a:ext cx="5092339" cy="20574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prstClr val="white"/>
                </a:solidFill>
                <a:latin typeface="Arial-Rounded" pitchFamily="34" charset="0"/>
                <a:ea typeface="Arial-Rounded" pitchFamily="34" charset="0"/>
                <a:cs typeface="Arial-Rounded" pitchFamily="34" charset="0"/>
              </a:rPr>
              <a:t>Nếu có một khu vườn riêng của mình, các em muốn trồng cây gì trong khu vườn đó?</a:t>
            </a:r>
            <a:endParaRPr lang="en-US" sz="36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9336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58770" r="-180" b="50428"/>
          <a:stretch>
            <a:fillRect/>
          </a:stretch>
        </p:blipFill>
        <p:spPr>
          <a:xfrm>
            <a:off x="8425188" y="48641"/>
            <a:ext cx="3799033" cy="6822256"/>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r="40566" b="41583"/>
          <a:stretch>
            <a:fillRect/>
          </a:stretch>
        </p:blipFill>
        <p:spPr>
          <a:xfrm>
            <a:off x="-32224" y="-124178"/>
            <a:ext cx="4744101" cy="6995075"/>
          </a:xfrm>
          <a:prstGeom prst="rect">
            <a:avLst/>
          </a:prstGeom>
        </p:spPr>
      </p:pic>
      <p:pic>
        <p:nvPicPr>
          <p:cNvPr id="23" name="图片 22" descr="E:\ppt创作\2进行中\2进行中\新建文件夹\新建文件夹\2.png2"/>
          <p:cNvPicPr>
            <a:picLocks noChangeAspect="1"/>
          </p:cNvPicPr>
          <p:nvPr/>
        </p:nvPicPr>
        <p:blipFill rotWithShape="1">
          <a:blip r:embed="rId4"/>
          <a:srcRect l="63285" t="14768" r="4893" b="8899"/>
          <a:stretch>
            <a:fillRect/>
          </a:stretch>
        </p:blipFill>
        <p:spPr>
          <a:xfrm>
            <a:off x="9692042" y="3379911"/>
            <a:ext cx="2532179" cy="3417442"/>
          </a:xfrm>
          <a:prstGeom prst="rect">
            <a:avLst/>
          </a:prstGeom>
        </p:spPr>
      </p:pic>
      <p:pic>
        <p:nvPicPr>
          <p:cNvPr id="4" name="图片 3" descr="5"/>
          <p:cNvPicPr>
            <a:picLocks noChangeAspect="1"/>
          </p:cNvPicPr>
          <p:nvPr/>
        </p:nvPicPr>
        <p:blipFill>
          <a:blip r:embed="rId5"/>
          <a:srcRect l="45652" t="46499" r="34238" b="11787"/>
          <a:stretch>
            <a:fillRect/>
          </a:stretch>
        </p:blipFill>
        <p:spPr>
          <a:xfrm flipH="1">
            <a:off x="8312208" y="4614742"/>
            <a:ext cx="1933575" cy="2256155"/>
          </a:xfrm>
          <a:prstGeom prst="rect">
            <a:avLst/>
          </a:prstGeom>
        </p:spPr>
      </p:pic>
      <p:pic>
        <p:nvPicPr>
          <p:cNvPr id="5" name="图片 4" descr="4"/>
          <p:cNvPicPr>
            <a:picLocks noChangeAspect="1"/>
          </p:cNvPicPr>
          <p:nvPr/>
        </p:nvPicPr>
        <p:blipFill>
          <a:blip r:embed="rId6"/>
          <a:srcRect l="9650" t="3999" r="66869" b="83436"/>
          <a:stretch>
            <a:fillRect/>
          </a:stretch>
        </p:blipFill>
        <p:spPr>
          <a:xfrm>
            <a:off x="4469133" y="828200"/>
            <a:ext cx="3799032" cy="1143455"/>
          </a:xfrm>
          <a:prstGeom prst="rect">
            <a:avLst/>
          </a:prstGeom>
        </p:spPr>
      </p:pic>
      <p:pic>
        <p:nvPicPr>
          <p:cNvPr id="6" name="图片 5" descr="6"/>
          <p:cNvPicPr>
            <a:picLocks noChangeAspect="1"/>
          </p:cNvPicPr>
          <p:nvPr/>
        </p:nvPicPr>
        <p:blipFill>
          <a:blip r:embed="rId7"/>
          <a:srcRect l="38419" t="45705" r="43403"/>
          <a:stretch>
            <a:fillRect/>
          </a:stretch>
        </p:blipFill>
        <p:spPr>
          <a:xfrm>
            <a:off x="1157605" y="2595880"/>
            <a:ext cx="1595755" cy="2680970"/>
          </a:xfrm>
          <a:prstGeom prst="rect">
            <a:avLst/>
          </a:prstGeom>
        </p:spPr>
      </p:pic>
      <p:pic>
        <p:nvPicPr>
          <p:cNvPr id="7" name="图片 6" descr="6"/>
          <p:cNvPicPr>
            <a:picLocks noChangeAspect="1"/>
          </p:cNvPicPr>
          <p:nvPr/>
        </p:nvPicPr>
        <p:blipFill>
          <a:blip r:embed="rId7"/>
          <a:srcRect l="77807" t="45705"/>
          <a:stretch>
            <a:fillRect/>
          </a:stretch>
        </p:blipFill>
        <p:spPr>
          <a:xfrm>
            <a:off x="9817080" y="-157366"/>
            <a:ext cx="1948180" cy="2680970"/>
          </a:xfrm>
          <a:prstGeom prst="rect">
            <a:avLst/>
          </a:prstGeom>
        </p:spPr>
      </p:pic>
      <p:pic>
        <p:nvPicPr>
          <p:cNvPr id="24" name="图片 23" descr="E:\ppt创作\2进行中\2进行中\新建文件夹\新建文件夹\8.png8"/>
          <p:cNvPicPr>
            <a:picLocks noChangeAspect="1"/>
          </p:cNvPicPr>
          <p:nvPr/>
        </p:nvPicPr>
        <p:blipFill rotWithShape="1">
          <a:blip r:embed="rId8"/>
          <a:srcRect l="12120" t="50266" r="62702" b="5792"/>
          <a:stretch>
            <a:fillRect/>
          </a:stretch>
        </p:blipFill>
        <p:spPr>
          <a:xfrm rot="1218917">
            <a:off x="1168011" y="3391532"/>
            <a:ext cx="2294255" cy="2252345"/>
          </a:xfrm>
          <a:prstGeom prst="rect">
            <a:avLst/>
          </a:prstGeom>
        </p:spPr>
      </p:pic>
      <p:pic>
        <p:nvPicPr>
          <p:cNvPr id="9" name="Picture 8" descr="A yellow and pink text on a black background&#10;&#10;AI-generated content may be incorrect.">
            <a:extLst>
              <a:ext uri="{FF2B5EF4-FFF2-40B4-BE49-F238E27FC236}">
                <a16:creationId xmlns:a16="http://schemas.microsoft.com/office/drawing/2014/main" id="{9EA1FB58-F4AF-90D0-CECB-D61CBEAE05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442" y="1129654"/>
            <a:ext cx="9455716" cy="3176291"/>
          </a:xfrm>
          <a:prstGeom prst="rect">
            <a:avLst/>
          </a:prstGeom>
        </p:spPr>
      </p:pic>
    </p:spTree>
    <p:extLst>
      <p:ext uri="{BB962C8B-B14F-4D97-AF65-F5344CB8AC3E}">
        <p14:creationId xmlns:p14="http://schemas.microsoft.com/office/powerpoint/2010/main" val="3010779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5D4D-A60E-42FC-FF6F-F630A392D3C5}"/>
              </a:ext>
            </a:extLst>
          </p:cNvPr>
          <p:cNvSpPr txBox="1">
            <a:spLocks/>
          </p:cNvSpPr>
          <p:nvPr/>
        </p:nvSpPr>
        <p:spPr>
          <a:xfrm>
            <a:off x="3016102" y="178982"/>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Nhìn</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hình</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viết</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từ</a:t>
            </a:r>
            <a:endPar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6" name="Title 1">
            <a:extLst>
              <a:ext uri="{FF2B5EF4-FFF2-40B4-BE49-F238E27FC236}">
                <a16:creationId xmlns:a16="http://schemas.microsoft.com/office/drawing/2014/main" id="{A3032707-E8E9-4160-545B-7C1702024FFD}"/>
              </a:ext>
            </a:extLst>
          </p:cNvPr>
          <p:cNvSpPr txBox="1">
            <a:spLocks/>
          </p:cNvSpPr>
          <p:nvPr/>
        </p:nvSpPr>
        <p:spPr>
          <a:xfrm>
            <a:off x="-800986" y="4772247"/>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tàu</a:t>
            </a:r>
            <a:r>
              <a:rPr kumimoji="0" lang="en-US" sz="5400" b="1" i="0" u="none" strike="noStrike" kern="1200" cap="none" spc="0" normalizeH="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noProof="0" dirty="0" err="1">
                <a:ln>
                  <a:noFill/>
                </a:ln>
                <a:solidFill>
                  <a:srgbClr val="0070C0"/>
                </a:solidFill>
                <a:effectLst/>
                <a:uLnTx/>
                <a:uFillTx/>
                <a:latin typeface="Arial-Rounded" pitchFamily="34" charset="0"/>
                <a:ea typeface="Arial-Rounded" pitchFamily="34" charset="0"/>
                <a:cs typeface="Arial-Rounded" pitchFamily="34" charset="0"/>
              </a:rPr>
              <a:t>thuỷ</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C8B1CAF6-4970-1C7D-511D-4953F2ACD39A}"/>
              </a:ext>
            </a:extLst>
          </p:cNvPr>
          <p:cNvSpPr txBox="1">
            <a:spLocks/>
          </p:cNvSpPr>
          <p:nvPr/>
        </p:nvSpPr>
        <p:spPr>
          <a:xfrm>
            <a:off x="3953836" y="4801781"/>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khoai</a:t>
            </a:r>
            <a:r>
              <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sọ</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FE1073DC-7835-9B32-CC07-420625E2BCA4}"/>
              </a:ext>
            </a:extLst>
          </p:cNvPr>
          <p:cNvSpPr txBox="1">
            <a:spLocks/>
          </p:cNvSpPr>
          <p:nvPr/>
        </p:nvSpPr>
        <p:spPr>
          <a:xfrm>
            <a:off x="7673164" y="4772247"/>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vạn</a:t>
            </a:r>
            <a:r>
              <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tuế</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pic>
        <p:nvPicPr>
          <p:cNvPr id="1026" name="Picture 2" descr="Bộ môn Tàu thủy và Thiết bị nổi">
            <a:extLst>
              <a:ext uri="{FF2B5EF4-FFF2-40B4-BE49-F238E27FC236}">
                <a16:creationId xmlns:a16="http://schemas.microsoft.com/office/drawing/2014/main" id="{58558757-28CA-849F-BFC0-75BB7626470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0400" y="1917700"/>
            <a:ext cx="3699933"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hữa bệnh từ khoai sọ">
            <a:extLst>
              <a:ext uri="{FF2B5EF4-FFF2-40B4-BE49-F238E27FC236}">
                <a16:creationId xmlns:a16="http://schemas.microsoft.com/office/drawing/2014/main" id="{61D29A0A-23B3-F141-9AB6-7D3424FF8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147" y="1905000"/>
            <a:ext cx="4006228" cy="300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ản phẩm: Cây Vạn Tuế - Cây Cảnh Hoàng Anh">
            <a:extLst>
              <a:ext uri="{FF2B5EF4-FFF2-40B4-BE49-F238E27FC236}">
                <a16:creationId xmlns:a16="http://schemas.microsoft.com/office/drawing/2014/main" id="{6CD6AB38-EAF6-4798-68A8-803FCC3B2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1600200"/>
            <a:ext cx="31623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2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9D459-DE9D-5E3A-C580-CF37F94499C6}"/>
              </a:ext>
            </a:extLst>
          </p:cNvPr>
          <p:cNvPicPr>
            <a:picLocks noChangeAspect="1"/>
          </p:cNvPicPr>
          <p:nvPr/>
        </p:nvPicPr>
        <p:blipFill>
          <a:blip r:embed="rId3"/>
          <a:stretch>
            <a:fillRect/>
          </a:stretch>
        </p:blipFill>
        <p:spPr>
          <a:xfrm>
            <a:off x="-71920" y="0"/>
            <a:ext cx="12271463" cy="6858000"/>
          </a:xfrm>
          <a:prstGeom prst="rect">
            <a:avLst/>
          </a:prstGeom>
        </p:spPr>
      </p:pic>
      <p:sp>
        <p:nvSpPr>
          <p:cNvPr id="9" name="Rectangle 8">
            <a:extLst>
              <a:ext uri="{FF2B5EF4-FFF2-40B4-BE49-F238E27FC236}">
                <a16:creationId xmlns:a16="http://schemas.microsoft.com/office/drawing/2014/main" id="{A515B79A-7231-08D8-62D8-6D33819F5A80}"/>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to</a:t>
            </a:r>
          </a:p>
        </p:txBody>
      </p:sp>
      <p:pic>
        <p:nvPicPr>
          <p:cNvPr id="10" name="Picture 9" descr="A wicker basket with a black background&#10;&#10;Description automatically generated">
            <a:hlinkClick r:id="rId4" action="ppaction://hlinksldjump"/>
            <a:extLst>
              <a:ext uri="{FF2B5EF4-FFF2-40B4-BE49-F238E27FC236}">
                <a16:creationId xmlns:a16="http://schemas.microsoft.com/office/drawing/2014/main" id="{A42AF44D-6A38-DADA-6713-C240DAA5B3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1" name="Rectangle 10">
            <a:extLst>
              <a:ext uri="{FF2B5EF4-FFF2-40B4-BE49-F238E27FC236}">
                <a16:creationId xmlns:a16="http://schemas.microsoft.com/office/drawing/2014/main" id="{A886EA96-079A-2D76-E9A1-630B88D0D14E}"/>
              </a:ext>
            </a:extLst>
          </p:cNvPr>
          <p:cNvSpPr/>
          <p:nvPr/>
        </p:nvSpPr>
        <p:spPr>
          <a:xfrm>
            <a:off x="3855681" y="2422988"/>
            <a:ext cx="4671870" cy="1354019"/>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defTabSz="457200">
              <a:defRPr/>
            </a:pPr>
            <a:r>
              <a:rPr lang="en-US" sz="8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xoan</a:t>
            </a:r>
            <a:endPar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13CD5B7-F6CB-E132-5AF5-420EBC1ED6CA}"/>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686FD-2963-5442-E045-46F9AD33AF2A}"/>
              </a:ext>
            </a:extLst>
          </p:cNvPr>
          <p:cNvPicPr>
            <a:picLocks noChangeAspect="1"/>
          </p:cNvPicPr>
          <p:nvPr/>
        </p:nvPicPr>
        <p:blipFill>
          <a:blip r:embed="rId3"/>
          <a:stretch>
            <a:fillRect/>
          </a:stretch>
        </p:blipFill>
        <p:spPr>
          <a:xfrm>
            <a:off x="-71920" y="0"/>
            <a:ext cx="12271463" cy="6858000"/>
          </a:xfrm>
          <a:prstGeom prst="rect">
            <a:avLst/>
          </a:prstGeom>
        </p:spPr>
      </p:pic>
      <p:sp>
        <p:nvSpPr>
          <p:cNvPr id="4" name="Rectangle 3">
            <a:extLst>
              <a:ext uri="{FF2B5EF4-FFF2-40B4-BE49-F238E27FC236}">
                <a16:creationId xmlns:a16="http://schemas.microsoft.com/office/drawing/2014/main" id="{E88E9312-E9F5-468D-81CC-C682A63B2E0E}"/>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to:</a:t>
            </a:r>
          </a:p>
        </p:txBody>
      </p:sp>
      <p:pic>
        <p:nvPicPr>
          <p:cNvPr id="9" name="Picture 8" descr="A wicker basket with a black background&#10;&#10;Description automatically generated">
            <a:hlinkClick r:id="rId4" action="ppaction://hlinksldjump"/>
            <a:extLst>
              <a:ext uri="{FF2B5EF4-FFF2-40B4-BE49-F238E27FC236}">
                <a16:creationId xmlns:a16="http://schemas.microsoft.com/office/drawing/2014/main" id="{8AEBA507-55D3-F309-C05B-233249B032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0" name="Rectangle 9">
            <a:extLst>
              <a:ext uri="{FF2B5EF4-FFF2-40B4-BE49-F238E27FC236}">
                <a16:creationId xmlns:a16="http://schemas.microsoft.com/office/drawing/2014/main" id="{5DF7F6D0-7894-7894-09DB-A1FF0288C884}"/>
              </a:ext>
            </a:extLst>
          </p:cNvPr>
          <p:cNvSpPr/>
          <p:nvPr/>
        </p:nvSpPr>
        <p:spPr>
          <a:xfrm>
            <a:off x="3855681" y="2422988"/>
            <a:ext cx="4671870" cy="1354019"/>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8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tóc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xoăn</a:t>
            </a:r>
            <a:endPar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5DA5442D-D893-7E0E-C503-C498CFB1A3BD}"/>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51C5-5514-9294-936C-E02843C284F0}"/>
              </a:ext>
            </a:extLst>
          </p:cNvPr>
          <p:cNvPicPr>
            <a:picLocks noChangeAspect="1"/>
          </p:cNvPicPr>
          <p:nvPr/>
        </p:nvPicPr>
        <p:blipFill>
          <a:blip r:embed="rId3"/>
          <a:stretch>
            <a:fillRect/>
          </a:stretch>
        </p:blipFill>
        <p:spPr>
          <a:xfrm>
            <a:off x="-71920" y="0"/>
            <a:ext cx="12271463" cy="6858000"/>
          </a:xfrm>
          <a:prstGeom prst="rect">
            <a:avLst/>
          </a:prstGeom>
        </p:spPr>
      </p:pic>
      <p:sp>
        <p:nvSpPr>
          <p:cNvPr id="3" name="Rectangle 2">
            <a:extLst>
              <a:ext uri="{FF2B5EF4-FFF2-40B4-BE49-F238E27FC236}">
                <a16:creationId xmlns:a16="http://schemas.microsoft.com/office/drawing/2014/main" id="{BB9919B5-6DE0-3732-A33E-6A2C990441E1}"/>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to:</a:t>
            </a:r>
          </a:p>
        </p:txBody>
      </p:sp>
      <p:pic>
        <p:nvPicPr>
          <p:cNvPr id="4" name="Picture 3" descr="A wicker basket with a black background&#10;&#10;Description automatically generated">
            <a:hlinkClick r:id="rId4" action="ppaction://hlinksldjump"/>
            <a:extLst>
              <a:ext uri="{FF2B5EF4-FFF2-40B4-BE49-F238E27FC236}">
                <a16:creationId xmlns:a16="http://schemas.microsoft.com/office/drawing/2014/main" id="{D4BD0242-0FE4-601D-076B-15B264CC9F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5" name="Rectangle 4">
            <a:extLst>
              <a:ext uri="{FF2B5EF4-FFF2-40B4-BE49-F238E27FC236}">
                <a16:creationId xmlns:a16="http://schemas.microsoft.com/office/drawing/2014/main" id="{779064C7-2ED3-7921-7F9B-2921E98F4B57}"/>
              </a:ext>
            </a:extLst>
          </p:cNvPr>
          <p:cNvSpPr/>
          <p:nvPr/>
        </p:nvSpPr>
        <p:spPr>
          <a:xfrm>
            <a:off x="2251710" y="2422988"/>
            <a:ext cx="8618220" cy="123090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thoăn</a:t>
            </a:r>
            <a:r>
              <a:rPr lang="en-US" sz="7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thoắt</a:t>
            </a:r>
            <a:endParaRPr kumimoji="0" 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DC709CB7-CFDC-BCF0-DED3-9F5742B07AD3}"/>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5785E-B1DD-3D5E-E828-376ED2D0F9C6}"/>
              </a:ext>
            </a:extLst>
          </p:cNvPr>
          <p:cNvPicPr>
            <a:picLocks noChangeAspect="1"/>
          </p:cNvPicPr>
          <p:nvPr/>
        </p:nvPicPr>
        <p:blipFill>
          <a:blip r:embed="rId3"/>
          <a:stretch>
            <a:fillRect/>
          </a:stretch>
        </p:blipFill>
        <p:spPr>
          <a:xfrm>
            <a:off x="-71920" y="0"/>
            <a:ext cx="12271463" cy="6858000"/>
          </a:xfrm>
          <a:prstGeom prst="rect">
            <a:avLst/>
          </a:prstGeom>
        </p:spPr>
      </p:pic>
      <p:sp>
        <p:nvSpPr>
          <p:cNvPr id="3" name="Rectangle 2">
            <a:extLst>
              <a:ext uri="{FF2B5EF4-FFF2-40B4-BE49-F238E27FC236}">
                <a16:creationId xmlns:a16="http://schemas.microsoft.com/office/drawing/2014/main" id="{C3F07673-14D0-7BE1-8802-C8E8E4D429E6}"/>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8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descr="A wicker basket with a black background&#10;&#10;Description automatically generated">
            <a:hlinkClick r:id="rId4" action="ppaction://hlinksldjump"/>
            <a:extLst>
              <a:ext uri="{FF2B5EF4-FFF2-40B4-BE49-F238E27FC236}">
                <a16:creationId xmlns:a16="http://schemas.microsoft.com/office/drawing/2014/main" id="{6384E7A4-37CE-979A-0F3A-9CA75AC42B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5" name="Rectangle 4">
            <a:extLst>
              <a:ext uri="{FF2B5EF4-FFF2-40B4-BE49-F238E27FC236}">
                <a16:creationId xmlns:a16="http://schemas.microsoft.com/office/drawing/2014/main" id="{FF48C271-9AE1-F56C-5779-55AF9DBFF632}"/>
              </a:ext>
            </a:extLst>
          </p:cNvPr>
          <p:cNvSpPr/>
          <p:nvPr/>
        </p:nvSpPr>
        <p:spPr>
          <a:xfrm>
            <a:off x="1337310" y="2422988"/>
            <a:ext cx="10104120" cy="2615903"/>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vi-VN"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Trong vườn, cây xoan và cây khế đã trổ hoa hàng loạt. Vườn cây  ngập tràn sắc tím. </a:t>
            </a:r>
          </a:p>
        </p:txBody>
      </p:sp>
      <p:pic>
        <p:nvPicPr>
          <p:cNvPr id="6" name="Picture 5">
            <a:extLst>
              <a:ext uri="{FF2B5EF4-FFF2-40B4-BE49-F238E27FC236}">
                <a16:creationId xmlns:a16="http://schemas.microsoft.com/office/drawing/2014/main" id="{AC3A0A33-F645-55A5-F043-AE24A348BE4A}"/>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3276484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6" name="Picture 6"/>
          <p:cNvPicPr>
            <a:picLocks noChangeAspect="1"/>
          </p:cNvPicPr>
          <p:nvPr/>
        </p:nvPicPr>
        <p:blipFill>
          <a:blip r:embed="rId4"/>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5"/>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5"/>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6"/>
          <a:srcRect/>
          <a:stretch>
            <a:fillRect/>
          </a:stretch>
        </p:blipFill>
        <p:spPr>
          <a:xfrm>
            <a:off x="265913" y="464706"/>
            <a:ext cx="11066697" cy="5928588"/>
          </a:xfrm>
          <a:prstGeom prst="rect">
            <a:avLst/>
          </a:prstGeom>
        </p:spPr>
      </p:pic>
      <p:pic>
        <p:nvPicPr>
          <p:cNvPr id="13" name="Picture 13"/>
          <p:cNvPicPr>
            <a:picLocks noChangeAspect="1"/>
          </p:cNvPicPr>
          <p:nvPr/>
        </p:nvPicPr>
        <p:blipFill>
          <a:blip r:embed="rId7"/>
          <a:srcRect/>
          <a:stretch>
            <a:fillRect/>
          </a:stretch>
        </p:blipFill>
        <p:spPr>
          <a:xfrm>
            <a:off x="93955" y="715276"/>
            <a:ext cx="5253228" cy="548640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311210" y="-153803"/>
            <a:ext cx="1523956" cy="1508868"/>
          </a:xfrm>
          <a:prstGeom prst="rect">
            <a:avLst/>
          </a:prstGeom>
        </p:spPr>
      </p:pic>
      <p:pic>
        <p:nvPicPr>
          <p:cNvPr id="11" name="Picture 11"/>
          <p:cNvPicPr>
            <a:picLocks noChangeAspect="1"/>
          </p:cNvPicPr>
          <p:nvPr/>
        </p:nvPicPr>
        <p:blipFill>
          <a:blip r:embed="rId9"/>
          <a:srcRect/>
          <a:stretch>
            <a:fillRect/>
          </a:stretch>
        </p:blipFill>
        <p:spPr>
          <a:xfrm>
            <a:off x="103634" y="472355"/>
            <a:ext cx="6020814" cy="6858000"/>
          </a:xfrm>
          <a:prstGeom prst="rect">
            <a:avLst/>
          </a:prstGeom>
        </p:spPr>
      </p:pic>
      <p:pic>
        <p:nvPicPr>
          <p:cNvPr id="12" name="Picture 12"/>
          <p:cNvPicPr>
            <a:picLocks noChangeAspect="1"/>
          </p:cNvPicPr>
          <p:nvPr/>
        </p:nvPicPr>
        <p:blipFill>
          <a:blip r:embed="rId9"/>
          <a:srcRect/>
          <a:stretch>
            <a:fillRect/>
          </a:stretch>
        </p:blipFill>
        <p:spPr>
          <a:xfrm>
            <a:off x="6178404" y="61123"/>
            <a:ext cx="5488339" cy="6858000"/>
          </a:xfrm>
          <a:prstGeom prst="rect">
            <a:avLst/>
          </a:prstGeom>
        </p:spPr>
      </p:pic>
      <p:pic>
        <p:nvPicPr>
          <p:cNvPr id="32" name="Picture 3"/>
          <p:cNvPicPr>
            <a:picLocks noChangeAspect="1"/>
          </p:cNvPicPr>
          <p:nvPr/>
        </p:nvPicPr>
        <p:blipFill>
          <a:blip r:embed="rId10"/>
          <a:srcRect/>
          <a:stretch>
            <a:fillRect/>
          </a:stretch>
        </p:blipFill>
        <p:spPr>
          <a:xfrm rot="10800000">
            <a:off x="5770993" y="5691659"/>
            <a:ext cx="2301363" cy="1163581"/>
          </a:xfrm>
          <a:prstGeom prst="rect">
            <a:avLst/>
          </a:prstGeom>
        </p:spPr>
      </p:pic>
      <p:pic>
        <p:nvPicPr>
          <p:cNvPr id="5" name="Picture 5"/>
          <p:cNvPicPr>
            <a:picLocks noChangeAspect="1"/>
          </p:cNvPicPr>
          <p:nvPr/>
        </p:nvPicPr>
        <p:blipFill>
          <a:blip r:embed="rId5"/>
          <a:srcRect/>
          <a:stretch>
            <a:fillRect/>
          </a:stretch>
        </p:blipFill>
        <p:spPr>
          <a:xfrm>
            <a:off x="5084766" y="5689866"/>
            <a:ext cx="1053622" cy="1098953"/>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626" y="1964317"/>
            <a:ext cx="4984370" cy="4984370"/>
          </a:xfrm>
          <a:prstGeom prst="rect">
            <a:avLst/>
          </a:prstGeom>
        </p:spPr>
      </p:pic>
      <p:sp>
        <p:nvSpPr>
          <p:cNvPr id="4" name="Title 1">
            <a:extLst>
              <a:ext uri="{FF2B5EF4-FFF2-40B4-BE49-F238E27FC236}">
                <a16:creationId xmlns:a16="http://schemas.microsoft.com/office/drawing/2014/main" id="{AA7FBAC5-7DD7-C089-E431-B34B72537BAB}"/>
              </a:ext>
            </a:extLst>
          </p:cNvPr>
          <p:cNvSpPr txBox="1">
            <a:spLocks/>
          </p:cNvSpPr>
          <p:nvPr/>
        </p:nvSpPr>
        <p:spPr>
          <a:xfrm>
            <a:off x="1474630" y="216413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3800" b="1" dirty="0" err="1">
                <a:solidFill>
                  <a:srgbClr val="FFFF00"/>
                </a:solidFill>
                <a:latin typeface="Arial-Rounded" pitchFamily="34" charset="0"/>
                <a:ea typeface="Arial-Rounded" pitchFamily="34" charset="0"/>
                <a:cs typeface="Arial-Rounded" pitchFamily="34" charset="0"/>
              </a:rPr>
              <a:t>oai</a:t>
            </a:r>
            <a:r>
              <a:rPr lang="en-US" sz="13800" b="1" dirty="0">
                <a:solidFill>
                  <a:srgbClr val="FFFF00"/>
                </a:solidFill>
                <a:latin typeface="Arial-Rounded" pitchFamily="34" charset="0"/>
                <a:ea typeface="Arial-Rounded" pitchFamily="34" charset="0"/>
                <a:cs typeface="Arial-Rounded" pitchFamily="34" charset="0"/>
              </a:rPr>
              <a:t>  </a:t>
            </a:r>
            <a:r>
              <a:rPr lang="en-US" sz="13800" b="1" dirty="0" err="1">
                <a:solidFill>
                  <a:srgbClr val="FFFF00"/>
                </a:solidFill>
                <a:latin typeface="Arial-Rounded" pitchFamily="34" charset="0"/>
                <a:ea typeface="Arial-Rounded" pitchFamily="34" charset="0"/>
                <a:cs typeface="Arial-Rounded" pitchFamily="34" charset="0"/>
              </a:rPr>
              <a:t>uê</a:t>
            </a:r>
            <a:r>
              <a:rPr lang="en-US" sz="13800" b="1" dirty="0">
                <a:solidFill>
                  <a:srgbClr val="FFFF00"/>
                </a:solidFill>
                <a:latin typeface="Arial-Rounded" pitchFamily="34" charset="0"/>
                <a:ea typeface="Arial-Rounded" pitchFamily="34" charset="0"/>
                <a:cs typeface="Arial-Rounded" pitchFamily="34" charset="0"/>
              </a:rPr>
              <a:t>  </a:t>
            </a:r>
            <a:r>
              <a:rPr lang="en-US" sz="13800" b="1" dirty="0" err="1">
                <a:solidFill>
                  <a:srgbClr val="FFFF00"/>
                </a:solidFill>
                <a:latin typeface="Arial-Rounded" pitchFamily="34" charset="0"/>
                <a:ea typeface="Arial-Rounded" pitchFamily="34" charset="0"/>
                <a:cs typeface="Arial-Rounded" pitchFamily="34" charset="0"/>
              </a:rPr>
              <a:t>uy</a:t>
            </a:r>
            <a:endParaRPr lang="en-US" sz="13800" b="1" dirty="0">
              <a:solidFill>
                <a:srgbClr val="FFFF00"/>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089F9EE2-2B60-D861-C975-48EDB46BC2BC}"/>
              </a:ext>
            </a:extLst>
          </p:cNvPr>
          <p:cNvSpPr txBox="1"/>
          <p:nvPr/>
        </p:nvSpPr>
        <p:spPr>
          <a:xfrm>
            <a:off x="4781756" y="598171"/>
            <a:ext cx="3687874" cy="1200329"/>
          </a:xfrm>
          <a:prstGeom prst="rect">
            <a:avLst/>
          </a:prstGeom>
          <a:solidFill>
            <a:schemeClr val="bg1"/>
          </a:solidFill>
        </p:spPr>
        <p:txBody>
          <a:bodyPr wrap="square" rtlCol="0">
            <a:spAutoFit/>
          </a:bodyPr>
          <a:lstStyle/>
          <a:p>
            <a:pPr algn="ctr"/>
            <a:r>
              <a:rPr lang="en-US" sz="7200" dirty="0" err="1">
                <a:solidFill>
                  <a:srgbClr val="FF0000"/>
                </a:solidFill>
                <a:latin typeface="Arial-Rounded" pitchFamily="34" charset="0"/>
                <a:ea typeface="Arial-Rounded" pitchFamily="34" charset="0"/>
                <a:cs typeface="Arial-Rounded" pitchFamily="34" charset="0"/>
              </a:rPr>
              <a:t>Bài</a:t>
            </a:r>
            <a:r>
              <a:rPr lang="en-US" sz="7200" dirty="0">
                <a:solidFill>
                  <a:srgbClr val="FF0000"/>
                </a:solidFill>
                <a:latin typeface="Arial-Rounded" pitchFamily="34" charset="0"/>
                <a:ea typeface="Arial-Rounded" pitchFamily="34" charset="0"/>
                <a:cs typeface="Arial-Rounded" pitchFamily="34" charset="0"/>
              </a:rPr>
              <a:t> 77</a:t>
            </a:r>
          </a:p>
        </p:txBody>
      </p:sp>
    </p:spTree>
    <p:extLst>
      <p:ext uri="{BB962C8B-B14F-4D97-AF65-F5344CB8AC3E}">
        <p14:creationId xmlns:p14="http://schemas.microsoft.com/office/powerpoint/2010/main" val="308992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397</Words>
  <Application>Microsoft Office PowerPoint</Application>
  <PresentationFormat>Widescreen</PresentationFormat>
  <Paragraphs>165</Paragraphs>
  <Slides>45</Slides>
  <Notes>30</Notes>
  <HiddenSlides>0</HiddenSlides>
  <MMClips>6</MMClips>
  <ScaleCrop>false</ScaleCrop>
  <HeadingPairs>
    <vt:vector size="6" baseType="variant">
      <vt:variant>
        <vt:lpstr>Fonts Used</vt:lpstr>
      </vt:variant>
      <vt:variant>
        <vt:i4>20</vt:i4>
      </vt:variant>
      <vt:variant>
        <vt:lpstr>Theme</vt:lpstr>
      </vt:variant>
      <vt:variant>
        <vt:i4>13</vt:i4>
      </vt:variant>
      <vt:variant>
        <vt:lpstr>Slide Titles</vt:lpstr>
      </vt:variant>
      <vt:variant>
        <vt:i4>45</vt:i4>
      </vt:variant>
    </vt:vector>
  </HeadingPairs>
  <TitlesOfParts>
    <vt:vector size="78" baseType="lpstr">
      <vt:lpstr>微软雅黑</vt:lpstr>
      <vt:lpstr>宋体</vt:lpstr>
      <vt:lpstr>#9Slide07 HoneyCream</vt:lpstr>
      <vt:lpstr>Arial</vt:lpstr>
      <vt:lpstr>Arial Rounded MT Bold</vt:lpstr>
      <vt:lpstr>Arial-Rounded</vt:lpstr>
      <vt:lpstr>Calibri</vt:lpstr>
      <vt:lpstr>Calibri Light</vt:lpstr>
      <vt:lpstr>等线</vt:lpstr>
      <vt:lpstr>等线 Light</vt:lpstr>
      <vt:lpstr>Garamond</vt:lpstr>
      <vt:lpstr>HP001 4 hàng</vt:lpstr>
      <vt:lpstr>HP001 4H</vt:lpstr>
      <vt:lpstr>黑体</vt:lpstr>
      <vt:lpstr>SVN-Appleberry</vt:lpstr>
      <vt:lpstr>SVN-Newton</vt:lpstr>
      <vt:lpstr>Times New Roman</vt:lpstr>
      <vt:lpstr>Trebuchet MS</vt:lpstr>
      <vt:lpstr>字魂107号-萌趣欢乐体</vt:lpstr>
      <vt:lpstr>字魂27号-布丁体</vt:lpstr>
      <vt:lpstr>Office Theme</vt:lpstr>
      <vt:lpstr>2_Office 主题</vt:lpstr>
      <vt:lpstr>https://www.freeppt7.com</vt:lpstr>
      <vt:lpstr>Office 主题</vt:lpstr>
      <vt:lpstr>Office 主题​​</vt:lpstr>
      <vt:lpstr>1_Office Theme</vt:lpstr>
      <vt:lpstr>2_Office Theme</vt:lpstr>
      <vt:lpstr>自定义设计方案</vt:lpstr>
      <vt:lpstr>3_Office Theme</vt:lpstr>
      <vt:lpstr>Custom Design</vt:lpstr>
      <vt:lpstr>4_Office Theme</vt:lpstr>
      <vt:lpstr>5_Office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101</cp:revision>
  <dcterms:created xsi:type="dcterms:W3CDTF">2021-07-20T01:55:21Z</dcterms:created>
  <dcterms:modified xsi:type="dcterms:W3CDTF">2026-04-28T15:10:07Z</dcterms:modified>
</cp:coreProperties>
</file>