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media/audio2.wav" ContentType="audio/wav"/>
  <Override PartName="/ppt/notesSlides/notesSlide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9" r:id="rId1"/>
    <p:sldMasterId id="2147483744" r:id="rId2"/>
    <p:sldMasterId id="2147483756" r:id="rId3"/>
    <p:sldMasterId id="2147483768" r:id="rId4"/>
    <p:sldMasterId id="2147483780" r:id="rId5"/>
  </p:sldMasterIdLst>
  <p:notesMasterIdLst>
    <p:notesMasterId r:id="rId50"/>
  </p:notesMasterIdLst>
  <p:sldIdLst>
    <p:sldId id="359" r:id="rId6"/>
    <p:sldId id="369" r:id="rId7"/>
    <p:sldId id="375" r:id="rId8"/>
    <p:sldId id="376" r:id="rId9"/>
    <p:sldId id="377" r:id="rId10"/>
    <p:sldId id="378" r:id="rId11"/>
    <p:sldId id="357" r:id="rId12"/>
    <p:sldId id="360" r:id="rId13"/>
    <p:sldId id="406" r:id="rId14"/>
    <p:sldId id="317" r:id="rId15"/>
    <p:sldId id="402" r:id="rId16"/>
    <p:sldId id="276" r:id="rId17"/>
    <p:sldId id="309" r:id="rId18"/>
    <p:sldId id="310" r:id="rId19"/>
    <p:sldId id="280" r:id="rId20"/>
    <p:sldId id="281" r:id="rId21"/>
    <p:sldId id="282" r:id="rId22"/>
    <p:sldId id="283" r:id="rId23"/>
    <p:sldId id="284" r:id="rId24"/>
    <p:sldId id="285" r:id="rId25"/>
    <p:sldId id="405" r:id="rId26"/>
    <p:sldId id="287" r:id="rId27"/>
    <p:sldId id="289" r:id="rId28"/>
    <p:sldId id="288" r:id="rId29"/>
    <p:sldId id="286" r:id="rId30"/>
    <p:sldId id="292" r:id="rId31"/>
    <p:sldId id="295" r:id="rId32"/>
    <p:sldId id="407" r:id="rId33"/>
    <p:sldId id="296" r:id="rId34"/>
    <p:sldId id="297" r:id="rId35"/>
    <p:sldId id="298" r:id="rId36"/>
    <p:sldId id="314" r:id="rId37"/>
    <p:sldId id="299" r:id="rId38"/>
    <p:sldId id="403" r:id="rId39"/>
    <p:sldId id="302" r:id="rId40"/>
    <p:sldId id="315" r:id="rId41"/>
    <p:sldId id="311" r:id="rId42"/>
    <p:sldId id="312" r:id="rId43"/>
    <p:sldId id="313" r:id="rId44"/>
    <p:sldId id="304" r:id="rId45"/>
    <p:sldId id="305" r:id="rId46"/>
    <p:sldId id="404" r:id="rId47"/>
    <p:sldId id="275" r:id="rId48"/>
    <p:sldId id="316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84" autoAdjust="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694EB7-3A0B-48FE-9BD6-CD5A84AF02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26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DCC58-2298-4C57-A6F6-375B6CD7E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33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607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DCC58-2298-4C57-A6F6-375B6CD7E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480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DCC58-2298-4C57-A6F6-375B6CD7E0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2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168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805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76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9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25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28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66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62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26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4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613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8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08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88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71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AB8523-78BD-45F3-C2E0-9B5760338234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9E63C1C-250A-1B51-94CC-CDED1D0FA2C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5E767E4-2271-6FAD-150F-84EAD384D05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DF67A21-0975-CCC4-17D3-FDED1D88005B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AD327-9322-9481-133B-02B655AB0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3CC6A5-C265-58E6-2AC6-CF363F6921B5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21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31B39AB-54B1-4313-D273-ACF4B8401C6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9BD14F-7294-B105-E79B-D32811343BD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19D269B-2711-B681-38F4-6D70FAE753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768637F-A1F2-7B2C-6A2E-0AC5E3B825D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B21F7-AA8B-C070-03DF-061E168AC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F97F85-E741-86CC-B374-B0AD8CBA5AA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224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254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7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89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EC5A2A1-F37E-0C18-8E2A-0891872FA9A6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1D50B0-F2CC-BBF4-A1DC-94D8A814A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97A269-103C-4D28-506F-03F8FFACD04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7C75D58-766C-A7AD-788A-3DC46809BA32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970340-54AC-E50C-8772-804C8CCC6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33344C8-5FFA-5326-5738-6E3E11EF6A8A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2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663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5B7EBD42-F990-5889-4840-C0216974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EF985D-F6A7-21DD-D60B-2CF976FA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13AC1E-AB0B-1782-F39D-91A2BA42C1C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0ADBED-5C79-0923-24AE-8CA1EF4AB556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396C6-FE75-DCFA-79FF-D10E89CD25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772486-4CEF-E4FB-ABC1-FF6B940E9C44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2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3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35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27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847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53142-C5D0-921E-430E-A7B4E1D5F1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72812" y="0"/>
            <a:ext cx="10191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7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944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12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98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672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25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09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046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25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1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99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9884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872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927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2743E52-4CFC-F2F9-3822-3A64B1D40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298174" y="188843"/>
            <a:ext cx="11459438" cy="632810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973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51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344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32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691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58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F994D2-2D46-9583-C0C5-08B9D87EC48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7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CFBF96E-325A-5264-0124-9F03F4916CE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1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A0E4E-64D7-43FA-9BFD-B210F870005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D41EC-9BD5-435F-BD64-A8D3DCDF58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FC1AEF-9EF9-CEEC-935A-94ADD8A682A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BC73A40-79D9-18C2-29D3-16D8EF1BEA13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3AF4506-372C-012E-18D3-2F103F18487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9D0918-B3BC-4D15-9AF8-385E8378AD06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F0094E-4316-F48B-34BF-AA3D93468425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1D1D52-1B6D-5BE4-3D24-01A783B4D3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9E7B06-FE2C-731D-BB2C-E772E7046337}"/>
              </a:ext>
            </a:extLst>
          </p:cNvPr>
          <p:cNvSpPr/>
          <p:nvPr userDrawn="1"/>
        </p:nvSpPr>
        <p:spPr>
          <a:xfrm>
            <a:off x="308114" y="188843"/>
            <a:ext cx="11589026" cy="648031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221ADD4-1528-D366-B551-83A8B9B5EB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1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198BAF4-41C4-7473-225F-D2B175149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8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96714E-5227-1D52-A839-D8123AEC92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1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5" Type="http://schemas.openxmlformats.org/officeDocument/2006/relationships/image" Target="../media/image41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slide" Target="slide10.xml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gif"/><Relationship Id="rId5" Type="http://schemas.openxmlformats.org/officeDocument/2006/relationships/image" Target="../media/image26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4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D99A4-F096-6F59-0912-A1215EF74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61" y="2107955"/>
            <a:ext cx="10120237" cy="4432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0950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927B4B-C1C6-4744-AD61-97599B594D17}"/>
              </a:ext>
            </a:extLst>
          </p:cNvPr>
          <p:cNvSpPr txBox="1">
            <a:spLocks/>
          </p:cNvSpPr>
          <p:nvPr/>
        </p:nvSpPr>
        <p:spPr>
          <a:xfrm>
            <a:off x="-194672" y="5135228"/>
            <a:ext cx="12703582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em xem chương trình nghệ thuật chào xuân.</a:t>
            </a:r>
            <a:endParaRPr kumimoji="0" lang="en-US" sz="4256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DBEEBD-DE8F-4351-9F87-799C71275FE7}"/>
              </a:ext>
            </a:extLst>
          </p:cNvPr>
          <p:cNvSpPr txBox="1">
            <a:spLocks/>
          </p:cNvSpPr>
          <p:nvPr/>
        </p:nvSpPr>
        <p:spPr>
          <a:xfrm>
            <a:off x="10355025" y="5131946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AB69157-4D69-43D3-9CD2-9117D1AF4043}"/>
              </a:ext>
            </a:extLst>
          </p:cNvPr>
          <p:cNvSpPr txBox="1">
            <a:spLocks/>
          </p:cNvSpPr>
          <p:nvPr/>
        </p:nvSpPr>
        <p:spPr>
          <a:xfrm>
            <a:off x="7916563" y="5139215"/>
            <a:ext cx="209307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56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4256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FF931EC-2D7C-287F-48D9-21D4AA1E9905}"/>
              </a:ext>
            </a:extLst>
          </p:cNvPr>
          <p:cNvSpPr/>
          <p:nvPr/>
        </p:nvSpPr>
        <p:spPr>
          <a:xfrm>
            <a:off x="1104899" y="1003300"/>
            <a:ext cx="10275019" cy="4229100"/>
          </a:xfrm>
          <a:custGeom>
            <a:avLst/>
            <a:gdLst/>
            <a:ahLst/>
            <a:cxnLst/>
            <a:rect l="l" t="t" r="r" b="b"/>
            <a:pathLst>
              <a:path w="18288000" h="6035040">
                <a:moveTo>
                  <a:pt x="0" y="0"/>
                </a:moveTo>
                <a:lnTo>
                  <a:pt x="18288000" y="0"/>
                </a:lnTo>
                <a:lnTo>
                  <a:pt x="18288000" y="6035040"/>
                </a:lnTo>
                <a:lnTo>
                  <a:pt x="0" y="60350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D5B16F-6350-4546-8412-D0B0F0EC09B2}"/>
              </a:ext>
            </a:extLst>
          </p:cNvPr>
          <p:cNvGrpSpPr/>
          <p:nvPr/>
        </p:nvGrpSpPr>
        <p:grpSpPr>
          <a:xfrm>
            <a:off x="273827" y="250110"/>
            <a:ext cx="3457249" cy="941185"/>
            <a:chOff x="63500" y="1429216"/>
            <a:chExt cx="2592937" cy="705889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2085C19E-57BB-40AD-8115-1A68B36BD075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90C3BC3-2D39-4657-9B4A-8ED3084C0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09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81;p40">
            <a:extLst>
              <a:ext uri="{FF2B5EF4-FFF2-40B4-BE49-F238E27FC236}">
                <a16:creationId xmlns:a16="http://schemas.microsoft.com/office/drawing/2014/main" id="{EF823842-7A77-4854-A18F-FDD2F65C30A0}"/>
              </a:ext>
            </a:extLst>
          </p:cNvPr>
          <p:cNvSpPr/>
          <p:nvPr/>
        </p:nvSpPr>
        <p:spPr>
          <a:xfrm>
            <a:off x="4175170" y="1675994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Google Shape;5082;p40">
            <a:extLst>
              <a:ext uri="{FF2B5EF4-FFF2-40B4-BE49-F238E27FC236}">
                <a16:creationId xmlns:a16="http://schemas.microsoft.com/office/drawing/2014/main" id="{462618C4-D45C-4011-ADB2-78E34FA15E79}"/>
              </a:ext>
            </a:extLst>
          </p:cNvPr>
          <p:cNvSpPr/>
          <p:nvPr/>
        </p:nvSpPr>
        <p:spPr>
          <a:xfrm>
            <a:off x="985727" y="1692237"/>
            <a:ext cx="152090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Google Shape;5081;p40">
            <a:extLst>
              <a:ext uri="{FF2B5EF4-FFF2-40B4-BE49-F238E27FC236}">
                <a16:creationId xmlns:a16="http://schemas.microsoft.com/office/drawing/2014/main" id="{9577DA15-958B-4D0B-992C-C93EB7C48A2A}"/>
              </a:ext>
            </a:extLst>
          </p:cNvPr>
          <p:cNvSpPr/>
          <p:nvPr/>
        </p:nvSpPr>
        <p:spPr>
          <a:xfrm>
            <a:off x="907234" y="3426738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uân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Google Shape;5081;p40">
            <a:extLst>
              <a:ext uri="{FF2B5EF4-FFF2-40B4-BE49-F238E27FC236}">
                <a16:creationId xmlns:a16="http://schemas.microsoft.com/office/drawing/2014/main" id="{0B3960C7-33A5-44F2-ABE1-E9267D7E7552}"/>
              </a:ext>
            </a:extLst>
          </p:cNvPr>
          <p:cNvSpPr/>
          <p:nvPr/>
        </p:nvSpPr>
        <p:spPr>
          <a:xfrm>
            <a:off x="6500335" y="3439275"/>
            <a:ext cx="4869582" cy="18954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uât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082;p40">
            <a:extLst>
              <a:ext uri="{FF2B5EF4-FFF2-40B4-BE49-F238E27FC236}">
                <a16:creationId xmlns:a16="http://schemas.microsoft.com/office/drawing/2014/main" id="{62953B91-7EAD-4B41-A4AB-5B1FB2DF7F3B}"/>
              </a:ext>
            </a:extLst>
          </p:cNvPr>
          <p:cNvSpPr/>
          <p:nvPr/>
        </p:nvSpPr>
        <p:spPr>
          <a:xfrm>
            <a:off x="2596144" y="1704319"/>
            <a:ext cx="1491763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Google Shape;5081;p40">
            <a:extLst>
              <a:ext uri="{FF2B5EF4-FFF2-40B4-BE49-F238E27FC236}">
                <a16:creationId xmlns:a16="http://schemas.microsoft.com/office/drawing/2014/main" id="{319FAD3B-668B-42DF-945C-06A0E412BB8E}"/>
              </a:ext>
            </a:extLst>
          </p:cNvPr>
          <p:cNvSpPr/>
          <p:nvPr/>
        </p:nvSpPr>
        <p:spPr>
          <a:xfrm>
            <a:off x="9788053" y="1675994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Google Shape;5082;p40">
            <a:extLst>
              <a:ext uri="{FF2B5EF4-FFF2-40B4-BE49-F238E27FC236}">
                <a16:creationId xmlns:a16="http://schemas.microsoft.com/office/drawing/2014/main" id="{981502B7-F5D3-4A81-9A80-EACFA8CB2E2E}"/>
              </a:ext>
            </a:extLst>
          </p:cNvPr>
          <p:cNvSpPr/>
          <p:nvPr/>
        </p:nvSpPr>
        <p:spPr>
          <a:xfrm>
            <a:off x="6494908" y="1692237"/>
            <a:ext cx="1603136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Google Shape;5082;p40">
            <a:extLst>
              <a:ext uri="{FF2B5EF4-FFF2-40B4-BE49-F238E27FC236}">
                <a16:creationId xmlns:a16="http://schemas.microsoft.com/office/drawing/2014/main" id="{06DD3F66-EC83-433C-B497-C304186D2CB1}"/>
              </a:ext>
            </a:extLst>
          </p:cNvPr>
          <p:cNvSpPr/>
          <p:nvPr/>
        </p:nvSpPr>
        <p:spPr>
          <a:xfrm>
            <a:off x="8152460" y="1704319"/>
            <a:ext cx="1572420" cy="1669929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576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  <a:endParaRPr kumimoji="0" sz="9576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548342-CB70-4F27-B447-BC0085ACF49B}"/>
              </a:ext>
            </a:extLst>
          </p:cNvPr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id="{CED14DD7-6C27-41B1-9379-96F05F56B21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A2F82D-415E-46DE-A8EC-8230EE20B97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88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4164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425" y="2818438"/>
            <a:ext cx="2128734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35475" y="4271442"/>
            <a:ext cx="4305741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429380" y="1219200"/>
            <a:ext cx="2128734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83094" y="1219200"/>
            <a:ext cx="283334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</p:spTree>
    <p:extLst>
      <p:ext uri="{BB962C8B-B14F-4D97-AF65-F5344CB8AC3E}">
        <p14:creationId xmlns:p14="http://schemas.microsoft.com/office/powerpoint/2010/main" val="38322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1552" y="1143000"/>
            <a:ext cx="5118062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14315" y="3472036"/>
            <a:ext cx="309642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5033" y="3470372"/>
            <a:ext cx="3406070" cy="18653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1767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6096" y="3472036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02139" y="3472518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7348" y="3470372"/>
            <a:ext cx="21149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725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8357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65220" y="398628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63489" y="3986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49342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78848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051011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020238" y="3986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507973" y="3810000"/>
            <a:ext cx="193521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8357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2522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04396" y="28432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16171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97655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49016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020238" y="28432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96422" y="2667000"/>
            <a:ext cx="159935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</p:spTree>
    <p:extLst>
      <p:ext uri="{BB962C8B-B14F-4D97-AF65-F5344CB8AC3E}">
        <p14:creationId xmlns:p14="http://schemas.microsoft.com/office/powerpoint/2010/main" val="32963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3" y="4005490"/>
            <a:ext cx="1120616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731" y="-247218"/>
            <a:ext cx="5104946" cy="454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34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8230" y="5591906"/>
            <a:ext cx="69964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8739" y="7938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103056" y="5591906"/>
            <a:ext cx="236559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7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368" y="244475"/>
            <a:ext cx="7050815" cy="470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6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2940" y="5439506"/>
            <a:ext cx="72696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2812" y="5439505"/>
            <a:ext cx="290233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</a:p>
        </p:txBody>
      </p:sp>
      <p:pic>
        <p:nvPicPr>
          <p:cNvPr id="2052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21" y="356171"/>
            <a:ext cx="6459909" cy="4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3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43308" y="5524328"/>
            <a:ext cx="665500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56495" y="5524328"/>
            <a:ext cx="319256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</a:p>
        </p:txBody>
      </p:sp>
      <p:pic>
        <p:nvPicPr>
          <p:cNvPr id="4098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21" y="152399"/>
            <a:ext cx="9446281" cy="495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7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491831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0752" y="47190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14498" y="47190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8164" y="-9000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5386" y="-747692"/>
            <a:ext cx="125081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Màn đồng diễn võ thuật 7.000 người tham gia xác lập kỷ lục Việt Nam | Báo  Dân tr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9" r="22005"/>
          <a:stretch/>
        </p:blipFill>
        <p:spPr bwMode="auto">
          <a:xfrm>
            <a:off x="8415007" y="1314450"/>
            <a:ext cx="3303592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Ngày sinh rơi vào mùa xuân - hạ - thu - đông, bạn sẽ có tính cách và vận  mệnh hoàn toàn khác nh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833" y="1314450"/>
            <a:ext cx="3804553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ùng Bộ đội Biên phòng đi tuần tra, kiểm soát phòng, chống dịch COVID-19 | 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831"/>
          <a:stretch/>
        </p:blipFill>
        <p:spPr bwMode="auto">
          <a:xfrm>
            <a:off x="519269" y="1314449"/>
            <a:ext cx="3294525" cy="27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96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2" y="919573"/>
            <a:ext cx="10981359" cy="57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987800" y="235808"/>
            <a:ext cx="7772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alt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Heart 11"/>
          <p:cNvSpPr/>
          <p:nvPr/>
        </p:nvSpPr>
        <p:spPr>
          <a:xfrm>
            <a:off x="1807885" y="3336639"/>
            <a:ext cx="685801" cy="685800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Heart 12"/>
          <p:cNvSpPr/>
          <p:nvPr/>
        </p:nvSpPr>
        <p:spPr>
          <a:xfrm>
            <a:off x="3879722" y="4017377"/>
            <a:ext cx="453263" cy="5230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5858458" y="4468117"/>
            <a:ext cx="573873" cy="466496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Heart 14"/>
          <p:cNvSpPr/>
          <p:nvPr/>
        </p:nvSpPr>
        <p:spPr>
          <a:xfrm>
            <a:off x="7786505" y="3782317"/>
            <a:ext cx="521923" cy="496608"/>
          </a:xfrm>
          <a:prstGeom prst="heart">
            <a:avLst/>
          </a:prstGeom>
          <a:solidFill>
            <a:srgbClr val="FF33C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536" y="3281289"/>
            <a:ext cx="731838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hlinkClick r:id="rId6" action="ppaction://hlinksldjump"/>
          </p:cNvPr>
          <p:cNvSpPr/>
          <p:nvPr/>
        </p:nvSpPr>
        <p:spPr>
          <a:xfrm>
            <a:off x="1514667" y="3213598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hlinkClick r:id="rId7" action="ppaction://hlinksldjump"/>
          </p:cNvPr>
          <p:cNvSpPr/>
          <p:nvPr/>
        </p:nvSpPr>
        <p:spPr>
          <a:xfrm>
            <a:off x="3635891" y="3834793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5674932" y="428681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hlinkClick r:id="rId9" action="ppaction://hlinksldjump"/>
          </p:cNvPr>
          <p:cNvSpPr/>
          <p:nvPr/>
        </p:nvSpPr>
        <p:spPr>
          <a:xfrm>
            <a:off x="7577004" y="3644032"/>
            <a:ext cx="940924" cy="7056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547338" y="3048404"/>
            <a:ext cx="1272235" cy="9740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904" y="5829300"/>
            <a:ext cx="1828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Left 1">
            <a:hlinkClick r:id="rId12" action="ppaction://hlinksldjump"/>
            <a:extLst>
              <a:ext uri="{FF2B5EF4-FFF2-40B4-BE49-F238E27FC236}">
                <a16:creationId xmlns:a16="http://schemas.microsoft.com/office/drawing/2014/main" id="{F521FDBF-3B6A-360E-4D7F-AB7F1EF25AA7}"/>
              </a:ext>
            </a:extLst>
          </p:cNvPr>
          <p:cNvSpPr/>
          <p:nvPr/>
        </p:nvSpPr>
        <p:spPr>
          <a:xfrm flipH="1">
            <a:off x="180474" y="156410"/>
            <a:ext cx="1251284" cy="36094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1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2201 0.10208 L 0.03491 -0.1310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11667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491831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0752" y="5633497"/>
            <a:ext cx="280277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514498" y="5633497"/>
            <a:ext cx="31046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 thuật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8357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65220" y="4805434"/>
            <a:ext cx="2833346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luật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63489" y="480543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thuật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0238" y="480543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xuất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8357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2522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huân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04396" y="3910084"/>
            <a:ext cx="234160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khuân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020238" y="3910084"/>
            <a:ext cx="257576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</a:t>
            </a:r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54" y="0"/>
            <a:ext cx="4218964" cy="375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891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B73A50-912C-61A3-58E4-08246095EA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2484" y="2773023"/>
            <a:ext cx="6328196" cy="2219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8675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96" y="5669395"/>
            <a:ext cx="1885475" cy="1188605"/>
          </a:xfrm>
          <a:prstGeom prst="rect">
            <a:avLst/>
          </a:prstGeom>
        </p:spPr>
      </p:pic>
      <p:pic>
        <p:nvPicPr>
          <p:cNvPr id="3" name="UÂ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810" y="1056745"/>
            <a:ext cx="11567160" cy="436911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4134405-45DA-46C3-AECB-335E33C95894}"/>
              </a:ext>
            </a:extLst>
          </p:cNvPr>
          <p:cNvGrpSpPr/>
          <p:nvPr/>
        </p:nvGrpSpPr>
        <p:grpSpPr>
          <a:xfrm>
            <a:off x="-84565" y="76203"/>
            <a:ext cx="4307649" cy="941185"/>
            <a:chOff x="63500" y="1429216"/>
            <a:chExt cx="3230736" cy="705889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B4D5A29D-6324-4CDE-9C47-CE8D89E54E75}"/>
                </a:ext>
              </a:extLst>
            </p:cNvPr>
            <p:cNvSpPr/>
            <p:nvPr/>
          </p:nvSpPr>
          <p:spPr>
            <a:xfrm>
              <a:off x="384357" y="1429216"/>
              <a:ext cx="29098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7EF7A6A-8777-4B53-8A23-66122B45F6B8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90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925" y="5145658"/>
            <a:ext cx="2716276" cy="1712343"/>
          </a:xfrm>
          <a:prstGeom prst="rect">
            <a:avLst/>
          </a:prstGeom>
        </p:spPr>
      </p:pic>
      <p:pic>
        <p:nvPicPr>
          <p:cNvPr id="3" name="UÂ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150" y="290513"/>
            <a:ext cx="10515600" cy="3954462"/>
          </a:xfrm>
        </p:spPr>
      </p:pic>
    </p:spTree>
    <p:extLst>
      <p:ext uri="{BB962C8B-B14F-4D97-AF65-F5344CB8AC3E}">
        <p14:creationId xmlns:p14="http://schemas.microsoft.com/office/powerpoint/2010/main" val="6669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8714" y="1628776"/>
            <a:ext cx="9577596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Ďân</a:t>
            </a:r>
            <a:endParaRPr kumimoji="0" lang="en-US" sz="28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042" y="3009903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Ďân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10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930" y="762000"/>
          <a:ext cx="11733344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333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334" marR="118334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0130" y="1628776"/>
            <a:ext cx="8071834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Ďât </a:t>
            </a:r>
            <a:endParaRPr kumimoji="0" lang="en-US" sz="28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0341" y="3009902"/>
            <a:ext cx="5430986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Ďât </a:t>
            </a:r>
            <a:endParaRPr kumimoji="0" lang="en-US" sz="1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185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34162"/>
            <a:ext cx="12192000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3891" y="822434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Ǉuần </a:t>
            </a:r>
            <a:endParaRPr kumimoji="0" lang="en-US" sz="8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1345" y="1223071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 Ǉuần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707" y="2474408"/>
            <a:ext cx="342324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κ</a:t>
            </a:r>
            <a:r>
              <a:rPr kumimoji="0" lang="en-US" sz="8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uật </a:t>
            </a:r>
            <a:endParaRPr kumimoji="0" lang="en-US" sz="8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3356" y="2876743"/>
            <a:ext cx="2303267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κ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/>
                <a:ea typeface="+mn-ea"/>
                <a:cs typeface="+mn-cs"/>
              </a:rPr>
              <a:t>uật </a:t>
            </a:r>
            <a:endParaRPr kumimoji="0" lang="en-US" sz="4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33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5" t="25521" r="28697" b="27083"/>
          <a:stretch/>
        </p:blipFill>
        <p:spPr bwMode="auto">
          <a:xfrm>
            <a:off x="2601194" y="703322"/>
            <a:ext cx="9590806" cy="58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FFF9A845-9422-4CE9-AEB5-E6067B2FCC2B}"/>
              </a:ext>
            </a:extLst>
          </p:cNvPr>
          <p:cNvSpPr/>
          <p:nvPr/>
        </p:nvSpPr>
        <p:spPr>
          <a:xfrm>
            <a:off x="643741" y="203423"/>
            <a:ext cx="2962821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D654AE-0CAE-4ED2-A72B-CF05DBAA5180}"/>
              </a:ext>
            </a:extLst>
          </p:cNvPr>
          <p:cNvSpPr/>
          <p:nvPr/>
        </p:nvSpPr>
        <p:spPr>
          <a:xfrm>
            <a:off x="407811" y="3429000"/>
            <a:ext cx="2429314" cy="4904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7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</a:t>
            </a:r>
            <a:endParaRPr kumimoji="0" lang="en-US" sz="24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650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52D4-E02A-18E9-F803-ECC33AFA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352BEBF4-9BBE-0490-4E04-F8B1635357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0928" cy="6858000"/>
          </a:xfrm>
        </p:spPr>
      </p:pic>
    </p:spTree>
    <p:extLst>
      <p:ext uri="{BB962C8B-B14F-4D97-AF65-F5344CB8AC3E}">
        <p14:creationId xmlns:p14="http://schemas.microsoft.com/office/powerpoint/2010/main" val="38674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909" b="59167"/>
          <a:stretch/>
        </p:blipFill>
        <p:spPr>
          <a:xfrm>
            <a:off x="2283803" y="459715"/>
            <a:ext cx="6076950" cy="33828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56022" y="420358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4099B4C7-9F96-4706-B305-3EE7C7C40DE5}"/>
              </a:ext>
            </a:extLst>
          </p:cNvPr>
          <p:cNvSpPr txBox="1">
            <a:spLocks/>
          </p:cNvSpPr>
          <p:nvPr/>
        </p:nvSpPr>
        <p:spPr>
          <a:xfrm>
            <a:off x="247651" y="4229683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lộc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non,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phớt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e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ấp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xum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xuê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óng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“Hai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đem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”.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99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kumimoji="0" lang="en-US" sz="399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5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Google Shape;194;p1">
            <a:extLst>
              <a:ext uri="{FF2B5EF4-FFF2-40B4-BE49-F238E27FC236}">
                <a16:creationId xmlns:a16="http://schemas.microsoft.com/office/drawing/2014/main" id="{18354034-C419-4090-9C4D-94D1A1642D32}"/>
              </a:ext>
            </a:extLst>
          </p:cNvPr>
          <p:cNvSpPr txBox="1"/>
          <p:nvPr/>
        </p:nvSpPr>
        <p:spPr>
          <a:xfrm>
            <a:off x="10044917" y="3877737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Google Shape;194;p1">
            <a:extLst>
              <a:ext uri="{FF2B5EF4-FFF2-40B4-BE49-F238E27FC236}">
                <a16:creationId xmlns:a16="http://schemas.microsoft.com/office/drawing/2014/main" id="{0FD3C351-F73D-4DB6-9386-7C9CCFAC983E}"/>
              </a:ext>
            </a:extLst>
          </p:cNvPr>
          <p:cNvSpPr txBox="1"/>
          <p:nvPr/>
        </p:nvSpPr>
        <p:spPr>
          <a:xfrm>
            <a:off x="3874370" y="4973848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Google Shape;194;p1">
            <a:extLst>
              <a:ext uri="{FF2B5EF4-FFF2-40B4-BE49-F238E27FC236}">
                <a16:creationId xmlns:a16="http://schemas.microsoft.com/office/drawing/2014/main" id="{88768749-616B-4F89-BB46-5131EC692FFC}"/>
              </a:ext>
            </a:extLst>
          </p:cNvPr>
          <p:cNvSpPr txBox="1"/>
          <p:nvPr/>
        </p:nvSpPr>
        <p:spPr>
          <a:xfrm>
            <a:off x="9478950" y="55211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Google Shape;194;p1">
            <a:extLst>
              <a:ext uri="{FF2B5EF4-FFF2-40B4-BE49-F238E27FC236}">
                <a16:creationId xmlns:a16="http://schemas.microsoft.com/office/drawing/2014/main" id="{BA724716-012D-4B91-9830-BF3573CD6BFB}"/>
              </a:ext>
            </a:extLst>
          </p:cNvPr>
          <p:cNvSpPr txBox="1"/>
          <p:nvPr/>
        </p:nvSpPr>
        <p:spPr>
          <a:xfrm>
            <a:off x="6975638" y="6055731"/>
            <a:ext cx="2307898" cy="67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99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endParaRPr kumimoji="0" sz="39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1755051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 hiệu, xum xuê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thì thầm với cây xoài lúc lỉu quả.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1267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94" y="266219"/>
            <a:ext cx="959973" cy="136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Left 1">
            <a:hlinkClick r:id="rId8" action="ppaction://hlinksldjump"/>
            <a:extLst>
              <a:ext uri="{FF2B5EF4-FFF2-40B4-BE49-F238E27FC236}">
                <a16:creationId xmlns:a16="http://schemas.microsoft.com/office/drawing/2014/main" id="{A95F5F30-5A4C-6359-9F7C-36D6B14A808E}"/>
              </a:ext>
            </a:extLst>
          </p:cNvPr>
          <p:cNvSpPr/>
          <p:nvPr/>
        </p:nvSpPr>
        <p:spPr>
          <a:xfrm>
            <a:off x="10635916" y="204537"/>
            <a:ext cx="1239252" cy="4451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50458" y="1215454"/>
            <a:ext cx="514250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quất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0459" y="3761282"/>
            <a:ext cx="5142505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</a:p>
        </p:txBody>
      </p:sp>
    </p:spTree>
    <p:extLst>
      <p:ext uri="{BB962C8B-B14F-4D97-AF65-F5344CB8AC3E}">
        <p14:creationId xmlns:p14="http://schemas.microsoft.com/office/powerpoint/2010/main" val="292495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Sắc đào ngày xuân"/>
          <p:cNvSpPr>
            <a:spLocks noChangeAspect="1" noChangeArrowheads="1"/>
          </p:cNvSpPr>
          <p:nvPr/>
        </p:nvSpPr>
        <p:spPr bwMode="auto">
          <a:xfrm>
            <a:off x="155961" y="-144463"/>
            <a:ext cx="305556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82500" y="5821199"/>
            <a:ext cx="3193092" cy="82640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đào</a:t>
            </a:r>
          </a:p>
        </p:txBody>
      </p:sp>
      <p:pic>
        <p:nvPicPr>
          <p:cNvPr id="3" name="Picture 4" descr="Cây Hoa Đà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1" y="937617"/>
            <a:ext cx="7581786" cy="42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ự tích cây hoa đào, hoa mai ngày Tết - Siêu thị thiết bị tưới - vật tư  nông nghiệp công nghệ c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866" y="940169"/>
            <a:ext cx="4247213" cy="424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6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ộn nhịp chợ hoa Tết lớn nhất Thủ đô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85" y="181211"/>
            <a:ext cx="8602583" cy="64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864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50262" y="5616359"/>
            <a:ext cx="4250005" cy="999949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quất</a:t>
            </a:r>
          </a:p>
        </p:txBody>
      </p:sp>
      <p:pic>
        <p:nvPicPr>
          <p:cNvPr id="2" name="Picture 2" descr="Chọn quất cảnh dáng, quả đẹp, đủ lá lộc non xanh - | Đăng trên báo Bắc Gia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14" y="131829"/>
            <a:ext cx="3672301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à Nội mưa rét, đào quất vắng người mua - Báo Nhân D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168" y="131828"/>
            <a:ext cx="7436407" cy="495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D22C-F1E7-4BE4-A137-7595A71592CC}"/>
              </a:ext>
            </a:extLst>
          </p:cNvPr>
          <p:cNvSpPr txBox="1">
            <a:spLocks/>
          </p:cNvSpPr>
          <p:nvPr/>
        </p:nvSpPr>
        <p:spPr>
          <a:xfrm>
            <a:off x="274240" y="1950940"/>
            <a:ext cx="11643519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chợ hoa mua đào và quất.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 đào chi chít lộc non, những nụ hoa phớt hồng đang e ấp nở. Cây quất xum xuê, quả vàng óng.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nhìn bố và Hà nói: “Hai bố con đem cả mùa xuân về nhà rồi đấy”.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07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1334" y="1564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 Tết, bố và Hà đi đâu và mua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207105" y="1290403"/>
            <a:ext cx="1055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3291" y="1962182"/>
            <a:ext cx="22499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và cây quất hai bố con mua như thế nào?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66859" y="1950939"/>
            <a:ext cx="86958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3291" y="2634244"/>
            <a:ext cx="8635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38674" y="2613005"/>
            <a:ext cx="2136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251334" y="3296310"/>
            <a:ext cx="52495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63619" y="5498264"/>
            <a:ext cx="1130556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đã bao giờ cùng bố mẹ đi chợ hoa chưa?</a:t>
            </a:r>
          </a:p>
        </p:txBody>
      </p:sp>
    </p:spTree>
    <p:extLst>
      <p:ext uri="{BB962C8B-B14F-4D97-AF65-F5344CB8AC3E}">
        <p14:creationId xmlns:p14="http://schemas.microsoft.com/office/powerpoint/2010/main" val="239448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ợ hoa Tết đồng loạt &amp;#39;xả hàng&amp;#39; - Vn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27" y="245686"/>
            <a:ext cx="9446281" cy="629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705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ác mẫu trang trí phòng khách đẹp đón Tết nguyên đ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63" y="592318"/>
            <a:ext cx="8060826" cy="604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354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7 vật dụng trang trí Tết giúp nhà đẹp và may mắn hơn - BlogAnCh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266" y="315231"/>
            <a:ext cx="9462841" cy="63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254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ÓN XUÂN] 100+ Hình Ảnh Trang Trí Tết Nguyên Đán ấm cúng và trọn vẹ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67" y="600591"/>
            <a:ext cx="6056218" cy="605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93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3" y="-79995"/>
            <a:ext cx="1941429" cy="1856600"/>
          </a:xfrm>
          <a:prstGeom prst="rect">
            <a:avLst/>
          </a:prstGeom>
        </p:spPr>
      </p:pic>
      <p:sp>
        <p:nvSpPr>
          <p:cNvPr id="4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596336" y="5359118"/>
            <a:ext cx="3107961" cy="11175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 lắm  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60" y="1571647"/>
            <a:ext cx="10768245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oai, uê, uy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huệ, thủy thủ, bà ngoại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 cúi trêu dám dây khoai lang đang bò trên mặt đất.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55445" y="6895828"/>
            <a:ext cx="812800" cy="609600"/>
          </a:xfrm>
          <a:prstGeom prst="rect">
            <a:avLst/>
          </a:prstGeom>
        </p:spPr>
      </p:pic>
      <p:pic>
        <p:nvPicPr>
          <p:cNvPr id="1229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13" y="42391"/>
            <a:ext cx="1347788" cy="1881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Left 1">
            <a:hlinkClick r:id="rId9" action="ppaction://hlinksldjump"/>
            <a:extLst>
              <a:ext uri="{FF2B5EF4-FFF2-40B4-BE49-F238E27FC236}">
                <a16:creationId xmlns:a16="http://schemas.microsoft.com/office/drawing/2014/main" id="{F9FF183D-F222-2A19-56BD-D7D32BE4D76C}"/>
              </a:ext>
            </a:extLst>
          </p:cNvPr>
          <p:cNvSpPr/>
          <p:nvPr/>
        </p:nvSpPr>
        <p:spPr>
          <a:xfrm>
            <a:off x="10635916" y="204537"/>
            <a:ext cx="1239252" cy="4451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8264" y="4612668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Gần Tết, bố và Hà đi chợ hoa mua đào và quất. Cành đào chi chít lộc non, những nụ hoa phớt hồng đang e ấp nở. Cây quất xum xuê, quả vàng óng. Mẹ nhìn bố và Hà nói: “Hai bố con đem cả mùa xuân về nhà rồi đấy”. Cả nhà cùng vui đón xuân.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618" y="-1"/>
            <a:ext cx="8308434" cy="50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659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0" y="203423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8D364DA1-5257-44EC-ACF4-2E916669B714}"/>
              </a:ext>
            </a:extLst>
          </p:cNvPr>
          <p:cNvSpPr txBox="1">
            <a:spLocks/>
          </p:cNvSpPr>
          <p:nvPr/>
        </p:nvSpPr>
        <p:spPr>
          <a:xfrm>
            <a:off x="1737520" y="657116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1C98A-A578-41B7-9DC2-D8C85B769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7"/>
          <a:stretch/>
        </p:blipFill>
        <p:spPr>
          <a:xfrm>
            <a:off x="1483346" y="1712919"/>
            <a:ext cx="9195146" cy="47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4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ày sinh rơi vào mùa xuân - hạ - thu - đông, bạn sẽ có tính cách và vận  mệnh hoàn toàn khác nhau">
            <a:extLst>
              <a:ext uri="{FF2B5EF4-FFF2-40B4-BE49-F238E27FC236}">
                <a16:creationId xmlns:a16="http://schemas.microsoft.com/office/drawing/2014/main" id="{18C5A64B-A9C4-40C0-ACB7-14DB0541F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597" y="120643"/>
            <a:ext cx="7105900" cy="518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19DD12B-ACE7-4654-85F0-0700E8F167F2}"/>
              </a:ext>
            </a:extLst>
          </p:cNvPr>
          <p:cNvSpPr txBox="1">
            <a:spLocks/>
          </p:cNvSpPr>
          <p:nvPr/>
        </p:nvSpPr>
        <p:spPr>
          <a:xfrm>
            <a:off x="2072547" y="5650030"/>
            <a:ext cx="838200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98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 Tết </a:t>
            </a:r>
            <a:endParaRPr kumimoji="0" lang="en-US" sz="59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3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26" name="Picture 2" descr="Free vector a girl doing homework with books on white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0" y="1876927"/>
            <a:ext cx="4934129" cy="476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yellow logo&#10;&#10;AI-generated content may be incorrect.">
            <a:extLst>
              <a:ext uri="{FF2B5EF4-FFF2-40B4-BE49-F238E27FC236}">
                <a16:creationId xmlns:a16="http://schemas.microsoft.com/office/drawing/2014/main" id="{3DCBCE5C-0D9E-21C6-EF78-71DE0123C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58" y="2820902"/>
            <a:ext cx="7915847" cy="217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8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17635" y="1956554"/>
            <a:ext cx="11672396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tên các sự vật quanh em có chứa vần vừa học.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38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55" y="0"/>
            <a:ext cx="117133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2839" y="212725"/>
            <a:ext cx="10728325" cy="3016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 vào chỗ chấm vần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oa, oi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 ở Việt Nam rất th...’ mái và an toàn.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90126" y="296545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323464" y="4273550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676" y="3071813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451" y="440055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352039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976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035" y="4129398"/>
            <a:ext cx="1941429" cy="1856600"/>
          </a:xfrm>
          <a:prstGeom prst="rect">
            <a:avLst/>
          </a:prstGeom>
        </p:spPr>
      </p:pic>
      <p:pic>
        <p:nvPicPr>
          <p:cNvPr id="13316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55" y="4305082"/>
            <a:ext cx="1347788" cy="1824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rrow: Left 1">
            <a:hlinkClick r:id="rId9" action="ppaction://hlinksldjump"/>
            <a:extLst>
              <a:ext uri="{FF2B5EF4-FFF2-40B4-BE49-F238E27FC236}">
                <a16:creationId xmlns:a16="http://schemas.microsoft.com/office/drawing/2014/main" id="{0F121DBC-48C4-F272-233E-6217330C6FEE}"/>
              </a:ext>
            </a:extLst>
          </p:cNvPr>
          <p:cNvSpPr/>
          <p:nvPr/>
        </p:nvSpPr>
        <p:spPr>
          <a:xfrm>
            <a:off x="10635916" y="204537"/>
            <a:ext cx="1239252" cy="4451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3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7001" y="-2667000"/>
            <a:ext cx="6857999" cy="12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160" y="5170081"/>
            <a:ext cx="1941429" cy="1856600"/>
          </a:xfrm>
          <a:prstGeom prst="rect">
            <a:avLst/>
          </a:prstGeom>
        </p:spPr>
      </p:pic>
      <p:pic>
        <p:nvPicPr>
          <p:cNvPr id="1433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5291181"/>
            <a:ext cx="1235111" cy="188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747713" y="212725"/>
            <a:ext cx="10728325" cy="24004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121725" tIns="60862" rIns="121725" bIns="6086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cùng gió nô giỡn bên những bông huệ trắng.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 được nói đến là hoa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905000" y="4463220"/>
            <a:ext cx="8850313" cy="922338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huệ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938338" y="3232994"/>
            <a:ext cx="8851900" cy="94615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cúc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5" y="4535451"/>
            <a:ext cx="798513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3316337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966913" y="5638800"/>
            <a:ext cx="8850312" cy="919163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lIns="121725" tIns="60862" rIns="121725" bIns="6086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hướng dương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50" y="5778500"/>
            <a:ext cx="808038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Left 1">
            <a:hlinkClick r:id="rId7" action="ppaction://hlinksldjump"/>
            <a:extLst>
              <a:ext uri="{FF2B5EF4-FFF2-40B4-BE49-F238E27FC236}">
                <a16:creationId xmlns:a16="http://schemas.microsoft.com/office/drawing/2014/main" id="{D43E0C73-1719-8CA6-DC91-C2B47E00B92E}"/>
              </a:ext>
            </a:extLst>
          </p:cNvPr>
          <p:cNvSpPr/>
          <p:nvPr/>
        </p:nvSpPr>
        <p:spPr>
          <a:xfrm>
            <a:off x="10635916" y="204537"/>
            <a:ext cx="1239252" cy="4451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50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96AAD07A-F75B-6B59-18BD-13DC7547E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262" y="-933595"/>
            <a:ext cx="4513611" cy="451361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4839120-64DA-3CB7-7266-B7DD45CAA8BC}"/>
              </a:ext>
            </a:extLst>
          </p:cNvPr>
          <p:cNvGrpSpPr/>
          <p:nvPr/>
        </p:nvGrpSpPr>
        <p:grpSpPr>
          <a:xfrm>
            <a:off x="1823463" y="705455"/>
            <a:ext cx="9652351" cy="4702766"/>
            <a:chOff x="1055370" y="960120"/>
            <a:chExt cx="10211753" cy="46939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055370" y="2133600"/>
              <a:ext cx="10211753" cy="35204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614379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TIẾNG VIỆT</a:t>
                </a: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55" name="图片 54">
            <a:extLst>
              <a:ext uri="{FF2B5EF4-FFF2-40B4-BE49-F238E27FC236}">
                <a16:creationId xmlns:a16="http://schemas.microsoft.com/office/drawing/2014/main" id="{FDFF2CD9-6DD3-9D9E-93F6-CA3BEC667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3" y="3226566"/>
            <a:ext cx="3799305" cy="379930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2264A0-9DBF-10FA-C1FB-01238ECAF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60" y="4236428"/>
            <a:ext cx="2996613" cy="254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41AB2-3366-D44A-1C81-26A1D920F4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65" y="-82817"/>
            <a:ext cx="1406027" cy="140602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941135-1234-318B-ABE0-9A9C882C0C7B}"/>
              </a:ext>
            </a:extLst>
          </p:cNvPr>
          <p:cNvSpPr txBox="1">
            <a:spLocks/>
          </p:cNvSpPr>
          <p:nvPr/>
        </p:nvSpPr>
        <p:spPr>
          <a:xfrm>
            <a:off x="1212255" y="2380023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78: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uât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764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53BFE084-50C7-EC83-CCAB-3BBF1B9EB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>
          <a:xfrm>
            <a:off x="0" y="-29754"/>
            <a:ext cx="12192000" cy="688775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F128EA7-A07B-D5F5-A5C9-2F9706B837F6}"/>
              </a:ext>
            </a:extLst>
          </p:cNvPr>
          <p:cNvGrpSpPr/>
          <p:nvPr/>
        </p:nvGrpSpPr>
        <p:grpSpPr>
          <a:xfrm>
            <a:off x="1924329" y="960120"/>
            <a:ext cx="8404300" cy="4922520"/>
            <a:chOff x="1924329" y="960120"/>
            <a:chExt cx="8404300" cy="4922520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02A2F109-18B2-3079-6A25-B6C6AF625E81}"/>
                </a:ext>
              </a:extLst>
            </p:cNvPr>
            <p:cNvGrpSpPr/>
            <p:nvPr/>
          </p:nvGrpSpPr>
          <p:grpSpPr>
            <a:xfrm>
              <a:off x="1924329" y="2133600"/>
              <a:ext cx="8404300" cy="3749040"/>
              <a:chOff x="924877" y="2255520"/>
              <a:chExt cx="10211753" cy="3520440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C7255D0C-C060-2E54-5603-6DD824900FDB}"/>
                  </a:ext>
                </a:extLst>
              </p:cNvPr>
              <p:cNvSpPr/>
              <p:nvPr/>
            </p:nvSpPr>
            <p:spPr>
              <a:xfrm>
                <a:off x="1055369" y="2484120"/>
                <a:ext cx="10081261" cy="329184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622ADDA8-D98A-2CD9-A41B-07DE2B9460D8}"/>
                  </a:ext>
                </a:extLst>
              </p:cNvPr>
              <p:cNvSpPr/>
              <p:nvPr/>
            </p:nvSpPr>
            <p:spPr>
              <a:xfrm>
                <a:off x="924877" y="2255520"/>
                <a:ext cx="10081261" cy="3291840"/>
              </a:xfrm>
              <a:prstGeom prst="roundRect">
                <a:avLst/>
              </a:prstGeom>
              <a:solidFill>
                <a:srgbClr val="FFFFFF"/>
              </a:solid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FF270CC3-E0C5-1053-C853-DD883795E600}"/>
                </a:ext>
              </a:extLst>
            </p:cNvPr>
            <p:cNvGrpSpPr/>
            <p:nvPr/>
          </p:nvGrpSpPr>
          <p:grpSpPr>
            <a:xfrm>
              <a:off x="3522156" y="960120"/>
              <a:ext cx="5085945" cy="1489249"/>
              <a:chOff x="3614379" y="1112520"/>
              <a:chExt cx="5085945" cy="1489249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32BA3EA3-3F33-41B4-8BDE-F26B65E69E00}"/>
                  </a:ext>
                </a:extLst>
              </p:cNvPr>
              <p:cNvSpPr/>
              <p:nvPr/>
            </p:nvSpPr>
            <p:spPr>
              <a:xfrm>
                <a:off x="3737083" y="1233373"/>
                <a:ext cx="4963241" cy="6477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F109CC2C-841A-A7A8-9377-9F1DB9AE450D}"/>
                  </a:ext>
                </a:extLst>
              </p:cNvPr>
              <p:cNvSpPr/>
              <p:nvPr/>
            </p:nvSpPr>
            <p:spPr>
              <a:xfrm>
                <a:off x="3614379" y="1112520"/>
                <a:ext cx="4963241" cy="647700"/>
              </a:xfrm>
              <a:prstGeom prst="roundRect">
                <a:avLst/>
              </a:prstGeom>
              <a:solidFill>
                <a:srgbClr val="FD99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妈妈刀隶体" pitchFamily="2" charset="-122"/>
                  <a:ea typeface="阿里妈妈刀隶体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FFD64F01-7EEF-CC17-DF96-BE05C2520B88}"/>
                  </a:ext>
                </a:extLst>
              </p:cNvPr>
              <p:cNvSpPr/>
              <p:nvPr/>
            </p:nvSpPr>
            <p:spPr>
              <a:xfrm>
                <a:off x="3788387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9AA63381-6A9C-A01D-0FC9-82C4B7052E7F}"/>
                  </a:ext>
                </a:extLst>
              </p:cNvPr>
              <p:cNvSpPr/>
              <p:nvPr/>
            </p:nvSpPr>
            <p:spPr>
              <a:xfrm>
                <a:off x="8190392" y="1356360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934C264E-8124-6778-A1B9-6B4ECBCC6AE6}"/>
                  </a:ext>
                </a:extLst>
              </p:cNvPr>
              <p:cNvCxnSpPr>
                <a:stCxn id="38" idx="0"/>
              </p:cNvCxnSpPr>
              <p:nvPr/>
            </p:nvCxnSpPr>
            <p:spPr>
              <a:xfrm>
                <a:off x="3875556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4A9C92C3-4FCC-46CD-65EA-670148ADEF7D}"/>
                  </a:ext>
                </a:extLst>
              </p:cNvPr>
              <p:cNvCxnSpPr/>
              <p:nvPr/>
            </p:nvCxnSpPr>
            <p:spPr>
              <a:xfrm>
                <a:off x="8277561" y="1356360"/>
                <a:ext cx="0" cy="115824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313D3C8B-99C8-35E9-1D29-FD39C7BE5596}"/>
                  </a:ext>
                </a:extLst>
              </p:cNvPr>
              <p:cNvSpPr/>
              <p:nvPr/>
            </p:nvSpPr>
            <p:spPr>
              <a:xfrm>
                <a:off x="3788387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2C81A2AD-1631-7EF4-3511-ED402A5C7EB5}"/>
                  </a:ext>
                </a:extLst>
              </p:cNvPr>
              <p:cNvSpPr/>
              <p:nvPr/>
            </p:nvSpPr>
            <p:spPr>
              <a:xfrm>
                <a:off x="8190392" y="2427431"/>
                <a:ext cx="174338" cy="174338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阿里巴巴普惠体"/>
                  <a:cs typeface="+mn-cs"/>
                </a:endParaRPr>
              </a:p>
            </p:txBody>
          </p:sp>
        </p:grp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78AC07EB-3ECC-6D49-AFC6-E39B2BEE7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98" y="2839400"/>
            <a:ext cx="5237573" cy="523757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FC82A8-6C3C-3A46-1407-D6923232FF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72" y="4411212"/>
            <a:ext cx="4139802" cy="2568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4FAA8A-7FB5-E0CE-BFE3-9AAB103C0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382" y="2979966"/>
            <a:ext cx="6328196" cy="2219136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8ACA222-F9F0-8ACB-6970-E401E70827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65" y="-3352466"/>
            <a:ext cx="1645228" cy="1645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8604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08A5-3661-649B-81AB-65136C3FF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[hanhtrangso.nxbgd.vn] Audio_ Chúng em xem chương trình nghệ thuật chào xuân_HTS (1)">
            <a:hlinkClick r:id="" action="ppaction://media"/>
            <a:extLst>
              <a:ext uri="{FF2B5EF4-FFF2-40B4-BE49-F238E27FC236}">
                <a16:creationId xmlns:a16="http://schemas.microsoft.com/office/drawing/2014/main" id="{4BA0E230-2CE0-D48F-3B9C-28429BBA5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5969" y="241968"/>
            <a:ext cx="406400" cy="406400"/>
          </a:xfrm>
          <a:prstGeom prst="rect">
            <a:avLst/>
          </a:prstGeom>
        </p:spPr>
      </p:pic>
      <p:pic>
        <p:nvPicPr>
          <p:cNvPr id="7" name="PixVerse_V5_Image_Text_360P">
            <a:hlinkClick r:id="" action="ppaction://media"/>
            <a:extLst>
              <a:ext uri="{FF2B5EF4-FFF2-40B4-BE49-F238E27FC236}">
                <a16:creationId xmlns:a16="http://schemas.microsoft.com/office/drawing/2014/main" id="{3293D7D6-69AE-A2CB-A4D8-79B61251F2EF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208126" cy="6857999"/>
          </a:xfrm>
        </p:spPr>
      </p:pic>
    </p:spTree>
    <p:extLst>
      <p:ext uri="{BB962C8B-B14F-4D97-AF65-F5344CB8AC3E}">
        <p14:creationId xmlns:p14="http://schemas.microsoft.com/office/powerpoint/2010/main" val="281265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</TotalTime>
  <Words>474</Words>
  <Application>Microsoft Office PowerPoint</Application>
  <PresentationFormat>Widescreen</PresentationFormat>
  <Paragraphs>148</Paragraphs>
  <Slides>44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Arial</vt:lpstr>
      <vt:lpstr>Arial Rounded MT Bold</vt:lpstr>
      <vt:lpstr>Arial-Rounded</vt:lpstr>
      <vt:lpstr>Calibri</vt:lpstr>
      <vt:lpstr>Calibri Light</vt:lpstr>
      <vt:lpstr>HP001 4 hàng</vt:lpstr>
      <vt:lpstr>黑体</vt:lpstr>
      <vt:lpstr>Vogue-ExtraBold</vt:lpstr>
      <vt:lpstr>阿里妈妈刀隶体</vt:lpstr>
      <vt:lpstr>阿里巴巴普惠体</vt:lpstr>
      <vt:lpstr>Office 主题​​</vt:lpstr>
      <vt:lpstr>3_Office Theme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103</cp:revision>
  <dcterms:created xsi:type="dcterms:W3CDTF">2020-08-06T11:51:00Z</dcterms:created>
  <dcterms:modified xsi:type="dcterms:W3CDTF">2026-04-28T15:13:08Z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