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5" r:id="rId1"/>
    <p:sldMasterId id="2147483726" r:id="rId2"/>
    <p:sldMasterId id="2147483738" r:id="rId3"/>
    <p:sldMasterId id="2147483750" r:id="rId4"/>
    <p:sldMasterId id="2147483762" r:id="rId5"/>
    <p:sldMasterId id="2147483774" r:id="rId6"/>
  </p:sldMasterIdLst>
  <p:notesMasterIdLst>
    <p:notesMasterId r:id="rId52"/>
  </p:notesMasterIdLst>
  <p:sldIdLst>
    <p:sldId id="258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57" r:id="rId17"/>
    <p:sldId id="264" r:id="rId18"/>
    <p:sldId id="411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410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313" r:id="rId40"/>
    <p:sldId id="296" r:id="rId41"/>
    <p:sldId id="300" r:id="rId42"/>
    <p:sldId id="312" r:id="rId43"/>
    <p:sldId id="306" r:id="rId44"/>
    <p:sldId id="413" r:id="rId45"/>
    <p:sldId id="412" r:id="rId46"/>
    <p:sldId id="331" r:id="rId47"/>
    <p:sldId id="333" r:id="rId48"/>
    <p:sldId id="334" r:id="rId49"/>
    <p:sldId id="335" r:id="rId50"/>
    <p:sldId id="336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395" autoAdjust="0"/>
  </p:normalViewPr>
  <p:slideViewPr>
    <p:cSldViewPr snapToGrid="0">
      <p:cViewPr varScale="1">
        <p:scale>
          <a:sx n="76" d="100"/>
          <a:sy n="76" d="100"/>
        </p:scale>
        <p:origin x="917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chú ong để đi đến câu hỏi</a:t>
            </a:r>
          </a:p>
          <a:p>
            <a:r>
              <a:rPr lang="en-US"/>
              <a:t>HS đọc xong, click vào mũi tên để quay về slide này</a:t>
            </a:r>
          </a:p>
          <a:p>
            <a:r>
              <a:rPr lang="en-US"/>
              <a:t>Chơi hết, gv kích vào mũi tên để tới bài học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3D926-4EDD-40EC-BA2F-F75505FD72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11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HS đọc xong, click vào mũi tên để quay về slide này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3D926-4EDD-40EC-BA2F-F75505FD72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381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tiếp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3D926-4EDD-40EC-BA2F-F75505FD72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5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0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0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29066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25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00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91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8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2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41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0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27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41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4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3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13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6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60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9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77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A1A8-2440-4F60-865B-9D27D2559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64D3C-9558-40F3-87F2-E82FB078F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8D148-D258-4D63-85DF-FE6BC29D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CC134-959B-45A2-B4EF-77D33A37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874FB-9FC4-4518-8FDF-71A4DA74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7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1322-EB6F-4805-B97C-CFCB8578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CB18-A94A-4C4C-9E05-D0DFB32F2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8C3B1-5AB2-444B-A1E4-F8FBB4D05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4249C-DEC0-4AAF-A434-15F8E61E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84B36-4100-4E67-88DE-AFC41D94B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48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12CC-1D0C-44DD-A73C-C009D182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9C17-599F-401D-A964-6BC0B3CB4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5F039-C071-4B08-A92E-8B9438B50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9F918-7F31-4467-9B42-48920F5B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99E2E-6DA7-4B52-BF8D-2C239CE5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49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0DC8-72E2-42BB-8F7A-A1BBB822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95C06-A8E4-413E-B10C-81B5D5991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CCB8E-6501-4CA2-9E8A-78896FD54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101E1-8ACC-4A87-9177-129ECD2B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CA7AD-55AC-47FA-8D70-064D269D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3D8E8-E80F-4403-9DC6-427A5140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95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D0749-8B78-49C7-A31E-F6022BD3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219DF-0A48-4AE4-AF72-D1DFC0F51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353B92-7463-4D70-84B1-3F5A8C39A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129BB-68AF-4957-BF91-855EEB8E1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C5CC7-56AE-447F-8C07-07E3BF816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53C25E-A846-4F68-A5B1-9DD908B1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A7430-1D83-4BD9-98B4-64F09614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1C7960-4765-4EE3-9122-82CC218F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12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0524-1A92-44BF-B4D6-980BFA63F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0E1A8-A3A3-4C4F-A37E-D38A252E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CADBD-80BD-443E-B1A9-02A5CC10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7E73E-521B-4D69-B249-D774CAA8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57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C6E5C-A330-47BB-A9A6-571C01E5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5AA6D-B7A3-4370-BA01-94F9453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9355A-387B-4AC0-B3A0-AF630773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98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61533-79CA-42D5-A7BE-BC97756D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BC300-1FCA-4A5B-8B60-4EFBA987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B048C-9CFC-46E4-BB4A-B36A4E449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C30E9-CF1E-4746-9D2F-D7294D68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88BF8-2EDD-4769-BDC1-B2F509D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D07AF-0E0E-4495-948A-95B8D46A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428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6F6EC-9043-4999-A396-8B7B2FF36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34225-1FDB-4B51-9A42-3CD77024F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B34E5-BA40-43A1-888B-FE922FD12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E99E3-0B80-4DE8-9E10-17CFC090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973D1-4FA0-4229-AEAC-D8ED1E72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1FD37-34B5-466E-9B1D-FED3A239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75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296AA-6EC3-4804-BD8E-42B0E2DA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041B9-72E2-445F-8F25-5F7A09F36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6B34-FD45-46E5-8EE4-4399F9E21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19E55-A1B0-4210-B16D-6CCC1A15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AB301-B20B-4872-B7C2-ED9D239C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38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B46B5-AAAB-4DA6-8F51-8AD562D0E7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A3A760-C1F0-4B5F-B580-393C47756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A74B3-9761-40CD-A5C7-4EC1E891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C224-DCA1-42CA-B19C-FB6F5DD8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A63E-B92A-40BE-AA68-F7DCBC6A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2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99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57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78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04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4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16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2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512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78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05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02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32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71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6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84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54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98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68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61462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19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96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973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48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80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235147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501580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8288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574514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5533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1769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4398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36986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717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60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958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9"/>
          <p:cNvGrpSpPr/>
          <p:nvPr/>
        </p:nvGrpSpPr>
        <p:grpSpPr>
          <a:xfrm>
            <a:off x="-203213" y="0"/>
            <a:ext cx="12451880" cy="6961931"/>
            <a:chOff x="-152410" y="0"/>
            <a:chExt cx="9338910" cy="5221448"/>
          </a:xfrm>
        </p:grpSpPr>
        <p:sp>
          <p:nvSpPr>
            <p:cNvPr id="186" name="Google Shape;186;p19"/>
            <p:cNvSpPr/>
            <p:nvPr/>
          </p:nvSpPr>
          <p:spPr>
            <a:xfrm rot="10800000" flipH="1">
              <a:off x="-152410" y="3991667"/>
              <a:ext cx="1579980" cy="1217639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187" name="Google Shape;187;p19"/>
            <p:cNvGrpSpPr/>
            <p:nvPr/>
          </p:nvGrpSpPr>
          <p:grpSpPr>
            <a:xfrm>
              <a:off x="524811" y="1775715"/>
              <a:ext cx="8661689" cy="3445733"/>
              <a:chOff x="524811" y="1775715"/>
              <a:chExt cx="8661689" cy="3445733"/>
            </a:xfrm>
          </p:grpSpPr>
          <p:sp>
            <p:nvSpPr>
              <p:cNvPr id="188" name="Google Shape;188;p19"/>
              <p:cNvSpPr/>
              <p:nvPr/>
            </p:nvSpPr>
            <p:spPr>
              <a:xfrm flipH="1">
                <a:off x="5389067" y="1848905"/>
                <a:ext cx="3797433" cy="3372543"/>
              </a:xfrm>
              <a:custGeom>
                <a:avLst/>
                <a:gdLst/>
                <a:ahLst/>
                <a:cxnLst/>
                <a:rect l="l" t="t" r="r" b="b"/>
                <a:pathLst>
                  <a:path w="13583" h="12063" extrusionOk="0">
                    <a:moveTo>
                      <a:pt x="5144" y="1"/>
                    </a:moveTo>
                    <a:cubicBezTo>
                      <a:pt x="4965" y="1"/>
                      <a:pt x="4788" y="15"/>
                      <a:pt x="4614" y="42"/>
                    </a:cubicBezTo>
                    <a:cubicBezTo>
                      <a:pt x="3179" y="267"/>
                      <a:pt x="2097" y="1206"/>
                      <a:pt x="1028" y="2110"/>
                    </a:cubicBezTo>
                    <a:cubicBezTo>
                      <a:pt x="718" y="2369"/>
                      <a:pt x="358" y="2611"/>
                      <a:pt x="1" y="2856"/>
                    </a:cubicBezTo>
                    <a:lnTo>
                      <a:pt x="1" y="12063"/>
                    </a:lnTo>
                    <a:lnTo>
                      <a:pt x="4213" y="12063"/>
                    </a:lnTo>
                    <a:cubicBezTo>
                      <a:pt x="4399" y="11297"/>
                      <a:pt x="4787" y="10607"/>
                      <a:pt x="5424" y="10147"/>
                    </a:cubicBezTo>
                    <a:cubicBezTo>
                      <a:pt x="6502" y="9357"/>
                      <a:pt x="7956" y="9436"/>
                      <a:pt x="9289" y="9361"/>
                    </a:cubicBezTo>
                    <a:cubicBezTo>
                      <a:pt x="10432" y="9296"/>
                      <a:pt x="11633" y="9058"/>
                      <a:pt x="12470" y="8275"/>
                    </a:cubicBezTo>
                    <a:cubicBezTo>
                      <a:pt x="13307" y="7496"/>
                      <a:pt x="13582" y="6034"/>
                      <a:pt x="12783" y="5217"/>
                    </a:cubicBezTo>
                    <a:cubicBezTo>
                      <a:pt x="11722" y="4135"/>
                      <a:pt x="9616" y="4775"/>
                      <a:pt x="8636" y="3621"/>
                    </a:cubicBezTo>
                    <a:cubicBezTo>
                      <a:pt x="8115" y="3013"/>
                      <a:pt x="8122" y="2118"/>
                      <a:pt x="7755" y="1407"/>
                    </a:cubicBezTo>
                    <a:cubicBezTo>
                      <a:pt x="7277" y="481"/>
                      <a:pt x="6199" y="1"/>
                      <a:pt x="5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27"/>
              </a:p>
            </p:txBody>
          </p:sp>
          <p:sp>
            <p:nvSpPr>
              <p:cNvPr id="189" name="Google Shape;189;p19"/>
              <p:cNvSpPr/>
              <p:nvPr/>
            </p:nvSpPr>
            <p:spPr>
              <a:xfrm>
                <a:off x="524811" y="177571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27"/>
              </a:p>
            </p:txBody>
          </p:sp>
        </p:grpSp>
        <p:sp>
          <p:nvSpPr>
            <p:cNvPr id="190" name="Google Shape;190;p19"/>
            <p:cNvSpPr/>
            <p:nvPr/>
          </p:nvSpPr>
          <p:spPr>
            <a:xfrm>
              <a:off x="4655007" y="0"/>
              <a:ext cx="4130762" cy="644602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191" name="Google Shape;191;p19"/>
          <p:cNvSpPr txBox="1">
            <a:spLocks noGrp="1"/>
          </p:cNvSpPr>
          <p:nvPr>
            <p:ph type="subTitle" idx="1"/>
          </p:nvPr>
        </p:nvSpPr>
        <p:spPr>
          <a:xfrm>
            <a:off x="951800" y="3405000"/>
            <a:ext cx="1712000" cy="11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2"/>
          </p:nvPr>
        </p:nvSpPr>
        <p:spPr>
          <a:xfrm>
            <a:off x="951800" y="4517000"/>
            <a:ext cx="4214400" cy="1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28"/>
            </a:lvl1pPr>
            <a:lvl2pPr marL="1216152" lvl="1" indent="-422275" rtl="0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rtl="0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rtl="0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rtl="0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rtl="0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rtl="0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rtl="0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rtl="0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title"/>
          </p:nvPr>
        </p:nvSpPr>
        <p:spPr>
          <a:xfrm>
            <a:off x="9518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62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2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9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5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Khám phá Măng Đen - Đà Lạt thứ hai của Tây Nguyên">
            <a:extLst>
              <a:ext uri="{FF2B5EF4-FFF2-40B4-BE49-F238E27FC236}">
                <a16:creationId xmlns:a16="http://schemas.microsoft.com/office/drawing/2014/main" id="{3EEC424F-6703-918F-B9A2-0C9856588A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82B62E-FC61-B52C-CBDC-899B7C5DE0FC}"/>
              </a:ext>
            </a:extLst>
          </p:cNvPr>
          <p:cNvSpPr/>
          <p:nvPr userDrawn="1"/>
        </p:nvSpPr>
        <p:spPr>
          <a:xfrm>
            <a:off x="288235" y="216568"/>
            <a:ext cx="11658599" cy="64368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2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3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5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03400-3F08-E73B-044B-2DB9B275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E9BDD-2AAF-8BBC-4214-D4146F952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A5EB3-0B0A-267D-BB53-5DE1A9A29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BCED6-A648-48CD-9FF6-3FFC0627EED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DBDAC-91EA-332D-2FBA-2D7AF9A58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E7BCE-5E1F-A568-540D-405EE038F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4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8591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2.png"/><Relationship Id="rId4" Type="http://schemas.openxmlformats.org/officeDocument/2006/relationships/image" Target="../media/image73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3.png"/><Relationship Id="rId5" Type="http://schemas.openxmlformats.org/officeDocument/2006/relationships/slideLayout" Target="../slideLayouts/slideLayout60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slide" Target="slide7.xml"/><Relationship Id="rId12" Type="http://schemas.openxmlformats.org/officeDocument/2006/relationships/slide" Target="slide6.xml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slide" Target="slide9.xml"/><Relationship Id="rId15" Type="http://schemas.openxmlformats.org/officeDocument/2006/relationships/image" Target="../media/image51.png"/><Relationship Id="rId10" Type="http://schemas.openxmlformats.org/officeDocument/2006/relationships/slide" Target="slide4.xml"/><Relationship Id="rId4" Type="http://schemas.openxmlformats.org/officeDocument/2006/relationships/image" Target="../media/image46.png"/><Relationship Id="rId9" Type="http://schemas.openxmlformats.org/officeDocument/2006/relationships/slide" Target="slide8.xml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3.png"/><Relationship Id="rId4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slide" Target="slide2.xml"/><Relationship Id="rId4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4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93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18" Type="http://schemas.openxmlformats.org/officeDocument/2006/relationships/slide" Target="slide44.xml"/><Relationship Id="rId26" Type="http://schemas.microsoft.com/office/2007/relationships/hdphoto" Target="../media/hdphoto7.wdp"/><Relationship Id="rId3" Type="http://schemas.openxmlformats.org/officeDocument/2006/relationships/slideLayout" Target="../slideLayouts/slideLayout67.xml"/><Relationship Id="rId21" Type="http://schemas.openxmlformats.org/officeDocument/2006/relationships/image" Target="../media/image105.png"/><Relationship Id="rId7" Type="http://schemas.openxmlformats.org/officeDocument/2006/relationships/image" Target="../media/image96.gif"/><Relationship Id="rId12" Type="http://schemas.openxmlformats.org/officeDocument/2006/relationships/image" Target="../media/image100.png"/><Relationship Id="rId17" Type="http://schemas.openxmlformats.org/officeDocument/2006/relationships/image" Target="../media/image103.png"/><Relationship Id="rId25" Type="http://schemas.openxmlformats.org/officeDocument/2006/relationships/image" Target="../media/image108.png"/><Relationship Id="rId2" Type="http://schemas.openxmlformats.org/officeDocument/2006/relationships/audio" Target="../media/media7.mp3"/><Relationship Id="rId16" Type="http://schemas.openxmlformats.org/officeDocument/2006/relationships/slide" Target="slide43.xml"/><Relationship Id="rId20" Type="http://schemas.openxmlformats.org/officeDocument/2006/relationships/slide" Target="slide45.xml"/><Relationship Id="rId1" Type="http://schemas.microsoft.com/office/2007/relationships/media" Target="../media/media7.mp3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24" Type="http://schemas.openxmlformats.org/officeDocument/2006/relationships/image" Target="../media/image107.png"/><Relationship Id="rId5" Type="http://schemas.openxmlformats.org/officeDocument/2006/relationships/image" Target="../media/image94.jpg"/><Relationship Id="rId15" Type="http://schemas.openxmlformats.org/officeDocument/2006/relationships/image" Target="../media/image102.png"/><Relationship Id="rId23" Type="http://schemas.microsoft.com/office/2007/relationships/hdphoto" Target="../media/hdphoto6.wdp"/><Relationship Id="rId10" Type="http://schemas.openxmlformats.org/officeDocument/2006/relationships/image" Target="../media/image98.gif"/><Relationship Id="rId19" Type="http://schemas.openxmlformats.org/officeDocument/2006/relationships/image" Target="../media/image104.png"/><Relationship Id="rId4" Type="http://schemas.openxmlformats.org/officeDocument/2006/relationships/notesSlide" Target="../notesSlides/notesSlide20.xml"/><Relationship Id="rId9" Type="http://schemas.microsoft.com/office/2007/relationships/hdphoto" Target="../media/hdphoto5.wdp"/><Relationship Id="rId14" Type="http://schemas.openxmlformats.org/officeDocument/2006/relationships/slide" Target="slide42.xml"/><Relationship Id="rId22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94.jpg"/><Relationship Id="rId12" Type="http://schemas.openxmlformats.org/officeDocument/2006/relationships/image" Target="../media/image1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openxmlformats.org/officeDocument/2006/relationships/image" Target="../media/image109.png"/><Relationship Id="rId5" Type="http://schemas.openxmlformats.org/officeDocument/2006/relationships/audio" Target="../media/audio2.wav"/><Relationship Id="rId10" Type="http://schemas.openxmlformats.org/officeDocument/2006/relationships/image" Target="../media/image99.png"/><Relationship Id="rId4" Type="http://schemas.openxmlformats.org/officeDocument/2006/relationships/audio" Target="../media/audio1.wav"/><Relationship Id="rId9" Type="http://schemas.openxmlformats.org/officeDocument/2006/relationships/image" Target="../media/image98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94.jpg"/><Relationship Id="rId12" Type="http://schemas.openxmlformats.org/officeDocument/2006/relationships/image" Target="../media/image1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openxmlformats.org/officeDocument/2006/relationships/image" Target="../media/image109.png"/><Relationship Id="rId5" Type="http://schemas.openxmlformats.org/officeDocument/2006/relationships/audio" Target="../media/audio2.wav"/><Relationship Id="rId10" Type="http://schemas.openxmlformats.org/officeDocument/2006/relationships/image" Target="../media/image98.gif"/><Relationship Id="rId4" Type="http://schemas.openxmlformats.org/officeDocument/2006/relationships/audio" Target="../media/audio1.wav"/><Relationship Id="rId9" Type="http://schemas.openxmlformats.org/officeDocument/2006/relationships/slide" Target="slide4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94.jpg"/><Relationship Id="rId12" Type="http://schemas.openxmlformats.org/officeDocument/2006/relationships/image" Target="../media/image1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openxmlformats.org/officeDocument/2006/relationships/image" Target="../media/image109.png"/><Relationship Id="rId5" Type="http://schemas.openxmlformats.org/officeDocument/2006/relationships/audio" Target="../media/audio2.wav"/><Relationship Id="rId10" Type="http://schemas.openxmlformats.org/officeDocument/2006/relationships/image" Target="../media/image98.gif"/><Relationship Id="rId4" Type="http://schemas.openxmlformats.org/officeDocument/2006/relationships/audio" Target="../media/audio1.wav"/><Relationship Id="rId9" Type="http://schemas.openxmlformats.org/officeDocument/2006/relationships/slide" Target="slide4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94.jpg"/><Relationship Id="rId12" Type="http://schemas.openxmlformats.org/officeDocument/2006/relationships/image" Target="../media/image1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openxmlformats.org/officeDocument/2006/relationships/image" Target="../media/image109.png"/><Relationship Id="rId5" Type="http://schemas.openxmlformats.org/officeDocument/2006/relationships/audio" Target="../media/audio2.wav"/><Relationship Id="rId10" Type="http://schemas.openxmlformats.org/officeDocument/2006/relationships/image" Target="../media/image98.gif"/><Relationship Id="rId4" Type="http://schemas.openxmlformats.org/officeDocument/2006/relationships/audio" Target="../media/audio1.wav"/><Relationship Id="rId9" Type="http://schemas.openxmlformats.org/officeDocument/2006/relationships/slide" Target="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4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slide" Target="slide2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4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4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C8191A-FAC3-2FE1-238F-A3DB52E59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98" y="1638166"/>
            <a:ext cx="663302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29657" y="629846"/>
          <a:ext cx="11553750" cy="731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9119" y="2641247"/>
            <a:ext cx="9116780" cy="303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249"/>
            <a:r>
              <a:rPr lang="en-US" sz="19152">
                <a:solidFill>
                  <a:srgbClr val="FF0000"/>
                </a:solidFill>
                <a:latin typeface="HP001 4 hàng"/>
              </a:rPr>
              <a:t>Ǉuần Ǉra</a:t>
            </a:r>
            <a:endParaRPr lang="en-US" sz="19152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342" y="5255174"/>
            <a:ext cx="2488902" cy="15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C0FBD00F-B010-4B4B-9448-2B7C3BD31B12}"/>
              </a:ext>
            </a:extLst>
          </p:cNvPr>
          <p:cNvSpPr/>
          <p:nvPr/>
        </p:nvSpPr>
        <p:spPr>
          <a:xfrm>
            <a:off x="1582993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6" y="2226096"/>
            <a:ext cx="7489823" cy="5074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C45241-F3C1-1EA3-CE06-79DC78420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596" y="691090"/>
            <a:ext cx="3462828" cy="10181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B0EF15-B2C8-AE28-2504-CCE80E66223C}"/>
              </a:ext>
            </a:extLst>
          </p:cNvPr>
          <p:cNvSpPr txBox="1">
            <a:spLocks/>
          </p:cNvSpPr>
          <p:nvPr/>
        </p:nvSpPr>
        <p:spPr>
          <a:xfrm>
            <a:off x="1613831" y="3021382"/>
            <a:ext cx="10743951" cy="1501088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</a:pPr>
            <a:r>
              <a:rPr lang="en-US" sz="9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  <a:r>
              <a:rPr lang="en-US" sz="9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96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  <a:endParaRPr lang="en-US" sz="9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17CEB-2134-3CDC-5E1B-4ED91DC38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955" y="1827206"/>
            <a:ext cx="310922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73972 -0.51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250129" y="184967"/>
            <a:ext cx="7437268" cy="2379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25E865-1524-8A2E-05D4-B2716EAAC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471" y="345031"/>
            <a:ext cx="865707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7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xverse2Fmedia2F3b3e6e53-d371-49ad-8eb3-401c462d61d1_seed0">
            <a:hlinkClick r:id="" action="ppaction://media"/>
            <a:extLst>
              <a:ext uri="{FF2B5EF4-FFF2-40B4-BE49-F238E27FC236}">
                <a16:creationId xmlns:a16="http://schemas.microsoft.com/office/drawing/2014/main" id="{0AE97BA4-C08A-1528-92B1-20E80B7926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44926" cy="6858000"/>
          </a:xfrm>
          <a:prstGeom prst="rect">
            <a:avLst/>
          </a:prstGeom>
        </p:spPr>
      </p:pic>
      <p:pic>
        <p:nvPicPr>
          <p:cNvPr id="2" name="[hanhtrangso.nxbgd.vn] Audio_ Bà kể chuyện hay tuyệt_HTS">
            <a:hlinkClick r:id="" action="ppaction://media"/>
            <a:extLst>
              <a:ext uri="{FF2B5EF4-FFF2-40B4-BE49-F238E27FC236}">
                <a16:creationId xmlns:a16="http://schemas.microsoft.com/office/drawing/2014/main" id="{7AF32835-1CDF-8FF1-E0CE-1B8A0B79AB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6588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3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33756" y="5221629"/>
            <a:ext cx="11526179" cy="1636371"/>
            <a:chOff x="603056" y="5585512"/>
            <a:chExt cx="11497663" cy="1636370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3056" y="5585512"/>
              <a:ext cx="11497663" cy="1501088"/>
            </a:xfrm>
            <a:prstGeom prst="rect">
              <a:avLst/>
            </a:prstGeom>
          </p:spPr>
          <p:txBody>
            <a:bodyPr vert="horz" lIns="121725" tIns="60863" rIns="121725" bIns="60863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>
                <a:lnSpc>
                  <a:spcPct val="100000"/>
                </a:lnSpc>
              </a:pPr>
              <a:r>
                <a:rPr lang="en-US" sz="5867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5867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867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5867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867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</a:t>
              </a:r>
              <a:r>
                <a:rPr lang="en-US" sz="5867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uyên</a:t>
              </a:r>
              <a:r>
                <a:rPr lang="en-US" sz="5867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hay </a:t>
              </a:r>
              <a:r>
                <a:rPr lang="en-US" sz="5867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  <a:r>
                <a:rPr lang="en-US" sz="5867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uyêt</a:t>
              </a:r>
              <a:r>
                <a:rPr lang="en-US" sz="5867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282269" y="5716816"/>
              <a:ext cx="2002019" cy="1501087"/>
            </a:xfrm>
            <a:prstGeom prst="rect">
              <a:avLst/>
            </a:prstGeom>
          </p:spPr>
          <p:txBody>
            <a:bodyPr vert="horz" lIns="121725" tIns="60863" rIns="121725" bIns="60863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219170">
                <a:lnSpc>
                  <a:spcPct val="120000"/>
                </a:lnSpc>
              </a:pPr>
              <a:r>
                <a:rPr lang="en-US" sz="58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6451236" y="5720795"/>
              <a:ext cx="2002019" cy="1501087"/>
            </a:xfrm>
            <a:prstGeom prst="rect">
              <a:avLst/>
            </a:prstGeom>
          </p:spPr>
          <p:txBody>
            <a:bodyPr vert="horz" lIns="121725" tIns="60863" rIns="121725" bIns="60863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219170">
                <a:lnSpc>
                  <a:spcPct val="120000"/>
                </a:lnSpc>
              </a:pPr>
              <a:r>
                <a:rPr lang="en-US" sz="5867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sp>
        <p:nvSpPr>
          <p:cNvPr id="8" name="Freeform 2">
            <a:extLst>
              <a:ext uri="{FF2B5EF4-FFF2-40B4-BE49-F238E27FC236}">
                <a16:creationId xmlns:a16="http://schemas.microsoft.com/office/drawing/2014/main" id="{C9AF1BE4-191A-2E8E-AED7-463E1F5683EA}"/>
              </a:ext>
            </a:extLst>
          </p:cNvPr>
          <p:cNvSpPr/>
          <p:nvPr/>
        </p:nvSpPr>
        <p:spPr>
          <a:xfrm>
            <a:off x="786714" y="1223318"/>
            <a:ext cx="10544432" cy="3954163"/>
          </a:xfrm>
          <a:custGeom>
            <a:avLst/>
            <a:gdLst/>
            <a:ahLst/>
            <a:cxnLst/>
            <a:rect l="l" t="t" r="r" b="b"/>
            <a:pathLst>
              <a:path w="17681654" h="7094764">
                <a:moveTo>
                  <a:pt x="0" y="0"/>
                </a:moveTo>
                <a:lnTo>
                  <a:pt x="17681654" y="0"/>
                </a:lnTo>
                <a:lnTo>
                  <a:pt x="17681654" y="7094764"/>
                </a:lnTo>
                <a:lnTo>
                  <a:pt x="0" y="709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A9405F-4ECE-05B7-6666-D775E3F20E54}"/>
              </a:ext>
            </a:extLst>
          </p:cNvPr>
          <p:cNvGrpSpPr/>
          <p:nvPr/>
        </p:nvGrpSpPr>
        <p:grpSpPr>
          <a:xfrm>
            <a:off x="215931" y="203425"/>
            <a:ext cx="3985366" cy="941185"/>
            <a:chOff x="63500" y="1429216"/>
            <a:chExt cx="2989024" cy="705889"/>
          </a:xfrm>
        </p:grpSpPr>
        <p:sp>
          <p:nvSpPr>
            <p:cNvPr id="10" name="Rounded Rectangle 34">
              <a:extLst>
                <a:ext uri="{FF2B5EF4-FFF2-40B4-BE49-F238E27FC236}">
                  <a16:creationId xmlns:a16="http://schemas.microsoft.com/office/drawing/2014/main" id="{A0DEDBB0-854B-DBD8-EA21-85729C1A4ED0}"/>
                </a:ext>
              </a:extLst>
            </p:cNvPr>
            <p:cNvSpPr/>
            <p:nvPr/>
          </p:nvSpPr>
          <p:spPr>
            <a:xfrm>
              <a:off x="384357" y="1429216"/>
              <a:ext cx="2668167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B9A0A7A-5CCB-4776-BF18-DD826CBE086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9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4165" y="2818439"/>
            <a:ext cx="2128735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41320" y="2818439"/>
            <a:ext cx="2833347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35475" y="4271442"/>
            <a:ext cx="5039191" cy="1432471"/>
          </a:xfrm>
          <a:prstGeom prst="rect">
            <a:avLst/>
          </a:prstGeom>
          <a:solidFill>
            <a:srgbClr val="EBF6F9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931" y="203425"/>
            <a:ext cx="2627751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027684" y="1219201"/>
            <a:ext cx="2575769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123453" y="1219201"/>
            <a:ext cx="2833347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33122" y="4050861"/>
            <a:ext cx="2642260" cy="2201596"/>
          </a:xfrm>
          <a:prstGeom prst="rect">
            <a:avLst/>
          </a:prstGeom>
        </p:spPr>
        <p:txBody>
          <a:bodyPr vert="horz" lIns="121725" tIns="60863" rIns="121725" bIns="6086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9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1553" y="1143000"/>
            <a:ext cx="5118063" cy="1323439"/>
          </a:xfrm>
          <a:prstGeom prst="rect">
            <a:avLst/>
          </a:prstGeom>
          <a:solidFill>
            <a:srgbClr val="0083E6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7201" y="3472036"/>
            <a:ext cx="3983543" cy="18567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5034" y="3470372"/>
            <a:ext cx="3406071" cy="18567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3846" y="3469128"/>
            <a:ext cx="2388269" cy="18567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8710" y="3472037"/>
            <a:ext cx="2114901" cy="18567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269" y="3469128"/>
            <a:ext cx="2921041" cy="18567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6944" y="3470373"/>
            <a:ext cx="2114901" cy="185679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/>
            <a:r>
              <a:rPr lang="en-US" sz="11466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292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8358" y="39862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5220" y="3986285"/>
            <a:ext cx="2833347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3489" y="39862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920" y="3810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93054" y="3810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1027" y="3810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20240" y="39862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423307" y="3810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8358" y="28432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25227" y="28432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04396" y="28432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24250" y="2667001"/>
            <a:ext cx="1759285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0" y="2667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999904" y="2667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020240" y="28432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554054" y="2667001"/>
            <a:ext cx="1935213" cy="895127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1616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19" y="0"/>
            <a:ext cx="6355247" cy="486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1" y="4229101"/>
            <a:ext cx="115189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206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8231" y="5591907"/>
            <a:ext cx="6996444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962" y="-144462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8739" y="7940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59529" y="5591907"/>
            <a:ext cx="3148609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pic>
        <p:nvPicPr>
          <p:cNvPr id="2052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87" y="312740"/>
            <a:ext cx="5735152" cy="441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777" y="-90246"/>
            <a:ext cx="2533716" cy="271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962" y="607362"/>
            <a:ext cx="1317532" cy="13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71" y="2602087"/>
            <a:ext cx="2374837" cy="23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448" y="3124956"/>
            <a:ext cx="2374837" cy="23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37" y="895285"/>
            <a:ext cx="2026973" cy="202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2" y="3733046"/>
            <a:ext cx="2893044" cy="28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5211" y="-118203"/>
            <a:ext cx="2038293" cy="233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240" y="2212818"/>
            <a:ext cx="2374837" cy="23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52625" y="2879341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4256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77788" y="515147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4256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3278" y="681160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4256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77788" y="3796413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4256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4567" y="3175365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4256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64782" y="3530333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4256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52269" y="662825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4256" b="1" spc="67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Right Arrow 16">
            <a:hlinkClick r:id="rId17" action="ppaction://hlinksldjump"/>
          </p:cNvPr>
          <p:cNvSpPr/>
          <p:nvPr/>
        </p:nvSpPr>
        <p:spPr>
          <a:xfrm>
            <a:off x="10048598" y="6266763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3187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7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07445E-6 C -0.00608 -0.00371 -0.0151 -0.01545 -0.0191 -0.02256 C -0.02066 -0.02534 -0.02187 -0.02936 -0.02378 -0.03121 C -0.02569 -0.03306 -0.02812 -0.03306 -0.03021 -0.03399 C -0.03281 -0.03306 -0.03576 -0.03337 -0.03819 -0.03121 C -0.04427 -0.02503 -0.0467 -0.01267 -0.0526 -0.00557 C -0.05573 0.00308 -0.05955 0.0071 -0.06371 0.0142 C -0.06614 0.01328 -0.0691 0.01328 -0.07135 0.01142 C -0.07639 0.00772 -0.07986 -0.00866 -0.08437 -0.01422 C -0.08733 -0.01793 -0.09496 -0.02318 -0.09844 -0.02534 C -0.10451 -0.02256 -0.10694 -0.01762 -0.11267 -0.01422 C -0.12396 -0.02071 -0.11059 -0.01175 -0.12239 -0.02534 C -0.12465 -0.02812 -0.13576 -0.0309 -0.13646 -0.03121 C -0.14305 -0.04233 -0.15052 -0.04542 -0.15868 -0.05098 C -0.16354 -0.05932 -0.16823 -0.06797 -0.17309 -0.07631 C -0.17483 -0.08589 -0.17344 -0.08249 -0.17621 -0.08743 " pathEditMode="relative" ptsTypes="fffffffffffffffA">
                                      <p:cBhvr>
                                        <p:cTn id="6" dur="2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5839E-7 C -0.00833 -0.00216 -0.01563 -0.00556 -0.02379 -0.00834 C -0.0349 -0.00185 -0.0224 -0.01174 -0.03021 0.00556 C -0.03125 0.00773 -0.03316 0.00834 -0.0349 0.00865 C -0.04219 0.0102 -0.04965 0.01051 -0.05712 0.01143 C -0.05972 0.01236 -0.0625 0.01298 -0.0651 0.01421 C -0.0684 0.01576 -0.07465 0.01977 -0.07465 0.01977 C -0.07622 0.01792 -0.07743 0.01452 -0.07934 0.01421 C -0.09219 0.01143 -0.08837 0.03275 -0.1 0.03955 C -0.11285 0.05468 -0.11962 0.04078 -0.13021 0.03398 C -0.13438 0.03151 -0.14288 0.02842 -0.14288 0.02842 C -0.14288 0.02842 -0.15104 0.01699 -0.15243 0.01977 C -0.15556 0.02657 -0.15399 0.03677 -0.15556 0.04511 C -0.16129 0.03491 -0.16632 0.02503 -0.17292 0.01699 C -0.17604 0.01792 -0.17969 0.01699 -0.18247 0.01977 C -0.18629 0.02379 -0.18767 0.03429 -0.19201 0.03677 C -0.19358 0.03769 -0.19531 0.03862 -0.19688 0.03955 C -0.2033 0.03213 -0.21007 0.02904 -0.21736 0.02533 C -0.2408 0.02935 -0.26267 0.03553 -0.28576 0.04233 C -0.29306 0.04665 -0.30052 0.04974 -0.30799 0.05376 C -0.31111 0.0553 -0.31424 0.05746 -0.31736 0.05932 C -0.31892 0.06024 -0.32222 0.0621 -0.32222 0.0621 C -0.32969 0.05314 -0.33542 0.05252 -0.34445 0.0482 C -0.34653 0.04727 -0.3507 0.04511 -0.3507 0.04511 " pathEditMode="relative" ptsTypes="fffffffffffffffffffffffA">
                                      <p:cBhvr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2851E-6 C -0.01041 -0.01235 -0.01441 -0.01328 -0.02708 -0.01699 C -0.03351 -0.02471 -0.03958 -0.02842 -0.04757 -0.0312 C -0.04965 -0.03027 -0.05208 -0.03089 -0.05399 -0.02842 C -0.0559 -0.02564 -0.05555 -0.02039 -0.05712 -0.01699 C -0.05798 -0.01483 -0.05937 -0.01328 -0.06041 -0.01143 C -0.06163 -0.00494 -0.06302 0.01514 -0.06805 0.01977 C -0.07101 0.02255 -0.0776 0.02534 -0.0776 0.02534 C -0.09305 0.02194 -0.10312 0.02008 -0.1191 0.02255 C -0.12604 0.02688 -0.13003 0.03769 -0.13646 0.04511 C -0.15364 0.04325 -0.16354 0.03893 -0.17916 0.04233 C -0.18455 0.0485 -0.18767 0.05592 -0.19357 0.05932 C -0.20416 0.07198 -0.21545 0.06611 -0.22708 0.05932 C -0.25017 0.06086 -0.26111 0.05685 -0.27916 0.06766 C -0.28021 0.06951 -0.28107 0.07198 -0.28264 0.07322 C -0.28559 0.076 -0.29184 0.07909 -0.29184 0.07909 C -0.31215 0.07724 -0.33229 0.07384 -0.35243 0.07044 C -0.36094 0.07137 -0.36944 0.07075 -0.37778 0.07322 C -0.37916 0.07353 -0.37969 0.07754 -0.38073 0.07909 C -0.3868 0.08743 -0.39132 0.09361 -0.39826 0.09886 C -0.40156 0.09701 -0.40521 0.0967 -0.40798 0.09299 C -0.41007 0.09021 -0.41198 0.08681 -0.41423 0.08465 C -0.42101 0.07878 -0.43073 0.07353 -0.43802 0.07044 C -0.46285 0.07291 -0.46753 0.07322 -0.48715 0.09021 C -0.48819 0.09206 -0.48889 0.09515 -0.49028 0.09608 C -0.49427 0.09886 -0.50312 0.10164 -0.50312 0.10164 C -0.51701 0.09855 -0.5283 0.08867 -0.54114 0.07909 C -0.54826 0.07384 -0.56337 0.07044 -0.56337 0.07044 C -0.57187 0.07137 -0.58038 0.07075 -0.58889 0.07322 C -0.60798 0.07878 -0.57257 0.08527 -0.60295 0.07631 C -0.6118 0.07075 -0.61875 0.06086 -0.62691 0.05345 C -0.62864 0.0519 -0.62986 0.04912 -0.6316 0.04789 C -0.63472 0.04542 -0.64114 0.04233 -0.64114 0.04233 C -0.64271 0.04047 -0.64583 0.03677 -0.64583 0.03677 " pathEditMode="relative" ptsTypes="fffffffffffffffffffffffffffffffffA">
                                      <p:cBhvr>
                                        <p:cTn id="34" dur="3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60395E-6 C -0.00052 -0.00277 -0.0007 -0.00586 -0.00157 -0.00833 C -0.00226 -0.0108 -0.004 -0.01173 -0.00469 -0.0142 C -0.00625 -0.02007 -0.00851 -0.03521 -0.00955 -0.04231 C -0.01025 -0.09298 0.00156 -0.17052 -0.03507 -0.18627 C -0.0382 -0.18998 -0.04236 -0.19214 -0.04445 -0.1977 C -0.04549 -0.20049 -0.04618 -0.20388 -0.04757 -0.20605 C -0.04879 -0.2079 -0.0507 -0.2079 -0.05226 -0.20883 C -0.05955 -0.22829 -0.05747 -0.21933 -0.06025 -0.23447 C -0.05903 -0.26196 -0.0573 -0.27525 -0.054 -0.29934 C -0.05539 -0.33518 -0.05712 -0.38183 -0.07622 -0.40376 C -0.0783 -0.41581 -0.08507 -0.42508 -0.08559 -0.43774 C -0.08594 -0.4501 -0.08559 -0.46215 -0.08559 -0.4745 " pathEditMode="relative" ptsTypes="ffffffffffff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03862E-6 C -0.00556 -0.00927 -0.00886 -0.01854 -0.01598 -0.02256 C -0.01928 -0.02812 -0.02292 -0.03306 -0.02553 -0.03955 C -0.03091 -0.05314 -0.03525 -0.06797 -0.04462 -0.07353 C -0.06702 -0.07168 -0.0875 -0.06674 -0.10955 -0.07075 C -0.12188 -0.09145 -0.12153 -0.12296 -0.13039 -0.14675 C -0.13612 -0.17888 -0.1823 -0.16899 -0.18733 -0.16961 C -0.19393 -0.18691 -0.20469 -0.19185 -0.21268 -0.20606 C -0.21546 -0.211 -0.21632 -0.21409 -0.22066 -0.21471 C -0.23542 -0.21626 -0.25035 -0.21657 -0.26511 -0.21749 C -0.26858 -0.23634 -0.26823 -0.22861 -0.26823 -0.24004 " pathEditMode="relative" ptsTypes="ffffffffffA">
                                      <p:cBhvr>
                                        <p:cTn id="6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36237E-6 C -0.00451 0.00093 -0.01475 0.00093 -0.02065 0.00587 C -0.03281 0.01638 -0.04409 0.0309 -0.05711 0.03955 C -0.06024 0.04202 -0.06319 0.04418 -0.06649 0.04541 C -0.07204 0.04727 -0.08246 0.05098 -0.08246 0.05098 C -0.09635 0.05005 -0.11197 0.05777 -0.12361 0.04541 C -0.13472 0.03398 -0.11857 0.0448 -0.13177 0.03707 C -0.13906 0.02286 -0.1552 0.01916 -0.1651 0.0173 C -0.18003 0.00834 -0.16302 0.0173 -0.19982 0.0173 C -0.23263 0.0173 -0.26562 0.01545 -0.29826 0.01452 C -0.31388 0.00711 -0.29322 0.01638 -0.31736 0.00865 C -0.32465 0.00618 -0.31996 0.00556 -0.3269 -1.36237E-6 C -0.33055 -0.00247 -0.33437 -0.0034 -0.33819 -0.00525 C -0.35468 -0.03552 -0.37864 -0.04726 -0.39357 -0.08155 C -0.3967 -0.09824 -0.40208 -0.11245 -0.40486 -0.12975 C -0.40555 -0.18041 -0.39722 -0.27463 -0.42361 -0.32159 C -0.43315 -0.33827 -0.44045 -0.35805 -0.45069 -0.37256 C -0.45607 -0.37998 -0.46336 -0.38276 -0.46961 -0.38678 C -0.47135 -0.3877 -0.47447 -0.38956 -0.47447 -0.38956 C -0.48576 -0.38832 -0.49583 -0.38894 -0.50624 -0.384 C -0.51597 -0.37936 -0.52656 -0.37102 -0.53628 -0.36978 C -0.55104 -0.36824 -0.56597 -0.36793 -0.58072 -0.367 C -0.58229 -0.36608 -0.58559 -0.36422 -0.58559 -0.36422 " pathEditMode="relative" ptsTypes="ffffffffffffffffffffffA">
                                      <p:cBhvr>
                                        <p:cTn id="7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9.2802E-6 C -0.00295 0.00092 -0.00626 0.00216 -0.00938 0.00277 C -0.01702 0.00401 -0.02431 0.00401 -0.0316 0.00556 C -0.05122 0.00988 -0.0691 0.0244 -0.08872 0.02811 C -0.10452 0.03861 -0.12154 0.03274 -0.13803 0.0312 C -0.14914 0.02687 -0.15973 0.02286 -0.17119 0.01977 C -0.17379 0.01915 -0.17674 0.01822 -0.17935 0.01699 C -0.18265 0.01544 -0.18872 0.01142 -0.18872 0.01142 C -0.18994 0.00957 -0.19081 0.0071 -0.19202 0.00556 C -0.19341 0.00401 -0.19549 0.00494 -0.19671 0.00277 C -0.1981 0.00061 -0.19723 -0.00308 -0.19845 -0.00557 C -0.20053 -0.01113 -0.20365 -0.01545 -0.20608 -0.02009 C -0.20713 -0.02194 -0.20956 -0.02565 -0.20956 -0.02565 C -0.21459 -0.04387 -0.21841 -0.06581 -0.22535 -0.08187 C -0.22831 -0.09979 -0.22883 -0.12018 -0.23473 -0.13562 C -0.23595 -0.13841 -0.23733 -0.14088 -0.23803 -0.14397 C -0.24237 -0.16405 -0.24376 -0.18536 -0.25053 -0.20328 C -0.2547 -0.23572 -0.26285 -0.2697 -0.27136 -0.29936 C -0.279 -0.32654 -0.26928 -0.28298 -0.27935 -0.32222 C -0.2889 -0.36052 -0.2981 -0.40377 -0.31268 -0.43807 C -0.31442 -0.45011 -0.3165 -0.45629 -0.32049 -0.46618 C -0.32292 -0.47143 -0.32674 -0.48317 -0.32674 -0.48317 C -0.32848 -0.49275 -0.33143 -0.49769 -0.3349 -0.50603 C -0.33785 -0.51344 -0.34428 -0.52858 -0.34428 -0.52858 C -0.34723 -0.54403 -0.3514 -0.54928 -0.35869 -0.56225 C -0.36008 -0.56473 -0.36216 -0.56751 -0.36338 -0.5706 C -0.36459 -0.57368 -0.36511 -0.57647 -0.3665 -0.57894 C -0.37483 -0.59407 -0.3889 -0.59933 -0.40001 -0.60458 C -0.40695 -0.61292 -0.41529 -0.6157 -0.42362 -0.61848 C -0.4547 -0.61693 -0.47588 -0.61446 -0.50452 -0.61014 C -0.51667 -0.60489 -0.52692 -0.60334 -0.53942 -0.60149 C -0.55417 -0.59655 -0.56928 -0.59377 -0.58404 -0.59037 C -0.60782 -0.57677 -0.63351 -0.57121 -0.65851 -0.56812 C -0.6691 -0.56318 -0.6797 -0.56256 -0.69029 -0.55917 C -0.70209 -0.55206 -0.68664 -0.56102 -0.71095 -0.5536 C -0.71928 -0.55113 -0.72813 -0.5465 -0.73629 -0.54217 C -0.74983 -0.53507 -0.72761 -0.54526 -0.75383 -0.53383 C -0.75591 -0.53291 -0.76025 -0.53105 -0.76025 -0.53105 C -0.76615 -0.52395 -0.77379 -0.52086 -0.77917 -0.51128 C -0.78282 -0.5051 -0.78595 -0.49676 -0.79029 -0.49182 C -0.79185 -0.48966 -0.79358 -0.48811 -0.79497 -0.48595 C -0.79775 -0.48193 -0.80088 -0.4773 -0.80296 -0.47174 C -0.80504 -0.46618 -0.80938 -0.45475 -0.80938 -0.45475 C -0.8099 -0.45197 -0.81008 -0.44888 -0.81095 -0.44641 C -0.81164 -0.44393 -0.81355 -0.44301 -0.81407 -0.44085 C -0.81598 -0.43127 -0.81563 -0.422 -0.81563 -0.41273 " pathEditMode="relative" ptsTypes="fffffffffffffffffffffffffffffffffffffffffffffA">
                                      <p:cBhvr>
                                        <p:cTn id="88" dur="4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52940" y="5439507"/>
            <a:ext cx="7269672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32378" y="5439506"/>
            <a:ext cx="2902333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2" name="AutoShape 2" descr="Trăng Khuyết - Posts | Facebook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2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80" y="130437"/>
            <a:ext cx="6267392" cy="470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44532" y="5524330"/>
            <a:ext cx="8052560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83339" y="5524330"/>
            <a:ext cx="3192567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pic>
        <p:nvPicPr>
          <p:cNvPr id="8194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45" y="222065"/>
            <a:ext cx="7170593" cy="471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59101" y="5524330"/>
            <a:ext cx="3192567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7674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711390" y="4719098"/>
            <a:ext cx="4132236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6462" y="4719098"/>
            <a:ext cx="3391356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06873" y="4719098"/>
            <a:ext cx="3756579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8164" y="-9000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5385" y="-7476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01" y="1600201"/>
            <a:ext cx="3989924" cy="26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26" y="1600201"/>
            <a:ext cx="3494561" cy="26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5" y="1651948"/>
            <a:ext cx="3270555" cy="251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35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022416" y="5633498"/>
            <a:ext cx="3756579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60613" y="5633498"/>
            <a:ext cx="3083051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092893" y="5633498"/>
            <a:ext cx="3756579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58358" y="4805434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265220" y="4805434"/>
            <a:ext cx="2833347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63489" y="4805434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020240" y="4805434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58358" y="39100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25227" y="39100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504396" y="3910085"/>
            <a:ext cx="2341608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020240" y="3910085"/>
            <a:ext cx="2575769" cy="542559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06" y="-25400"/>
            <a:ext cx="5252271" cy="401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708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250129" y="184967"/>
            <a:ext cx="7437268" cy="2379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70C54A-E2C0-8F07-D541-42A583B3F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400" y="184394"/>
            <a:ext cx="865707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8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1" y="762000"/>
          <a:ext cx="1173336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782" y="1628777"/>
            <a:ext cx="9577596" cy="4534251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28666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8666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8666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8666">
                <a:solidFill>
                  <a:srgbClr val="FF0000"/>
                </a:solidFill>
                <a:latin typeface="HP001 4 hàng"/>
              </a:rPr>
              <a:t>n </a:t>
            </a:r>
            <a:endParaRPr lang="en-US" sz="28666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8747" y="3009905"/>
            <a:ext cx="5430987" cy="2277351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140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40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n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84565" y="76205"/>
            <a:ext cx="3655668" cy="941185"/>
            <a:chOff x="63500" y="1429216"/>
            <a:chExt cx="2741750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8" y="1429216"/>
              <a:ext cx="2420892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499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6" y="5145659"/>
            <a:ext cx="2716276" cy="1712343"/>
          </a:xfrm>
          <a:prstGeom prst="rect">
            <a:avLst/>
          </a:prstGeom>
        </p:spPr>
      </p:pic>
      <p:pic>
        <p:nvPicPr>
          <p:cNvPr id="4" name="UY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1" y="1"/>
            <a:ext cx="9955953" cy="4977977"/>
          </a:xfrm>
        </p:spPr>
      </p:pic>
    </p:spTree>
    <p:extLst>
      <p:ext uri="{BB962C8B-B14F-4D97-AF65-F5344CB8AC3E}">
        <p14:creationId xmlns:p14="http://schemas.microsoft.com/office/powerpoint/2010/main" val="40812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1" y="762000"/>
          <a:ext cx="1173336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5" marR="118335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9333" y="1628777"/>
            <a:ext cx="8071835" cy="4534251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28666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8666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8666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8666">
                <a:solidFill>
                  <a:srgbClr val="FF0000"/>
                </a:solidFill>
                <a:latin typeface="HP001 4 hàng"/>
              </a:rPr>
              <a:t>t</a:t>
            </a:r>
            <a:endParaRPr lang="en-US" sz="28666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341" y="3009903"/>
            <a:ext cx="5430987" cy="2277351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140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40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t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84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6" y="5145659"/>
            <a:ext cx="2716276" cy="1712343"/>
          </a:xfrm>
          <a:prstGeom prst="rect">
            <a:avLst/>
          </a:prstGeom>
        </p:spPr>
      </p:pic>
      <p:pic>
        <p:nvPicPr>
          <p:cNvPr id="4" name="UY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114" y="53129"/>
            <a:ext cx="10039773" cy="4977977"/>
          </a:xfrm>
        </p:spPr>
      </p:pic>
    </p:spTree>
    <p:extLst>
      <p:ext uri="{BB962C8B-B14F-4D97-AF65-F5344CB8AC3E}">
        <p14:creationId xmlns:p14="http://schemas.microsoft.com/office/powerpoint/2010/main" val="41498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34162"/>
            <a:ext cx="12192000" cy="682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22434"/>
            <a:ext cx="7006109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n 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t 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067" y="2874219"/>
            <a:ext cx="4132067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 Ǉru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Ǚt 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992" y="56854"/>
            <a:ext cx="1621578" cy="162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0048598" y="6266763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318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173" y="1678432"/>
            <a:ext cx="10641608" cy="2916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18354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</p:spTree>
    <p:extLst>
      <p:ext uri="{BB962C8B-B14F-4D97-AF65-F5344CB8AC3E}">
        <p14:creationId xmlns:p14="http://schemas.microsoft.com/office/powerpoint/2010/main" val="2059100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0" y="977349"/>
            <a:ext cx="12192000" cy="588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1768282"/>
            <a:ext cx="4974109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n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648" y="2154851"/>
            <a:ext cx="2786953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n 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3743" y="203425"/>
            <a:ext cx="2962821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003" y="3429001"/>
            <a:ext cx="3423247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Ďât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7588" y="3811268"/>
            <a:ext cx="2303267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Ďât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16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06970"/>
            <a:ext cx="6193309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ǚn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0237" y="1190355"/>
            <a:ext cx="3143547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ǚn 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845" y="2458945"/>
            <a:ext cx="6237955" cy="1415576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84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Ǚt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7621" y="2829748"/>
            <a:ext cx="3756843" cy="779569"/>
          </a:xfrm>
          <a:prstGeom prst="rect">
            <a:avLst/>
          </a:prstGeom>
          <a:noFill/>
        </p:spPr>
        <p:txBody>
          <a:bodyPr wrap="square" lIns="121725" tIns="60863" rIns="121725" bIns="60863" rtlCol="0">
            <a:spAutoFit/>
          </a:bodyPr>
          <a:lstStyle/>
          <a:p>
            <a:pPr defTabSz="1219170"/>
            <a:r>
              <a:rPr lang="en-US" sz="4267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4267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67">
                <a:solidFill>
                  <a:srgbClr val="FF0000"/>
                </a:solidFill>
                <a:latin typeface="HP001 4 hàng"/>
              </a:rPr>
              <a:t>Ǚt </a:t>
            </a:r>
            <a:endParaRPr lang="en-US" sz="4267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83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11664" y="127000"/>
            <a:ext cx="7641936" cy="6527800"/>
            <a:chOff x="1474643" y="95250"/>
            <a:chExt cx="5731452" cy="48958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5" t="28631" r="27602" b="39331"/>
            <a:stretch/>
          </p:blipFill>
          <p:spPr bwMode="auto">
            <a:xfrm>
              <a:off x="1543050" y="2860964"/>
              <a:ext cx="5663045" cy="2130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9" t="30215" r="27370" b="27588"/>
            <a:stretch/>
          </p:blipFill>
          <p:spPr bwMode="auto">
            <a:xfrm>
              <a:off x="1474643" y="95250"/>
              <a:ext cx="5576455" cy="280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68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45" y="0"/>
            <a:ext cx="8426823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2119" y="105947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39090" y="2987069"/>
            <a:ext cx="6169711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2400"/>
              </a:spcAft>
            </a:pP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3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7797" y="1946609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313653" y="1857551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892801" y="2341329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77797" y="2481187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157838" y="2892931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77797" y="2987069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154423" y="3424851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77797" y="3527085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749571" y="4212546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7797" y="4335467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400801" y="4688033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77797" y="4853841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283198" y="5249539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77797" y="5372461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5628693" y="5717110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77797" y="5895222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2" name="Trăng sáng - tiếng việt lớp 1 sách kết nối">
            <a:hlinkClick r:id="" action="ppaction://media"/>
            <a:extLst>
              <a:ext uri="{FF2B5EF4-FFF2-40B4-BE49-F238E27FC236}">
                <a16:creationId xmlns:a16="http://schemas.microsoft.com/office/drawing/2014/main" id="{66D2A1AC-8A2C-E5D8-3422-42F0CDD2F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5070" y="3590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2" grpId="0"/>
      <p:bldP spid="15" grpId="0"/>
      <p:bldP spid="18" grpId="0"/>
      <p:bldP spid="20" grpId="0"/>
      <p:bldP spid="22" grpId="0"/>
      <p:bldP spid="26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58003" y="2424918"/>
            <a:ext cx="8211884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2400"/>
              </a:spcAft>
            </a:pP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3733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45407" y="2087887"/>
            <a:ext cx="694447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416801" y="2819401"/>
            <a:ext cx="189393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823201" y="5461001"/>
            <a:ext cx="189393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045406" y="4594049"/>
            <a:ext cx="694447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1748411" y="1325190"/>
            <a:ext cx="347224" cy="190391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1748411" y="3899084"/>
            <a:ext cx="347224" cy="190391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9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50457" y="1215456"/>
            <a:ext cx="5142507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0461" y="3761284"/>
            <a:ext cx="51425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</p:spTree>
    <p:extLst>
      <p:ext uri="{BB962C8B-B14F-4D97-AF65-F5344CB8AC3E}">
        <p14:creationId xmlns:p14="http://schemas.microsoft.com/office/powerpoint/2010/main" val="41754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889272" y="2108201"/>
            <a:ext cx="6153129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2400"/>
              </a:spcAft>
            </a:pP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7510" y="6053013"/>
            <a:ext cx="10277791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bạn nhỏ sáng nhờ đâu?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0" y="2006600"/>
            <a:ext cx="497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77510" y="6053013"/>
            <a:ext cx="10277791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giống như ….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16635" y="2548467"/>
            <a:ext cx="1247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977510" y="6053013"/>
            <a:ext cx="10277791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 giống như ….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441720" y="4406900"/>
            <a:ext cx="2940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63621" y="6053013"/>
            <a:ext cx="11305569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cho thấy trăng và bạn nhỏ rất thân thiết?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025555" y="4885267"/>
            <a:ext cx="42388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57005" y="5427133"/>
            <a:ext cx="46291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213600" y="2311401"/>
            <a:ext cx="4707467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1600"/>
              </a:spcAft>
            </a:pPr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33" y="1092200"/>
            <a:ext cx="7071033" cy="40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123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1" y="203425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815970" y="667267"/>
            <a:ext cx="8402788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9A022-A1B2-5FB9-5329-6A7F85B05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783" y="1581020"/>
            <a:ext cx="8550103" cy="474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D70B0-9EE3-ABA1-3655-7D393D98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87" y="2260643"/>
            <a:ext cx="5496496" cy="30527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4DBA9C-6549-4689-685A-7EAF94B19E8C}"/>
              </a:ext>
            </a:extLst>
          </p:cNvPr>
          <p:cNvSpPr/>
          <p:nvPr/>
        </p:nvSpPr>
        <p:spPr>
          <a:xfrm>
            <a:off x="6141706" y="616929"/>
            <a:ext cx="5325364" cy="2311622"/>
          </a:xfrm>
          <a:custGeom>
            <a:avLst/>
            <a:gdLst>
              <a:gd name="connsiteX0" fmla="*/ 0 w 5325364"/>
              <a:gd name="connsiteY0" fmla="*/ 385278 h 2311622"/>
              <a:gd name="connsiteX1" fmla="*/ 385278 w 5325364"/>
              <a:gd name="connsiteY1" fmla="*/ 0 h 2311622"/>
              <a:gd name="connsiteX2" fmla="*/ 4940086 w 5325364"/>
              <a:gd name="connsiteY2" fmla="*/ 0 h 2311622"/>
              <a:gd name="connsiteX3" fmla="*/ 5325364 w 5325364"/>
              <a:gd name="connsiteY3" fmla="*/ 385278 h 2311622"/>
              <a:gd name="connsiteX4" fmla="*/ 5325364 w 5325364"/>
              <a:gd name="connsiteY4" fmla="*/ 1926344 h 2311622"/>
              <a:gd name="connsiteX5" fmla="*/ 4940086 w 5325364"/>
              <a:gd name="connsiteY5" fmla="*/ 2311622 h 2311622"/>
              <a:gd name="connsiteX6" fmla="*/ 385278 w 5325364"/>
              <a:gd name="connsiteY6" fmla="*/ 2311622 h 2311622"/>
              <a:gd name="connsiteX7" fmla="*/ 0 w 5325364"/>
              <a:gd name="connsiteY7" fmla="*/ 1926344 h 2311622"/>
              <a:gd name="connsiteX8" fmla="*/ 0 w 5325364"/>
              <a:gd name="connsiteY8" fmla="*/ 385278 h 231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5364" h="2311622" fill="none" extrusionOk="0">
                <a:moveTo>
                  <a:pt x="0" y="385278"/>
                </a:moveTo>
                <a:cubicBezTo>
                  <a:pt x="-12253" y="200683"/>
                  <a:pt x="170733" y="35398"/>
                  <a:pt x="385278" y="0"/>
                </a:cubicBezTo>
                <a:cubicBezTo>
                  <a:pt x="2415821" y="53328"/>
                  <a:pt x="2967842" y="17429"/>
                  <a:pt x="4940086" y="0"/>
                </a:cubicBezTo>
                <a:cubicBezTo>
                  <a:pt x="5126377" y="-18561"/>
                  <a:pt x="5337013" y="141108"/>
                  <a:pt x="5325364" y="385278"/>
                </a:cubicBezTo>
                <a:cubicBezTo>
                  <a:pt x="5239437" y="1024910"/>
                  <a:pt x="5408788" y="1517540"/>
                  <a:pt x="5325364" y="1926344"/>
                </a:cubicBezTo>
                <a:cubicBezTo>
                  <a:pt x="5313315" y="2158212"/>
                  <a:pt x="5166720" y="2325132"/>
                  <a:pt x="4940086" y="2311622"/>
                </a:cubicBezTo>
                <a:cubicBezTo>
                  <a:pt x="3188597" y="2238363"/>
                  <a:pt x="2583940" y="2324620"/>
                  <a:pt x="385278" y="2311622"/>
                </a:cubicBezTo>
                <a:cubicBezTo>
                  <a:pt x="135100" y="2311350"/>
                  <a:pt x="11699" y="2130349"/>
                  <a:pt x="0" y="1926344"/>
                </a:cubicBezTo>
                <a:cubicBezTo>
                  <a:pt x="-59895" y="1278264"/>
                  <a:pt x="69102" y="660865"/>
                  <a:pt x="0" y="385278"/>
                </a:cubicBezTo>
                <a:close/>
              </a:path>
              <a:path w="5325364" h="2311622" stroke="0" extrusionOk="0">
                <a:moveTo>
                  <a:pt x="0" y="385278"/>
                </a:moveTo>
                <a:cubicBezTo>
                  <a:pt x="-13853" y="160200"/>
                  <a:pt x="185664" y="36259"/>
                  <a:pt x="385278" y="0"/>
                </a:cubicBezTo>
                <a:cubicBezTo>
                  <a:pt x="857887" y="-106828"/>
                  <a:pt x="4072425" y="-116700"/>
                  <a:pt x="4940086" y="0"/>
                </a:cubicBezTo>
                <a:cubicBezTo>
                  <a:pt x="5159289" y="23297"/>
                  <a:pt x="5321050" y="189606"/>
                  <a:pt x="5325364" y="385278"/>
                </a:cubicBezTo>
                <a:cubicBezTo>
                  <a:pt x="5274640" y="870635"/>
                  <a:pt x="5310318" y="1686595"/>
                  <a:pt x="5325364" y="1926344"/>
                </a:cubicBezTo>
                <a:cubicBezTo>
                  <a:pt x="5365608" y="2135772"/>
                  <a:pt x="5151079" y="2303500"/>
                  <a:pt x="4940086" y="2311622"/>
                </a:cubicBezTo>
                <a:cubicBezTo>
                  <a:pt x="2899087" y="2211119"/>
                  <a:pt x="2516472" y="2249347"/>
                  <a:pt x="385278" y="2311622"/>
                </a:cubicBezTo>
                <a:cubicBezTo>
                  <a:pt x="141815" y="2316434"/>
                  <a:pt x="-6327" y="2137639"/>
                  <a:pt x="0" y="1926344"/>
                </a:cubicBezTo>
                <a:cubicBezTo>
                  <a:pt x="31969" y="1222385"/>
                  <a:pt x="-35860" y="1115769"/>
                  <a:pt x="0" y="38527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xmlns="" sd="6359848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sự vật, hoạt động có tên gọi chứa vần uyên, uyết. 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D2AD8-B94C-A596-63EC-19ED89E84F53}"/>
              </a:ext>
            </a:extLst>
          </p:cNvPr>
          <p:cNvSpPr txBox="1"/>
          <p:nvPr/>
        </p:nvSpPr>
        <p:spPr>
          <a:xfrm>
            <a:off x="6487297" y="3447535"/>
            <a:ext cx="49674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khuyết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di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215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947" y="185844"/>
            <a:ext cx="2026973" cy="202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0048598" y="6266763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318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307" y="2212817"/>
            <a:ext cx="10641608" cy="24460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15295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044545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DAC13B31-B58F-DCFD-74EA-3D572CB1F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7" y="2248931"/>
            <a:ext cx="5979874" cy="145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45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 defTabSz="91440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48" y="3774475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51" y="405360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888" y="-15554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169" y="446261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4" y="405360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24" y="-441069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64" y="20976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4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3774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58" y="184231"/>
            <a:ext cx="1602061" cy="11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711850-9295-1E15-C86C-D9ADB8782B9C}"/>
              </a:ext>
            </a:extLst>
          </p:cNvPr>
          <p:cNvSpPr/>
          <p:nvPr/>
        </p:nvSpPr>
        <p:spPr>
          <a:xfrm>
            <a:off x="3203609" y="2041696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uyêt</a:t>
            </a:r>
            <a:endParaRPr lang="vi-VN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0DA54-11D9-6500-93F5-3BD713E90F38}"/>
              </a:ext>
            </a:extLst>
          </p:cNvPr>
          <p:cNvSpPr/>
          <p:nvPr/>
        </p:nvSpPr>
        <p:spPr>
          <a:xfrm>
            <a:off x="3203609" y="349394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uyên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D7443-3E9F-171A-A339-5FC57EE381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7" y="2273167"/>
            <a:ext cx="796700" cy="78137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06B84C-857A-0BB5-2633-D399DE3BC3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3743265"/>
            <a:ext cx="806143" cy="776989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08A3C2-378A-4CB5-BCC6-18818B9106BF}"/>
              </a:ext>
            </a:extLst>
          </p:cNvPr>
          <p:cNvSpPr/>
          <p:nvPr/>
        </p:nvSpPr>
        <p:spPr>
          <a:xfrm>
            <a:off x="3203609" y="4977504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uyt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648B47-CDAB-EC62-66A3-F15D11F4B8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5114304"/>
            <a:ext cx="806143" cy="776989"/>
          </a:xfrm>
          <a:prstGeom prst="rect">
            <a:avLst/>
          </a:prstGeom>
          <a:noFill/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E740F1-9044-86D9-1261-B34A66A5CE3D}"/>
              </a:ext>
            </a:extLst>
          </p:cNvPr>
          <p:cNvSpPr/>
          <p:nvPr/>
        </p:nvSpPr>
        <p:spPr>
          <a:xfrm>
            <a:off x="1125805" y="198025"/>
            <a:ext cx="9940390" cy="919238"/>
          </a:xfrm>
          <a:prstGeom prst="round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800" b="1" kern="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48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</a:t>
            </a:r>
            <a:r>
              <a:rPr lang="en-US" sz="48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1B800-1DD8-046C-6E05-977F4B9D0F74}"/>
              </a:ext>
            </a:extLst>
          </p:cNvPr>
          <p:cNvSpPr txBox="1"/>
          <p:nvPr/>
        </p:nvSpPr>
        <p:spPr>
          <a:xfrm rot="5886464">
            <a:off x="6800850" y="171425"/>
            <a:ext cx="428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7" name="Picture 12" descr="Bird GIFs - Get the best GIF on GIPHY">
            <a:hlinkClick r:id="rId9" action="ppaction://hlinksldjump"/>
            <a:extLst>
              <a:ext uri="{FF2B5EF4-FFF2-40B4-BE49-F238E27FC236}">
                <a16:creationId xmlns:a16="http://schemas.microsoft.com/office/drawing/2014/main" id="{0AFE4DD3-7DE1-063B-F639-D3368F3826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58" y="184231"/>
            <a:ext cx="1602061" cy="11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8281E9-ACBD-FA11-7AB0-CE5A7A632AA4}"/>
              </a:ext>
            </a:extLst>
          </p:cNvPr>
          <p:cNvSpPr/>
          <p:nvPr/>
        </p:nvSpPr>
        <p:spPr>
          <a:xfrm>
            <a:off x="3203609" y="2041696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uyên</a:t>
            </a:r>
            <a:endParaRPr lang="vi-VN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70294D-6D98-CA6D-64CE-11E17CD4C492}"/>
              </a:ext>
            </a:extLst>
          </p:cNvPr>
          <p:cNvSpPr/>
          <p:nvPr/>
        </p:nvSpPr>
        <p:spPr>
          <a:xfrm>
            <a:off x="3203609" y="349394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uyêt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CC21D0-3597-A123-0A42-542FC1A667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7" y="2273167"/>
            <a:ext cx="796700" cy="781372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C26274-2C93-C78F-0A3E-26FEE3B285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3743265"/>
            <a:ext cx="806143" cy="776989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2D6A417-FDCF-F9E7-D545-B8D05525E0C7}"/>
              </a:ext>
            </a:extLst>
          </p:cNvPr>
          <p:cNvSpPr/>
          <p:nvPr/>
        </p:nvSpPr>
        <p:spPr>
          <a:xfrm>
            <a:off x="3203609" y="4977504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uyn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71409C-91C0-2081-D701-5D2D04D975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5114304"/>
            <a:ext cx="806143" cy="776989"/>
          </a:xfrm>
          <a:prstGeom prst="rect">
            <a:avLst/>
          </a:prstGeom>
          <a:noFill/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0FB632-B8CE-4873-E40B-7E62AC58A454}"/>
              </a:ext>
            </a:extLst>
          </p:cNvPr>
          <p:cNvSpPr/>
          <p:nvPr/>
        </p:nvSpPr>
        <p:spPr>
          <a:xfrm>
            <a:off x="1125805" y="122910"/>
            <a:ext cx="9940390" cy="1123549"/>
          </a:xfrm>
          <a:prstGeom prst="round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60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tr… </a:t>
            </a:r>
            <a:r>
              <a:rPr lang="en-US" sz="6000" b="1" kern="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thuyết</a:t>
            </a:r>
            <a:endParaRPr lang="en-US" sz="6000" b="1" kern="0" dirty="0">
              <a:solidFill>
                <a:srgbClr val="422C4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DE39D6-B870-0A67-B6F7-DF6F6C865602}"/>
              </a:ext>
            </a:extLst>
          </p:cNvPr>
          <p:cNvSpPr txBox="1"/>
          <p:nvPr/>
        </p:nvSpPr>
        <p:spPr>
          <a:xfrm rot="19334381">
            <a:off x="5186364" y="242863"/>
            <a:ext cx="428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525CA6-766F-F64B-27AE-FE4E3576EF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190086" y="120770"/>
            <a:ext cx="12211729" cy="7067550"/>
          </a:xfrm>
          <a:prstGeom prst="rect">
            <a:avLst/>
          </a:prstGeom>
        </p:spPr>
      </p:pic>
      <p:pic>
        <p:nvPicPr>
          <p:cNvPr id="5" name="Picture 12" descr="Bird GIFs - Get the best GIF on GIPHY">
            <a:hlinkClick r:id="rId9" action="ppaction://hlinksldjump"/>
            <a:extLst>
              <a:ext uri="{FF2B5EF4-FFF2-40B4-BE49-F238E27FC236}">
                <a16:creationId xmlns:a16="http://schemas.microsoft.com/office/drawing/2014/main" id="{50F6164E-4A67-771D-C7C2-AD8B1F71EC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58" y="184231"/>
            <a:ext cx="1602061" cy="11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64CC31-DAB4-49E8-981A-55BA525AC0CF}"/>
              </a:ext>
            </a:extLst>
          </p:cNvPr>
          <p:cNvSpPr/>
          <p:nvPr/>
        </p:nvSpPr>
        <p:spPr>
          <a:xfrm>
            <a:off x="2343863" y="5012765"/>
            <a:ext cx="746836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40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Là bốn chân của ngựa</a:t>
            </a:r>
            <a:endParaRPr lang="vi-VN" sz="40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85914-BE39-71C1-C462-A29BEAD5705C}"/>
              </a:ext>
            </a:extLst>
          </p:cNvPr>
          <p:cNvSpPr/>
          <p:nvPr/>
        </p:nvSpPr>
        <p:spPr>
          <a:xfrm>
            <a:off x="2343863" y="3566197"/>
            <a:ext cx="746836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Là chiếc đuôi của ngựa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1A777C-EC2A-E4A4-58BF-DEA313AE3E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7" y="5171981"/>
            <a:ext cx="796700" cy="781372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EC0B4E-3FF2-3CD2-25D1-594CF6A106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3743265"/>
            <a:ext cx="806143" cy="776989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9CC3840-0C0A-2518-64F1-E264B483B69F}"/>
              </a:ext>
            </a:extLst>
          </p:cNvPr>
          <p:cNvSpPr/>
          <p:nvPr/>
        </p:nvSpPr>
        <p:spPr>
          <a:xfrm>
            <a:off x="2343863" y="2154841"/>
            <a:ext cx="746836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Là đôi cánh giả của ngựa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D023BB-3C0A-9F43-D2DE-FCA90207E7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2219386"/>
            <a:ext cx="806143" cy="776989"/>
          </a:xfrm>
          <a:prstGeom prst="rect">
            <a:avLst/>
          </a:prstGeom>
          <a:noFill/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26E391-3172-A47A-57BE-981482F9E8F7}"/>
              </a:ext>
            </a:extLst>
          </p:cNvPr>
          <p:cNvSpPr/>
          <p:nvPr/>
        </p:nvSpPr>
        <p:spPr>
          <a:xfrm>
            <a:off x="1100858" y="508876"/>
            <a:ext cx="9940390" cy="791543"/>
          </a:xfrm>
          <a:prstGeom prst="round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050" b="1" kern="0">
                <a:solidFill>
                  <a:srgbClr val="422C46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Cánh của ngựa trắng thực ra là gì?</a:t>
            </a:r>
            <a:endParaRPr lang="en-US" sz="4050" b="1" kern="0" dirty="0">
              <a:solidFill>
                <a:srgbClr val="422C46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7" name="Picture 12" descr="Bird GIFs - Get the best GIF on GIPHY">
            <a:hlinkClick r:id="rId9" action="ppaction://hlinksldjump"/>
            <a:extLst>
              <a:ext uri="{FF2B5EF4-FFF2-40B4-BE49-F238E27FC236}">
                <a16:creationId xmlns:a16="http://schemas.microsoft.com/office/drawing/2014/main" id="{D4E11E2B-6309-42F6-71DE-F1A520170F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58" y="184231"/>
            <a:ext cx="1602061" cy="11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4536AC-579D-D754-2B15-EE48648D1B1B}"/>
              </a:ext>
            </a:extLst>
          </p:cNvPr>
          <p:cNvSpPr/>
          <p:nvPr/>
        </p:nvSpPr>
        <p:spPr>
          <a:xfrm>
            <a:off x="2991944" y="5012765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uyên</a:t>
            </a:r>
            <a:endParaRPr lang="vi-VN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10B5C-5BF8-C5BB-CE6C-93BE61185E7A}"/>
              </a:ext>
            </a:extLst>
          </p:cNvPr>
          <p:cNvSpPr/>
          <p:nvPr/>
        </p:nvSpPr>
        <p:spPr>
          <a:xfrm>
            <a:off x="2991944" y="3566197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uyêt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3EE5ED-077C-71F5-777E-9D9B8234E4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7" y="5171981"/>
            <a:ext cx="796700" cy="781372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C7C65-E8B2-E7D9-2A46-09788C2883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3743265"/>
            <a:ext cx="806143" cy="776989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D1F8D3E-5A7C-7BAF-5AF8-30C15CAFCD39}"/>
              </a:ext>
            </a:extLst>
          </p:cNvPr>
          <p:cNvSpPr/>
          <p:nvPr/>
        </p:nvSpPr>
        <p:spPr>
          <a:xfrm>
            <a:off x="2991944" y="2154841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ung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DB4A49-E71F-E761-6EA2-DA8BEA0F36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2219386"/>
            <a:ext cx="806143" cy="776989"/>
          </a:xfrm>
          <a:prstGeom prst="rect">
            <a:avLst/>
          </a:prstGeom>
          <a:noFill/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CC431B-A707-EB60-41F2-28D66A01199B}"/>
              </a:ext>
            </a:extLst>
          </p:cNvPr>
          <p:cNvSpPr/>
          <p:nvPr/>
        </p:nvSpPr>
        <p:spPr>
          <a:xfrm>
            <a:off x="1125805" y="198025"/>
            <a:ext cx="9940390" cy="1225704"/>
          </a:xfrm>
          <a:prstGeom prst="round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66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</a:t>
            </a:r>
            <a:r>
              <a:rPr lang="en-US" sz="6600" b="1" kern="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</a:t>
            </a:r>
            <a:r>
              <a:rPr lang="en-US" sz="66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807562-4285-7B90-8A13-E2733F96F6A4}"/>
              </a:ext>
            </a:extLst>
          </p:cNvPr>
          <p:cNvSpPr txBox="1"/>
          <p:nvPr/>
        </p:nvSpPr>
        <p:spPr>
          <a:xfrm rot="19334381">
            <a:off x="6986590" y="342876"/>
            <a:ext cx="428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8627" y="-69832"/>
            <a:ext cx="2038293" cy="233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48598" y="6266763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318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35"/>
          <a:stretch/>
        </p:blipFill>
        <p:spPr>
          <a:xfrm rot="1269311">
            <a:off x="4952659" y="1902834"/>
            <a:ext cx="4299325" cy="40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992" y="8483"/>
            <a:ext cx="1925624" cy="19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48598" y="6266763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318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16" y="287192"/>
            <a:ext cx="2229670" cy="203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23" y="185843"/>
            <a:ext cx="1937196" cy="19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10048598" y="6266763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318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522" y="3124954"/>
            <a:ext cx="10641608" cy="11975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defTabSz="1217249"/>
            <a:r>
              <a:rPr lang="en-US" sz="7182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</a:p>
        </p:txBody>
      </p:sp>
    </p:spTree>
    <p:extLst>
      <p:ext uri="{BB962C8B-B14F-4D97-AF65-F5344CB8AC3E}">
        <p14:creationId xmlns:p14="http://schemas.microsoft.com/office/powerpoint/2010/main" val="204479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23" y="185843"/>
            <a:ext cx="1937196" cy="19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48598" y="6266763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318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3"/>
          <a:stretch/>
        </p:blipFill>
        <p:spPr>
          <a:xfrm>
            <a:off x="3714307" y="-523596"/>
            <a:ext cx="6334290" cy="57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0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23" y="185843"/>
            <a:ext cx="1937196" cy="19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48598" y="6266763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249"/>
            <a:endParaRPr lang="en-US" sz="318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8342" y="2138231"/>
            <a:ext cx="10641608" cy="3489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1217249"/>
            <a:r>
              <a:rPr lang="en-US" sz="22078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</p:spTree>
    <p:extLst>
      <p:ext uri="{BB962C8B-B14F-4D97-AF65-F5344CB8AC3E}">
        <p14:creationId xmlns:p14="http://schemas.microsoft.com/office/powerpoint/2010/main" val="31761059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586</Words>
  <Application>Microsoft Office PowerPoint</Application>
  <PresentationFormat>Widescreen</PresentationFormat>
  <Paragraphs>201</Paragraphs>
  <Slides>45</Slides>
  <Notes>20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Arial</vt:lpstr>
      <vt:lpstr>Arial Rounded MT Bold</vt:lpstr>
      <vt:lpstr>Arial-Rounded</vt:lpstr>
      <vt:lpstr>Black Han Sans</vt:lpstr>
      <vt:lpstr>Calibri</vt:lpstr>
      <vt:lpstr>Calibri Light</vt:lpstr>
      <vt:lpstr>等线</vt:lpstr>
      <vt:lpstr>HP001 4 hàng</vt:lpstr>
      <vt:lpstr>Karla</vt:lpstr>
      <vt:lpstr>Karla Regular</vt:lpstr>
      <vt:lpstr>Luckiest Guy</vt:lpstr>
      <vt:lpstr>UTM Cookies</vt:lpstr>
      <vt:lpstr>Office Theme</vt:lpstr>
      <vt:lpstr>1_Office Theme</vt:lpstr>
      <vt:lpstr>1_Custom Design</vt:lpstr>
      <vt:lpstr>2_Office Theme</vt:lpstr>
      <vt:lpstr>3_Office Theme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99</cp:revision>
  <dcterms:created xsi:type="dcterms:W3CDTF">2020-08-06T11:51:00Z</dcterms:created>
  <dcterms:modified xsi:type="dcterms:W3CDTF">2026-04-28T15:15:56Z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