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69" r:id="rId2"/>
    <p:sldId id="272" r:id="rId3"/>
    <p:sldId id="289" r:id="rId4"/>
    <p:sldId id="371" r:id="rId5"/>
    <p:sldId id="273" r:id="rId6"/>
    <p:sldId id="277" r:id="rId7"/>
    <p:sldId id="386" r:id="rId8"/>
    <p:sldId id="279" r:id="rId9"/>
    <p:sldId id="374" r:id="rId10"/>
    <p:sldId id="38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52AF8-39C4-4986-83C4-3902CB6D9DA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3A7A1-6A32-4BCA-9CA2-1AD0C7EFD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90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94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07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7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9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94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40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34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7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1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00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FC29E1-0891-7D37-E855-F0CF09E3BC9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4976"/>
            <a:ext cx="12192000" cy="69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6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n tay mẹ">
            <a:hlinkClick r:id="" action="ppaction://media"/>
            <a:extLst>
              <a:ext uri="{FF2B5EF4-FFF2-40B4-BE49-F238E27FC236}">
                <a16:creationId xmlns:a16="http://schemas.microsoft.com/office/drawing/2014/main" id="{46F313D3-BAC7-5C40-4876-89F2895738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3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_the_front_202509202042_je05a">
            <a:hlinkClick r:id="" action="ppaction://media"/>
            <a:extLst>
              <a:ext uri="{FF2B5EF4-FFF2-40B4-BE49-F238E27FC236}">
                <a16:creationId xmlns:a16="http://schemas.microsoft.com/office/drawing/2014/main" id="{7897C402-56BE-5942-E019-042F8F7992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74C0B3E-6FF9-8C2C-6611-C8F20AF7F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8" y="0"/>
            <a:ext cx="10588003" cy="7040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12DB92-3747-C1D7-618D-1352272DE65C}"/>
              </a:ext>
            </a:extLst>
          </p:cNvPr>
          <p:cNvSpPr txBox="1"/>
          <p:nvPr/>
        </p:nvSpPr>
        <p:spPr>
          <a:xfrm>
            <a:off x="2921817" y="3289778"/>
            <a:ext cx="63696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con?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4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1AEAB3-436B-7379-0BB0-446A2EA24C29}"/>
              </a:ext>
            </a:extLst>
          </p:cNvPr>
          <p:cNvSpPr/>
          <p:nvPr/>
        </p:nvSpPr>
        <p:spPr>
          <a:xfrm>
            <a:off x="447675" y="361950"/>
            <a:ext cx="11268075" cy="6496050"/>
          </a:xfrm>
          <a:custGeom>
            <a:avLst/>
            <a:gdLst>
              <a:gd name="csX0" fmla="*/ 0 w 11268075"/>
              <a:gd name="csY0" fmla="*/ 476615 h 6496050"/>
              <a:gd name="csX1" fmla="*/ 476615 w 11268075"/>
              <a:gd name="csY1" fmla="*/ 0 h 6496050"/>
              <a:gd name="csX2" fmla="*/ 10791460 w 11268075"/>
              <a:gd name="csY2" fmla="*/ 0 h 6496050"/>
              <a:gd name="csX3" fmla="*/ 11268075 w 11268075"/>
              <a:gd name="csY3" fmla="*/ 476615 h 6496050"/>
              <a:gd name="csX4" fmla="*/ 11268075 w 11268075"/>
              <a:gd name="csY4" fmla="*/ 6019435 h 6496050"/>
              <a:gd name="csX5" fmla="*/ 10791460 w 11268075"/>
              <a:gd name="csY5" fmla="*/ 6496050 h 6496050"/>
              <a:gd name="csX6" fmla="*/ 476615 w 11268075"/>
              <a:gd name="csY6" fmla="*/ 6496050 h 6496050"/>
              <a:gd name="csX7" fmla="*/ 0 w 11268075"/>
              <a:gd name="csY7" fmla="*/ 6019435 h 6496050"/>
              <a:gd name="csX8" fmla="*/ 0 w 11268075"/>
              <a:gd name="csY8" fmla="*/ 476615 h 64960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268075" h="6496050" fill="none" extrusionOk="0">
                <a:moveTo>
                  <a:pt x="0" y="476615"/>
                </a:moveTo>
                <a:cubicBezTo>
                  <a:pt x="-11505" y="224414"/>
                  <a:pt x="166275" y="15290"/>
                  <a:pt x="476615" y="0"/>
                </a:cubicBezTo>
                <a:cubicBezTo>
                  <a:pt x="3748220" y="-88141"/>
                  <a:pt x="8898165" y="-30127"/>
                  <a:pt x="10791460" y="0"/>
                </a:cubicBezTo>
                <a:cubicBezTo>
                  <a:pt x="11047890" y="-19675"/>
                  <a:pt x="11288712" y="206384"/>
                  <a:pt x="11268075" y="476615"/>
                </a:cubicBezTo>
                <a:cubicBezTo>
                  <a:pt x="11291369" y="1702234"/>
                  <a:pt x="11153678" y="4533994"/>
                  <a:pt x="11268075" y="6019435"/>
                </a:cubicBezTo>
                <a:cubicBezTo>
                  <a:pt x="11300831" y="6310591"/>
                  <a:pt x="11065748" y="6506839"/>
                  <a:pt x="10791460" y="6496050"/>
                </a:cubicBezTo>
                <a:cubicBezTo>
                  <a:pt x="9186121" y="6338658"/>
                  <a:pt x="3663310" y="6478272"/>
                  <a:pt x="476615" y="6496050"/>
                </a:cubicBezTo>
                <a:cubicBezTo>
                  <a:pt x="185731" y="6457272"/>
                  <a:pt x="-5163" y="6245681"/>
                  <a:pt x="0" y="6019435"/>
                </a:cubicBezTo>
                <a:cubicBezTo>
                  <a:pt x="-165838" y="5008569"/>
                  <a:pt x="-140199" y="1463591"/>
                  <a:pt x="0" y="476615"/>
                </a:cubicBezTo>
                <a:close/>
              </a:path>
              <a:path w="11268075" h="6496050" stroke="0" extrusionOk="0">
                <a:moveTo>
                  <a:pt x="0" y="476615"/>
                </a:moveTo>
                <a:cubicBezTo>
                  <a:pt x="-36882" y="214226"/>
                  <a:pt x="208344" y="-7932"/>
                  <a:pt x="476615" y="0"/>
                </a:cubicBezTo>
                <a:cubicBezTo>
                  <a:pt x="2299564" y="35450"/>
                  <a:pt x="7857961" y="37244"/>
                  <a:pt x="10791460" y="0"/>
                </a:cubicBezTo>
                <a:cubicBezTo>
                  <a:pt x="11059871" y="-13366"/>
                  <a:pt x="11236092" y="212017"/>
                  <a:pt x="11268075" y="476615"/>
                </a:cubicBezTo>
                <a:cubicBezTo>
                  <a:pt x="11423712" y="2909163"/>
                  <a:pt x="11166837" y="3932060"/>
                  <a:pt x="11268075" y="6019435"/>
                </a:cubicBezTo>
                <a:cubicBezTo>
                  <a:pt x="11282783" y="6280627"/>
                  <a:pt x="11053506" y="6492868"/>
                  <a:pt x="10791460" y="6496050"/>
                </a:cubicBezTo>
                <a:cubicBezTo>
                  <a:pt x="6360903" y="6474545"/>
                  <a:pt x="1799167" y="6624177"/>
                  <a:pt x="476615" y="6496050"/>
                </a:cubicBezTo>
                <a:cubicBezTo>
                  <a:pt x="238780" y="6481049"/>
                  <a:pt x="41880" y="6303225"/>
                  <a:pt x="0" y="6019435"/>
                </a:cubicBezTo>
                <a:cubicBezTo>
                  <a:pt x="-124700" y="5130740"/>
                  <a:pt x="-57919" y="2711013"/>
                  <a:pt x="0" y="47661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>
                      <a:gd name="adj" fmla="val 733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FBE9EB-15A5-6265-2A9C-BA764A4DB82A}"/>
              </a:ext>
            </a:extLst>
          </p:cNvPr>
          <p:cNvGrpSpPr/>
          <p:nvPr/>
        </p:nvGrpSpPr>
        <p:grpSpPr>
          <a:xfrm>
            <a:off x="562673" y="-230374"/>
            <a:ext cx="10753027" cy="1639810"/>
            <a:chOff x="1448498" y="5017901"/>
            <a:chExt cx="10753027" cy="163981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7E8DF97-1D5D-63DC-D372-DC6F9492688B}"/>
                </a:ext>
              </a:extLst>
            </p:cNvPr>
            <p:cNvGrpSpPr/>
            <p:nvPr/>
          </p:nvGrpSpPr>
          <p:grpSpPr>
            <a:xfrm>
              <a:off x="1448498" y="5017901"/>
              <a:ext cx="10753027" cy="1639810"/>
              <a:chOff x="1448498" y="5017901"/>
              <a:chExt cx="10753027" cy="163981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B966772-B217-9831-C528-42AEE5EDCA89}"/>
                  </a:ext>
                </a:extLst>
              </p:cNvPr>
              <p:cNvGrpSpPr/>
              <p:nvPr/>
            </p:nvGrpSpPr>
            <p:grpSpPr>
              <a:xfrm>
                <a:off x="1988817" y="5635299"/>
                <a:ext cx="10212708" cy="1022412"/>
                <a:chOff x="1650124" y="2144110"/>
                <a:chExt cx="12322648" cy="2017987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A615ABE9-ABE3-D8AC-9B84-1E13CCC0862E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12265184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rgbClr val="FEC2E9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BF946050-D990-80E8-12C6-1B581B4D0D6A}"/>
                    </a:ext>
                  </a:extLst>
                </p:cNvPr>
                <p:cNvSpPr/>
                <p:nvPr/>
              </p:nvSpPr>
              <p:spPr>
                <a:xfrm>
                  <a:off x="1765736" y="2228194"/>
                  <a:ext cx="12207036" cy="1828799"/>
                </a:xfrm>
                <a:prstGeom prst="roundRect">
                  <a:avLst/>
                </a:prstGeom>
                <a:noFill/>
                <a:ln w="57150">
                  <a:solidFill>
                    <a:srgbClr val="EA7AA7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25AE449-AD19-2862-56D8-70A370DFB2F4}"/>
                  </a:ext>
                </a:extLst>
              </p:cNvPr>
              <p:cNvGrpSpPr/>
              <p:nvPr/>
            </p:nvGrpSpPr>
            <p:grpSpPr>
              <a:xfrm>
                <a:off x="1448498" y="5017901"/>
                <a:ext cx="1516496" cy="1373872"/>
                <a:chOff x="474569" y="2683864"/>
                <a:chExt cx="1755900" cy="1785014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1D4AD133-6523-06BE-F96D-5C63980CFF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7969" r="90000">
                              <a14:foregroundMark x1="12500" y1="22656" x2="7969" y2="226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74569" y="2683864"/>
                  <a:ext cx="1755900" cy="1785014"/>
                </a:xfrm>
                <a:prstGeom prst="rect">
                  <a:avLst/>
                </a:prstGeom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A1E0999-7C50-9CEA-7DD5-90652C46EFA3}"/>
                    </a:ext>
                  </a:extLst>
                </p:cNvPr>
                <p:cNvSpPr txBox="1"/>
                <p:nvPr/>
              </p:nvSpPr>
              <p:spPr>
                <a:xfrm>
                  <a:off x="1095015" y="3259032"/>
                  <a:ext cx="515007" cy="999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LNTH-LuoLuoNotangYuanTi 1" charset="-128"/>
                      <a:cs typeface="Calibri" panose="020F0502020204030204" pitchFamily="34" charset="0"/>
                    </a:rPr>
                    <a:t>?</a:t>
                  </a:r>
                  <a:endPara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LNTH-LuoLuoNotangYuanTi 1" charset="-128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48186F-544F-C210-BAC9-13DA254960A6}"/>
                </a:ext>
              </a:extLst>
            </p:cNvPr>
            <p:cNvSpPr txBox="1"/>
            <p:nvPr/>
          </p:nvSpPr>
          <p:spPr>
            <a:xfrm>
              <a:off x="2619107" y="5675139"/>
              <a:ext cx="93728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cha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cha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D1D0E42-BB47-B430-3C17-5294F02C0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1664615"/>
            <a:ext cx="4199334" cy="4555210"/>
          </a:xfrm>
          <a:prstGeom prst="rect">
            <a:avLst/>
          </a:prstGeom>
        </p:spPr>
      </p:pic>
      <p:pic>
        <p:nvPicPr>
          <p:cNvPr id="19" name="Picture 18" descr="A person and person holding each other&#10;&#10;Description automatically generated with low confidence">
            <a:extLst>
              <a:ext uri="{FF2B5EF4-FFF2-40B4-BE49-F238E27FC236}">
                <a16:creationId xmlns:a16="http://schemas.microsoft.com/office/drawing/2014/main" id="{9044AF5F-D238-B01C-2C94-183D3C101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093" y="1600200"/>
            <a:ext cx="5316923" cy="4572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00C6D29-A343-E398-E13F-DD0995476119}"/>
              </a:ext>
            </a:extLst>
          </p:cNvPr>
          <p:cNvSpPr txBox="1"/>
          <p:nvPr/>
        </p:nvSpPr>
        <p:spPr>
          <a:xfrm>
            <a:off x="819150" y="5571403"/>
            <a:ext cx="4943475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Bạn </a:t>
            </a:r>
            <a:r>
              <a:rPr lang="en-US" sz="28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tặng hoa chúc mừng mẹ nhân ngày 8-3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F8800-F6A9-618E-7554-4BA146B016FB}"/>
              </a:ext>
            </a:extLst>
          </p:cNvPr>
          <p:cNvSpPr txBox="1"/>
          <p:nvPr/>
        </p:nvSpPr>
        <p:spPr>
          <a:xfrm>
            <a:off x="6162675" y="5961928"/>
            <a:ext cx="494347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Bạn </a:t>
            </a:r>
            <a:r>
              <a:rPr lang="en-US" sz="28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trai</a:t>
            </a:r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thơm má bố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74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1AEAB3-436B-7379-0BB0-446A2EA24C29}"/>
              </a:ext>
            </a:extLst>
          </p:cNvPr>
          <p:cNvSpPr/>
          <p:nvPr/>
        </p:nvSpPr>
        <p:spPr>
          <a:xfrm>
            <a:off x="447675" y="361950"/>
            <a:ext cx="11268075" cy="6496050"/>
          </a:xfrm>
          <a:custGeom>
            <a:avLst/>
            <a:gdLst>
              <a:gd name="csX0" fmla="*/ 0 w 11268075"/>
              <a:gd name="csY0" fmla="*/ 1082697 h 6496050"/>
              <a:gd name="csX1" fmla="*/ 1082697 w 11268075"/>
              <a:gd name="csY1" fmla="*/ 0 h 6496050"/>
              <a:gd name="csX2" fmla="*/ 10185378 w 11268075"/>
              <a:gd name="csY2" fmla="*/ 0 h 6496050"/>
              <a:gd name="csX3" fmla="*/ 11268075 w 11268075"/>
              <a:gd name="csY3" fmla="*/ 1082697 h 6496050"/>
              <a:gd name="csX4" fmla="*/ 11268075 w 11268075"/>
              <a:gd name="csY4" fmla="*/ 5413353 h 6496050"/>
              <a:gd name="csX5" fmla="*/ 10185378 w 11268075"/>
              <a:gd name="csY5" fmla="*/ 6496050 h 6496050"/>
              <a:gd name="csX6" fmla="*/ 1082697 w 11268075"/>
              <a:gd name="csY6" fmla="*/ 6496050 h 6496050"/>
              <a:gd name="csX7" fmla="*/ 0 w 11268075"/>
              <a:gd name="csY7" fmla="*/ 5413353 h 6496050"/>
              <a:gd name="csX8" fmla="*/ 0 w 11268075"/>
              <a:gd name="csY8" fmla="*/ 1082697 h 64960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268075" h="6496050" fill="none" extrusionOk="0">
                <a:moveTo>
                  <a:pt x="0" y="1082697"/>
                </a:moveTo>
                <a:cubicBezTo>
                  <a:pt x="-84093" y="565333"/>
                  <a:pt x="441577" y="14008"/>
                  <a:pt x="1082697" y="0"/>
                </a:cubicBezTo>
                <a:cubicBezTo>
                  <a:pt x="3006796" y="-88141"/>
                  <a:pt x="6601734" y="-30127"/>
                  <a:pt x="10185378" y="0"/>
                </a:cubicBezTo>
                <a:cubicBezTo>
                  <a:pt x="10762410" y="-60569"/>
                  <a:pt x="11300110" y="473867"/>
                  <a:pt x="11268075" y="1082697"/>
                </a:cubicBezTo>
                <a:cubicBezTo>
                  <a:pt x="11291369" y="2390095"/>
                  <a:pt x="11153678" y="3599106"/>
                  <a:pt x="11268075" y="5413353"/>
                </a:cubicBezTo>
                <a:cubicBezTo>
                  <a:pt x="11355675" y="6085999"/>
                  <a:pt x="10855295" y="6566242"/>
                  <a:pt x="10185378" y="6496050"/>
                </a:cubicBezTo>
                <a:cubicBezTo>
                  <a:pt x="6981700" y="6338658"/>
                  <a:pt x="2666471" y="6478272"/>
                  <a:pt x="1082697" y="6496050"/>
                </a:cubicBezTo>
                <a:cubicBezTo>
                  <a:pt x="423618" y="6410353"/>
                  <a:pt x="-1632" y="5999621"/>
                  <a:pt x="0" y="5413353"/>
                </a:cubicBezTo>
                <a:cubicBezTo>
                  <a:pt x="-165838" y="3295115"/>
                  <a:pt x="-140199" y="2045144"/>
                  <a:pt x="0" y="1082697"/>
                </a:cubicBezTo>
                <a:close/>
              </a:path>
              <a:path w="11268075" h="6496050" stroke="0" extrusionOk="0">
                <a:moveTo>
                  <a:pt x="0" y="1082697"/>
                </a:moveTo>
                <a:cubicBezTo>
                  <a:pt x="-83159" y="486630"/>
                  <a:pt x="425135" y="-93725"/>
                  <a:pt x="1082697" y="0"/>
                </a:cubicBezTo>
                <a:cubicBezTo>
                  <a:pt x="4394031" y="35450"/>
                  <a:pt x="8927338" y="37244"/>
                  <a:pt x="10185378" y="0"/>
                </a:cubicBezTo>
                <a:cubicBezTo>
                  <a:pt x="10809304" y="-66954"/>
                  <a:pt x="11177558" y="480858"/>
                  <a:pt x="11268075" y="1082697"/>
                </a:cubicBezTo>
                <a:cubicBezTo>
                  <a:pt x="11423712" y="2884156"/>
                  <a:pt x="11166837" y="4421345"/>
                  <a:pt x="11268075" y="5413353"/>
                </a:cubicBezTo>
                <a:cubicBezTo>
                  <a:pt x="11337605" y="6001692"/>
                  <a:pt x="10779502" y="6485728"/>
                  <a:pt x="10185378" y="6496050"/>
                </a:cubicBezTo>
                <a:cubicBezTo>
                  <a:pt x="7468838" y="6474545"/>
                  <a:pt x="5074872" y="6624177"/>
                  <a:pt x="1082697" y="6496050"/>
                </a:cubicBezTo>
                <a:cubicBezTo>
                  <a:pt x="516792" y="6477114"/>
                  <a:pt x="38664" y="6030293"/>
                  <a:pt x="0" y="5413353"/>
                </a:cubicBezTo>
                <a:cubicBezTo>
                  <a:pt x="-124700" y="4576404"/>
                  <a:pt x="-57919" y="2524833"/>
                  <a:pt x="0" y="108269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FBE9EB-15A5-6265-2A9C-BA764A4DB82A}"/>
              </a:ext>
            </a:extLst>
          </p:cNvPr>
          <p:cNvGrpSpPr/>
          <p:nvPr/>
        </p:nvGrpSpPr>
        <p:grpSpPr>
          <a:xfrm>
            <a:off x="1098526" y="212316"/>
            <a:ext cx="10217174" cy="1197120"/>
            <a:chOff x="1984351" y="5460591"/>
            <a:chExt cx="10217174" cy="11971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7E8DF97-1D5D-63DC-D372-DC6F9492688B}"/>
                </a:ext>
              </a:extLst>
            </p:cNvPr>
            <p:cNvGrpSpPr/>
            <p:nvPr/>
          </p:nvGrpSpPr>
          <p:grpSpPr>
            <a:xfrm>
              <a:off x="1984351" y="5460591"/>
              <a:ext cx="10217174" cy="1197120"/>
              <a:chOff x="1984351" y="5460591"/>
              <a:chExt cx="10217174" cy="119712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B966772-B217-9831-C528-42AEE5EDCA89}"/>
                  </a:ext>
                </a:extLst>
              </p:cNvPr>
              <p:cNvGrpSpPr/>
              <p:nvPr/>
            </p:nvGrpSpPr>
            <p:grpSpPr>
              <a:xfrm>
                <a:off x="1988817" y="5635299"/>
                <a:ext cx="10212708" cy="1022412"/>
                <a:chOff x="1650124" y="2144110"/>
                <a:chExt cx="12322648" cy="2017987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A615ABE9-ABE3-D8AC-9B84-1E13CCC0862E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12265184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rgbClr val="FEC2E9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BF946050-D990-80E8-12C6-1B581B4D0D6A}"/>
                    </a:ext>
                  </a:extLst>
                </p:cNvPr>
                <p:cNvSpPr/>
                <p:nvPr/>
              </p:nvSpPr>
              <p:spPr>
                <a:xfrm>
                  <a:off x="1765736" y="2228194"/>
                  <a:ext cx="12207036" cy="1828799"/>
                </a:xfrm>
                <a:prstGeom prst="roundRect">
                  <a:avLst/>
                </a:prstGeom>
                <a:noFill/>
                <a:ln w="57150">
                  <a:solidFill>
                    <a:srgbClr val="EA7AA7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1E0999-7C50-9CEA-7DD5-90652C46EFA3}"/>
                  </a:ext>
                </a:extLst>
              </p:cNvPr>
              <p:cNvSpPr txBox="1"/>
              <p:nvPr/>
            </p:nvSpPr>
            <p:spPr>
              <a:xfrm>
                <a:off x="1984351" y="5460591"/>
                <a:ext cx="44479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48186F-544F-C210-BAC9-13DA254960A6}"/>
                </a:ext>
              </a:extLst>
            </p:cNvPr>
            <p:cNvSpPr txBox="1"/>
            <p:nvPr/>
          </p:nvSpPr>
          <p:spPr>
            <a:xfrm>
              <a:off x="2416913" y="5675139"/>
              <a:ext cx="95750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dưới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tâm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cha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tâm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cha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 descr="A picture containing text, room, vector graphics&#10;&#10;Description automatically generated">
            <a:extLst>
              <a:ext uri="{FF2B5EF4-FFF2-40B4-BE49-F238E27FC236}">
                <a16:creationId xmlns:a16="http://schemas.microsoft.com/office/drawing/2014/main" id="{ACDFFA8B-26F6-087A-A779-3BA432D1B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583210"/>
            <a:ext cx="3745706" cy="4417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D0253-CD61-CC03-D09E-066B264F9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25" y="1572941"/>
            <a:ext cx="3982045" cy="4437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085C84-4CA6-2446-F659-EB28FD733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95" y="1552574"/>
            <a:ext cx="4092629" cy="44672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3E3B3AC-DB8F-0B60-5B6F-19CF46798D47}"/>
              </a:ext>
            </a:extLst>
          </p:cNvPr>
          <p:cNvSpPr txBox="1"/>
          <p:nvPr/>
        </p:nvSpPr>
        <p:spPr>
          <a:xfrm>
            <a:off x="-1" y="5514253"/>
            <a:ext cx="3962401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cùng chị gái phụ giúp mẹ nấu cơm.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91AD45-20BB-7C8E-0183-D180CCD9F059}"/>
              </a:ext>
            </a:extLst>
          </p:cNvPr>
          <p:cNvSpPr txBox="1"/>
          <p:nvPr/>
        </p:nvSpPr>
        <p:spPr>
          <a:xfrm>
            <a:off x="4181474" y="5695228"/>
            <a:ext cx="3505201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cùng bố lau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BF2E86-590F-3E6E-C795-971711934A4B}"/>
              </a:ext>
            </a:extLst>
          </p:cNvPr>
          <p:cNvSpPr txBox="1"/>
          <p:nvPr/>
        </p:nvSpPr>
        <p:spPr>
          <a:xfrm>
            <a:off x="8029574" y="5552353"/>
            <a:ext cx="3962401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F7964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cùng chị gái rửa và xếp gọn bát đĩa.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60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74C0B3E-6FF9-8C2C-6611-C8F20AF7F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8" y="0"/>
            <a:ext cx="10588003" cy="70401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AE248E-F738-269E-E5FA-A687153B9D16}"/>
              </a:ext>
            </a:extLst>
          </p:cNvPr>
          <p:cNvSpPr txBox="1"/>
          <p:nvPr/>
        </p:nvSpPr>
        <p:spPr>
          <a:xfrm>
            <a:off x="3141517" y="3731751"/>
            <a:ext cx="605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1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05DD6B5-E408-3959-A743-01FB9E5E08AD}"/>
              </a:ext>
            </a:extLst>
          </p:cNvPr>
          <p:cNvSpPr/>
          <p:nvPr/>
        </p:nvSpPr>
        <p:spPr>
          <a:xfrm>
            <a:off x="803423" y="440587"/>
            <a:ext cx="10363199" cy="1066800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F5B0D9-A0F3-73D6-7D3C-E8875D41B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580" y="2153936"/>
            <a:ext cx="8761057" cy="3772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737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side_a_room_202509202034_0z5kq">
            <a:hlinkClick r:id="" action="ppaction://media"/>
            <a:extLst>
              <a:ext uri="{FF2B5EF4-FFF2-40B4-BE49-F238E27FC236}">
                <a16:creationId xmlns:a16="http://schemas.microsoft.com/office/drawing/2014/main" id="{002D88AF-B0D3-2899-67A8-DA21DF52AB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738CD8A2-9E21-C1A9-1401-79AEE9A093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2" y="2286000"/>
            <a:ext cx="6396498" cy="37407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751F3E-D053-8DEF-97C8-9D24C1CB771F}"/>
              </a:ext>
            </a:extLst>
          </p:cNvPr>
          <p:cNvSpPr txBox="1"/>
          <p:nvPr/>
        </p:nvSpPr>
        <p:spPr>
          <a:xfrm>
            <a:off x="2537134" y="2738351"/>
            <a:ext cx="3444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tình: 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ốm, bạn biết giữ trật tự cho me nghỉ ngơi.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5276D3C-67CE-573A-6047-8626743B2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366962"/>
            <a:ext cx="5076826" cy="2538413"/>
          </a:xfrm>
          <a:prstGeom prst="rect">
            <a:avLst/>
          </a:prstGeom>
        </p:spPr>
      </p:pic>
      <p:grpSp>
        <p:nvGrpSpPr>
          <p:cNvPr id="31" name="Google Shape;6118;p55">
            <a:extLst>
              <a:ext uri="{FF2B5EF4-FFF2-40B4-BE49-F238E27FC236}">
                <a16:creationId xmlns:a16="http://schemas.microsoft.com/office/drawing/2014/main" id="{ED02A8B1-C67F-D35F-A09E-192FE3CAA023}"/>
              </a:ext>
            </a:extLst>
          </p:cNvPr>
          <p:cNvGrpSpPr/>
          <p:nvPr/>
        </p:nvGrpSpPr>
        <p:grpSpPr>
          <a:xfrm>
            <a:off x="8526386" y="1453465"/>
            <a:ext cx="1101740" cy="1008112"/>
            <a:chOff x="1359398" y="3682271"/>
            <a:chExt cx="395296" cy="371966"/>
          </a:xfrm>
        </p:grpSpPr>
        <p:sp>
          <p:nvSpPr>
            <p:cNvPr id="32" name="Google Shape;6119;p55">
              <a:extLst>
                <a:ext uri="{FF2B5EF4-FFF2-40B4-BE49-F238E27FC236}">
                  <a16:creationId xmlns:a16="http://schemas.microsoft.com/office/drawing/2014/main" id="{D16B109F-5DE3-3B6B-5053-18F2D299857C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Google Shape;6120;p55">
              <a:extLst>
                <a:ext uri="{FF2B5EF4-FFF2-40B4-BE49-F238E27FC236}">
                  <a16:creationId xmlns:a16="http://schemas.microsoft.com/office/drawing/2014/main" id="{58AF897F-9924-AFF4-F4A6-7C7D1632EEB8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Google Shape;6121;p55">
              <a:extLst>
                <a:ext uri="{FF2B5EF4-FFF2-40B4-BE49-F238E27FC236}">
                  <a16:creationId xmlns:a16="http://schemas.microsoft.com/office/drawing/2014/main" id="{9B13F30C-FFA7-F8D4-E1D8-EEE79787E50E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Google Shape;6122;p55">
              <a:extLst>
                <a:ext uri="{FF2B5EF4-FFF2-40B4-BE49-F238E27FC236}">
                  <a16:creationId xmlns:a16="http://schemas.microsoft.com/office/drawing/2014/main" id="{E4C71873-A5E4-B79C-4960-0725573DF681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Google Shape;6123;p55">
              <a:extLst>
                <a:ext uri="{FF2B5EF4-FFF2-40B4-BE49-F238E27FC236}">
                  <a16:creationId xmlns:a16="http://schemas.microsoft.com/office/drawing/2014/main" id="{B2D48522-6B9C-DEE4-1274-2D184AC66A9D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Google Shape;6124;p55">
              <a:extLst>
                <a:ext uri="{FF2B5EF4-FFF2-40B4-BE49-F238E27FC236}">
                  <a16:creationId xmlns:a16="http://schemas.microsoft.com/office/drawing/2014/main" id="{F863F93A-31D2-E94A-38B0-52AA895AFE7D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Google Shape;6125;p55">
              <a:extLst>
                <a:ext uri="{FF2B5EF4-FFF2-40B4-BE49-F238E27FC236}">
                  <a16:creationId xmlns:a16="http://schemas.microsoft.com/office/drawing/2014/main" id="{4F3F39FD-75F5-D85A-86DB-950CAA4B49E6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4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738CD8A2-9E21-C1A9-1401-79AEE9A093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2" y="2286000"/>
            <a:ext cx="7098690" cy="37407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751F3E-D053-8DEF-97C8-9D24C1CB771F}"/>
              </a:ext>
            </a:extLst>
          </p:cNvPr>
          <p:cNvSpPr txBox="1"/>
          <p:nvPr/>
        </p:nvSpPr>
        <p:spPr>
          <a:xfrm>
            <a:off x="2537133" y="2738351"/>
            <a:ext cx="415074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ồng tình: </a:t>
            </a:r>
            <a:r>
              <a:rPr lang="vi-VN" sz="3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ốm; bạn vẫn vô tư đi chơi, không quan tâm đến mẹ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89E65-E97B-9C34-83E0-659F9EB8A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650" y="3000374"/>
            <a:ext cx="4393260" cy="2352675"/>
          </a:xfrm>
          <a:prstGeom prst="rect">
            <a:avLst/>
          </a:prstGeom>
        </p:spPr>
      </p:pic>
      <p:grpSp>
        <p:nvGrpSpPr>
          <p:cNvPr id="5" name="Google Shape;6126;p55">
            <a:extLst>
              <a:ext uri="{FF2B5EF4-FFF2-40B4-BE49-F238E27FC236}">
                <a16:creationId xmlns:a16="http://schemas.microsoft.com/office/drawing/2014/main" id="{F96D2EDF-C484-E49A-57A2-70DAC2AB9866}"/>
              </a:ext>
            </a:extLst>
          </p:cNvPr>
          <p:cNvGrpSpPr/>
          <p:nvPr/>
        </p:nvGrpSpPr>
        <p:grpSpPr>
          <a:xfrm>
            <a:off x="8887569" y="2153022"/>
            <a:ext cx="1102505" cy="1008112"/>
            <a:chOff x="1908099" y="3682271"/>
            <a:chExt cx="395296" cy="371966"/>
          </a:xfrm>
        </p:grpSpPr>
        <p:sp>
          <p:nvSpPr>
            <p:cNvPr id="6" name="Google Shape;6127;p55">
              <a:extLst>
                <a:ext uri="{FF2B5EF4-FFF2-40B4-BE49-F238E27FC236}">
                  <a16:creationId xmlns:a16="http://schemas.microsoft.com/office/drawing/2014/main" id="{46F63280-FBFE-5D78-50FF-9F073CEB290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7" name="Google Shape;6128;p55">
              <a:extLst>
                <a:ext uri="{FF2B5EF4-FFF2-40B4-BE49-F238E27FC236}">
                  <a16:creationId xmlns:a16="http://schemas.microsoft.com/office/drawing/2014/main" id="{B32B2A73-3732-F5D6-3417-EB56A28A43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8" name="Google Shape;6129;p55">
              <a:extLst>
                <a:ext uri="{FF2B5EF4-FFF2-40B4-BE49-F238E27FC236}">
                  <a16:creationId xmlns:a16="http://schemas.microsoft.com/office/drawing/2014/main" id="{8DB2A73F-F6A3-B8B8-6F5D-71003AE1E09C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9" name="Google Shape;6130;p55">
              <a:extLst>
                <a:ext uri="{FF2B5EF4-FFF2-40B4-BE49-F238E27FC236}">
                  <a16:creationId xmlns:a16="http://schemas.microsoft.com/office/drawing/2014/main" id="{A183C1D8-1673-4390-1667-B446BCFF9424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0" name="Google Shape;6131;p55">
              <a:extLst>
                <a:ext uri="{FF2B5EF4-FFF2-40B4-BE49-F238E27FC236}">
                  <a16:creationId xmlns:a16="http://schemas.microsoft.com/office/drawing/2014/main" id="{DB6E7C76-86B6-06D0-C0AF-CD393A94543F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1" name="Google Shape;6132;p55">
              <a:extLst>
                <a:ext uri="{FF2B5EF4-FFF2-40B4-BE49-F238E27FC236}">
                  <a16:creationId xmlns:a16="http://schemas.microsoft.com/office/drawing/2014/main" id="{77AA674E-D8E4-4649-40F8-51D48B66195E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2" name="Google Shape;6133;p55">
              <a:extLst>
                <a:ext uri="{FF2B5EF4-FFF2-40B4-BE49-F238E27FC236}">
                  <a16:creationId xmlns:a16="http://schemas.microsoft.com/office/drawing/2014/main" id="{4A92DF88-9A1A-AF35-B8D7-75168D2FBD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</p:spTree>
    <p:extLst>
      <p:ext uri="{BB962C8B-B14F-4D97-AF65-F5344CB8AC3E}">
        <p14:creationId xmlns:p14="http://schemas.microsoft.com/office/powerpoint/2010/main" val="54384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179</Words>
  <Application>Microsoft Office PowerPoint</Application>
  <PresentationFormat>Widescreen</PresentationFormat>
  <Paragraphs>13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62</cp:revision>
  <dcterms:created xsi:type="dcterms:W3CDTF">2023-05-04T01:26:42Z</dcterms:created>
  <dcterms:modified xsi:type="dcterms:W3CDTF">2026-04-29T01:20:52Z</dcterms:modified>
</cp:coreProperties>
</file>