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  <p:sldMasterId id="2147483734" r:id="rId3"/>
  </p:sldMasterIdLst>
  <p:notesMasterIdLst>
    <p:notesMasterId r:id="rId20"/>
  </p:notesMasterIdLst>
  <p:sldIdLst>
    <p:sldId id="653" r:id="rId4"/>
    <p:sldId id="651" r:id="rId5"/>
    <p:sldId id="288" r:id="rId6"/>
    <p:sldId id="261" r:id="rId7"/>
    <p:sldId id="650" r:id="rId8"/>
    <p:sldId id="652" r:id="rId9"/>
    <p:sldId id="647" r:id="rId10"/>
    <p:sldId id="482" r:id="rId11"/>
    <p:sldId id="483" r:id="rId12"/>
    <p:sldId id="484" r:id="rId13"/>
    <p:sldId id="485" r:id="rId14"/>
    <p:sldId id="323" r:id="rId15"/>
    <p:sldId id="655" r:id="rId16"/>
    <p:sldId id="654" r:id="rId17"/>
    <p:sldId id="30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0D3A6-5A89-4686-BCCC-A77AD768901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16E0C-C05F-4007-BF15-04E860017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Có thể thay đổi hình thức hoạt động cá nhân/nhóm đôi/nhóm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2193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Có thể thay đổi hình thức hoạt động cá nhân/nhóm đôi/nhóm 4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22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Có thể thay đổi hình thức hoạt động cá nhân/nhóm đôi/nhóm 4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453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Có thể thay đổi hình thức hoạt động cá nhân/nhóm đôi/nhóm 4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21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40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97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165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869801" y="3408484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234500" y="1694717"/>
            <a:ext cx="1691200" cy="169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2869801" y="4530884"/>
            <a:ext cx="64524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10888413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3"/>
          <p:cNvSpPr/>
          <p:nvPr/>
        </p:nvSpPr>
        <p:spPr>
          <a:xfrm>
            <a:off x="2302452" y="36396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3"/>
          <p:cNvSpPr/>
          <p:nvPr/>
        </p:nvSpPr>
        <p:spPr>
          <a:xfrm rot="5547270">
            <a:off x="9830960" y="46565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3"/>
          <p:cNvSpPr/>
          <p:nvPr/>
        </p:nvSpPr>
        <p:spPr>
          <a:xfrm>
            <a:off x="10610590" y="5986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3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3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3"/>
          <p:cNvSpPr/>
          <p:nvPr/>
        </p:nvSpPr>
        <p:spPr>
          <a:xfrm rot="1354509">
            <a:off x="1768243" y="5601074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3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" name="Google Shape;42;p3"/>
          <p:cNvSpPr/>
          <p:nvPr/>
        </p:nvSpPr>
        <p:spPr>
          <a:xfrm>
            <a:off x="4344000" y="5849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3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3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3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3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3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3"/>
          <p:cNvSpPr/>
          <p:nvPr/>
        </p:nvSpPr>
        <p:spPr>
          <a:xfrm>
            <a:off x="7086462" y="55233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" name="Google Shape;49;p3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" name="Google Shape;50;p3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3D42F840-854B-9A27-2516-EA1C1BBF27E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83AABEA8-6D43-30D4-8668-C51207CAEACA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1BCBC8B-85E2-3CD0-484A-C8CEDE4EBB18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EC7A790E-01DD-5A25-7BC8-D51EA92EF07A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4540CC4-CD97-7130-34F6-92BB83E495B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1273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 txBox="1">
            <a:spLocks noGrp="1"/>
          </p:cNvSpPr>
          <p:nvPr>
            <p:ph type="subTitle" idx="1"/>
          </p:nvPr>
        </p:nvSpPr>
        <p:spPr>
          <a:xfrm>
            <a:off x="1828801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2"/>
          </p:nvPr>
        </p:nvSpPr>
        <p:spPr>
          <a:xfrm>
            <a:off x="6331853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828801" y="593367"/>
            <a:ext cx="85344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9431912" y="5751942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5"/>
          <p:cNvSpPr/>
          <p:nvPr/>
        </p:nvSpPr>
        <p:spPr>
          <a:xfrm>
            <a:off x="10956652" y="810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5"/>
          <p:cNvSpPr/>
          <p:nvPr/>
        </p:nvSpPr>
        <p:spPr>
          <a:xfrm rot="5547270">
            <a:off x="6355194" y="19789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5"/>
          <p:cNvSpPr/>
          <p:nvPr/>
        </p:nvSpPr>
        <p:spPr>
          <a:xfrm>
            <a:off x="6241257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1" name="Google Shape;81;p5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" name="Google Shape;82;p5"/>
          <p:cNvSpPr/>
          <p:nvPr/>
        </p:nvSpPr>
        <p:spPr>
          <a:xfrm>
            <a:off x="1077652" y="13569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" name="Google Shape;83;p5"/>
          <p:cNvSpPr/>
          <p:nvPr/>
        </p:nvSpPr>
        <p:spPr>
          <a:xfrm rot="1354509">
            <a:off x="1027077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4" name="Google Shape;84;p5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5" name="Google Shape;85;p5"/>
          <p:cNvSpPr/>
          <p:nvPr/>
        </p:nvSpPr>
        <p:spPr>
          <a:xfrm>
            <a:off x="5008500" y="4635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6" name="Google Shape;86;p5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7" name="Google Shape;87;p5"/>
          <p:cNvSpPr/>
          <p:nvPr/>
        </p:nvSpPr>
        <p:spPr>
          <a:xfrm>
            <a:off x="3461300" y="60455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" name="Google Shape;88;p5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" name="Google Shape;89;p5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" name="Google Shape;90;p5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" name="Google Shape;91;p5"/>
          <p:cNvSpPr/>
          <p:nvPr/>
        </p:nvSpPr>
        <p:spPr>
          <a:xfrm>
            <a:off x="11360061" y="6221648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" name="Google Shape;92;p5"/>
          <p:cNvSpPr/>
          <p:nvPr/>
        </p:nvSpPr>
        <p:spPr>
          <a:xfrm>
            <a:off x="10735057" y="44761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5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8316E1FD-5175-989D-781D-0F348A9D0F2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7646E401-25A7-4D4A-AD76-5E61BC981075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0D44CCF-B6F3-DA7B-47AE-990A1F80FF5D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B72F263C-FD3A-7C30-D35F-854F94177650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B2E7C3D-12CA-4AE1-3959-DB06FB01CBA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737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10888413" y="7529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5" name="Google Shape;145;p9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6" name="Google Shape;146;p9"/>
          <p:cNvSpPr/>
          <p:nvPr/>
        </p:nvSpPr>
        <p:spPr>
          <a:xfrm rot="5548322">
            <a:off x="1667087" y="4338036"/>
            <a:ext cx="328627" cy="269419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7" name="Google Shape;147;p9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8" name="Google Shape;148;p9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9" name="Google Shape;149;p9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" name="Google Shape;150;p9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9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9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3" name="Google Shape;153;p9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4" name="Google Shape;154;p9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5" name="Google Shape;155;p9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9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" name="Google Shape;157;p9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9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" name="Google Shape;159;p9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" name="Google Shape;160;p9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3065001" y="1758767"/>
            <a:ext cx="60620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3065001" y="3162667"/>
            <a:ext cx="6062000" cy="1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222A275-45EA-0802-9724-426C89BDC8D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9E36D876-9422-0C49-6C12-1AD4CC030E8A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64F6C5A-9A60-81F8-66A1-18768CD4EC3D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BBA02DB0-D7FB-CF4E-535B-EE4A759FA94B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C4DBE5E-78F8-6854-C1AF-4570FB8C948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7450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1828801" y="5213367"/>
            <a:ext cx="8534400" cy="9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68903DDE-B40F-41A9-BE56-CF3A0FCF5F4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B62C8EFC-BD05-1909-5DCA-715D7771B23A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8054719-F27E-0ECA-9E04-D41770CF0289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C0802E5F-5145-C5E2-54D7-EEAA82145CC2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29C0381-B1DC-C4AF-D584-12CF5BF51B6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0742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1828801" y="2603800"/>
            <a:ext cx="85344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1828801" y="3755000"/>
            <a:ext cx="8534400" cy="4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 flipH="1">
            <a:off x="494705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" name="Google Shape;171;p11"/>
          <p:cNvSpPr/>
          <p:nvPr/>
        </p:nvSpPr>
        <p:spPr>
          <a:xfrm flipH="1">
            <a:off x="1173855" y="57155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2" name="Google Shape;172;p11"/>
          <p:cNvSpPr/>
          <p:nvPr/>
        </p:nvSpPr>
        <p:spPr>
          <a:xfrm rot="-5547270" flipH="1">
            <a:off x="8549418" y="103831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" name="Google Shape;173;p11"/>
          <p:cNvSpPr/>
          <p:nvPr/>
        </p:nvSpPr>
        <p:spPr>
          <a:xfrm flipH="1">
            <a:off x="5434485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4" name="Google Shape;174;p11"/>
          <p:cNvSpPr/>
          <p:nvPr/>
        </p:nvSpPr>
        <p:spPr>
          <a:xfrm rot="-5546413" flipH="1">
            <a:off x="11243169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11"/>
          <p:cNvSpPr/>
          <p:nvPr/>
        </p:nvSpPr>
        <p:spPr>
          <a:xfrm flipH="1">
            <a:off x="730488" y="29718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11"/>
          <p:cNvSpPr/>
          <p:nvPr/>
        </p:nvSpPr>
        <p:spPr>
          <a:xfrm rot="-1354509" flipH="1">
            <a:off x="10413341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11"/>
          <p:cNvSpPr/>
          <p:nvPr/>
        </p:nvSpPr>
        <p:spPr>
          <a:xfrm flipH="1">
            <a:off x="10328724" y="145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11"/>
          <p:cNvSpPr/>
          <p:nvPr/>
        </p:nvSpPr>
        <p:spPr>
          <a:xfrm flipH="1">
            <a:off x="8110891" y="62838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9" name="Google Shape;179;p11"/>
          <p:cNvSpPr/>
          <p:nvPr/>
        </p:nvSpPr>
        <p:spPr>
          <a:xfrm flipH="1">
            <a:off x="424357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11"/>
          <p:cNvSpPr/>
          <p:nvPr/>
        </p:nvSpPr>
        <p:spPr>
          <a:xfrm flipH="1">
            <a:off x="6463457" y="12412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1" name="Google Shape;181;p11"/>
          <p:cNvSpPr/>
          <p:nvPr/>
        </p:nvSpPr>
        <p:spPr>
          <a:xfrm flipH="1">
            <a:off x="11420558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2" name="Google Shape;182;p11"/>
          <p:cNvSpPr/>
          <p:nvPr/>
        </p:nvSpPr>
        <p:spPr>
          <a:xfrm flipH="1">
            <a:off x="3327091" y="5921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11"/>
          <p:cNvSpPr/>
          <p:nvPr/>
        </p:nvSpPr>
        <p:spPr>
          <a:xfrm flipH="1">
            <a:off x="11321757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11"/>
          <p:cNvSpPr/>
          <p:nvPr/>
        </p:nvSpPr>
        <p:spPr>
          <a:xfrm flipH="1">
            <a:off x="835429" y="45523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11"/>
          <p:cNvSpPr/>
          <p:nvPr/>
        </p:nvSpPr>
        <p:spPr>
          <a:xfrm flipH="1">
            <a:off x="4263085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6" name="Google Shape;186;p11"/>
          <p:cNvSpPr/>
          <p:nvPr/>
        </p:nvSpPr>
        <p:spPr>
          <a:xfrm flipH="1">
            <a:off x="1951190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F7A782B0-6E4A-9FEE-277B-FFCABB23999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04EBF006-4064-E43F-9465-B1439968E980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24C9200-22C9-B8D5-A5CC-F002AF7EEEE0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E63DAD85-A868-8D52-5BA8-3E7927E6335A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A34AEB2-07E4-E28B-B379-C3AEFA78533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691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/>
          <p:nvPr/>
        </p:nvSpPr>
        <p:spPr>
          <a:xfrm rot="-5546413" flipH="1">
            <a:off x="11087034" y="6102448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12"/>
          <p:cNvSpPr/>
          <p:nvPr/>
        </p:nvSpPr>
        <p:spPr>
          <a:xfrm>
            <a:off x="11312967" y="40037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12"/>
          <p:cNvSpPr/>
          <p:nvPr/>
        </p:nvSpPr>
        <p:spPr>
          <a:xfrm flipH="1">
            <a:off x="10894339" y="50311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12"/>
          <p:cNvSpPr/>
          <p:nvPr/>
        </p:nvSpPr>
        <p:spPr>
          <a:xfrm flipH="1">
            <a:off x="10523112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" name="Google Shape;193;p12"/>
          <p:cNvSpPr/>
          <p:nvPr/>
        </p:nvSpPr>
        <p:spPr>
          <a:xfrm rot="-5546413" flipH="1">
            <a:off x="10542867" y="25765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4" name="Google Shape;194;p12"/>
          <p:cNvSpPr/>
          <p:nvPr/>
        </p:nvSpPr>
        <p:spPr>
          <a:xfrm>
            <a:off x="11312967" y="12959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" name="Google Shape;195;p12"/>
          <p:cNvSpPr/>
          <p:nvPr/>
        </p:nvSpPr>
        <p:spPr>
          <a:xfrm rot="-5546413" flipH="1">
            <a:off x="646467" y="4682981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6" name="Google Shape;196;p12"/>
          <p:cNvSpPr/>
          <p:nvPr/>
        </p:nvSpPr>
        <p:spPr>
          <a:xfrm>
            <a:off x="591367" y="21921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7" name="Google Shape;197;p12"/>
          <p:cNvSpPr/>
          <p:nvPr/>
        </p:nvSpPr>
        <p:spPr>
          <a:xfrm flipH="1">
            <a:off x="453772" y="3611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8" name="Google Shape;198;p12"/>
          <p:cNvSpPr/>
          <p:nvPr/>
        </p:nvSpPr>
        <p:spPr>
          <a:xfrm flipH="1">
            <a:off x="954645" y="60769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9" name="Google Shape;199;p12"/>
          <p:cNvSpPr/>
          <p:nvPr/>
        </p:nvSpPr>
        <p:spPr>
          <a:xfrm flipH="1">
            <a:off x="1149445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33AA541-B256-F397-3C2A-BD35EA987B3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63D7BE11-212D-A5FB-9C31-BBBAF8E88F82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5CF3A15-B6FA-CE7E-1770-CC6B94BCB789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90769D80-C16E-A630-5143-725FBA5CA020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8D5112B-9671-5F53-5E6C-ED43DE03E32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4950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 txBox="1">
            <a:spLocks noGrp="1"/>
          </p:cNvSpPr>
          <p:nvPr>
            <p:ph type="title"/>
          </p:nvPr>
        </p:nvSpPr>
        <p:spPr>
          <a:xfrm>
            <a:off x="3589587" y="1664533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20"/>
          <p:cNvSpPr txBox="1">
            <a:spLocks noGrp="1"/>
          </p:cNvSpPr>
          <p:nvPr>
            <p:ph type="subTitle" idx="1"/>
          </p:nvPr>
        </p:nvSpPr>
        <p:spPr>
          <a:xfrm>
            <a:off x="3589601" y="2174700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0"/>
          <p:cNvSpPr txBox="1">
            <a:spLocks noGrp="1"/>
          </p:cNvSpPr>
          <p:nvPr>
            <p:ph type="title" idx="2"/>
          </p:nvPr>
        </p:nvSpPr>
        <p:spPr>
          <a:xfrm>
            <a:off x="8051972" y="1664533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3"/>
          </p:nvPr>
        </p:nvSpPr>
        <p:spPr>
          <a:xfrm>
            <a:off x="8051972" y="2174700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title" idx="4"/>
          </p:nvPr>
        </p:nvSpPr>
        <p:spPr>
          <a:xfrm>
            <a:off x="3589583" y="4009148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5"/>
          </p:nvPr>
        </p:nvSpPr>
        <p:spPr>
          <a:xfrm>
            <a:off x="3589568" y="4519200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 idx="6"/>
          </p:nvPr>
        </p:nvSpPr>
        <p:spPr>
          <a:xfrm>
            <a:off x="8051968" y="4009151"/>
            <a:ext cx="21200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7"/>
          </p:nvPr>
        </p:nvSpPr>
        <p:spPr>
          <a:xfrm>
            <a:off x="8051962" y="4519203"/>
            <a:ext cx="2120000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596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0"/>
          <p:cNvSpPr/>
          <p:nvPr/>
        </p:nvSpPr>
        <p:spPr>
          <a:xfrm>
            <a:off x="969357" y="45191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8" name="Google Shape;348;p20"/>
          <p:cNvSpPr/>
          <p:nvPr/>
        </p:nvSpPr>
        <p:spPr>
          <a:xfrm>
            <a:off x="1073762" y="26074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9" name="Google Shape;349;p20"/>
          <p:cNvSpPr/>
          <p:nvPr/>
        </p:nvSpPr>
        <p:spPr>
          <a:xfrm flipH="1">
            <a:off x="10271249" y="3056031"/>
            <a:ext cx="426821" cy="45593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0" name="Google Shape;350;p20"/>
          <p:cNvSpPr/>
          <p:nvPr/>
        </p:nvSpPr>
        <p:spPr>
          <a:xfrm>
            <a:off x="4600200" y="61488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1" name="Google Shape;351;p20"/>
          <p:cNvSpPr/>
          <p:nvPr/>
        </p:nvSpPr>
        <p:spPr>
          <a:xfrm rot="5546413">
            <a:off x="1266902" y="1556248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2" name="Google Shape;352;p20"/>
          <p:cNvSpPr/>
          <p:nvPr/>
        </p:nvSpPr>
        <p:spPr>
          <a:xfrm>
            <a:off x="10633878" y="55234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3" name="Google Shape;353;p20"/>
          <p:cNvSpPr/>
          <p:nvPr/>
        </p:nvSpPr>
        <p:spPr>
          <a:xfrm>
            <a:off x="9310924" y="61263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4" name="Google Shape;354;p20"/>
          <p:cNvSpPr/>
          <p:nvPr/>
        </p:nvSpPr>
        <p:spPr>
          <a:xfrm rot="-422493">
            <a:off x="5372311" y="5813143"/>
            <a:ext cx="394065" cy="41715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5" name="Google Shape;355;p20"/>
          <p:cNvSpPr/>
          <p:nvPr/>
        </p:nvSpPr>
        <p:spPr>
          <a:xfrm>
            <a:off x="7011033" y="60576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6" name="Google Shape;356;p20"/>
          <p:cNvSpPr/>
          <p:nvPr/>
        </p:nvSpPr>
        <p:spPr>
          <a:xfrm>
            <a:off x="3776666" y="118665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7" name="Google Shape;357;p20"/>
          <p:cNvSpPr/>
          <p:nvPr/>
        </p:nvSpPr>
        <p:spPr>
          <a:xfrm>
            <a:off x="6232700" y="3753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8" name="Google Shape;358;p20"/>
          <p:cNvSpPr/>
          <p:nvPr/>
        </p:nvSpPr>
        <p:spPr>
          <a:xfrm flipH="1">
            <a:off x="11125573" y="42482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9" name="Google Shape;359;p20"/>
          <p:cNvSpPr/>
          <p:nvPr/>
        </p:nvSpPr>
        <p:spPr>
          <a:xfrm flipH="1">
            <a:off x="5928173" y="197493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" name="Google Shape;360;p20"/>
          <p:cNvSpPr/>
          <p:nvPr/>
        </p:nvSpPr>
        <p:spPr>
          <a:xfrm>
            <a:off x="1595433" y="37344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1" name="Google Shape;361;p20"/>
          <p:cNvSpPr/>
          <p:nvPr/>
        </p:nvSpPr>
        <p:spPr>
          <a:xfrm>
            <a:off x="10614450" y="23073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2" name="Google Shape;362;p20"/>
          <p:cNvSpPr/>
          <p:nvPr/>
        </p:nvSpPr>
        <p:spPr>
          <a:xfrm rot="5546413">
            <a:off x="7724886" y="10274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363" name="Google Shape;3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3753833"/>
            <a:ext cx="3728636" cy="310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9102535" y="807338"/>
            <a:ext cx="3161497" cy="2632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FDA86CF9-2F9F-7F4C-77D7-D580E4314CD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1043D297-7C71-FD4B-E438-189B45F891D5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BB81B6A-0B89-9446-9C9E-EA130A8419BF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1BCA4C81-0AB8-976E-DD06-CB7CA41CCBAE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72193B9-E95F-B777-A04F-25BE5C8F369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907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/>
          <p:nvPr/>
        </p:nvSpPr>
        <p:spPr>
          <a:xfrm flipH="1">
            <a:off x="10663297" y="3773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23"/>
          <p:cNvSpPr/>
          <p:nvPr/>
        </p:nvSpPr>
        <p:spPr>
          <a:xfrm rot="-2069581" flipH="1">
            <a:off x="11329332" y="25452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" name="Google Shape;418;p23"/>
          <p:cNvSpPr/>
          <p:nvPr/>
        </p:nvSpPr>
        <p:spPr>
          <a:xfrm flipH="1">
            <a:off x="10663297" y="12136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" name="Google Shape;419;p23"/>
          <p:cNvSpPr/>
          <p:nvPr/>
        </p:nvSpPr>
        <p:spPr>
          <a:xfrm flipH="1">
            <a:off x="11245128" y="5977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" name="Google Shape;420;p23"/>
          <p:cNvSpPr/>
          <p:nvPr/>
        </p:nvSpPr>
        <p:spPr>
          <a:xfrm flipH="1">
            <a:off x="1249234" y="236541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1" name="Google Shape;421;p23"/>
          <p:cNvSpPr/>
          <p:nvPr/>
        </p:nvSpPr>
        <p:spPr>
          <a:xfrm flipH="1">
            <a:off x="1209089" y="4290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2" name="Google Shape;422;p23"/>
          <p:cNvSpPr/>
          <p:nvPr/>
        </p:nvSpPr>
        <p:spPr>
          <a:xfrm rot="-2069581" flipH="1">
            <a:off x="636799" y="11717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3" name="Google Shape;423;p23"/>
          <p:cNvSpPr/>
          <p:nvPr/>
        </p:nvSpPr>
        <p:spPr>
          <a:xfrm rot="2506321" flipH="1">
            <a:off x="353093" y="2868766"/>
            <a:ext cx="387199" cy="41366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4" name="Google Shape;424;p23"/>
          <p:cNvSpPr/>
          <p:nvPr/>
        </p:nvSpPr>
        <p:spPr>
          <a:xfrm flipH="1">
            <a:off x="11700751" y="50653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5" name="Google Shape;425;p23"/>
          <p:cNvSpPr/>
          <p:nvPr/>
        </p:nvSpPr>
        <p:spPr>
          <a:xfrm flipH="1">
            <a:off x="11092256" y="2096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6" name="Google Shape;426;p23"/>
          <p:cNvSpPr/>
          <p:nvPr/>
        </p:nvSpPr>
        <p:spPr>
          <a:xfrm rot="-2069581" flipH="1">
            <a:off x="294066" y="50245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7" name="Google Shape;427;p23"/>
          <p:cNvSpPr/>
          <p:nvPr/>
        </p:nvSpPr>
        <p:spPr>
          <a:xfrm flipH="1">
            <a:off x="1348017" y="62747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23"/>
          <p:cNvSpPr/>
          <p:nvPr/>
        </p:nvSpPr>
        <p:spPr>
          <a:xfrm flipH="1">
            <a:off x="10336684" y="63218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48E4AA00-9FEE-17AD-E61B-4EB705EC987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058A12FD-CE82-C718-5C1F-CD21B74D0D9F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528F82E-E972-7127-880E-5364CC22F770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4A33BDE4-4B6B-03B5-9F74-8CB345121A7A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B985386-48DE-1DC4-D785-8DC67AC2049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966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772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/>
          <p:nvPr/>
        </p:nvSpPr>
        <p:spPr>
          <a:xfrm>
            <a:off x="9709546" y="26145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2" name="Google Shape;432;p24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3" name="Google Shape;433;p24"/>
          <p:cNvSpPr/>
          <p:nvPr/>
        </p:nvSpPr>
        <p:spPr>
          <a:xfrm rot="5547270">
            <a:off x="2990727" y="2941202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4" name="Google Shape;434;p24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5" name="Google Shape;435;p24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6" name="Google Shape;436;p24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7" name="Google Shape;437;p24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8" name="Google Shape;438;p24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9" name="Google Shape;439;p24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0" name="Google Shape;440;p24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1" name="Google Shape;441;p24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2" name="Google Shape;442;p24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3" name="Google Shape;443;p24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4" name="Google Shape;444;p24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5" name="Google Shape;445;p24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6" name="Google Shape;446;p24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7" name="Google Shape;447;p24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A0AE6EBB-506E-6385-173C-63BEDF9E5B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90DB937D-C947-CBF0-4FDD-8D4859FF6312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B5C18FC-4638-C0D6-F4D0-55F9A6780479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21625FA1-7C51-30EA-82EF-8816DA65EFCC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03405867-39EB-DD11-49DD-81FDC45DAB0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4684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5"/>
          <p:cNvPicPr preferRelativeResize="0"/>
          <p:nvPr/>
        </p:nvPicPr>
        <p:blipFill rotWithShape="1">
          <a:blip r:embed="rId3">
            <a:alphaModFix/>
          </a:blip>
          <a:srcRect t="8917"/>
          <a:stretch/>
        </p:blipFill>
        <p:spPr>
          <a:xfrm rot="10800000" flipH="1">
            <a:off x="2" y="2"/>
            <a:ext cx="5277132" cy="538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9501" y="3059635"/>
            <a:ext cx="4562500" cy="3798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/>
          <p:nvPr/>
        </p:nvSpPr>
        <p:spPr>
          <a:xfrm flipH="1">
            <a:off x="1563839" y="26145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3" name="Google Shape;453;p25"/>
          <p:cNvSpPr/>
          <p:nvPr/>
        </p:nvSpPr>
        <p:spPr>
          <a:xfrm flipH="1">
            <a:off x="1411255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4" name="Google Shape;454;p25"/>
          <p:cNvSpPr/>
          <p:nvPr/>
        </p:nvSpPr>
        <p:spPr>
          <a:xfrm rot="-5547270" flipH="1">
            <a:off x="8339751" y="2941202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5" name="Google Shape;455;p25"/>
          <p:cNvSpPr/>
          <p:nvPr/>
        </p:nvSpPr>
        <p:spPr>
          <a:xfrm flipH="1">
            <a:off x="5770318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6" name="Google Shape;456;p25"/>
          <p:cNvSpPr/>
          <p:nvPr/>
        </p:nvSpPr>
        <p:spPr>
          <a:xfrm rot="-5546413" flipH="1">
            <a:off x="11133435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7" name="Google Shape;457;p25"/>
          <p:cNvSpPr/>
          <p:nvPr/>
        </p:nvSpPr>
        <p:spPr>
          <a:xfrm flipH="1">
            <a:off x="8924089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8" name="Google Shape;458;p25"/>
          <p:cNvSpPr/>
          <p:nvPr/>
        </p:nvSpPr>
        <p:spPr>
          <a:xfrm flipH="1">
            <a:off x="5840424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9" name="Google Shape;459;p25"/>
          <p:cNvSpPr/>
          <p:nvPr/>
        </p:nvSpPr>
        <p:spPr>
          <a:xfrm flipH="1">
            <a:off x="7820457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0" name="Google Shape;460;p25"/>
          <p:cNvSpPr/>
          <p:nvPr/>
        </p:nvSpPr>
        <p:spPr>
          <a:xfrm flipH="1">
            <a:off x="11043424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1" name="Google Shape;461;p25"/>
          <p:cNvSpPr/>
          <p:nvPr/>
        </p:nvSpPr>
        <p:spPr>
          <a:xfrm flipH="1">
            <a:off x="4431158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2" name="Google Shape;462;p25"/>
          <p:cNvSpPr/>
          <p:nvPr/>
        </p:nvSpPr>
        <p:spPr>
          <a:xfrm flipH="1">
            <a:off x="4153357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3" name="Google Shape;463;p25"/>
          <p:cNvSpPr/>
          <p:nvPr/>
        </p:nvSpPr>
        <p:spPr>
          <a:xfrm flipH="1">
            <a:off x="2395496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4" name="Google Shape;464;p25"/>
          <p:cNvSpPr/>
          <p:nvPr/>
        </p:nvSpPr>
        <p:spPr>
          <a:xfrm flipH="1">
            <a:off x="4153351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F2DECEEA-42CF-8A58-8D51-32E5F789A13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409EDDD4-51F7-9D06-96E5-81FA641B1CB6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B042908-D6B2-8E44-4228-096E2706B39B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903C7D1F-3CF7-6B6F-9CB1-6ECB6D75C051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52D5045-999B-5A2D-4ED8-E2054FC36BE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6087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09552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6611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2970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1613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8408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136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4711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10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93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366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707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3099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7602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447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58737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4857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86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4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10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2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3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92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9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65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9F229CE2-BAF7-55F3-8B50-12D27956CD0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C29AF824-BD55-7DED-27F0-A4A453663D26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5FED002-F668-00D5-8B91-88B7CA24BC84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9DC628F5-E8B6-2D8F-F80F-3B0821B2BA0F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24E3B01-098A-58E1-70B4-2987083BBF0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46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xmlns="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xmlns="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xmlns="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39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33947" y="460936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D9E8E0E-5D44-E040-BCBE-C058981DD614}"/>
              </a:ext>
            </a:extLst>
          </p:cNvPr>
          <p:cNvGrpSpPr/>
          <p:nvPr/>
        </p:nvGrpSpPr>
        <p:grpSpPr>
          <a:xfrm>
            <a:off x="4463330" y="3130301"/>
            <a:ext cx="3152901" cy="3151222"/>
            <a:chOff x="4777001" y="2490994"/>
            <a:chExt cx="1574637" cy="1573799"/>
          </a:xfrm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xmlns="" id="{A1603C60-E085-9F4E-AC77-A9987D49BC4B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xmlns="" id="{56427307-CB1C-DB4A-AAC4-4F859FE25DE6}"/>
                </a:ext>
              </a:extLst>
            </p:cNvPr>
            <p:cNvSpPr/>
            <p:nvPr/>
          </p:nvSpPr>
          <p:spPr>
            <a:xfrm>
              <a:off x="4777001" y="2490994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EE5F372-EC3E-7B4D-8ED6-44C084E0A594}"/>
                </a:ext>
              </a:extLst>
            </p:cNvPr>
            <p:cNvSpPr/>
            <p:nvPr/>
          </p:nvSpPr>
          <p:spPr>
            <a:xfrm>
              <a:off x="4777001" y="327747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 dirty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ED3A8F8-1C36-A847-86D8-D2FA5C6C61CB}"/>
              </a:ext>
            </a:extLst>
          </p:cNvPr>
          <p:cNvGrpSpPr/>
          <p:nvPr/>
        </p:nvGrpSpPr>
        <p:grpSpPr>
          <a:xfrm>
            <a:off x="4463330" y="3130301"/>
            <a:ext cx="3152901" cy="3151222"/>
            <a:chOff x="4777001" y="2490994"/>
            <a:chExt cx="1574637" cy="1573799"/>
          </a:xfrm>
        </p:grpSpPr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xmlns="" id="{D385EFEB-900A-DC40-901D-181CFE0A69B7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xmlns="" id="{FE7CF777-945B-2C42-B967-A89DF0B48554}"/>
                </a:ext>
              </a:extLst>
            </p:cNvPr>
            <p:cNvSpPr/>
            <p:nvPr/>
          </p:nvSpPr>
          <p:spPr>
            <a:xfrm>
              <a:off x="4777001" y="2490994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E78D1FF-53B7-214F-8DC7-19CF5CE47612}"/>
                </a:ext>
              </a:extLst>
            </p:cNvPr>
            <p:cNvSpPr/>
            <p:nvPr/>
          </p:nvSpPr>
          <p:spPr>
            <a:xfrm>
              <a:off x="4777001" y="327747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 dirty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3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CE1CFD7-9278-8046-9952-1EC3E960B6E3}"/>
              </a:ext>
            </a:extLst>
          </p:cNvPr>
          <p:cNvGrpSpPr/>
          <p:nvPr/>
        </p:nvGrpSpPr>
        <p:grpSpPr>
          <a:xfrm>
            <a:off x="3079634" y="3686803"/>
            <a:ext cx="6028507" cy="2013553"/>
            <a:chOff x="6480023" y="3329641"/>
            <a:chExt cx="2362152" cy="78897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62C3C7B4-00B2-CD44-9C21-5E842817584E}"/>
                </a:ext>
              </a:extLst>
            </p:cNvPr>
            <p:cNvSpPr/>
            <p:nvPr/>
          </p:nvSpPr>
          <p:spPr>
            <a:xfrm>
              <a:off x="7267342" y="3331294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xmlns="" id="{38EE59C2-464B-9D40-B73A-A4D2998B5845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xmlns="" id="{3D696BFA-2AA4-DE4B-9ECF-6843DF5A3DA8}"/>
                </a:ext>
              </a:extLst>
            </p:cNvPr>
            <p:cNvSpPr/>
            <p:nvPr/>
          </p:nvSpPr>
          <p:spPr>
            <a:xfrm>
              <a:off x="8054856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722A9CF4-0F82-1349-AC3E-9320B1BD5E65}"/>
              </a:ext>
            </a:extLst>
          </p:cNvPr>
          <p:cNvGrpSpPr/>
          <p:nvPr/>
        </p:nvGrpSpPr>
        <p:grpSpPr>
          <a:xfrm>
            <a:off x="3079634" y="3670002"/>
            <a:ext cx="6032732" cy="2013553"/>
            <a:chOff x="6480023" y="3329641"/>
            <a:chExt cx="2363807" cy="7889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7248CDA-F31F-5648-8A52-05874AD33B8D}"/>
                </a:ext>
              </a:extLst>
            </p:cNvPr>
            <p:cNvSpPr/>
            <p:nvPr/>
          </p:nvSpPr>
          <p:spPr>
            <a:xfrm>
              <a:off x="7267342" y="3331294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xmlns="" id="{08F8F3B4-3BFB-3A40-8E07-D4E5B335C1E4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xmlns="" id="{8313736B-11ED-9241-B866-F55FA5FFB068}"/>
                </a:ext>
              </a:extLst>
            </p:cNvPr>
            <p:cNvSpPr/>
            <p:nvPr/>
          </p:nvSpPr>
          <p:spPr>
            <a:xfrm>
              <a:off x="8056511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97816" y="439613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d)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60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96AEEF8F-3417-CC17-2299-DF0F8C5A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39542" y="1725027"/>
            <a:ext cx="3218970" cy="313364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7679B93-4A64-6E48-A5C9-4D75F6CF5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544" y="1295215"/>
            <a:ext cx="432243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  <a:extLst>
              <a:ext uri="{FF2B5EF4-FFF2-40B4-BE49-F238E27FC236}">
                <a16:creationId xmlns:a16="http://schemas.microsoft.com/office/drawing/2014/main" xmlns="" id="{B486B30B-A99E-F7FD-4129-28385C950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D30D8F-8225-374B-EBB5-54DBF922941E}"/>
              </a:ext>
            </a:extLst>
          </p:cNvPr>
          <p:cNvSpPr txBox="1"/>
          <p:nvPr/>
        </p:nvSpPr>
        <p:spPr>
          <a:xfrm>
            <a:off x="791642" y="647541"/>
            <a:ext cx="10262903" cy="76944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Tự</a:t>
            </a: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yêu</a:t>
            </a: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thích</a:t>
            </a:r>
            <a:endParaRPr lang="en-US" sz="4400" b="1" kern="0" dirty="0">
              <a:solidFill>
                <a:srgbClr val="002060"/>
              </a:solidFill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77BCBE-FA12-236C-8BE2-113986B2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9" y="2017471"/>
            <a:ext cx="10894828" cy="361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41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7720062" cy="584775"/>
            <a:chOff x="1453063" y="2567303"/>
            <a:chExt cx="7720062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71352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 lại nội dung đã học về đơn vị giây.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852" y="118340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99F55A8-7CD2-01FA-81DF-8C89D7CA7E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AB1539-0FBF-F87F-86CB-AE86C369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3D32F8-7232-7A71-AE88-F1B5F4EF2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B7850D0-9DA8-E8CA-1954-4041C661FCA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859896AE-B490-89F2-4E85-CF8487F318A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9E57F35C-5954-BF43-B425-FB1C44B01E4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294B2288-E0E4-04A9-6CFC-E1E0E35DEC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9B0D72F5-C12E-898E-4D26-F2286D6C73FC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xmlns="" id="{95A879DE-F434-2D5D-623A-DF7BEAC154CE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It's Halloween Night - Nursery Rhymes and Songs For Children - Kids Spooky Rhyme - Kids Tv">
            <a:hlinkClick r:id="" action="ppaction://media"/>
            <a:extLst>
              <a:ext uri="{FF2B5EF4-FFF2-40B4-BE49-F238E27FC236}">
                <a16:creationId xmlns:a16="http://schemas.microsoft.com/office/drawing/2014/main" xmlns="" id="{95BDEA43-8ACA-47F7-D6C7-E19D79F35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8993205" y="5694099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 err="1">
                <a:solidFill>
                  <a:srgbClr val="31015C"/>
                </a:solidFill>
                <a:latin typeface="Arial" pitchFamily="34" charset="0"/>
                <a:cs typeface="Arial" pitchFamily="34" charset="0"/>
                <a:sym typeface="Arial"/>
              </a:rPr>
              <a:t>Tiết</a:t>
            </a:r>
            <a:r>
              <a:rPr lang="en-US" sz="3200" kern="0" dirty="0">
                <a:solidFill>
                  <a:srgbClr val="31015C"/>
                </a:solidFill>
                <a:latin typeface="Arial" pitchFamily="34" charset="0"/>
                <a:cs typeface="Arial" pitchFamily="34" charset="0"/>
                <a:sym typeface="Arial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268390-CC38-A50B-3C43-6E9E48B9340D}"/>
              </a:ext>
            </a:extLst>
          </p:cNvPr>
          <p:cNvSpPr txBox="1"/>
          <p:nvPr/>
        </p:nvSpPr>
        <p:spPr>
          <a:xfrm>
            <a:off x="517734" y="1374762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BÀI 8</a:t>
            </a:r>
          </a:p>
          <a:p>
            <a:pPr algn="ctr">
              <a:buClr>
                <a:srgbClr val="000000"/>
              </a:buClr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THỰC HÀNH LẮP GHÉP, XẾP HÌNH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F704FD-30C0-158F-13B2-7C684ABE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79" y="2945219"/>
            <a:ext cx="4980622" cy="34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985683" y="208515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67984" y="20925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BE54DD3C-D5FA-ADC2-71CB-E6DDBECC6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161" y="1295215"/>
            <a:ext cx="4950381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C276E7-0D55-81D2-2363-4C46DE03CD8C}"/>
              </a:ext>
            </a:extLst>
          </p:cNvPr>
          <p:cNvGrpSpPr/>
          <p:nvPr/>
        </p:nvGrpSpPr>
        <p:grpSpPr>
          <a:xfrm>
            <a:off x="2903581" y="547535"/>
            <a:ext cx="10128531" cy="5463336"/>
            <a:chOff x="3871105" y="977647"/>
            <a:chExt cx="10128531" cy="546333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09A495D-9D5F-124C-9926-BFA367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1105" y="1594148"/>
              <a:ext cx="10128531" cy="48468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DB6558B-8005-1645-8DE7-95019EF9E1C7}"/>
                </a:ext>
              </a:extLst>
            </p:cNvPr>
            <p:cNvSpPr/>
            <p:nvPr/>
          </p:nvSpPr>
          <p:spPr>
            <a:xfrm>
              <a:off x="7412636" y="4715614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xmlns="" id="{D514131B-F915-C747-95E0-3BBA122B7FF8}"/>
                </a:ext>
              </a:extLst>
            </p:cNvPr>
            <p:cNvSpPr/>
            <p:nvPr/>
          </p:nvSpPr>
          <p:spPr>
            <a:xfrm rot="2637925">
              <a:off x="7015563" y="4782885"/>
              <a:ext cx="363279" cy="364180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xmlns="" id="{BC83890F-C6B4-B346-AF97-177F6909E7A1}"/>
                </a:ext>
              </a:extLst>
            </p:cNvPr>
            <p:cNvSpPr/>
            <p:nvPr/>
          </p:nvSpPr>
          <p:spPr>
            <a:xfrm rot="2739634" flipH="1" flipV="1">
              <a:off x="7942846" y="4789777"/>
              <a:ext cx="354344" cy="353467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017BC1F-8422-F942-B8B8-8899DF8FEBB8}"/>
                </a:ext>
              </a:extLst>
            </p:cNvPr>
            <p:cNvSpPr/>
            <p:nvPr/>
          </p:nvSpPr>
          <p:spPr>
            <a:xfrm rot="16200000">
              <a:off x="7766090" y="4854864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7D24C94-0F95-D747-9850-2ED7CED4C7D4}"/>
                </a:ext>
              </a:extLst>
            </p:cNvPr>
            <p:cNvSpPr/>
            <p:nvPr/>
          </p:nvSpPr>
          <p:spPr>
            <a:xfrm rot="16200000">
              <a:off x="7054076" y="4854863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0FDC366-8B29-6646-B89C-F7C41A69A722}"/>
                </a:ext>
              </a:extLst>
            </p:cNvPr>
            <p:cNvSpPr/>
            <p:nvPr/>
          </p:nvSpPr>
          <p:spPr>
            <a:xfrm>
              <a:off x="10346262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F0EB9F8-DF86-B94F-B513-7FCBCDB52A5F}"/>
                </a:ext>
              </a:extLst>
            </p:cNvPr>
            <p:cNvSpPr/>
            <p:nvPr/>
          </p:nvSpPr>
          <p:spPr>
            <a:xfrm>
              <a:off x="9844886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6C60EDC1-B796-C149-A046-039769ADEBD4}"/>
                </a:ext>
              </a:extLst>
            </p:cNvPr>
            <p:cNvSpPr/>
            <p:nvPr/>
          </p:nvSpPr>
          <p:spPr>
            <a:xfrm>
              <a:off x="10090177" y="4713598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xmlns="" id="{6E6948BA-65B5-6F4E-A330-AA15284EC5BE}"/>
                </a:ext>
              </a:extLst>
            </p:cNvPr>
            <p:cNvSpPr/>
            <p:nvPr/>
          </p:nvSpPr>
          <p:spPr>
            <a:xfrm rot="16200000">
              <a:off x="10013023" y="4389757"/>
              <a:ext cx="322843" cy="322044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xmlns="" id="{8DB6CB2A-5677-DA40-AA38-CE76E6FABC69}"/>
                </a:ext>
              </a:extLst>
            </p:cNvPr>
            <p:cNvSpPr/>
            <p:nvPr/>
          </p:nvSpPr>
          <p:spPr>
            <a:xfrm rot="10800000" flipH="1" flipV="1">
              <a:off x="10335466" y="4388892"/>
              <a:ext cx="322044" cy="322843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2A1A670-A9B9-7145-9407-9C9FFD96BF41}"/>
                </a:ext>
              </a:extLst>
            </p:cNvPr>
            <p:cNvSpPr txBox="1"/>
            <p:nvPr/>
          </p:nvSpPr>
          <p:spPr>
            <a:xfrm>
              <a:off x="4685689" y="977647"/>
              <a:ext cx="8070432" cy="11934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121725" tIns="60862" rIns="121725" bIns="60862" rtlCol="0">
              <a:spAutoFit/>
            </a:bodyPr>
            <a:lstStyle/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Việt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và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Mai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ghép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</a:p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các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sau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: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6D2FAD-1032-8A4D-86C2-C3F0F8675DF3}"/>
              </a:ext>
            </a:extLst>
          </p:cNvPr>
          <p:cNvSpPr/>
          <p:nvPr/>
        </p:nvSpPr>
        <p:spPr>
          <a:xfrm>
            <a:off x="1891510" y="1140638"/>
            <a:ext cx="990365" cy="992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23A03CB-C88E-67D2-7AD9-BE061EC67F1C}"/>
              </a:ext>
            </a:extLst>
          </p:cNvPr>
          <p:cNvGrpSpPr/>
          <p:nvPr/>
        </p:nvGrpSpPr>
        <p:grpSpPr>
          <a:xfrm>
            <a:off x="1883243" y="2568628"/>
            <a:ext cx="1067429" cy="1026233"/>
            <a:chOff x="2182710" y="1645252"/>
            <a:chExt cx="1067429" cy="1026233"/>
          </a:xfrm>
          <a:solidFill>
            <a:srgbClr val="FF0000"/>
          </a:solidFill>
        </p:grpSpPr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xmlns="" id="{DC1D1363-7A4D-FC42-8AEA-7D53F4C5E6C0}"/>
                </a:ext>
              </a:extLst>
            </p:cNvPr>
            <p:cNvSpPr/>
            <p:nvPr/>
          </p:nvSpPr>
          <p:spPr>
            <a:xfrm>
              <a:off x="2182710" y="1678664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xmlns="" id="{6E3E6647-331E-4544-AD0B-6E89DC0BFC30}"/>
                </a:ext>
              </a:extLst>
            </p:cNvPr>
            <p:cNvSpPr/>
            <p:nvPr/>
          </p:nvSpPr>
          <p:spPr>
            <a:xfrm flipH="1" flipV="1">
              <a:off x="2259774" y="1645252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005AC74-E06F-D33B-C183-4DC413677A5D}"/>
              </a:ext>
            </a:extLst>
          </p:cNvPr>
          <p:cNvGrpSpPr/>
          <p:nvPr/>
        </p:nvGrpSpPr>
        <p:grpSpPr>
          <a:xfrm>
            <a:off x="1883243" y="4123385"/>
            <a:ext cx="1073553" cy="984354"/>
            <a:chOff x="3711892" y="1687131"/>
            <a:chExt cx="1073553" cy="9843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F1DDE26-5FD1-EC4D-ACDF-DC34AF4B9973}"/>
                </a:ext>
              </a:extLst>
            </p:cNvPr>
            <p:cNvSpPr/>
            <p:nvPr/>
          </p:nvSpPr>
          <p:spPr>
            <a:xfrm>
              <a:off x="3711892" y="1687131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5CA280F-E6CB-4E48-BA0E-0897746164FC}"/>
                </a:ext>
              </a:extLst>
            </p:cNvPr>
            <p:cNvSpPr/>
            <p:nvPr/>
          </p:nvSpPr>
          <p:spPr>
            <a:xfrm>
              <a:off x="3720159" y="2231237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9F6EEDF-40DE-6843-9035-A58C6C45E6B6}"/>
              </a:ext>
            </a:extLst>
          </p:cNvPr>
          <p:cNvSpPr txBox="1"/>
          <p:nvPr/>
        </p:nvSpPr>
        <p:spPr>
          <a:xfrm>
            <a:off x="444910" y="440979"/>
            <a:ext cx="4211365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C1B48-D8B9-A807-5E34-78FA3706FA38}"/>
              </a:ext>
            </a:extLst>
          </p:cNvPr>
          <p:cNvSpPr txBox="1"/>
          <p:nvPr/>
        </p:nvSpPr>
        <p:spPr>
          <a:xfrm>
            <a:off x="909611" y="5319641"/>
            <a:ext cx="10436572" cy="1107798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just">
              <a:spcBef>
                <a:spcPts val="599"/>
              </a:spcBef>
              <a:buClr>
                <a:srgbClr val="000000"/>
              </a:buClr>
            </a:pP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trên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giống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như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của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Việt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Mai.</a:t>
            </a:r>
          </a:p>
        </p:txBody>
      </p:sp>
    </p:spTree>
    <p:extLst>
      <p:ext uri="{BB962C8B-B14F-4D97-AF65-F5344CB8AC3E}">
        <p14:creationId xmlns:p14="http://schemas.microsoft.com/office/powerpoint/2010/main" val="19857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C276E7-0D55-81D2-2363-4C46DE03CD8C}"/>
              </a:ext>
            </a:extLst>
          </p:cNvPr>
          <p:cNvGrpSpPr/>
          <p:nvPr/>
        </p:nvGrpSpPr>
        <p:grpSpPr>
          <a:xfrm>
            <a:off x="2903581" y="473107"/>
            <a:ext cx="10128531" cy="5537764"/>
            <a:chOff x="3871105" y="903219"/>
            <a:chExt cx="10128531" cy="553776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09A495D-9D5F-124C-9926-BFA367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1105" y="1594148"/>
              <a:ext cx="10128531" cy="48468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DB6558B-8005-1645-8DE7-95019EF9E1C7}"/>
                </a:ext>
              </a:extLst>
            </p:cNvPr>
            <p:cNvSpPr/>
            <p:nvPr/>
          </p:nvSpPr>
          <p:spPr>
            <a:xfrm>
              <a:off x="7412636" y="4715614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xmlns="" id="{D514131B-F915-C747-95E0-3BBA122B7FF8}"/>
                </a:ext>
              </a:extLst>
            </p:cNvPr>
            <p:cNvSpPr/>
            <p:nvPr/>
          </p:nvSpPr>
          <p:spPr>
            <a:xfrm rot="2637925">
              <a:off x="7015563" y="4782885"/>
              <a:ext cx="363279" cy="364180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xmlns="" id="{BC83890F-C6B4-B346-AF97-177F6909E7A1}"/>
                </a:ext>
              </a:extLst>
            </p:cNvPr>
            <p:cNvSpPr/>
            <p:nvPr/>
          </p:nvSpPr>
          <p:spPr>
            <a:xfrm rot="2739634" flipH="1" flipV="1">
              <a:off x="7942846" y="4789777"/>
              <a:ext cx="354344" cy="353467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7017BC1F-8422-F942-B8B8-8899DF8FEBB8}"/>
                </a:ext>
              </a:extLst>
            </p:cNvPr>
            <p:cNvSpPr/>
            <p:nvPr/>
          </p:nvSpPr>
          <p:spPr>
            <a:xfrm rot="16200000">
              <a:off x="7766090" y="4854864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77D24C94-0F95-D747-9850-2ED7CED4C7D4}"/>
                </a:ext>
              </a:extLst>
            </p:cNvPr>
            <p:cNvSpPr/>
            <p:nvPr/>
          </p:nvSpPr>
          <p:spPr>
            <a:xfrm rot="16200000">
              <a:off x="7054076" y="4854863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0FDC366-8B29-6646-B89C-F7C41A69A722}"/>
                </a:ext>
              </a:extLst>
            </p:cNvPr>
            <p:cNvSpPr/>
            <p:nvPr/>
          </p:nvSpPr>
          <p:spPr>
            <a:xfrm>
              <a:off x="10346262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F0EB9F8-DF86-B94F-B513-7FCBCDB52A5F}"/>
                </a:ext>
              </a:extLst>
            </p:cNvPr>
            <p:cNvSpPr/>
            <p:nvPr/>
          </p:nvSpPr>
          <p:spPr>
            <a:xfrm>
              <a:off x="9844886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6C60EDC1-B796-C149-A046-039769ADEBD4}"/>
                </a:ext>
              </a:extLst>
            </p:cNvPr>
            <p:cNvSpPr/>
            <p:nvPr/>
          </p:nvSpPr>
          <p:spPr>
            <a:xfrm>
              <a:off x="10090177" y="4713598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xmlns="" id="{6E6948BA-65B5-6F4E-A330-AA15284EC5BE}"/>
                </a:ext>
              </a:extLst>
            </p:cNvPr>
            <p:cNvSpPr/>
            <p:nvPr/>
          </p:nvSpPr>
          <p:spPr>
            <a:xfrm rot="16200000">
              <a:off x="10013023" y="4389757"/>
              <a:ext cx="322843" cy="322044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xmlns="" id="{8DB6CB2A-5677-DA40-AA38-CE76E6FABC69}"/>
                </a:ext>
              </a:extLst>
            </p:cNvPr>
            <p:cNvSpPr/>
            <p:nvPr/>
          </p:nvSpPr>
          <p:spPr>
            <a:xfrm rot="10800000" flipH="1" flipV="1">
              <a:off x="10335466" y="4388892"/>
              <a:ext cx="322044" cy="322843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2A1A670-A9B9-7145-9407-9C9FFD96BF41}"/>
                </a:ext>
              </a:extLst>
            </p:cNvPr>
            <p:cNvSpPr txBox="1"/>
            <p:nvPr/>
          </p:nvSpPr>
          <p:spPr>
            <a:xfrm>
              <a:off x="4675057" y="903219"/>
              <a:ext cx="8070432" cy="11934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121725" tIns="60862" rIns="121725" bIns="60862" rtlCol="0">
              <a:spAutoFit/>
            </a:bodyPr>
            <a:lstStyle/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Việt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và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Mai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đã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ghép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</a:p>
            <a:p>
              <a:pPr algn="ctr">
                <a:spcBef>
                  <a:spcPts val="599"/>
                </a:spcBef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thành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các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hình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sau</a:t>
              </a:r>
              <a:r>
                <a:rPr lang="en-US" sz="3200" kern="0" dirty="0">
                  <a:solidFill>
                    <a:srgbClr val="002060"/>
                  </a:solidFill>
                  <a:latin typeface="Arial" pitchFamily="34" charset="0"/>
                  <a:ea typeface="Kids" pitchFamily="2" charset="0"/>
                  <a:cs typeface="Arial" pitchFamily="34" charset="0"/>
                  <a:sym typeface="Arial"/>
                </a:rPr>
                <a:t>: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6D2FAD-1032-8A4D-86C2-C3F0F8675DF3}"/>
              </a:ext>
            </a:extLst>
          </p:cNvPr>
          <p:cNvSpPr/>
          <p:nvPr/>
        </p:nvSpPr>
        <p:spPr>
          <a:xfrm>
            <a:off x="1891510" y="1140638"/>
            <a:ext cx="990365" cy="992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23A03CB-C88E-67D2-7AD9-BE061EC67F1C}"/>
              </a:ext>
            </a:extLst>
          </p:cNvPr>
          <p:cNvGrpSpPr/>
          <p:nvPr/>
        </p:nvGrpSpPr>
        <p:grpSpPr>
          <a:xfrm>
            <a:off x="1883243" y="2568628"/>
            <a:ext cx="1067429" cy="1026233"/>
            <a:chOff x="2182710" y="1645252"/>
            <a:chExt cx="1067429" cy="1026233"/>
          </a:xfrm>
          <a:solidFill>
            <a:srgbClr val="FF0000"/>
          </a:solidFill>
        </p:grpSpPr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xmlns="" id="{DC1D1363-7A4D-FC42-8AEA-7D53F4C5E6C0}"/>
                </a:ext>
              </a:extLst>
            </p:cNvPr>
            <p:cNvSpPr/>
            <p:nvPr/>
          </p:nvSpPr>
          <p:spPr>
            <a:xfrm>
              <a:off x="2182710" y="1678664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xmlns="" id="{6E3E6647-331E-4544-AD0B-6E89DC0BFC30}"/>
                </a:ext>
              </a:extLst>
            </p:cNvPr>
            <p:cNvSpPr/>
            <p:nvPr/>
          </p:nvSpPr>
          <p:spPr>
            <a:xfrm flipH="1" flipV="1">
              <a:off x="2259774" y="1645252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005AC74-E06F-D33B-C183-4DC413677A5D}"/>
              </a:ext>
            </a:extLst>
          </p:cNvPr>
          <p:cNvGrpSpPr/>
          <p:nvPr/>
        </p:nvGrpSpPr>
        <p:grpSpPr>
          <a:xfrm>
            <a:off x="1883243" y="4123385"/>
            <a:ext cx="1073553" cy="984354"/>
            <a:chOff x="3711892" y="1687131"/>
            <a:chExt cx="1073553" cy="9843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F1DDE26-5FD1-EC4D-ACDF-DC34AF4B9973}"/>
                </a:ext>
              </a:extLst>
            </p:cNvPr>
            <p:cNvSpPr/>
            <p:nvPr/>
          </p:nvSpPr>
          <p:spPr>
            <a:xfrm>
              <a:off x="3711892" y="1687131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55CA280F-E6CB-4E48-BA0E-0897746164FC}"/>
                </a:ext>
              </a:extLst>
            </p:cNvPr>
            <p:cNvSpPr/>
            <p:nvPr/>
          </p:nvSpPr>
          <p:spPr>
            <a:xfrm>
              <a:off x="3720159" y="2231237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9F6EEDF-40DE-6843-9035-A58C6C45E6B6}"/>
              </a:ext>
            </a:extLst>
          </p:cNvPr>
          <p:cNvSpPr txBox="1"/>
          <p:nvPr/>
        </p:nvSpPr>
        <p:spPr>
          <a:xfrm>
            <a:off x="529971" y="504775"/>
            <a:ext cx="4211365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năm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5C1B48-D8B9-A807-5E34-78FA3706FA38}"/>
              </a:ext>
            </a:extLst>
          </p:cNvPr>
          <p:cNvSpPr txBox="1"/>
          <p:nvPr/>
        </p:nvSpPr>
        <p:spPr>
          <a:xfrm>
            <a:off x="646043" y="5457864"/>
            <a:ext cx="10813774" cy="553800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just">
              <a:spcBef>
                <a:spcPts val="599"/>
              </a:spcBef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b) Em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thể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sáng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tạo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thêm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khác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năm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trên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6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70" y="1738217"/>
            <a:ext cx="5396474" cy="2705034"/>
          </a:xfrm>
          <a:prstGeom prst="rect">
            <a:avLst/>
          </a:prstGeom>
        </p:spPr>
      </p:pic>
      <p:pic>
        <p:nvPicPr>
          <p:cNvPr id="2" name="Google Shape;1293;p40">
            <a:extLst>
              <a:ext uri="{FF2B5EF4-FFF2-40B4-BE49-F238E27FC236}">
                <a16:creationId xmlns:a16="http://schemas.microsoft.com/office/drawing/2014/main" xmlns="" id="{C3F72C13-ADFE-2FEE-B7D6-DD7FD8636F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9966"/>
          <a:stretch/>
        </p:blipFill>
        <p:spPr>
          <a:xfrm>
            <a:off x="9440293" y="4638438"/>
            <a:ext cx="2356788" cy="22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94;p40">
            <a:extLst>
              <a:ext uri="{FF2B5EF4-FFF2-40B4-BE49-F238E27FC236}">
                <a16:creationId xmlns:a16="http://schemas.microsoft.com/office/drawing/2014/main" xmlns="" id="{DE04F9D4-F671-68A6-226C-FD9B85578B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01736" y="-356478"/>
            <a:ext cx="2356788" cy="23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95;p40">
            <a:extLst>
              <a:ext uri="{FF2B5EF4-FFF2-40B4-BE49-F238E27FC236}">
                <a16:creationId xmlns:a16="http://schemas.microsoft.com/office/drawing/2014/main" xmlns="" id="{9EB08EDE-56CF-48CE-A9C9-E152448D924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041" y="4145856"/>
            <a:ext cx="1725681" cy="228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33947" y="556956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99F645-EC2F-194C-955F-3B8D05FD4C25}"/>
              </a:ext>
            </a:extLst>
          </p:cNvPr>
          <p:cNvGrpSpPr/>
          <p:nvPr/>
        </p:nvGrpSpPr>
        <p:grpSpPr>
          <a:xfrm>
            <a:off x="2670974" y="3169747"/>
            <a:ext cx="5679034" cy="2839518"/>
            <a:chOff x="1091982" y="2768682"/>
            <a:chExt cx="2217812" cy="11089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5CE0EEF-66C7-9344-8981-B267DD9F81BE}"/>
                </a:ext>
              </a:extLst>
            </p:cNvPr>
            <p:cNvSpPr/>
            <p:nvPr/>
          </p:nvSpPr>
          <p:spPr>
            <a:xfrm>
              <a:off x="1091982" y="2768682"/>
              <a:ext cx="1108906" cy="11089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596B2D-6EE8-A24A-9795-A6EC9669CE08}"/>
                </a:ext>
              </a:extLst>
            </p:cNvPr>
            <p:cNvSpPr/>
            <p:nvPr/>
          </p:nvSpPr>
          <p:spPr>
            <a:xfrm>
              <a:off x="2200888" y="2768682"/>
              <a:ext cx="1108906" cy="11089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EB808F8-72DB-6A4A-9771-FCCB15E1BDC6}"/>
              </a:ext>
            </a:extLst>
          </p:cNvPr>
          <p:cNvGrpSpPr/>
          <p:nvPr/>
        </p:nvGrpSpPr>
        <p:grpSpPr>
          <a:xfrm>
            <a:off x="2670975" y="3169747"/>
            <a:ext cx="5679034" cy="2839518"/>
            <a:chOff x="1996860" y="2376828"/>
            <a:chExt cx="4269839" cy="21349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FBAF7ACD-31FB-FA41-8535-F01F3839DBE8}"/>
                </a:ext>
              </a:extLst>
            </p:cNvPr>
            <p:cNvGrpSpPr/>
            <p:nvPr/>
          </p:nvGrpSpPr>
          <p:grpSpPr>
            <a:xfrm>
              <a:off x="1996860" y="2376828"/>
              <a:ext cx="4269839" cy="2134920"/>
              <a:chOff x="1091982" y="2768682"/>
              <a:chExt cx="2217812" cy="110890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A6722D0-5E3B-844F-8C74-6E7BC2CA6614}"/>
                  </a:ext>
                </a:extLst>
              </p:cNvPr>
              <p:cNvSpPr/>
              <p:nvPr/>
            </p:nvSpPr>
            <p:spPr>
              <a:xfrm>
                <a:off x="1091982" y="2768682"/>
                <a:ext cx="1108906" cy="11089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>
                  <a:solidFill>
                    <a:srgbClr val="00206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4E8096B-BF5F-7E46-8376-43B73A09DDC2}"/>
                  </a:ext>
                </a:extLst>
              </p:cNvPr>
              <p:cNvSpPr/>
              <p:nvPr/>
            </p:nvSpPr>
            <p:spPr>
              <a:xfrm>
                <a:off x="2200888" y="2768682"/>
                <a:ext cx="1108906" cy="11089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>
                  <a:solidFill>
                    <a:srgbClr val="002060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F8B40E03-C07B-FB46-9836-09F027D7C9BA}"/>
                </a:ext>
              </a:extLst>
            </p:cNvPr>
            <p:cNvCxnSpPr/>
            <p:nvPr/>
          </p:nvCxnSpPr>
          <p:spPr>
            <a:xfrm>
              <a:off x="4131779" y="2376828"/>
              <a:ext cx="2134920" cy="21349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78F4E2C-E95A-03BA-68CA-79D8D0C37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709FFDF-54F3-DC4A-B5EA-0EEE7273F1AE}"/>
              </a:ext>
            </a:extLst>
          </p:cNvPr>
          <p:cNvGrpSpPr/>
          <p:nvPr/>
        </p:nvGrpSpPr>
        <p:grpSpPr>
          <a:xfrm>
            <a:off x="4551330" y="3636672"/>
            <a:ext cx="2156900" cy="2602430"/>
            <a:chOff x="2934738" y="2723021"/>
            <a:chExt cx="1108906" cy="13379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2D62DB47-2964-1044-864B-BDBE15C1EC55}"/>
                </a:ext>
              </a:extLst>
            </p:cNvPr>
            <p:cNvSpPr/>
            <p:nvPr/>
          </p:nvSpPr>
          <p:spPr>
            <a:xfrm>
              <a:off x="3095531" y="327366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 dirty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xmlns="" id="{7AE82DE3-C4B5-884D-9CED-83305166F36E}"/>
                </a:ext>
              </a:extLst>
            </p:cNvPr>
            <p:cNvSpPr/>
            <p:nvPr/>
          </p:nvSpPr>
          <p:spPr>
            <a:xfrm rot="8086857">
              <a:off x="2934738" y="2723021"/>
              <a:ext cx="1108906" cy="1108906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2479" kern="0">
                <a:solidFill>
                  <a:srgbClr val="002060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3A4B0E-CD71-B040-845B-182592B68DED}"/>
              </a:ext>
            </a:extLst>
          </p:cNvPr>
          <p:cNvSpPr txBox="1"/>
          <p:nvPr/>
        </p:nvSpPr>
        <p:spPr>
          <a:xfrm>
            <a:off x="433947" y="617730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957865E-BCC9-E74A-9279-078C3B866092}"/>
              </a:ext>
            </a:extLst>
          </p:cNvPr>
          <p:cNvSpPr/>
          <p:nvPr/>
        </p:nvSpPr>
        <p:spPr>
          <a:xfrm>
            <a:off x="4773050" y="698064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7385EA-BBDA-6640-A416-B33DEA0A42E1}"/>
              </a:ext>
            </a:extLst>
          </p:cNvPr>
          <p:cNvSpPr txBox="1"/>
          <p:nvPr/>
        </p:nvSpPr>
        <p:spPr>
          <a:xfrm>
            <a:off x="664051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Em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hãy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đó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mỗi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192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sau</a:t>
            </a: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1634787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3192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04E7DC4C-D155-794D-83F3-BA2713DF28C1}"/>
              </a:ext>
            </a:extLst>
          </p:cNvPr>
          <p:cNvSpPr/>
          <p:nvPr/>
        </p:nvSpPr>
        <p:spPr>
          <a:xfrm>
            <a:off x="7059561" y="731393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xmlns="" id="{AF2BCCD4-50A7-E242-B2DC-7DC78C02D4ED}"/>
              </a:ext>
            </a:extLst>
          </p:cNvPr>
          <p:cNvSpPr/>
          <p:nvPr/>
        </p:nvSpPr>
        <p:spPr>
          <a:xfrm flipH="1" flipV="1">
            <a:off x="7187299" y="647388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x-none" sz="2479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4BB94DA-4DC7-0544-AB3E-6A3A04382D2B}"/>
              </a:ext>
            </a:extLst>
          </p:cNvPr>
          <p:cNvGrpSpPr/>
          <p:nvPr/>
        </p:nvGrpSpPr>
        <p:grpSpPr>
          <a:xfrm>
            <a:off x="4547191" y="3189976"/>
            <a:ext cx="2156900" cy="3049127"/>
            <a:chOff x="3407512" y="2392036"/>
            <a:chExt cx="1621687" cy="229251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5B3D38C-DA52-014C-9AB8-566F15CC7D9B}"/>
                </a:ext>
              </a:extLst>
            </p:cNvPr>
            <p:cNvGrpSpPr/>
            <p:nvPr/>
          </p:nvGrpSpPr>
          <p:grpSpPr>
            <a:xfrm>
              <a:off x="3407512" y="2727890"/>
              <a:ext cx="1621687" cy="1956663"/>
              <a:chOff x="2934738" y="2723021"/>
              <a:chExt cx="1108906" cy="133796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BEBDBCE6-7AFC-134E-8631-1C692CC0CDD4}"/>
                  </a:ext>
                </a:extLst>
              </p:cNvPr>
              <p:cNvSpPr/>
              <p:nvPr/>
            </p:nvSpPr>
            <p:spPr>
              <a:xfrm>
                <a:off x="3095531" y="3273665"/>
                <a:ext cx="787318" cy="78731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 dirty="0">
                  <a:solidFill>
                    <a:srgbClr val="002060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xmlns="" id="{14A80D99-26FD-F449-A4C0-FFBBD6EC7588}"/>
                  </a:ext>
                </a:extLst>
              </p:cNvPr>
              <p:cNvSpPr/>
              <p:nvPr/>
            </p:nvSpPr>
            <p:spPr>
              <a:xfrm rot="8086857">
                <a:off x="2934738" y="2723021"/>
                <a:ext cx="1108906" cy="1108906"/>
              </a:xfrm>
              <a:prstGeom prst="rtTriangl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2479" kern="0">
                  <a:solidFill>
                    <a:srgbClr val="002060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9F16C2E-F994-7E44-8452-AAEA2B02742D}"/>
                </a:ext>
              </a:extLst>
            </p:cNvPr>
            <p:cNvCxnSpPr>
              <a:stCxn id="22" idx="2"/>
              <a:endCxn id="22" idx="5"/>
            </p:cNvCxnSpPr>
            <p:nvPr/>
          </p:nvCxnSpPr>
          <p:spPr>
            <a:xfrm>
              <a:off x="4213971" y="2392036"/>
              <a:ext cx="4384" cy="11466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99249D3-A55F-9F5B-E433-45168DCA4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alloween Online Store Website Design by Slidesgo">
  <a:themeElements>
    <a:clrScheme name="Simple Light">
      <a:dk1>
        <a:srgbClr val="F3EFFF"/>
      </a:dk1>
      <a:lt1>
        <a:srgbClr val="DEB9FF"/>
      </a:lt1>
      <a:dk2>
        <a:srgbClr val="8764E2"/>
      </a:dk2>
      <a:lt2>
        <a:srgbClr val="31015C"/>
      </a:lt2>
      <a:accent1>
        <a:srgbClr val="FF4AD7"/>
      </a:accent1>
      <a:accent2>
        <a:srgbClr val="FFAD24"/>
      </a:accent2>
      <a:accent3>
        <a:srgbClr val="FFF7F7"/>
      </a:accent3>
      <a:accent4>
        <a:srgbClr val="B6DB41"/>
      </a:accent4>
      <a:accent5>
        <a:srgbClr val="FFFFFF"/>
      </a:accent5>
      <a:accent6>
        <a:srgbClr val="FFFFFF"/>
      </a:accent6>
      <a:hlink>
        <a:srgbClr val="F3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239</Words>
  <Application>Microsoft Office PowerPoint</Application>
  <PresentationFormat>Custom</PresentationFormat>
  <Paragraphs>34</Paragraphs>
  <Slides>16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主题</vt:lpstr>
      <vt:lpstr>Halloween Online Store Website Design by Slidesgo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17</cp:revision>
  <dcterms:created xsi:type="dcterms:W3CDTF">2021-08-14T08:27:29Z</dcterms:created>
  <dcterms:modified xsi:type="dcterms:W3CDTF">2026-04-28T10:45:01Z</dcterms:modified>
</cp:coreProperties>
</file>