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9" r:id="rId1"/>
    <p:sldMasterId id="2147483774" r:id="rId2"/>
    <p:sldMasterId id="2147483795" r:id="rId3"/>
    <p:sldMasterId id="2147483807" r:id="rId4"/>
    <p:sldMasterId id="2147483819" r:id="rId5"/>
    <p:sldMasterId id="2147483831" r:id="rId6"/>
  </p:sldMasterIdLst>
  <p:notesMasterIdLst>
    <p:notesMasterId r:id="rId43"/>
  </p:notesMasterIdLst>
  <p:sldIdLst>
    <p:sldId id="330" r:id="rId7"/>
    <p:sldId id="345" r:id="rId8"/>
    <p:sldId id="346" r:id="rId9"/>
    <p:sldId id="347" r:id="rId10"/>
    <p:sldId id="348" r:id="rId11"/>
    <p:sldId id="349" r:id="rId12"/>
    <p:sldId id="261" r:id="rId13"/>
    <p:sldId id="269" r:id="rId14"/>
    <p:sldId id="257" r:id="rId15"/>
    <p:sldId id="293" r:id="rId16"/>
    <p:sldId id="311" r:id="rId17"/>
    <p:sldId id="312" r:id="rId18"/>
    <p:sldId id="310" r:id="rId19"/>
    <p:sldId id="313" r:id="rId20"/>
    <p:sldId id="302" r:id="rId21"/>
    <p:sldId id="315" r:id="rId22"/>
    <p:sldId id="500" r:id="rId23"/>
    <p:sldId id="314" r:id="rId24"/>
    <p:sldId id="316" r:id="rId25"/>
    <p:sldId id="505" r:id="rId26"/>
    <p:sldId id="300" r:id="rId27"/>
    <p:sldId id="502" r:id="rId28"/>
    <p:sldId id="281" r:id="rId29"/>
    <p:sldId id="506" r:id="rId30"/>
    <p:sldId id="507" r:id="rId31"/>
    <p:sldId id="508" r:id="rId32"/>
    <p:sldId id="285" r:id="rId33"/>
    <p:sldId id="259" r:id="rId34"/>
    <p:sldId id="509" r:id="rId35"/>
    <p:sldId id="511" r:id="rId36"/>
    <p:sldId id="590" r:id="rId37"/>
    <p:sldId id="591" r:id="rId38"/>
    <p:sldId id="592" r:id="rId39"/>
    <p:sldId id="326" r:id="rId40"/>
    <p:sldId id="501" r:id="rId41"/>
    <p:sldId id="50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57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6E6DF-04EB-4F88-8C26-150C3C20C194}"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7F14-648C-4286-84EC-5694E274F01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solidFill>
                <a:srgbClr val="FF0000"/>
              </a:solidFill>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2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8988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1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729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751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Nói thế mạnh của bản thân em</a:t>
            </a:r>
          </a:p>
        </p:txBody>
      </p:sp>
    </p:spTree>
    <p:extLst>
      <p:ext uri="{BB962C8B-B14F-4D97-AF65-F5344CB8AC3E}">
        <p14:creationId xmlns:p14="http://schemas.microsoft.com/office/powerpoint/2010/main" val="332998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b4fe0fdb1_0_1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b4fe0fdb1_0_1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336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510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tìm hiểu về các truyền thuyết này, có thể nhờ ba mẹ mua sách đọc </a:t>
            </a:r>
          </a:p>
        </p:txBody>
      </p:sp>
    </p:spTree>
    <p:extLst>
      <p:ext uri="{BB962C8B-B14F-4D97-AF65-F5344CB8AC3E}">
        <p14:creationId xmlns:p14="http://schemas.microsoft.com/office/powerpoint/2010/main" val="97724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viết cách 1</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776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5"/>
        </a:solidFill>
        <a:effectLst/>
      </p:bgPr>
    </p:bg>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2526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205983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55477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4906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76647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DB4C4">
            <a:alpha val="6470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6074" y="-10539"/>
            <a:ext cx="8057526" cy="4034340"/>
            <a:chOff x="-233487" y="-141344"/>
            <a:chExt cx="4696988" cy="2351745"/>
          </a:xfrm>
        </p:grpSpPr>
        <p:grpSp>
          <p:nvGrpSpPr>
            <p:cNvPr id="10" name="Google Shape;10;p2"/>
            <p:cNvGrpSpPr/>
            <p:nvPr/>
          </p:nvGrpSpPr>
          <p:grpSpPr>
            <a:xfrm>
              <a:off x="-233487" y="-141344"/>
              <a:ext cx="3074899" cy="2050894"/>
              <a:chOff x="-1935287" y="-2694044"/>
              <a:chExt cx="3074899" cy="2050894"/>
            </a:xfrm>
          </p:grpSpPr>
          <p:sp>
            <p:nvSpPr>
              <p:cNvPr id="11" name="Google Shape;11;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 name="Google Shape;20;p2"/>
            <p:cNvGrpSpPr/>
            <p:nvPr/>
          </p:nvGrpSpPr>
          <p:grpSpPr>
            <a:xfrm>
              <a:off x="137988" y="167210"/>
              <a:ext cx="4325513" cy="2043191"/>
              <a:chOff x="-3135437" y="-2928415"/>
              <a:chExt cx="4325513" cy="2043191"/>
            </a:xfrm>
          </p:grpSpPr>
          <p:sp>
            <p:nvSpPr>
              <p:cNvPr id="21" name="Google Shape;21;p2"/>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0" name="Google Shape;30;p2"/>
          <p:cNvGrpSpPr/>
          <p:nvPr/>
        </p:nvGrpSpPr>
        <p:grpSpPr>
          <a:xfrm flipH="1">
            <a:off x="4428549" y="1"/>
            <a:ext cx="7763451" cy="3606820"/>
            <a:chOff x="-396757" y="-47625"/>
            <a:chExt cx="4860257" cy="2258026"/>
          </a:xfrm>
        </p:grpSpPr>
        <p:grpSp>
          <p:nvGrpSpPr>
            <p:cNvPr id="31" name="Google Shape;31;p2"/>
            <p:cNvGrpSpPr/>
            <p:nvPr/>
          </p:nvGrpSpPr>
          <p:grpSpPr>
            <a:xfrm>
              <a:off x="-233487" y="-47625"/>
              <a:ext cx="3074899" cy="1957175"/>
              <a:chOff x="-1935287" y="-2600325"/>
              <a:chExt cx="3074899" cy="1957175"/>
            </a:xfrm>
          </p:grpSpPr>
          <p:sp>
            <p:nvSpPr>
              <p:cNvPr id="32" name="Google Shape;32;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 name="Google Shape;41;p2"/>
            <p:cNvGrpSpPr/>
            <p:nvPr/>
          </p:nvGrpSpPr>
          <p:grpSpPr>
            <a:xfrm>
              <a:off x="-396757" y="400050"/>
              <a:ext cx="4860257" cy="1810351"/>
              <a:chOff x="-3670182" y="-2695575"/>
              <a:chExt cx="4860257" cy="1810351"/>
            </a:xfrm>
          </p:grpSpPr>
          <p:sp>
            <p:nvSpPr>
              <p:cNvPr id="42" name="Google Shape;42;p2"/>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1" name="Google Shape;51;p2"/>
          <p:cNvSpPr/>
          <p:nvPr/>
        </p:nvSpPr>
        <p:spPr>
          <a:xfrm>
            <a:off x="698667" y="5981667"/>
            <a:ext cx="10884000" cy="635200"/>
          </a:xfrm>
          <a:prstGeom prst="ellipse">
            <a:avLst/>
          </a:pr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 name="Google Shape;53;p2"/>
          <p:cNvGrpSpPr/>
          <p:nvPr/>
        </p:nvGrpSpPr>
        <p:grpSpPr>
          <a:xfrm>
            <a:off x="1682611" y="884869"/>
            <a:ext cx="8985697" cy="5357621"/>
            <a:chOff x="1261957" y="663651"/>
            <a:chExt cx="6739273" cy="4018216"/>
          </a:xfrm>
        </p:grpSpPr>
        <p:sp>
          <p:nvSpPr>
            <p:cNvPr id="54" name="Google Shape;54;p2"/>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3212308" y="684476"/>
              <a:ext cx="54291"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12308" y="1191989"/>
              <a:ext cx="54291"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3212308" y="1700373"/>
              <a:ext cx="54291"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0" name="Google Shape;90;p2"/>
            <p:cNvGrpSpPr/>
            <p:nvPr/>
          </p:nvGrpSpPr>
          <p:grpSpPr>
            <a:xfrm>
              <a:off x="1261957" y="2342026"/>
              <a:ext cx="2199348" cy="2339841"/>
              <a:chOff x="1262025" y="623413"/>
              <a:chExt cx="3815001" cy="4058701"/>
            </a:xfrm>
          </p:grpSpPr>
          <p:sp>
            <p:nvSpPr>
              <p:cNvPr id="91" name="Google Shape;91;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 name="Google Shape;151;p2"/>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2"/>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87" name="Google Shape;187;p2"/>
            <p:cNvGrpSpPr/>
            <p:nvPr/>
          </p:nvGrpSpPr>
          <p:grpSpPr>
            <a:xfrm>
              <a:off x="3602532" y="2342026"/>
              <a:ext cx="2199348" cy="2339841"/>
              <a:chOff x="1262025" y="623413"/>
              <a:chExt cx="3815001" cy="4058701"/>
            </a:xfrm>
          </p:grpSpPr>
          <p:sp>
            <p:nvSpPr>
              <p:cNvPr id="188" name="Google Shape;188;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48" name="Google Shape;248;p2"/>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2"/>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2"/>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2"/>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2"/>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2"/>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2"/>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2"/>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2"/>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2"/>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2"/>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2"/>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2"/>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2"/>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2"/>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2"/>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2"/>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84" name="Google Shape;284;p2"/>
            <p:cNvGrpSpPr/>
            <p:nvPr/>
          </p:nvGrpSpPr>
          <p:grpSpPr>
            <a:xfrm>
              <a:off x="5801882" y="2321201"/>
              <a:ext cx="2199348" cy="2339841"/>
              <a:chOff x="1262025" y="623413"/>
              <a:chExt cx="3815001" cy="4058701"/>
            </a:xfrm>
          </p:grpSpPr>
          <p:sp>
            <p:nvSpPr>
              <p:cNvPr id="285" name="Google Shape;285;p2"/>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2"/>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2"/>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2"/>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2"/>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 name="Google Shape;298;p2"/>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2"/>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2"/>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2"/>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2"/>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2"/>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2"/>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2"/>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2"/>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2"/>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2"/>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2"/>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2"/>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2"/>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2"/>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2"/>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2"/>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2"/>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2"/>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2"/>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2"/>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2"/>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2"/>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2"/>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2"/>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2"/>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2"/>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2"/>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2"/>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2"/>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2"/>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2"/>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2"/>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2"/>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2"/>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2"/>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2"/>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2"/>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2"/>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2"/>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2"/>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2"/>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2"/>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2"/>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2"/>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45" name="Google Shape;345;p2"/>
          <p:cNvGrpSpPr/>
          <p:nvPr/>
        </p:nvGrpSpPr>
        <p:grpSpPr>
          <a:xfrm>
            <a:off x="1757901" y="1258900"/>
            <a:ext cx="8707633" cy="4190800"/>
            <a:chOff x="1308900" y="944175"/>
            <a:chExt cx="6530725" cy="3143100"/>
          </a:xfrm>
        </p:grpSpPr>
        <p:sp>
          <p:nvSpPr>
            <p:cNvPr id="346" name="Google Shape;346;p2"/>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2"/>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2"/>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9" name="Google Shape;349;p2"/>
          <p:cNvSpPr txBox="1">
            <a:spLocks noGrp="1"/>
          </p:cNvSpPr>
          <p:nvPr>
            <p:ph type="ctrTitle"/>
          </p:nvPr>
        </p:nvSpPr>
        <p:spPr>
          <a:xfrm>
            <a:off x="1994367" y="1930399"/>
            <a:ext cx="8216400" cy="23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310" b="1">
                <a:latin typeface="Itim"/>
                <a:ea typeface="Itim"/>
                <a:cs typeface="Itim"/>
                <a:sym typeface="Itim"/>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350" name="Google Shape;350;p2"/>
          <p:cNvSpPr txBox="1">
            <a:spLocks noGrp="1"/>
          </p:cNvSpPr>
          <p:nvPr>
            <p:ph type="subTitle" idx="1"/>
          </p:nvPr>
        </p:nvSpPr>
        <p:spPr>
          <a:xfrm>
            <a:off x="1757900" y="4380017"/>
            <a:ext cx="8701600" cy="63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Coming Soon"/>
                <a:ea typeface="Coming Soon"/>
                <a:cs typeface="Coming Soon"/>
                <a:sym typeface="Coming Soon"/>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351" name="Google Shape;351;p2"/>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06068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4" y="-10539"/>
            <a:ext cx="8057526"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7" name="Google Shape;397;p3"/>
          <p:cNvGrpSpPr/>
          <p:nvPr/>
        </p:nvGrpSpPr>
        <p:grpSpPr>
          <a:xfrm>
            <a:off x="1682611" y="884869"/>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3" name="Google Shape;693;p3"/>
          <p:cNvSpPr txBox="1">
            <a:spLocks noGrp="1"/>
          </p:cNvSpPr>
          <p:nvPr>
            <p:ph type="ctrTitle"/>
          </p:nvPr>
        </p:nvSpPr>
        <p:spPr>
          <a:xfrm>
            <a:off x="1809401"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1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694" name="Google Shape;694;p3"/>
          <p:cNvSpPr txBox="1">
            <a:spLocks noGrp="1"/>
          </p:cNvSpPr>
          <p:nvPr>
            <p:ph type="subTitle" idx="1"/>
          </p:nvPr>
        </p:nvSpPr>
        <p:spPr>
          <a:xfrm>
            <a:off x="1745201"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95" name="Google Shape;695;p3"/>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3947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3">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24"/>
            </a:lvl2pPr>
            <a:lvl3pPr lvl="2" algn="ctr" rtl="0">
              <a:lnSpc>
                <a:spcPct val="100000"/>
              </a:lnSpc>
              <a:spcBef>
                <a:spcPts val="0"/>
              </a:spcBef>
              <a:spcAft>
                <a:spcPts val="0"/>
              </a:spcAft>
              <a:buClr>
                <a:srgbClr val="434343"/>
              </a:buClr>
              <a:buSzPts val="1200"/>
              <a:buFont typeface="Roboto Condensed Light"/>
              <a:buAutoNum type="romanLcPeriod"/>
              <a:defRPr sz="3724"/>
            </a:lvl3pPr>
            <a:lvl4pPr lvl="3" algn="ctr" rtl="0">
              <a:lnSpc>
                <a:spcPct val="100000"/>
              </a:lnSpc>
              <a:spcBef>
                <a:spcPts val="0"/>
              </a:spcBef>
              <a:spcAft>
                <a:spcPts val="0"/>
              </a:spcAft>
              <a:buClr>
                <a:srgbClr val="434343"/>
              </a:buClr>
              <a:buSzPts val="1200"/>
              <a:buFont typeface="Roboto Condensed Light"/>
              <a:buAutoNum type="arabicPeriod"/>
              <a:defRPr sz="3724"/>
            </a:lvl4pPr>
            <a:lvl5pPr lvl="4" algn="ctr" rtl="0">
              <a:lnSpc>
                <a:spcPct val="100000"/>
              </a:lnSpc>
              <a:spcBef>
                <a:spcPts val="0"/>
              </a:spcBef>
              <a:spcAft>
                <a:spcPts val="0"/>
              </a:spcAft>
              <a:buClr>
                <a:srgbClr val="434343"/>
              </a:buClr>
              <a:buSzPts val="1200"/>
              <a:buFont typeface="Roboto Condensed Light"/>
              <a:buAutoNum type="alphaLcPeriod"/>
              <a:defRPr sz="3724"/>
            </a:lvl5pPr>
            <a:lvl6pPr lvl="5" algn="ctr" rtl="0">
              <a:lnSpc>
                <a:spcPct val="100000"/>
              </a:lnSpc>
              <a:spcBef>
                <a:spcPts val="0"/>
              </a:spcBef>
              <a:spcAft>
                <a:spcPts val="0"/>
              </a:spcAft>
              <a:buClr>
                <a:srgbClr val="434343"/>
              </a:buClr>
              <a:buSzPts val="1200"/>
              <a:buFont typeface="Roboto Condensed Light"/>
              <a:buAutoNum type="romanLcPeriod"/>
              <a:defRPr sz="3724"/>
            </a:lvl6pPr>
            <a:lvl7pPr lvl="6" algn="ctr" rtl="0">
              <a:lnSpc>
                <a:spcPct val="100000"/>
              </a:lnSpc>
              <a:spcBef>
                <a:spcPts val="0"/>
              </a:spcBef>
              <a:spcAft>
                <a:spcPts val="0"/>
              </a:spcAft>
              <a:buClr>
                <a:srgbClr val="434343"/>
              </a:buClr>
              <a:buSzPts val="1200"/>
              <a:buFont typeface="Roboto Condensed Light"/>
              <a:buAutoNum type="arabicPeriod"/>
              <a:defRPr sz="3724"/>
            </a:lvl7pPr>
            <a:lvl8pPr lvl="7" algn="ctr" rtl="0">
              <a:lnSpc>
                <a:spcPct val="100000"/>
              </a:lnSpc>
              <a:spcBef>
                <a:spcPts val="0"/>
              </a:spcBef>
              <a:spcAft>
                <a:spcPts val="0"/>
              </a:spcAft>
              <a:buClr>
                <a:srgbClr val="434343"/>
              </a:buClr>
              <a:buSzPts val="1200"/>
              <a:buFont typeface="Roboto Condensed Light"/>
              <a:buAutoNum type="alphaLcPeriod"/>
              <a:defRPr sz="3724"/>
            </a:lvl8pPr>
            <a:lvl9pPr lvl="8" algn="ctr" rtl="0">
              <a:lnSpc>
                <a:spcPct val="100000"/>
              </a:lnSpc>
              <a:spcBef>
                <a:spcPts val="0"/>
              </a:spcBef>
              <a:spcAft>
                <a:spcPts val="0"/>
              </a:spcAft>
              <a:buClr>
                <a:srgbClr val="434343"/>
              </a:buClr>
              <a:buSzPts val="1200"/>
              <a:buFont typeface="Roboto Condensed Light"/>
              <a:buAutoNum type="romanLcPeriod"/>
              <a:defRPr sz="3724"/>
            </a:lvl9pPr>
          </a:lstStyle>
          <a:p>
            <a:endParaRPr/>
          </a:p>
        </p:txBody>
      </p:sp>
      <p:sp>
        <p:nvSpPr>
          <p:cNvPr id="699" name="Google Shape;699;p4"/>
          <p:cNvSpPr txBox="1">
            <a:spLocks noGrp="1"/>
          </p:cNvSpPr>
          <p:nvPr>
            <p:ph type="ctrTitle"/>
          </p:nvPr>
        </p:nvSpPr>
        <p:spPr>
          <a:xfrm>
            <a:off x="960001"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99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grpSp>
        <p:nvGrpSpPr>
          <p:cNvPr id="700" name="Google Shape;700;p4"/>
          <p:cNvGrpSpPr/>
          <p:nvPr/>
        </p:nvGrpSpPr>
        <p:grpSpPr>
          <a:xfrm>
            <a:off x="26074"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3" name="Google Shape;713;p4"/>
          <p:cNvGrpSpPr/>
          <p:nvPr/>
        </p:nvGrpSpPr>
        <p:grpSpPr>
          <a:xfrm flipH="1">
            <a:off x="6937247" y="1"/>
            <a:ext cx="5254754"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728" name="Google Shape;728;p4"/>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8800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AFC1">
            <a:alpha val="28130"/>
          </a:srgbClr>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0"/>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AFC1">
              <a:alpha val="2813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1" name="Google Shape;731;p5"/>
          <p:cNvSpPr/>
          <p:nvPr/>
        </p:nvSpPr>
        <p:spPr>
          <a:xfrm>
            <a:off x="6108601" y="-76200"/>
            <a:ext cx="6096000" cy="6972000"/>
          </a:xfrm>
          <a:prstGeom prst="rect">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6" y="3949633"/>
            <a:ext cx="3727200" cy="2336800"/>
          </a:xfrm>
          <a:prstGeom prst="rect">
            <a:avLst/>
          </a:prstGeom>
        </p:spPr>
        <p:txBody>
          <a:bodyPr spcFirstLastPara="1" wrap="square" lIns="91425" tIns="91425" rIns="91425" bIns="91425" anchor="t" anchorCtr="0">
            <a:noAutofit/>
          </a:bodyPr>
          <a:lstStyle>
            <a:lvl1pPr marL="608076" lvl="0" indent="-422275" algn="r">
              <a:spcBef>
                <a:spcPts val="0"/>
              </a:spcBef>
              <a:spcAft>
                <a:spcPts val="0"/>
              </a:spcAft>
              <a:buSzPts val="1400"/>
              <a:buChar char="●"/>
              <a:defRPr sz="1862"/>
            </a:lvl1pPr>
            <a:lvl2pPr marL="1216152" lvl="1" indent="-405384" algn="r">
              <a:spcBef>
                <a:spcPts val="0"/>
              </a:spcBef>
              <a:spcAft>
                <a:spcPts val="0"/>
              </a:spcAft>
              <a:buSzPts val="1200"/>
              <a:buChar char="○"/>
              <a:defRPr sz="1596"/>
            </a:lvl2pPr>
            <a:lvl3pPr marL="1824228" lvl="2" indent="-405384" algn="r">
              <a:spcBef>
                <a:spcPts val="0"/>
              </a:spcBef>
              <a:spcAft>
                <a:spcPts val="0"/>
              </a:spcAft>
              <a:buSzPts val="1200"/>
              <a:buChar char="■"/>
              <a:defRPr sz="1596"/>
            </a:lvl3pPr>
            <a:lvl4pPr marL="2432304" lvl="3" indent="-405384" algn="r">
              <a:spcBef>
                <a:spcPts val="0"/>
              </a:spcBef>
              <a:spcAft>
                <a:spcPts val="0"/>
              </a:spcAft>
              <a:buSzPts val="1200"/>
              <a:buChar char="●"/>
              <a:defRPr sz="1596"/>
            </a:lvl4pPr>
            <a:lvl5pPr marL="3040380" lvl="4" indent="-405384" algn="r">
              <a:spcBef>
                <a:spcPts val="0"/>
              </a:spcBef>
              <a:spcAft>
                <a:spcPts val="0"/>
              </a:spcAft>
              <a:buSzPts val="1200"/>
              <a:buChar char="○"/>
              <a:defRPr sz="1596"/>
            </a:lvl5pPr>
            <a:lvl6pPr marL="3648456" lvl="5" indent="-405384" algn="r">
              <a:spcBef>
                <a:spcPts val="0"/>
              </a:spcBef>
              <a:spcAft>
                <a:spcPts val="0"/>
              </a:spcAft>
              <a:buSzPts val="1200"/>
              <a:buChar char="■"/>
              <a:defRPr sz="1596"/>
            </a:lvl6pPr>
            <a:lvl7pPr marL="4256532" lvl="6" indent="-405384" algn="r">
              <a:spcBef>
                <a:spcPts val="0"/>
              </a:spcBef>
              <a:spcAft>
                <a:spcPts val="0"/>
              </a:spcAft>
              <a:buSzPts val="1200"/>
              <a:buChar char="●"/>
              <a:defRPr sz="1596"/>
            </a:lvl7pPr>
            <a:lvl8pPr marL="4864608" lvl="7" indent="-405384" algn="r">
              <a:spcBef>
                <a:spcPts val="0"/>
              </a:spcBef>
              <a:spcAft>
                <a:spcPts val="0"/>
              </a:spcAft>
              <a:buSzPts val="1200"/>
              <a:buChar char="○"/>
              <a:defRPr sz="1596"/>
            </a:lvl8pPr>
            <a:lvl9pPr marL="5472684" lvl="8" indent="-405384" algn="r">
              <a:spcBef>
                <a:spcPts val="2128"/>
              </a:spcBef>
              <a:spcAft>
                <a:spcPts val="2128"/>
              </a:spcAft>
              <a:buSzPts val="1200"/>
              <a:buChar char="■"/>
              <a:defRPr sz="1596"/>
            </a:lvl9pPr>
          </a:lstStyle>
          <a:p>
            <a:endParaRPr/>
          </a:p>
        </p:txBody>
      </p:sp>
      <p:sp>
        <p:nvSpPr>
          <p:cNvPr id="735" name="Google Shape;735;p5"/>
          <p:cNvSpPr txBox="1">
            <a:spLocks noGrp="1"/>
          </p:cNvSpPr>
          <p:nvPr>
            <p:ph type="body" idx="2"/>
          </p:nvPr>
        </p:nvSpPr>
        <p:spPr>
          <a:xfrm>
            <a:off x="7461666" y="1587433"/>
            <a:ext cx="3727200" cy="2336800"/>
          </a:xfrm>
          <a:prstGeom prst="rect">
            <a:avLst/>
          </a:prstGeom>
        </p:spPr>
        <p:txBody>
          <a:bodyPr spcFirstLastPara="1" wrap="square" lIns="91425" tIns="91425" rIns="91425" bIns="91425" anchor="t" anchorCtr="0">
            <a:noAutofit/>
          </a:bodyPr>
          <a:lstStyle>
            <a:lvl1pPr marL="608076" lvl="0" indent="-422275" algn="r">
              <a:spcBef>
                <a:spcPts val="0"/>
              </a:spcBef>
              <a:spcAft>
                <a:spcPts val="0"/>
              </a:spcAft>
              <a:buSzPts val="1400"/>
              <a:buChar char="●"/>
              <a:defRPr sz="1862"/>
            </a:lvl1pPr>
            <a:lvl2pPr marL="1216152" lvl="1" indent="-405384" algn="r">
              <a:spcBef>
                <a:spcPts val="0"/>
              </a:spcBef>
              <a:spcAft>
                <a:spcPts val="0"/>
              </a:spcAft>
              <a:buSzPts val="1200"/>
              <a:buChar char="○"/>
              <a:defRPr sz="1596"/>
            </a:lvl2pPr>
            <a:lvl3pPr marL="1824228" lvl="2" indent="-405384" algn="r">
              <a:spcBef>
                <a:spcPts val="0"/>
              </a:spcBef>
              <a:spcAft>
                <a:spcPts val="0"/>
              </a:spcAft>
              <a:buSzPts val="1200"/>
              <a:buChar char="■"/>
              <a:defRPr sz="1596"/>
            </a:lvl3pPr>
            <a:lvl4pPr marL="2432304" lvl="3" indent="-405384" algn="r">
              <a:spcBef>
                <a:spcPts val="0"/>
              </a:spcBef>
              <a:spcAft>
                <a:spcPts val="0"/>
              </a:spcAft>
              <a:buSzPts val="1200"/>
              <a:buChar char="●"/>
              <a:defRPr sz="1596"/>
            </a:lvl4pPr>
            <a:lvl5pPr marL="3040380" lvl="4" indent="-405384" algn="r">
              <a:spcBef>
                <a:spcPts val="0"/>
              </a:spcBef>
              <a:spcAft>
                <a:spcPts val="0"/>
              </a:spcAft>
              <a:buSzPts val="1200"/>
              <a:buChar char="○"/>
              <a:defRPr sz="1596"/>
            </a:lvl5pPr>
            <a:lvl6pPr marL="3648456" lvl="5" indent="-405384" algn="r">
              <a:spcBef>
                <a:spcPts val="0"/>
              </a:spcBef>
              <a:spcAft>
                <a:spcPts val="0"/>
              </a:spcAft>
              <a:buSzPts val="1200"/>
              <a:buChar char="■"/>
              <a:defRPr sz="1596"/>
            </a:lvl6pPr>
            <a:lvl7pPr marL="4256532" lvl="6" indent="-405384" algn="r">
              <a:spcBef>
                <a:spcPts val="0"/>
              </a:spcBef>
              <a:spcAft>
                <a:spcPts val="0"/>
              </a:spcAft>
              <a:buSzPts val="1200"/>
              <a:buChar char="●"/>
              <a:defRPr sz="1596"/>
            </a:lvl7pPr>
            <a:lvl8pPr marL="4864608" lvl="7" indent="-405384" algn="r">
              <a:spcBef>
                <a:spcPts val="0"/>
              </a:spcBef>
              <a:spcAft>
                <a:spcPts val="0"/>
              </a:spcAft>
              <a:buSzPts val="1200"/>
              <a:buChar char="○"/>
              <a:defRPr sz="1596"/>
            </a:lvl8pPr>
            <a:lvl9pPr marL="5472684" lvl="8" indent="-405384" algn="r">
              <a:spcBef>
                <a:spcPts val="2128"/>
              </a:spcBef>
              <a:spcAft>
                <a:spcPts val="2128"/>
              </a:spcAft>
              <a:buSzPts val="1200"/>
              <a:buChar char="■"/>
              <a:defRPr sz="1596"/>
            </a:lvl9pPr>
          </a:lstStyle>
          <a:p>
            <a:endParaRPr/>
          </a:p>
        </p:txBody>
      </p:sp>
    </p:spTree>
    <p:extLst>
      <p:ext uri="{BB962C8B-B14F-4D97-AF65-F5344CB8AC3E}">
        <p14:creationId xmlns:p14="http://schemas.microsoft.com/office/powerpoint/2010/main" val="3715037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1" y="-8"/>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7" name="Google Shape;1177;p8"/>
          <p:cNvSpPr/>
          <p:nvPr/>
        </p:nvSpPr>
        <p:spPr>
          <a:xfrm>
            <a:off x="1460496"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9" name="Google Shape;1179;p8"/>
          <p:cNvSpPr/>
          <p:nvPr/>
        </p:nvSpPr>
        <p:spPr>
          <a:xfrm>
            <a:off x="4381485"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2" name="Google Shape;1182;p8"/>
          <p:cNvSpPr/>
          <p:nvPr/>
        </p:nvSpPr>
        <p:spPr>
          <a:xfrm>
            <a:off x="731753" y="952759"/>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3" name="Google Shape;1183;p8"/>
          <p:cNvSpPr/>
          <p:nvPr/>
        </p:nvSpPr>
        <p:spPr>
          <a:xfrm>
            <a:off x="2192247" y="952759"/>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4" name="Google Shape;1184;p8"/>
          <p:cNvSpPr/>
          <p:nvPr/>
        </p:nvSpPr>
        <p:spPr>
          <a:xfrm>
            <a:off x="3649732" y="952759"/>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5" name="Google Shape;1185;p8"/>
          <p:cNvSpPr/>
          <p:nvPr/>
        </p:nvSpPr>
        <p:spPr>
          <a:xfrm>
            <a:off x="5110226" y="952759"/>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6" name="Google Shape;1186;p8"/>
          <p:cNvSpPr/>
          <p:nvPr/>
        </p:nvSpPr>
        <p:spPr>
          <a:xfrm>
            <a:off x="6570972" y="952759"/>
            <a:ext cx="200186"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7" name="Google Shape;1187;p8"/>
          <p:cNvSpPr/>
          <p:nvPr/>
        </p:nvSpPr>
        <p:spPr>
          <a:xfrm>
            <a:off x="1" y="1902762"/>
            <a:ext cx="200186"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8" name="Google Shape;1188;p8"/>
          <p:cNvSpPr/>
          <p:nvPr/>
        </p:nvSpPr>
        <p:spPr>
          <a:xfrm>
            <a:off x="1460496"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0" name="Google Shape;1190;p8"/>
          <p:cNvSpPr/>
          <p:nvPr/>
        </p:nvSpPr>
        <p:spPr>
          <a:xfrm>
            <a:off x="4381485"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3" name="Google Shape;1193;p8"/>
          <p:cNvSpPr/>
          <p:nvPr/>
        </p:nvSpPr>
        <p:spPr>
          <a:xfrm>
            <a:off x="731753" y="2855528"/>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4" name="Google Shape;1194;p8"/>
          <p:cNvSpPr/>
          <p:nvPr/>
        </p:nvSpPr>
        <p:spPr>
          <a:xfrm>
            <a:off x="2192247" y="2855528"/>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5" name="Google Shape;1195;p8"/>
          <p:cNvSpPr/>
          <p:nvPr/>
        </p:nvSpPr>
        <p:spPr>
          <a:xfrm>
            <a:off x="3649732" y="2855528"/>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6" name="Google Shape;1196;p8"/>
          <p:cNvSpPr/>
          <p:nvPr/>
        </p:nvSpPr>
        <p:spPr>
          <a:xfrm>
            <a:off x="5110226" y="2855528"/>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7" name="Google Shape;1197;p8"/>
          <p:cNvSpPr/>
          <p:nvPr/>
        </p:nvSpPr>
        <p:spPr>
          <a:xfrm>
            <a:off x="6570972" y="2855528"/>
            <a:ext cx="200186"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8" name="Google Shape;1198;p8"/>
          <p:cNvSpPr/>
          <p:nvPr/>
        </p:nvSpPr>
        <p:spPr>
          <a:xfrm>
            <a:off x="1" y="3805283"/>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9" name="Google Shape;1199;p8"/>
          <p:cNvSpPr/>
          <p:nvPr/>
        </p:nvSpPr>
        <p:spPr>
          <a:xfrm>
            <a:off x="1460496" y="3805283"/>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0" name="Google Shape;1200;p8"/>
          <p:cNvSpPr/>
          <p:nvPr/>
        </p:nvSpPr>
        <p:spPr>
          <a:xfrm>
            <a:off x="2920990" y="3805283"/>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1" name="Google Shape;1201;p8"/>
          <p:cNvSpPr/>
          <p:nvPr/>
        </p:nvSpPr>
        <p:spPr>
          <a:xfrm>
            <a:off x="4381485" y="3805283"/>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2" name="Google Shape;1202;p8"/>
          <p:cNvSpPr/>
          <p:nvPr/>
        </p:nvSpPr>
        <p:spPr>
          <a:xfrm>
            <a:off x="5841979" y="3805283"/>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3" name="Google Shape;1203;p8"/>
          <p:cNvSpPr/>
          <p:nvPr/>
        </p:nvSpPr>
        <p:spPr>
          <a:xfrm>
            <a:off x="7299714" y="3805283"/>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4" name="Google Shape;1204;p8"/>
          <p:cNvSpPr/>
          <p:nvPr/>
        </p:nvSpPr>
        <p:spPr>
          <a:xfrm>
            <a:off x="731753" y="4758046"/>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5" name="Google Shape;1205;p8"/>
          <p:cNvSpPr/>
          <p:nvPr/>
        </p:nvSpPr>
        <p:spPr>
          <a:xfrm>
            <a:off x="2192247" y="4758046"/>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6" name="Google Shape;1206;p8"/>
          <p:cNvSpPr/>
          <p:nvPr/>
        </p:nvSpPr>
        <p:spPr>
          <a:xfrm>
            <a:off x="3649732" y="4758046"/>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7" name="Google Shape;1207;p8"/>
          <p:cNvSpPr/>
          <p:nvPr/>
        </p:nvSpPr>
        <p:spPr>
          <a:xfrm>
            <a:off x="5110226" y="4758046"/>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8" name="Google Shape;1208;p8"/>
          <p:cNvSpPr/>
          <p:nvPr/>
        </p:nvSpPr>
        <p:spPr>
          <a:xfrm>
            <a:off x="6570972" y="4758046"/>
            <a:ext cx="200186"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09" name="Google Shape;1209;p8"/>
          <p:cNvSpPr/>
          <p:nvPr/>
        </p:nvSpPr>
        <p:spPr>
          <a:xfrm>
            <a:off x="1" y="5707801"/>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0" name="Google Shape;1210;p8"/>
          <p:cNvSpPr/>
          <p:nvPr/>
        </p:nvSpPr>
        <p:spPr>
          <a:xfrm>
            <a:off x="1460496" y="5707801"/>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1" name="Google Shape;1211;p8"/>
          <p:cNvSpPr/>
          <p:nvPr/>
        </p:nvSpPr>
        <p:spPr>
          <a:xfrm>
            <a:off x="2920990" y="5707801"/>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2" name="Google Shape;1212;p8"/>
          <p:cNvSpPr/>
          <p:nvPr/>
        </p:nvSpPr>
        <p:spPr>
          <a:xfrm>
            <a:off x="4381485" y="5707801"/>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3" name="Google Shape;1213;p8"/>
          <p:cNvSpPr/>
          <p:nvPr/>
        </p:nvSpPr>
        <p:spPr>
          <a:xfrm>
            <a:off x="5841979" y="5707801"/>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4" name="Google Shape;1214;p8"/>
          <p:cNvSpPr/>
          <p:nvPr/>
        </p:nvSpPr>
        <p:spPr>
          <a:xfrm>
            <a:off x="7299714" y="5707801"/>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5" name="Google Shape;1215;p8"/>
          <p:cNvSpPr/>
          <p:nvPr/>
        </p:nvSpPr>
        <p:spPr>
          <a:xfrm>
            <a:off x="731753" y="6657555"/>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6" name="Google Shape;1216;p8"/>
          <p:cNvSpPr/>
          <p:nvPr/>
        </p:nvSpPr>
        <p:spPr>
          <a:xfrm>
            <a:off x="2192247" y="6657555"/>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7" name="Google Shape;1217;p8"/>
          <p:cNvSpPr/>
          <p:nvPr/>
        </p:nvSpPr>
        <p:spPr>
          <a:xfrm>
            <a:off x="3649732" y="6657555"/>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8" name="Google Shape;1218;p8"/>
          <p:cNvSpPr/>
          <p:nvPr/>
        </p:nvSpPr>
        <p:spPr>
          <a:xfrm>
            <a:off x="5110226" y="6657555"/>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9" name="Google Shape;1219;p8"/>
          <p:cNvSpPr/>
          <p:nvPr/>
        </p:nvSpPr>
        <p:spPr>
          <a:xfrm>
            <a:off x="6570972" y="6657555"/>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0" name="Google Shape;1220;p8"/>
          <p:cNvSpPr/>
          <p:nvPr/>
        </p:nvSpPr>
        <p:spPr>
          <a:xfrm>
            <a:off x="8031485" y="-8"/>
            <a:ext cx="200186"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1" name="Google Shape;1221;p8"/>
          <p:cNvSpPr/>
          <p:nvPr/>
        </p:nvSpPr>
        <p:spPr>
          <a:xfrm>
            <a:off x="9491980"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3" name="Google Shape;1223;p8"/>
          <p:cNvSpPr/>
          <p:nvPr/>
        </p:nvSpPr>
        <p:spPr>
          <a:xfrm>
            <a:off x="8763237" y="952759"/>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4" name="Google Shape;1224;p8"/>
          <p:cNvSpPr/>
          <p:nvPr/>
        </p:nvSpPr>
        <p:spPr>
          <a:xfrm>
            <a:off x="10223731" y="952759"/>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5" name="Google Shape;1225;p8"/>
          <p:cNvSpPr/>
          <p:nvPr/>
        </p:nvSpPr>
        <p:spPr>
          <a:xfrm>
            <a:off x="11681216" y="952759"/>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6" name="Google Shape;1226;p8"/>
          <p:cNvSpPr/>
          <p:nvPr/>
        </p:nvSpPr>
        <p:spPr>
          <a:xfrm>
            <a:off x="8031485" y="1902762"/>
            <a:ext cx="200186"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7" name="Google Shape;1227;p8"/>
          <p:cNvSpPr/>
          <p:nvPr/>
        </p:nvSpPr>
        <p:spPr>
          <a:xfrm>
            <a:off x="9491980"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9" name="Google Shape;1229;p8"/>
          <p:cNvSpPr/>
          <p:nvPr/>
        </p:nvSpPr>
        <p:spPr>
          <a:xfrm>
            <a:off x="8763237" y="2855528"/>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0" name="Google Shape;1230;p8"/>
          <p:cNvSpPr/>
          <p:nvPr/>
        </p:nvSpPr>
        <p:spPr>
          <a:xfrm>
            <a:off x="10223731" y="2855528"/>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1" name="Google Shape;1231;p8"/>
          <p:cNvSpPr/>
          <p:nvPr/>
        </p:nvSpPr>
        <p:spPr>
          <a:xfrm>
            <a:off x="11681216" y="2855528"/>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2" name="Google Shape;1232;p8"/>
          <p:cNvSpPr/>
          <p:nvPr/>
        </p:nvSpPr>
        <p:spPr>
          <a:xfrm>
            <a:off x="8031485" y="3805283"/>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3" name="Google Shape;1233;p8"/>
          <p:cNvSpPr/>
          <p:nvPr/>
        </p:nvSpPr>
        <p:spPr>
          <a:xfrm>
            <a:off x="9491980" y="3805283"/>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4" name="Google Shape;1234;p8"/>
          <p:cNvSpPr/>
          <p:nvPr/>
        </p:nvSpPr>
        <p:spPr>
          <a:xfrm>
            <a:off x="10952474" y="3805283"/>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5" name="Google Shape;1235;p8"/>
          <p:cNvSpPr/>
          <p:nvPr/>
        </p:nvSpPr>
        <p:spPr>
          <a:xfrm>
            <a:off x="8763237" y="4758046"/>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6" name="Google Shape;1236;p8"/>
          <p:cNvSpPr/>
          <p:nvPr/>
        </p:nvSpPr>
        <p:spPr>
          <a:xfrm>
            <a:off x="10223731" y="4758046"/>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7" name="Google Shape;1237;p8"/>
          <p:cNvSpPr/>
          <p:nvPr/>
        </p:nvSpPr>
        <p:spPr>
          <a:xfrm>
            <a:off x="11681216" y="4758046"/>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8" name="Google Shape;1238;p8"/>
          <p:cNvSpPr/>
          <p:nvPr/>
        </p:nvSpPr>
        <p:spPr>
          <a:xfrm>
            <a:off x="8031485" y="5707801"/>
            <a:ext cx="200186"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0" name="Google Shape;1240;p8"/>
          <p:cNvSpPr/>
          <p:nvPr/>
        </p:nvSpPr>
        <p:spPr>
          <a:xfrm>
            <a:off x="9491980" y="5707801"/>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1" name="Google Shape;1241;p8"/>
          <p:cNvSpPr/>
          <p:nvPr/>
        </p:nvSpPr>
        <p:spPr>
          <a:xfrm>
            <a:off x="10952474" y="5707801"/>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2" name="Google Shape;1242;p8"/>
          <p:cNvSpPr/>
          <p:nvPr/>
        </p:nvSpPr>
        <p:spPr>
          <a:xfrm>
            <a:off x="8763237" y="6657555"/>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3" name="Google Shape;1243;p8"/>
          <p:cNvSpPr/>
          <p:nvPr/>
        </p:nvSpPr>
        <p:spPr>
          <a:xfrm>
            <a:off x="10223731" y="6657555"/>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4" name="Google Shape;1244;p8"/>
          <p:cNvSpPr/>
          <p:nvPr/>
        </p:nvSpPr>
        <p:spPr>
          <a:xfrm>
            <a:off x="11681216" y="6657555"/>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798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8686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53" name="Google Shape;1253;p10"/>
          <p:cNvGrpSpPr/>
          <p:nvPr/>
        </p:nvGrpSpPr>
        <p:grpSpPr>
          <a:xfrm>
            <a:off x="26074"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7" y="1"/>
            <a:ext cx="5254754"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282" name="Google Shape;1282;p10"/>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14096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65776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4" y="-10539"/>
            <a:ext cx="8057526"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28" name="Google Shape;1328;p11"/>
          <p:cNvGrpSpPr/>
          <p:nvPr/>
        </p:nvGrpSpPr>
        <p:grpSpPr>
          <a:xfrm>
            <a:off x="1682611" y="884869"/>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F1DB58">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11"/>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8076" lvl="0" indent="-456057" algn="ctr">
              <a:spcBef>
                <a:spcPts val="0"/>
              </a:spcBef>
              <a:spcAft>
                <a:spcPts val="0"/>
              </a:spcAft>
              <a:buSzPts val="18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2128"/>
              </a:spcBef>
              <a:spcAft>
                <a:spcPts val="2128"/>
              </a:spcAft>
              <a:buSzPts val="1400"/>
              <a:buChar char="■"/>
              <a:defRPr/>
            </a:lvl9pPr>
          </a:lstStyle>
          <a:p>
            <a:endParaRPr/>
          </a:p>
        </p:txBody>
      </p:sp>
      <p:sp>
        <p:nvSpPr>
          <p:cNvPr id="1626" name="Google Shape;1626;p11"/>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66235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0" name="Google Shape;1630;p13"/>
          <p:cNvSpPr txBox="1">
            <a:spLocks noGrp="1"/>
          </p:cNvSpPr>
          <p:nvPr>
            <p:ph type="title"/>
          </p:nvPr>
        </p:nvSpPr>
        <p:spPr>
          <a:xfrm>
            <a:off x="3147785"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798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3" name="Google Shape;1633;p13"/>
          <p:cNvSpPr/>
          <p:nvPr/>
        </p:nvSpPr>
        <p:spPr>
          <a:xfrm flipH="1">
            <a:off x="10885236" y="3428997"/>
            <a:ext cx="2768400" cy="1911168"/>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6" name="Google Shape;1636;p13"/>
          <p:cNvSpPr/>
          <p:nvPr/>
        </p:nvSpPr>
        <p:spPr>
          <a:xfrm>
            <a:off x="882603" y="6036036"/>
            <a:ext cx="1575648" cy="1087920"/>
          </a:xfrm>
          <a:prstGeom prst="cloud">
            <a:avLst/>
          </a:prstGeom>
          <a:solidFill>
            <a:srgbClr val="FFFFFF">
              <a:alpha val="2588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25710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8">
  <p:cSld name="Title only 18">
    <p:spTree>
      <p:nvGrpSpPr>
        <p:cNvPr id="1" name="Shape 2058"/>
        <p:cNvGrpSpPr/>
        <p:nvPr/>
      </p:nvGrpSpPr>
      <p:grpSpPr>
        <a:xfrm>
          <a:off x="0" y="0"/>
          <a:ext cx="0" cy="0"/>
          <a:chOff x="0" y="0"/>
          <a:chExt cx="0" cy="0"/>
        </a:xfrm>
      </p:grpSpPr>
      <p:sp>
        <p:nvSpPr>
          <p:cNvPr id="2059" name="Google Shape;2059;p28"/>
          <p:cNvSpPr txBox="1">
            <a:spLocks noGrp="1"/>
          </p:cNvSpPr>
          <p:nvPr>
            <p:ph type="title"/>
          </p:nvPr>
        </p:nvSpPr>
        <p:spPr>
          <a:xfrm>
            <a:off x="960001" y="736833"/>
            <a:ext cx="10080000" cy="1367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7182">
                <a:solidFill>
                  <a:schemeClr val="dk2"/>
                </a:solidFill>
              </a:defRPr>
            </a:lvl1pPr>
            <a:lvl2pPr lvl="1">
              <a:spcBef>
                <a:spcPts val="0"/>
              </a:spcBef>
              <a:spcAft>
                <a:spcPts val="0"/>
              </a:spcAft>
              <a:buSzPts val="2800"/>
              <a:buNone/>
              <a:defRPr>
                <a:latin typeface="Coming Soon"/>
                <a:ea typeface="Coming Soon"/>
                <a:cs typeface="Coming Soon"/>
                <a:sym typeface="Coming Soon"/>
              </a:defRPr>
            </a:lvl2pPr>
            <a:lvl3pPr lvl="2">
              <a:spcBef>
                <a:spcPts val="0"/>
              </a:spcBef>
              <a:spcAft>
                <a:spcPts val="0"/>
              </a:spcAft>
              <a:buSzPts val="2800"/>
              <a:buNone/>
              <a:defRPr>
                <a:latin typeface="Coming Soon"/>
                <a:ea typeface="Coming Soon"/>
                <a:cs typeface="Coming Soon"/>
                <a:sym typeface="Coming Soon"/>
              </a:defRPr>
            </a:lvl3pPr>
            <a:lvl4pPr lvl="3">
              <a:spcBef>
                <a:spcPts val="0"/>
              </a:spcBef>
              <a:spcAft>
                <a:spcPts val="0"/>
              </a:spcAft>
              <a:buSzPts val="2800"/>
              <a:buNone/>
              <a:defRPr>
                <a:latin typeface="Coming Soon"/>
                <a:ea typeface="Coming Soon"/>
                <a:cs typeface="Coming Soon"/>
                <a:sym typeface="Coming Soon"/>
              </a:defRPr>
            </a:lvl4pPr>
            <a:lvl5pPr lvl="4">
              <a:spcBef>
                <a:spcPts val="0"/>
              </a:spcBef>
              <a:spcAft>
                <a:spcPts val="0"/>
              </a:spcAft>
              <a:buSzPts val="2800"/>
              <a:buNone/>
              <a:defRPr>
                <a:latin typeface="Coming Soon"/>
                <a:ea typeface="Coming Soon"/>
                <a:cs typeface="Coming Soon"/>
                <a:sym typeface="Coming Soon"/>
              </a:defRPr>
            </a:lvl5pPr>
            <a:lvl6pPr lvl="5">
              <a:spcBef>
                <a:spcPts val="0"/>
              </a:spcBef>
              <a:spcAft>
                <a:spcPts val="0"/>
              </a:spcAft>
              <a:buSzPts val="2800"/>
              <a:buNone/>
              <a:defRPr>
                <a:latin typeface="Coming Soon"/>
                <a:ea typeface="Coming Soon"/>
                <a:cs typeface="Coming Soon"/>
                <a:sym typeface="Coming Soon"/>
              </a:defRPr>
            </a:lvl6pPr>
            <a:lvl7pPr lvl="6">
              <a:spcBef>
                <a:spcPts val="0"/>
              </a:spcBef>
              <a:spcAft>
                <a:spcPts val="0"/>
              </a:spcAft>
              <a:buSzPts val="2800"/>
              <a:buNone/>
              <a:defRPr>
                <a:latin typeface="Coming Soon"/>
                <a:ea typeface="Coming Soon"/>
                <a:cs typeface="Coming Soon"/>
                <a:sym typeface="Coming Soon"/>
              </a:defRPr>
            </a:lvl7pPr>
            <a:lvl8pPr lvl="7">
              <a:spcBef>
                <a:spcPts val="0"/>
              </a:spcBef>
              <a:spcAft>
                <a:spcPts val="0"/>
              </a:spcAft>
              <a:buSzPts val="2800"/>
              <a:buNone/>
              <a:defRPr>
                <a:latin typeface="Coming Soon"/>
                <a:ea typeface="Coming Soon"/>
                <a:cs typeface="Coming Soon"/>
                <a:sym typeface="Coming Soon"/>
              </a:defRPr>
            </a:lvl8pPr>
            <a:lvl9pPr lvl="8">
              <a:spcBef>
                <a:spcPts val="0"/>
              </a:spcBef>
              <a:spcAft>
                <a:spcPts val="0"/>
              </a:spcAft>
              <a:buSzPts val="2800"/>
              <a:buNone/>
              <a:defRPr>
                <a:latin typeface="Coming Soon"/>
                <a:ea typeface="Coming Soon"/>
                <a:cs typeface="Coming Soon"/>
                <a:sym typeface="Coming Soon"/>
              </a:defRPr>
            </a:lvl9pPr>
          </a:lstStyle>
          <a:p>
            <a:endParaRPr/>
          </a:p>
        </p:txBody>
      </p:sp>
      <p:sp>
        <p:nvSpPr>
          <p:cNvPr id="2060" name="Google Shape;2060;p28"/>
          <p:cNvSpPr/>
          <p:nvPr/>
        </p:nvSpPr>
        <p:spPr>
          <a:xfrm>
            <a:off x="11581007" y="-187705"/>
            <a:ext cx="291781" cy="291781"/>
          </a:xfrm>
          <a:custGeom>
            <a:avLst/>
            <a:gdLst/>
            <a:ahLst/>
            <a:cxnLst/>
            <a:rect l="l" t="t" r="r" b="b"/>
            <a:pathLst>
              <a:path w="1787" h="1787" extrusionOk="0">
                <a:moveTo>
                  <a:pt x="894" y="1"/>
                </a:moveTo>
                <a:cubicBezTo>
                  <a:pt x="394" y="1"/>
                  <a:pt x="1" y="394"/>
                  <a:pt x="1" y="894"/>
                </a:cubicBezTo>
                <a:cubicBezTo>
                  <a:pt x="1" y="1394"/>
                  <a:pt x="394" y="1787"/>
                  <a:pt x="894" y="1787"/>
                </a:cubicBezTo>
                <a:cubicBezTo>
                  <a:pt x="1394" y="1787"/>
                  <a:pt x="1787" y="1394"/>
                  <a:pt x="1787" y="894"/>
                </a:cubicBezTo>
                <a:cubicBezTo>
                  <a:pt x="1787"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1" name="Google Shape;2061;p28"/>
          <p:cNvSpPr/>
          <p:nvPr/>
        </p:nvSpPr>
        <p:spPr>
          <a:xfrm>
            <a:off x="11030914" y="220588"/>
            <a:ext cx="293577" cy="293741"/>
          </a:xfrm>
          <a:custGeom>
            <a:avLst/>
            <a:gdLst/>
            <a:ahLst/>
            <a:cxnLst/>
            <a:rect l="l" t="t" r="r" b="b"/>
            <a:pathLst>
              <a:path w="1798"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2" name="Google Shape;2062;p28"/>
          <p:cNvSpPr/>
          <p:nvPr/>
        </p:nvSpPr>
        <p:spPr>
          <a:xfrm>
            <a:off x="10426287" y="49544"/>
            <a:ext cx="293742" cy="293741"/>
          </a:xfrm>
          <a:custGeom>
            <a:avLst/>
            <a:gdLst/>
            <a:ahLst/>
            <a:cxnLst/>
            <a:rect l="l" t="t" r="r" b="b"/>
            <a:pathLst>
              <a:path w="1799" h="1799" extrusionOk="0">
                <a:moveTo>
                  <a:pt x="893" y="0"/>
                </a:moveTo>
                <a:cubicBezTo>
                  <a:pt x="405" y="0"/>
                  <a:pt x="1" y="405"/>
                  <a:pt x="1" y="905"/>
                </a:cubicBezTo>
                <a:cubicBezTo>
                  <a:pt x="1" y="1393"/>
                  <a:pt x="405" y="1798"/>
                  <a:pt x="893" y="1798"/>
                </a:cubicBezTo>
                <a:cubicBezTo>
                  <a:pt x="1394" y="1798"/>
                  <a:pt x="1798" y="1393"/>
                  <a:pt x="1798" y="905"/>
                </a:cubicBezTo>
                <a:cubicBezTo>
                  <a:pt x="1798" y="405"/>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3" name="Google Shape;2063;p28"/>
          <p:cNvSpPr/>
          <p:nvPr/>
        </p:nvSpPr>
        <p:spPr>
          <a:xfrm>
            <a:off x="9730386" y="123347"/>
            <a:ext cx="293577" cy="293741"/>
          </a:xfrm>
          <a:custGeom>
            <a:avLst/>
            <a:gdLst/>
            <a:ahLst/>
            <a:cxnLst/>
            <a:rect l="l" t="t" r="r" b="b"/>
            <a:pathLst>
              <a:path w="1798" h="1799" extrusionOk="0">
                <a:moveTo>
                  <a:pt x="893" y="1"/>
                </a:moveTo>
                <a:cubicBezTo>
                  <a:pt x="393" y="1"/>
                  <a:pt x="0" y="406"/>
                  <a:pt x="0" y="894"/>
                </a:cubicBezTo>
                <a:cubicBezTo>
                  <a:pt x="0" y="1394"/>
                  <a:pt x="393"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4" name="Google Shape;2064;p28"/>
          <p:cNvSpPr/>
          <p:nvPr/>
        </p:nvSpPr>
        <p:spPr>
          <a:xfrm>
            <a:off x="9234500" y="-444218"/>
            <a:ext cx="293742" cy="293577"/>
          </a:xfrm>
          <a:custGeom>
            <a:avLst/>
            <a:gdLst/>
            <a:ahLst/>
            <a:cxnLst/>
            <a:rect l="l" t="t" r="r" b="b"/>
            <a:pathLst>
              <a:path w="1799" h="1798"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5" name="Google Shape;2065;p28"/>
          <p:cNvSpPr/>
          <p:nvPr/>
        </p:nvSpPr>
        <p:spPr>
          <a:xfrm>
            <a:off x="8338417" y="68973"/>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6" name="Google Shape;2066;p28"/>
          <p:cNvSpPr/>
          <p:nvPr/>
        </p:nvSpPr>
        <p:spPr>
          <a:xfrm>
            <a:off x="7770858" y="299802"/>
            <a:ext cx="293742" cy="293577"/>
          </a:xfrm>
          <a:custGeom>
            <a:avLst/>
            <a:gdLst/>
            <a:ahLst/>
            <a:cxnLst/>
            <a:rect l="l" t="t" r="r" b="b"/>
            <a:pathLst>
              <a:path w="1799" h="1798" extrusionOk="0">
                <a:moveTo>
                  <a:pt x="906" y="0"/>
                </a:moveTo>
                <a:cubicBezTo>
                  <a:pt x="406" y="0"/>
                  <a:pt x="1" y="405"/>
                  <a:pt x="1" y="905"/>
                </a:cubicBezTo>
                <a:cubicBezTo>
                  <a:pt x="1" y="1393"/>
                  <a:pt x="406" y="1798"/>
                  <a:pt x="906" y="1798"/>
                </a:cubicBezTo>
                <a:cubicBezTo>
                  <a:pt x="1394" y="1798"/>
                  <a:pt x="1799" y="1393"/>
                  <a:pt x="1799" y="905"/>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7" name="Google Shape;2067;p28"/>
          <p:cNvSpPr/>
          <p:nvPr/>
        </p:nvSpPr>
        <p:spPr>
          <a:xfrm>
            <a:off x="7403309" y="-187705"/>
            <a:ext cx="293742" cy="293741"/>
          </a:xfrm>
          <a:custGeom>
            <a:avLst/>
            <a:gdLst/>
            <a:ahLst/>
            <a:cxnLst/>
            <a:rect l="l" t="t" r="r" b="b"/>
            <a:pathLst>
              <a:path w="1799" h="1799" extrusionOk="0">
                <a:moveTo>
                  <a:pt x="893" y="1"/>
                </a:moveTo>
                <a:cubicBezTo>
                  <a:pt x="405" y="1"/>
                  <a:pt x="0" y="406"/>
                  <a:pt x="0" y="894"/>
                </a:cubicBezTo>
                <a:cubicBezTo>
                  <a:pt x="0" y="1394"/>
                  <a:pt x="405" y="1799"/>
                  <a:pt x="893" y="1799"/>
                </a:cubicBezTo>
                <a:cubicBezTo>
                  <a:pt x="1393" y="1799"/>
                  <a:pt x="1798" y="1394"/>
                  <a:pt x="1798" y="894"/>
                </a:cubicBezTo>
                <a:cubicBezTo>
                  <a:pt x="1798" y="406"/>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8" name="Google Shape;2068;p28"/>
          <p:cNvSpPr/>
          <p:nvPr/>
        </p:nvSpPr>
        <p:spPr>
          <a:xfrm>
            <a:off x="6518654" y="-413196"/>
            <a:ext cx="291781" cy="291781"/>
          </a:xfrm>
          <a:custGeom>
            <a:avLst/>
            <a:gdLst/>
            <a:ahLst/>
            <a:cxnLst/>
            <a:rect l="l" t="t" r="r" b="b"/>
            <a:pathLst>
              <a:path w="1787" h="1787" extrusionOk="0">
                <a:moveTo>
                  <a:pt x="894" y="1"/>
                </a:moveTo>
                <a:cubicBezTo>
                  <a:pt x="394" y="1"/>
                  <a:pt x="1" y="394"/>
                  <a:pt x="1" y="894"/>
                </a:cubicBezTo>
                <a:cubicBezTo>
                  <a:pt x="1" y="1382"/>
                  <a:pt x="394" y="1787"/>
                  <a:pt x="894" y="1787"/>
                </a:cubicBezTo>
                <a:cubicBezTo>
                  <a:pt x="1394" y="1787"/>
                  <a:pt x="1787" y="1394"/>
                  <a:pt x="1787" y="894"/>
                </a:cubicBezTo>
                <a:cubicBezTo>
                  <a:pt x="1787" y="394"/>
                  <a:pt x="1382"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9" name="Google Shape;2069;p28"/>
          <p:cNvSpPr/>
          <p:nvPr/>
        </p:nvSpPr>
        <p:spPr>
          <a:xfrm>
            <a:off x="5828630" y="-113739"/>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0" name="Google Shape;2070;p28"/>
          <p:cNvSpPr/>
          <p:nvPr/>
        </p:nvSpPr>
        <p:spPr>
          <a:xfrm>
            <a:off x="5155913" y="-224607"/>
            <a:ext cx="293742" cy="293741"/>
          </a:xfrm>
          <a:custGeom>
            <a:avLst/>
            <a:gdLst/>
            <a:ahLst/>
            <a:cxnLst/>
            <a:rect l="l" t="t" r="r" b="b"/>
            <a:pathLst>
              <a:path w="1799" h="1799" extrusionOk="0">
                <a:moveTo>
                  <a:pt x="906" y="1"/>
                </a:moveTo>
                <a:cubicBezTo>
                  <a:pt x="405" y="1"/>
                  <a:pt x="1" y="405"/>
                  <a:pt x="1" y="893"/>
                </a:cubicBezTo>
                <a:cubicBezTo>
                  <a:pt x="1" y="1394"/>
                  <a:pt x="405" y="1798"/>
                  <a:pt x="906" y="1798"/>
                </a:cubicBezTo>
                <a:cubicBezTo>
                  <a:pt x="1394" y="1798"/>
                  <a:pt x="1799" y="1394"/>
                  <a:pt x="1799" y="893"/>
                </a:cubicBezTo>
                <a:cubicBezTo>
                  <a:pt x="1799" y="405"/>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1" name="Google Shape;2071;p28"/>
          <p:cNvSpPr/>
          <p:nvPr/>
        </p:nvSpPr>
        <p:spPr>
          <a:xfrm>
            <a:off x="4679622" y="471297"/>
            <a:ext cx="293742" cy="293741"/>
          </a:xfrm>
          <a:custGeom>
            <a:avLst/>
            <a:gdLst/>
            <a:ahLst/>
            <a:cxnLst/>
            <a:rect l="l" t="t" r="r" b="b"/>
            <a:pathLst>
              <a:path w="1799" h="1799" extrusionOk="0">
                <a:moveTo>
                  <a:pt x="906" y="1"/>
                </a:moveTo>
                <a:cubicBezTo>
                  <a:pt x="405" y="1"/>
                  <a:pt x="1" y="406"/>
                  <a:pt x="1" y="894"/>
                </a:cubicBezTo>
                <a:cubicBezTo>
                  <a:pt x="1" y="1394"/>
                  <a:pt x="405" y="1799"/>
                  <a:pt x="906" y="1799"/>
                </a:cubicBezTo>
                <a:cubicBezTo>
                  <a:pt x="1394" y="1799"/>
                  <a:pt x="1798" y="1394"/>
                  <a:pt x="1798" y="894"/>
                </a:cubicBezTo>
                <a:cubicBezTo>
                  <a:pt x="1798" y="406"/>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2" name="Google Shape;2072;p28"/>
          <p:cNvSpPr/>
          <p:nvPr/>
        </p:nvSpPr>
        <p:spPr>
          <a:xfrm>
            <a:off x="3812602" y="-96268"/>
            <a:ext cx="293742" cy="293741"/>
          </a:xfrm>
          <a:custGeom>
            <a:avLst/>
            <a:gdLst/>
            <a:ahLst/>
            <a:cxnLst/>
            <a:rect l="l" t="t" r="r" b="b"/>
            <a:pathLst>
              <a:path w="1799" h="1799"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3" name="Google Shape;2073;p28"/>
          <p:cNvSpPr/>
          <p:nvPr/>
        </p:nvSpPr>
        <p:spPr>
          <a:xfrm>
            <a:off x="2768415" y="124331"/>
            <a:ext cx="293742" cy="291781"/>
          </a:xfrm>
          <a:custGeom>
            <a:avLst/>
            <a:gdLst/>
            <a:ahLst/>
            <a:cxnLst/>
            <a:rect l="l" t="t" r="r" b="b"/>
            <a:pathLst>
              <a:path w="1799" h="1787" extrusionOk="0">
                <a:moveTo>
                  <a:pt x="906" y="0"/>
                </a:moveTo>
                <a:cubicBezTo>
                  <a:pt x="406" y="0"/>
                  <a:pt x="1" y="393"/>
                  <a:pt x="1" y="893"/>
                </a:cubicBezTo>
                <a:cubicBezTo>
                  <a:pt x="1" y="1382"/>
                  <a:pt x="406" y="1786"/>
                  <a:pt x="906" y="1786"/>
                </a:cubicBezTo>
                <a:cubicBezTo>
                  <a:pt x="1394" y="1786"/>
                  <a:pt x="1799" y="1382"/>
                  <a:pt x="1799" y="893"/>
                </a:cubicBezTo>
                <a:cubicBezTo>
                  <a:pt x="1799" y="393"/>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4" name="Google Shape;2074;p28"/>
          <p:cNvSpPr/>
          <p:nvPr/>
        </p:nvSpPr>
        <p:spPr>
          <a:xfrm>
            <a:off x="-5" y="123345"/>
            <a:ext cx="291781" cy="293741"/>
          </a:xfrm>
          <a:custGeom>
            <a:avLst/>
            <a:gdLst/>
            <a:ahLst/>
            <a:cxnLst/>
            <a:rect l="l" t="t"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5" name="Google Shape;2075;p28"/>
          <p:cNvSpPr/>
          <p:nvPr/>
        </p:nvSpPr>
        <p:spPr>
          <a:xfrm>
            <a:off x="1889973" y="220662"/>
            <a:ext cx="291781" cy="293577"/>
          </a:xfrm>
          <a:custGeom>
            <a:avLst/>
            <a:gdLst/>
            <a:ahLst/>
            <a:cxnLst/>
            <a:rect l="l" t="t" r="r" b="b"/>
            <a:pathLst>
              <a:path w="1787" h="1798" extrusionOk="0">
                <a:moveTo>
                  <a:pt x="893" y="0"/>
                </a:moveTo>
                <a:cubicBezTo>
                  <a:pt x="393" y="0"/>
                  <a:pt x="0" y="405"/>
                  <a:pt x="0" y="905"/>
                </a:cubicBezTo>
                <a:cubicBezTo>
                  <a:pt x="0" y="1393"/>
                  <a:pt x="393" y="1798"/>
                  <a:pt x="893" y="1798"/>
                </a:cubicBezTo>
                <a:cubicBezTo>
                  <a:pt x="1393" y="1798"/>
                  <a:pt x="1786" y="1393"/>
                  <a:pt x="1786" y="905"/>
                </a:cubicBezTo>
                <a:cubicBezTo>
                  <a:pt x="1786"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6" name="Google Shape;2076;p28"/>
          <p:cNvSpPr/>
          <p:nvPr/>
        </p:nvSpPr>
        <p:spPr>
          <a:xfrm>
            <a:off x="991766" y="-113739"/>
            <a:ext cx="293742" cy="291781"/>
          </a:xfrm>
          <a:custGeom>
            <a:avLst/>
            <a:gdLst/>
            <a:ahLst/>
            <a:cxnLst/>
            <a:rect l="l" t="t" r="r" b="b"/>
            <a:pathLst>
              <a:path w="1799" h="1787" extrusionOk="0">
                <a:moveTo>
                  <a:pt x="893" y="0"/>
                </a:moveTo>
                <a:cubicBezTo>
                  <a:pt x="405" y="0"/>
                  <a:pt x="0" y="393"/>
                  <a:pt x="0" y="893"/>
                </a:cubicBezTo>
                <a:cubicBezTo>
                  <a:pt x="0" y="1393"/>
                  <a:pt x="405" y="1786"/>
                  <a:pt x="893" y="1786"/>
                </a:cubicBezTo>
                <a:cubicBezTo>
                  <a:pt x="1394" y="1786"/>
                  <a:pt x="1798" y="1393"/>
                  <a:pt x="1798" y="893"/>
                </a:cubicBezTo>
                <a:cubicBezTo>
                  <a:pt x="1798" y="393"/>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7" name="Google Shape;2077;p28"/>
          <p:cNvSpPr/>
          <p:nvPr/>
        </p:nvSpPr>
        <p:spPr>
          <a:xfrm>
            <a:off x="11689916" y="7122053"/>
            <a:ext cx="293742" cy="291781"/>
          </a:xfrm>
          <a:custGeom>
            <a:avLst/>
            <a:gdLst/>
            <a:ahLst/>
            <a:cxnLst/>
            <a:rect l="l" t="t"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8" name="Google Shape;2078;p28"/>
          <p:cNvSpPr/>
          <p:nvPr/>
        </p:nvSpPr>
        <p:spPr>
          <a:xfrm>
            <a:off x="10848205" y="6645764"/>
            <a:ext cx="291781" cy="291781"/>
          </a:xfrm>
          <a:custGeom>
            <a:avLst/>
            <a:gdLst/>
            <a:ahLst/>
            <a:cxnLst/>
            <a:rect l="l" t="t" r="r" b="b"/>
            <a:pathLst>
              <a:path w="1787" h="1787" extrusionOk="0">
                <a:moveTo>
                  <a:pt x="893" y="0"/>
                </a:moveTo>
                <a:cubicBezTo>
                  <a:pt x="393" y="0"/>
                  <a:pt x="0" y="393"/>
                  <a:pt x="0" y="893"/>
                </a:cubicBezTo>
                <a:cubicBezTo>
                  <a:pt x="0" y="1393"/>
                  <a:pt x="393" y="1786"/>
                  <a:pt x="893" y="1786"/>
                </a:cubicBezTo>
                <a:cubicBezTo>
                  <a:pt x="1393" y="1786"/>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9" name="Google Shape;2079;p28"/>
          <p:cNvSpPr/>
          <p:nvPr/>
        </p:nvSpPr>
        <p:spPr>
          <a:xfrm>
            <a:off x="10206675" y="6811003"/>
            <a:ext cx="293577" cy="291781"/>
          </a:xfrm>
          <a:custGeom>
            <a:avLst/>
            <a:gdLst/>
            <a:ahLst/>
            <a:cxnLst/>
            <a:rect l="l" t="t" r="r" b="b"/>
            <a:pathLst>
              <a:path w="1798"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0" name="Google Shape;2080;p28"/>
          <p:cNvSpPr/>
          <p:nvPr/>
        </p:nvSpPr>
        <p:spPr>
          <a:xfrm>
            <a:off x="9308467" y="6474645"/>
            <a:ext cx="293742" cy="291781"/>
          </a:xfrm>
          <a:custGeom>
            <a:avLst/>
            <a:gdLst/>
            <a:ahLst/>
            <a:cxnLst/>
            <a:rect l="l" t="t" r="r" b="b"/>
            <a:pathLst>
              <a:path w="1799" h="1787" extrusionOk="0">
                <a:moveTo>
                  <a:pt x="893" y="0"/>
                </a:moveTo>
                <a:cubicBezTo>
                  <a:pt x="405" y="0"/>
                  <a:pt x="0" y="393"/>
                  <a:pt x="0" y="893"/>
                </a:cubicBezTo>
                <a:cubicBezTo>
                  <a:pt x="0" y="1393"/>
                  <a:pt x="405" y="1786"/>
                  <a:pt x="893" y="1786"/>
                </a:cubicBezTo>
                <a:cubicBezTo>
                  <a:pt x="1393" y="1786"/>
                  <a:pt x="1798" y="1393"/>
                  <a:pt x="1798" y="893"/>
                </a:cubicBezTo>
                <a:cubicBezTo>
                  <a:pt x="1798"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1" name="Google Shape;2081;p28"/>
          <p:cNvSpPr/>
          <p:nvPr/>
        </p:nvSpPr>
        <p:spPr>
          <a:xfrm>
            <a:off x="8789398" y="6198537"/>
            <a:ext cx="293742" cy="293741"/>
          </a:xfrm>
          <a:custGeom>
            <a:avLst/>
            <a:gdLst/>
            <a:ahLst/>
            <a:cxnLst/>
            <a:rect l="l" t="t" r="r" b="b"/>
            <a:pathLst>
              <a:path w="1799" h="1799" extrusionOk="0">
                <a:moveTo>
                  <a:pt x="893" y="1"/>
                </a:moveTo>
                <a:cubicBezTo>
                  <a:pt x="405" y="1"/>
                  <a:pt x="0" y="405"/>
                  <a:pt x="0" y="906"/>
                </a:cubicBezTo>
                <a:cubicBezTo>
                  <a:pt x="0" y="1394"/>
                  <a:pt x="405" y="1799"/>
                  <a:pt x="893" y="1799"/>
                </a:cubicBezTo>
                <a:cubicBezTo>
                  <a:pt x="1393" y="1799"/>
                  <a:pt x="1798" y="1394"/>
                  <a:pt x="1798" y="906"/>
                </a:cubicBezTo>
                <a:cubicBezTo>
                  <a:pt x="1798"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2" name="Google Shape;2082;p28"/>
          <p:cNvSpPr/>
          <p:nvPr/>
        </p:nvSpPr>
        <p:spPr>
          <a:xfrm>
            <a:off x="8064584" y="6412428"/>
            <a:ext cx="293742" cy="293741"/>
          </a:xfrm>
          <a:custGeom>
            <a:avLst/>
            <a:gdLst/>
            <a:ahLst/>
            <a:cxnLst/>
            <a:rect l="l" t="t" r="r" b="b"/>
            <a:pathLst>
              <a:path w="1799" h="1799" extrusionOk="0">
                <a:moveTo>
                  <a:pt x="894" y="0"/>
                </a:moveTo>
                <a:cubicBezTo>
                  <a:pt x="406" y="0"/>
                  <a:pt x="1" y="405"/>
                  <a:pt x="1" y="905"/>
                </a:cubicBezTo>
                <a:cubicBezTo>
                  <a:pt x="1" y="1393"/>
                  <a:pt x="406" y="1798"/>
                  <a:pt x="894" y="1798"/>
                </a:cubicBezTo>
                <a:cubicBezTo>
                  <a:pt x="1394" y="1798"/>
                  <a:pt x="1799" y="1393"/>
                  <a:pt x="1799" y="905"/>
                </a:cubicBezTo>
                <a:cubicBezTo>
                  <a:pt x="1799" y="405"/>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3" name="Google Shape;2083;p28"/>
          <p:cNvSpPr/>
          <p:nvPr/>
        </p:nvSpPr>
        <p:spPr>
          <a:xfrm>
            <a:off x="7477111" y="6310372"/>
            <a:ext cx="293742" cy="291781"/>
          </a:xfrm>
          <a:custGeom>
            <a:avLst/>
            <a:gdLst/>
            <a:ahLst/>
            <a:cxnLst/>
            <a:rect l="l" t="t"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4" name="Google Shape;2084;p28"/>
          <p:cNvSpPr/>
          <p:nvPr/>
        </p:nvSpPr>
        <p:spPr>
          <a:xfrm>
            <a:off x="6518654" y="6223845"/>
            <a:ext cx="291781" cy="293741"/>
          </a:xfrm>
          <a:custGeom>
            <a:avLst/>
            <a:gdLst/>
            <a:ahLst/>
            <a:cxnLst/>
            <a:rect l="l" t="t" r="r" b="b"/>
            <a:pathLst>
              <a:path w="1787" h="1799" extrusionOk="0">
                <a:moveTo>
                  <a:pt x="894" y="0"/>
                </a:moveTo>
                <a:cubicBezTo>
                  <a:pt x="394" y="0"/>
                  <a:pt x="1" y="405"/>
                  <a:pt x="1" y="893"/>
                </a:cubicBezTo>
                <a:cubicBezTo>
                  <a:pt x="1" y="1393"/>
                  <a:pt x="394" y="1798"/>
                  <a:pt x="894" y="1798"/>
                </a:cubicBezTo>
                <a:cubicBezTo>
                  <a:pt x="1394" y="1798"/>
                  <a:pt x="1787" y="1393"/>
                  <a:pt x="1787" y="893"/>
                </a:cubicBezTo>
                <a:cubicBezTo>
                  <a:pt x="1787" y="405"/>
                  <a:pt x="1382"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5" name="Google Shape;2085;p28"/>
          <p:cNvSpPr/>
          <p:nvPr/>
        </p:nvSpPr>
        <p:spPr>
          <a:xfrm>
            <a:off x="6054120" y="6748794"/>
            <a:ext cx="293742" cy="293577"/>
          </a:xfrm>
          <a:custGeom>
            <a:avLst/>
            <a:gdLst/>
            <a:ahLst/>
            <a:cxnLst/>
            <a:rect l="l" t="t" r="r" b="b"/>
            <a:pathLst>
              <a:path w="1799" h="1798" extrusionOk="0">
                <a:moveTo>
                  <a:pt x="893" y="0"/>
                </a:moveTo>
                <a:cubicBezTo>
                  <a:pt x="405" y="0"/>
                  <a:pt x="0" y="405"/>
                  <a:pt x="0" y="893"/>
                </a:cubicBezTo>
                <a:cubicBezTo>
                  <a:pt x="0" y="1393"/>
                  <a:pt x="405" y="1798"/>
                  <a:pt x="893" y="1798"/>
                </a:cubicBezTo>
                <a:cubicBezTo>
                  <a:pt x="1393" y="1798"/>
                  <a:pt x="1798" y="1393"/>
                  <a:pt x="1798" y="893"/>
                </a:cubicBezTo>
                <a:cubicBezTo>
                  <a:pt x="1798" y="405"/>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6" name="Google Shape;2086;p28"/>
          <p:cNvSpPr/>
          <p:nvPr/>
        </p:nvSpPr>
        <p:spPr>
          <a:xfrm>
            <a:off x="5155913" y="6412436"/>
            <a:ext cx="293742" cy="293741"/>
          </a:xfrm>
          <a:custGeom>
            <a:avLst/>
            <a:gdLst/>
            <a:ahLst/>
            <a:cxnLst/>
            <a:rect l="l" t="t" r="r" b="b"/>
            <a:pathLst>
              <a:path w="1799" h="1799" extrusionOk="0">
                <a:moveTo>
                  <a:pt x="906" y="0"/>
                </a:moveTo>
                <a:cubicBezTo>
                  <a:pt x="405" y="0"/>
                  <a:pt x="1" y="405"/>
                  <a:pt x="1" y="905"/>
                </a:cubicBezTo>
                <a:cubicBezTo>
                  <a:pt x="1" y="1393"/>
                  <a:pt x="405" y="1798"/>
                  <a:pt x="906" y="1798"/>
                </a:cubicBezTo>
                <a:cubicBezTo>
                  <a:pt x="1394" y="1798"/>
                  <a:pt x="1799" y="1393"/>
                  <a:pt x="1799" y="905"/>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7" name="Google Shape;2087;p28"/>
          <p:cNvSpPr/>
          <p:nvPr/>
        </p:nvSpPr>
        <p:spPr>
          <a:xfrm>
            <a:off x="3470356" y="6162621"/>
            <a:ext cx="293742" cy="293741"/>
          </a:xfrm>
          <a:custGeom>
            <a:avLst/>
            <a:gdLst/>
            <a:ahLst/>
            <a:cxnLst/>
            <a:rect l="l" t="t" r="r" b="b"/>
            <a:pathLst>
              <a:path w="1799" h="1799" extrusionOk="0">
                <a:moveTo>
                  <a:pt x="906" y="1"/>
                </a:moveTo>
                <a:cubicBezTo>
                  <a:pt x="405" y="1"/>
                  <a:pt x="1" y="406"/>
                  <a:pt x="1" y="906"/>
                </a:cubicBezTo>
                <a:cubicBezTo>
                  <a:pt x="1" y="1394"/>
                  <a:pt x="405" y="1799"/>
                  <a:pt x="906" y="1799"/>
                </a:cubicBezTo>
                <a:cubicBezTo>
                  <a:pt x="1394" y="1799"/>
                  <a:pt x="1798" y="1394"/>
                  <a:pt x="1798" y="906"/>
                </a:cubicBezTo>
                <a:cubicBezTo>
                  <a:pt x="1798" y="406"/>
                  <a:pt x="1394" y="1"/>
                  <a:pt x="906"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8" name="Google Shape;2088;p28"/>
          <p:cNvSpPr/>
          <p:nvPr/>
        </p:nvSpPr>
        <p:spPr>
          <a:xfrm>
            <a:off x="4405475" y="6468767"/>
            <a:ext cx="293742" cy="291781"/>
          </a:xfrm>
          <a:custGeom>
            <a:avLst/>
            <a:gdLst/>
            <a:ahLst/>
            <a:cxnLst/>
            <a:rect l="l" t="t" r="r" b="b"/>
            <a:pathLst>
              <a:path w="1799" h="1787" extrusionOk="0">
                <a:moveTo>
                  <a:pt x="894" y="1"/>
                </a:moveTo>
                <a:cubicBezTo>
                  <a:pt x="406" y="1"/>
                  <a:pt x="1" y="394"/>
                  <a:pt x="1" y="894"/>
                </a:cubicBezTo>
                <a:cubicBezTo>
                  <a:pt x="1" y="1394"/>
                  <a:pt x="406" y="1787"/>
                  <a:pt x="894" y="1787"/>
                </a:cubicBezTo>
                <a:cubicBezTo>
                  <a:pt x="1394" y="1787"/>
                  <a:pt x="1799" y="1394"/>
                  <a:pt x="1799" y="894"/>
                </a:cubicBezTo>
                <a:cubicBezTo>
                  <a:pt x="1799" y="394"/>
                  <a:pt x="1394" y="1"/>
                  <a:pt x="894"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89" name="Google Shape;2089;p28"/>
          <p:cNvSpPr/>
          <p:nvPr/>
        </p:nvSpPr>
        <p:spPr>
          <a:xfrm>
            <a:off x="3062164" y="6993715"/>
            <a:ext cx="293742" cy="291781"/>
          </a:xfrm>
          <a:custGeom>
            <a:avLst/>
            <a:gdLst/>
            <a:ahLst/>
            <a:cxnLst/>
            <a:rect l="l" t="t" r="r" b="b"/>
            <a:pathLst>
              <a:path w="1799" h="1787" extrusionOk="0">
                <a:moveTo>
                  <a:pt x="894" y="0"/>
                </a:moveTo>
                <a:cubicBezTo>
                  <a:pt x="405" y="0"/>
                  <a:pt x="1" y="393"/>
                  <a:pt x="1" y="893"/>
                </a:cubicBezTo>
                <a:cubicBezTo>
                  <a:pt x="1" y="1393"/>
                  <a:pt x="405" y="1786"/>
                  <a:pt x="894" y="1786"/>
                </a:cubicBezTo>
                <a:cubicBezTo>
                  <a:pt x="1394" y="1786"/>
                  <a:pt x="1798" y="1393"/>
                  <a:pt x="1798" y="893"/>
                </a:cubicBezTo>
                <a:cubicBezTo>
                  <a:pt x="1798" y="393"/>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0" name="Google Shape;2090;p28"/>
          <p:cNvSpPr/>
          <p:nvPr/>
        </p:nvSpPr>
        <p:spPr>
          <a:xfrm>
            <a:off x="3122415" y="6309405"/>
            <a:ext cx="293742" cy="293741"/>
          </a:xfrm>
          <a:custGeom>
            <a:avLst/>
            <a:gdLst/>
            <a:ahLst/>
            <a:cxnLst/>
            <a:rect l="l" t="t" r="r" b="b"/>
            <a:pathLst>
              <a:path w="1799" h="1799" extrusionOk="0">
                <a:moveTo>
                  <a:pt x="906" y="0"/>
                </a:moveTo>
                <a:cubicBezTo>
                  <a:pt x="406" y="0"/>
                  <a:pt x="1" y="405"/>
                  <a:pt x="1" y="893"/>
                </a:cubicBezTo>
                <a:cubicBezTo>
                  <a:pt x="1" y="1393"/>
                  <a:pt x="406" y="1798"/>
                  <a:pt x="906" y="1798"/>
                </a:cubicBezTo>
                <a:cubicBezTo>
                  <a:pt x="1394" y="1798"/>
                  <a:pt x="1799" y="1393"/>
                  <a:pt x="1799" y="893"/>
                </a:cubicBezTo>
                <a:cubicBezTo>
                  <a:pt x="1799" y="405"/>
                  <a:pt x="1394" y="0"/>
                  <a:pt x="906"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1" name="Google Shape;2091;p28"/>
          <p:cNvSpPr/>
          <p:nvPr/>
        </p:nvSpPr>
        <p:spPr>
          <a:xfrm>
            <a:off x="11748208" y="635232"/>
            <a:ext cx="324927" cy="292597"/>
          </a:xfrm>
          <a:custGeom>
            <a:avLst/>
            <a:gdLst/>
            <a:ahLst/>
            <a:cxnLst/>
            <a:rect l="l" t="t" r="r" b="b"/>
            <a:pathLst>
              <a:path w="1990" h="1792" extrusionOk="0">
                <a:moveTo>
                  <a:pt x="993" y="1"/>
                </a:moveTo>
                <a:cubicBezTo>
                  <a:pt x="777" y="1"/>
                  <a:pt x="562" y="78"/>
                  <a:pt x="394" y="235"/>
                </a:cubicBezTo>
                <a:cubicBezTo>
                  <a:pt x="25" y="569"/>
                  <a:pt x="1" y="1140"/>
                  <a:pt x="334" y="1497"/>
                </a:cubicBezTo>
                <a:cubicBezTo>
                  <a:pt x="511" y="1693"/>
                  <a:pt x="754" y="1791"/>
                  <a:pt x="997" y="1791"/>
                </a:cubicBezTo>
                <a:cubicBezTo>
                  <a:pt x="1213" y="1791"/>
                  <a:pt x="1428" y="1714"/>
                  <a:pt x="1596" y="1557"/>
                </a:cubicBezTo>
                <a:cubicBezTo>
                  <a:pt x="1965" y="1223"/>
                  <a:pt x="1989" y="664"/>
                  <a:pt x="1656" y="295"/>
                </a:cubicBezTo>
                <a:cubicBezTo>
                  <a:pt x="1479" y="99"/>
                  <a:pt x="1236" y="1"/>
                  <a:pt x="9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2" name="Google Shape;2092;p28"/>
          <p:cNvSpPr/>
          <p:nvPr/>
        </p:nvSpPr>
        <p:spPr>
          <a:xfrm>
            <a:off x="11483855" y="1845634"/>
            <a:ext cx="301415" cy="292271"/>
          </a:xfrm>
          <a:custGeom>
            <a:avLst/>
            <a:gdLst/>
            <a:ahLst/>
            <a:cxnLst/>
            <a:rect l="l" t="t" r="r" b="b"/>
            <a:pathLst>
              <a:path w="1846" h="1790" extrusionOk="0">
                <a:moveTo>
                  <a:pt x="932" y="1"/>
                </a:moveTo>
                <a:cubicBezTo>
                  <a:pt x="452" y="1"/>
                  <a:pt x="59" y="373"/>
                  <a:pt x="36" y="847"/>
                </a:cubicBezTo>
                <a:cubicBezTo>
                  <a:pt x="1" y="1347"/>
                  <a:pt x="382" y="1764"/>
                  <a:pt x="882" y="1788"/>
                </a:cubicBezTo>
                <a:cubicBezTo>
                  <a:pt x="903" y="1789"/>
                  <a:pt x="925" y="1790"/>
                  <a:pt x="946" y="1790"/>
                </a:cubicBezTo>
                <a:cubicBezTo>
                  <a:pt x="1417" y="1790"/>
                  <a:pt x="1799" y="1421"/>
                  <a:pt x="1822" y="942"/>
                </a:cubicBezTo>
                <a:cubicBezTo>
                  <a:pt x="1846" y="442"/>
                  <a:pt x="1465" y="25"/>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3" name="Google Shape;2093;p28"/>
          <p:cNvSpPr/>
          <p:nvPr/>
        </p:nvSpPr>
        <p:spPr>
          <a:xfrm>
            <a:off x="10811139" y="2430995"/>
            <a:ext cx="293742" cy="293741"/>
          </a:xfrm>
          <a:custGeom>
            <a:avLst/>
            <a:gdLst/>
            <a:ahLst/>
            <a:cxnLst/>
            <a:rect l="l" t="t" r="r" b="b"/>
            <a:pathLst>
              <a:path w="1799" h="1799" extrusionOk="0">
                <a:moveTo>
                  <a:pt x="894" y="0"/>
                </a:moveTo>
                <a:cubicBezTo>
                  <a:pt x="394" y="0"/>
                  <a:pt x="1" y="405"/>
                  <a:pt x="1" y="905"/>
                </a:cubicBezTo>
                <a:cubicBezTo>
                  <a:pt x="1" y="1393"/>
                  <a:pt x="394" y="1798"/>
                  <a:pt x="894" y="1798"/>
                </a:cubicBezTo>
                <a:cubicBezTo>
                  <a:pt x="1394" y="1798"/>
                  <a:pt x="1799" y="1393"/>
                  <a:pt x="1799" y="905"/>
                </a:cubicBezTo>
                <a:cubicBezTo>
                  <a:pt x="1799" y="405"/>
                  <a:pt x="1394" y="0"/>
                  <a:pt x="894"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4" name="Google Shape;2094;p28"/>
          <p:cNvSpPr/>
          <p:nvPr/>
        </p:nvSpPr>
        <p:spPr>
          <a:xfrm>
            <a:off x="10972625" y="1295540"/>
            <a:ext cx="299456" cy="294067"/>
          </a:xfrm>
          <a:custGeom>
            <a:avLst/>
            <a:gdLst/>
            <a:ahLst/>
            <a:cxnLst/>
            <a:rect l="l" t="t" r="r" b="b"/>
            <a:pathLst>
              <a:path w="1834" h="1801" extrusionOk="0">
                <a:moveTo>
                  <a:pt x="920" y="0"/>
                </a:moveTo>
                <a:cubicBezTo>
                  <a:pt x="440" y="0"/>
                  <a:pt x="47" y="373"/>
                  <a:pt x="24" y="858"/>
                </a:cubicBezTo>
                <a:cubicBezTo>
                  <a:pt x="0" y="1347"/>
                  <a:pt x="381" y="1775"/>
                  <a:pt x="869" y="1799"/>
                </a:cubicBezTo>
                <a:cubicBezTo>
                  <a:pt x="884" y="1800"/>
                  <a:pt x="899" y="1800"/>
                  <a:pt x="914" y="1800"/>
                </a:cubicBezTo>
                <a:cubicBezTo>
                  <a:pt x="1394" y="1800"/>
                  <a:pt x="1787" y="1427"/>
                  <a:pt x="1810" y="942"/>
                </a:cubicBezTo>
                <a:cubicBezTo>
                  <a:pt x="1834" y="454"/>
                  <a:pt x="1453" y="25"/>
                  <a:pt x="965" y="1"/>
                </a:cubicBezTo>
                <a:cubicBezTo>
                  <a:pt x="950" y="0"/>
                  <a:pt x="935" y="0"/>
                  <a:pt x="920"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5" name="Google Shape;2095;p28"/>
          <p:cNvSpPr/>
          <p:nvPr/>
        </p:nvSpPr>
        <p:spPr>
          <a:xfrm>
            <a:off x="11408094" y="2833155"/>
            <a:ext cx="301415" cy="292108"/>
          </a:xfrm>
          <a:custGeom>
            <a:avLst/>
            <a:gdLst/>
            <a:ahLst/>
            <a:cxnLst/>
            <a:rect l="l" t="t" r="r" b="b"/>
            <a:pathLst>
              <a:path w="1846" h="1789" extrusionOk="0">
                <a:moveTo>
                  <a:pt x="920" y="1"/>
                </a:moveTo>
                <a:cubicBezTo>
                  <a:pt x="451" y="1"/>
                  <a:pt x="47" y="363"/>
                  <a:pt x="24" y="847"/>
                </a:cubicBezTo>
                <a:cubicBezTo>
                  <a:pt x="0" y="1347"/>
                  <a:pt x="381" y="1764"/>
                  <a:pt x="881" y="1788"/>
                </a:cubicBezTo>
                <a:cubicBezTo>
                  <a:pt x="896" y="1789"/>
                  <a:pt x="910" y="1789"/>
                  <a:pt x="925" y="1789"/>
                </a:cubicBezTo>
                <a:cubicBezTo>
                  <a:pt x="1394" y="1789"/>
                  <a:pt x="1787" y="1416"/>
                  <a:pt x="1822" y="943"/>
                </a:cubicBezTo>
                <a:cubicBezTo>
                  <a:pt x="1846" y="443"/>
                  <a:pt x="1465"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6" name="Google Shape;2096;p28"/>
          <p:cNvSpPr/>
          <p:nvPr/>
        </p:nvSpPr>
        <p:spPr>
          <a:xfrm>
            <a:off x="11026997" y="3711933"/>
            <a:ext cx="301415" cy="294067"/>
          </a:xfrm>
          <a:custGeom>
            <a:avLst/>
            <a:gdLst/>
            <a:ahLst/>
            <a:cxnLst/>
            <a:rect l="l" t="t" r="r" b="b"/>
            <a:pathLst>
              <a:path w="1846" h="1801" extrusionOk="0">
                <a:moveTo>
                  <a:pt x="932" y="1"/>
                </a:moveTo>
                <a:cubicBezTo>
                  <a:pt x="452" y="1"/>
                  <a:pt x="59" y="374"/>
                  <a:pt x="36" y="859"/>
                </a:cubicBezTo>
                <a:cubicBezTo>
                  <a:pt x="1" y="1347"/>
                  <a:pt x="382" y="1776"/>
                  <a:pt x="882" y="1799"/>
                </a:cubicBezTo>
                <a:cubicBezTo>
                  <a:pt x="896" y="1800"/>
                  <a:pt x="911" y="1801"/>
                  <a:pt x="926" y="1801"/>
                </a:cubicBezTo>
                <a:cubicBezTo>
                  <a:pt x="1406" y="1801"/>
                  <a:pt x="1799" y="1427"/>
                  <a:pt x="1822" y="942"/>
                </a:cubicBezTo>
                <a:cubicBezTo>
                  <a:pt x="1846" y="454"/>
                  <a:pt x="1465" y="25"/>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7" name="Google Shape;2097;p28"/>
          <p:cNvSpPr/>
          <p:nvPr/>
        </p:nvSpPr>
        <p:spPr>
          <a:xfrm>
            <a:off x="11699713" y="4223165"/>
            <a:ext cx="299456" cy="292108"/>
          </a:xfrm>
          <a:custGeom>
            <a:avLst/>
            <a:gdLst/>
            <a:ahLst/>
            <a:cxnLst/>
            <a:rect l="l" t="t" r="r" b="b"/>
            <a:pathLst>
              <a:path w="1834" h="1789" extrusionOk="0">
                <a:moveTo>
                  <a:pt x="920" y="1"/>
                </a:moveTo>
                <a:cubicBezTo>
                  <a:pt x="440" y="1"/>
                  <a:pt x="47" y="374"/>
                  <a:pt x="24" y="847"/>
                </a:cubicBezTo>
                <a:cubicBezTo>
                  <a:pt x="0" y="1347"/>
                  <a:pt x="381" y="1764"/>
                  <a:pt x="869" y="1788"/>
                </a:cubicBezTo>
                <a:cubicBezTo>
                  <a:pt x="884" y="1789"/>
                  <a:pt x="899" y="1789"/>
                  <a:pt x="914" y="1789"/>
                </a:cubicBezTo>
                <a:cubicBezTo>
                  <a:pt x="1394" y="1789"/>
                  <a:pt x="1787" y="1416"/>
                  <a:pt x="1810" y="943"/>
                </a:cubicBezTo>
                <a:cubicBezTo>
                  <a:pt x="1834" y="442"/>
                  <a:pt x="1453"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8" name="Google Shape;2098;p28"/>
          <p:cNvSpPr/>
          <p:nvPr/>
        </p:nvSpPr>
        <p:spPr>
          <a:xfrm>
            <a:off x="11324494" y="5051653"/>
            <a:ext cx="291781" cy="293577"/>
          </a:xfrm>
          <a:custGeom>
            <a:avLst/>
            <a:gdLst/>
            <a:ahLst/>
            <a:cxnLst/>
            <a:rect l="l" t="t" r="r" b="b"/>
            <a:pathLst>
              <a:path w="1787" h="1798" extrusionOk="0">
                <a:moveTo>
                  <a:pt x="893" y="0"/>
                </a:moveTo>
                <a:cubicBezTo>
                  <a:pt x="393" y="0"/>
                  <a:pt x="0" y="393"/>
                  <a:pt x="0" y="893"/>
                </a:cubicBezTo>
                <a:cubicBezTo>
                  <a:pt x="0" y="1393"/>
                  <a:pt x="393" y="1798"/>
                  <a:pt x="893" y="1798"/>
                </a:cubicBezTo>
                <a:cubicBezTo>
                  <a:pt x="1393" y="1798"/>
                  <a:pt x="1786" y="1393"/>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99" name="Google Shape;2099;p28"/>
          <p:cNvSpPr/>
          <p:nvPr/>
        </p:nvSpPr>
        <p:spPr>
          <a:xfrm>
            <a:off x="877143" y="1744562"/>
            <a:ext cx="301415" cy="292108"/>
          </a:xfrm>
          <a:custGeom>
            <a:avLst/>
            <a:gdLst/>
            <a:ahLst/>
            <a:cxnLst/>
            <a:rect l="l" t="t" r="r" b="b"/>
            <a:pathLst>
              <a:path w="1846" h="1789" extrusionOk="0">
                <a:moveTo>
                  <a:pt x="921" y="0"/>
                </a:moveTo>
                <a:cubicBezTo>
                  <a:pt x="451" y="0"/>
                  <a:pt x="47" y="373"/>
                  <a:pt x="24" y="847"/>
                </a:cubicBezTo>
                <a:cubicBezTo>
                  <a:pt x="0" y="1347"/>
                  <a:pt x="381" y="1764"/>
                  <a:pt x="881" y="1787"/>
                </a:cubicBezTo>
                <a:cubicBezTo>
                  <a:pt x="896" y="1788"/>
                  <a:pt x="910" y="1789"/>
                  <a:pt x="924" y="1789"/>
                </a:cubicBezTo>
                <a:cubicBezTo>
                  <a:pt x="1394" y="1789"/>
                  <a:pt x="1799" y="1416"/>
                  <a:pt x="1822" y="942"/>
                </a:cubicBezTo>
                <a:cubicBezTo>
                  <a:pt x="1845" y="442"/>
                  <a:pt x="1464" y="25"/>
                  <a:pt x="964" y="2"/>
                </a:cubicBezTo>
                <a:cubicBezTo>
                  <a:pt x="950" y="1"/>
                  <a:pt x="935"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28"/>
          <p:cNvSpPr/>
          <p:nvPr/>
        </p:nvSpPr>
        <p:spPr>
          <a:xfrm>
            <a:off x="632057" y="727810"/>
            <a:ext cx="301579" cy="294067"/>
          </a:xfrm>
          <a:custGeom>
            <a:avLst/>
            <a:gdLst/>
            <a:ahLst/>
            <a:cxnLst/>
            <a:rect l="l" t="t" r="r" b="b"/>
            <a:pathLst>
              <a:path w="1847" h="1801" extrusionOk="0">
                <a:moveTo>
                  <a:pt x="922" y="1"/>
                </a:moveTo>
                <a:cubicBezTo>
                  <a:pt x="452" y="1"/>
                  <a:pt x="48" y="374"/>
                  <a:pt x="25" y="859"/>
                </a:cubicBezTo>
                <a:cubicBezTo>
                  <a:pt x="1" y="1347"/>
                  <a:pt x="382" y="1764"/>
                  <a:pt x="882" y="1799"/>
                </a:cubicBezTo>
                <a:cubicBezTo>
                  <a:pt x="896" y="1800"/>
                  <a:pt x="911" y="1800"/>
                  <a:pt x="925" y="1800"/>
                </a:cubicBezTo>
                <a:cubicBezTo>
                  <a:pt x="1395" y="1800"/>
                  <a:pt x="1799" y="1427"/>
                  <a:pt x="1822" y="942"/>
                </a:cubicBezTo>
                <a:cubicBezTo>
                  <a:pt x="1846" y="442"/>
                  <a:pt x="1465" y="25"/>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28"/>
          <p:cNvSpPr/>
          <p:nvPr/>
        </p:nvSpPr>
        <p:spPr>
          <a:xfrm>
            <a:off x="280189" y="2673793"/>
            <a:ext cx="301579" cy="294067"/>
          </a:xfrm>
          <a:custGeom>
            <a:avLst/>
            <a:gdLst/>
            <a:ahLst/>
            <a:cxnLst/>
            <a:rect l="l" t="t" r="r" b="b"/>
            <a:pathLst>
              <a:path w="1847" h="1801" extrusionOk="0">
                <a:moveTo>
                  <a:pt x="922" y="1"/>
                </a:moveTo>
                <a:cubicBezTo>
                  <a:pt x="452" y="1"/>
                  <a:pt x="48" y="374"/>
                  <a:pt x="25" y="859"/>
                </a:cubicBezTo>
                <a:cubicBezTo>
                  <a:pt x="1" y="1347"/>
                  <a:pt x="382" y="1776"/>
                  <a:pt x="882" y="1800"/>
                </a:cubicBezTo>
                <a:cubicBezTo>
                  <a:pt x="896" y="1800"/>
                  <a:pt x="911" y="1801"/>
                  <a:pt x="925" y="1801"/>
                </a:cubicBezTo>
                <a:cubicBezTo>
                  <a:pt x="1394" y="1801"/>
                  <a:pt x="1788" y="1427"/>
                  <a:pt x="1822" y="942"/>
                </a:cubicBezTo>
                <a:cubicBezTo>
                  <a:pt x="1846" y="454"/>
                  <a:pt x="1465" y="26"/>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28"/>
          <p:cNvSpPr/>
          <p:nvPr/>
        </p:nvSpPr>
        <p:spPr>
          <a:xfrm>
            <a:off x="781787" y="3163797"/>
            <a:ext cx="301579" cy="293904"/>
          </a:xfrm>
          <a:custGeom>
            <a:avLst/>
            <a:gdLst/>
            <a:ahLst/>
            <a:cxnLst/>
            <a:rect l="l" t="t" r="r" b="b"/>
            <a:pathLst>
              <a:path w="1847" h="1800" extrusionOk="0">
                <a:moveTo>
                  <a:pt x="922" y="0"/>
                </a:moveTo>
                <a:cubicBezTo>
                  <a:pt x="452" y="0"/>
                  <a:pt x="48" y="373"/>
                  <a:pt x="24" y="858"/>
                </a:cubicBezTo>
                <a:cubicBezTo>
                  <a:pt x="1" y="1346"/>
                  <a:pt x="382" y="1775"/>
                  <a:pt x="882" y="1799"/>
                </a:cubicBezTo>
                <a:cubicBezTo>
                  <a:pt x="896" y="1800"/>
                  <a:pt x="911" y="1800"/>
                  <a:pt x="925" y="1800"/>
                </a:cubicBezTo>
                <a:cubicBezTo>
                  <a:pt x="1394" y="1800"/>
                  <a:pt x="1788" y="1427"/>
                  <a:pt x="1822" y="942"/>
                </a:cubicBezTo>
                <a:cubicBezTo>
                  <a:pt x="1846" y="453"/>
                  <a:pt x="1465" y="25"/>
                  <a:pt x="965" y="1"/>
                </a:cubicBezTo>
                <a:cubicBezTo>
                  <a:pt x="950" y="0"/>
                  <a:pt x="936" y="0"/>
                  <a:pt x="922"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28"/>
          <p:cNvSpPr/>
          <p:nvPr/>
        </p:nvSpPr>
        <p:spPr>
          <a:xfrm>
            <a:off x="118867" y="1680390"/>
            <a:ext cx="301579" cy="294067"/>
          </a:xfrm>
          <a:custGeom>
            <a:avLst/>
            <a:gdLst/>
            <a:ahLst/>
            <a:cxnLst/>
            <a:rect l="l" t="t" r="r" b="b"/>
            <a:pathLst>
              <a:path w="1847" h="1801" extrusionOk="0">
                <a:moveTo>
                  <a:pt x="922" y="1"/>
                </a:moveTo>
                <a:cubicBezTo>
                  <a:pt x="452" y="1"/>
                  <a:pt x="59" y="374"/>
                  <a:pt x="24" y="859"/>
                </a:cubicBezTo>
                <a:cubicBezTo>
                  <a:pt x="1" y="1347"/>
                  <a:pt x="382" y="1764"/>
                  <a:pt x="882" y="1799"/>
                </a:cubicBezTo>
                <a:cubicBezTo>
                  <a:pt x="896" y="1800"/>
                  <a:pt x="911" y="1801"/>
                  <a:pt x="925" y="1801"/>
                </a:cubicBezTo>
                <a:cubicBezTo>
                  <a:pt x="1395" y="1801"/>
                  <a:pt x="1799" y="1427"/>
                  <a:pt x="1822" y="942"/>
                </a:cubicBezTo>
                <a:cubicBezTo>
                  <a:pt x="1846" y="442"/>
                  <a:pt x="1465" y="25"/>
                  <a:pt x="965" y="2"/>
                </a:cubicBezTo>
                <a:cubicBezTo>
                  <a:pt x="950"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28"/>
          <p:cNvSpPr/>
          <p:nvPr/>
        </p:nvSpPr>
        <p:spPr>
          <a:xfrm>
            <a:off x="400690" y="4044373"/>
            <a:ext cx="301579" cy="292108"/>
          </a:xfrm>
          <a:custGeom>
            <a:avLst/>
            <a:gdLst/>
            <a:ahLst/>
            <a:cxnLst/>
            <a:rect l="l" t="t" r="r" b="b"/>
            <a:pathLst>
              <a:path w="1847" h="1789" extrusionOk="0">
                <a:moveTo>
                  <a:pt x="922" y="1"/>
                </a:moveTo>
                <a:cubicBezTo>
                  <a:pt x="453" y="1"/>
                  <a:pt x="60" y="373"/>
                  <a:pt x="37" y="847"/>
                </a:cubicBezTo>
                <a:cubicBezTo>
                  <a:pt x="1" y="1347"/>
                  <a:pt x="382" y="1764"/>
                  <a:pt x="882" y="1788"/>
                </a:cubicBezTo>
                <a:cubicBezTo>
                  <a:pt x="897" y="1788"/>
                  <a:pt x="911" y="1789"/>
                  <a:pt x="925" y="1789"/>
                </a:cubicBezTo>
                <a:cubicBezTo>
                  <a:pt x="1395" y="1789"/>
                  <a:pt x="1800" y="1416"/>
                  <a:pt x="1823" y="942"/>
                </a:cubicBezTo>
                <a:cubicBezTo>
                  <a:pt x="1846" y="442"/>
                  <a:pt x="1465" y="25"/>
                  <a:pt x="965" y="2"/>
                </a:cubicBezTo>
                <a:cubicBezTo>
                  <a:pt x="951" y="1"/>
                  <a:pt x="936" y="1"/>
                  <a:pt x="92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28"/>
          <p:cNvSpPr/>
          <p:nvPr/>
        </p:nvSpPr>
        <p:spPr>
          <a:xfrm>
            <a:off x="1073406" y="4553645"/>
            <a:ext cx="301415" cy="294067"/>
          </a:xfrm>
          <a:custGeom>
            <a:avLst/>
            <a:gdLst/>
            <a:ahLst/>
            <a:cxnLst/>
            <a:rect l="l" t="t" r="r" b="b"/>
            <a:pathLst>
              <a:path w="1846" h="1801" extrusionOk="0">
                <a:moveTo>
                  <a:pt x="921" y="1"/>
                </a:moveTo>
                <a:cubicBezTo>
                  <a:pt x="440" y="1"/>
                  <a:pt x="47" y="374"/>
                  <a:pt x="24" y="859"/>
                </a:cubicBezTo>
                <a:cubicBezTo>
                  <a:pt x="1" y="1347"/>
                  <a:pt x="382" y="1776"/>
                  <a:pt x="870" y="1800"/>
                </a:cubicBezTo>
                <a:cubicBezTo>
                  <a:pt x="885" y="1801"/>
                  <a:pt x="899" y="1801"/>
                  <a:pt x="914" y="1801"/>
                </a:cubicBezTo>
                <a:cubicBezTo>
                  <a:pt x="1394" y="1801"/>
                  <a:pt x="1787" y="1428"/>
                  <a:pt x="1810" y="943"/>
                </a:cubicBezTo>
                <a:cubicBezTo>
                  <a:pt x="1846" y="454"/>
                  <a:pt x="1465" y="26"/>
                  <a:pt x="965" y="2"/>
                </a:cubicBezTo>
                <a:cubicBezTo>
                  <a:pt x="950" y="1"/>
                  <a:pt x="935" y="1"/>
                  <a:pt x="921"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28"/>
          <p:cNvSpPr/>
          <p:nvPr/>
        </p:nvSpPr>
        <p:spPr>
          <a:xfrm>
            <a:off x="89974" y="6163439"/>
            <a:ext cx="299618" cy="292108"/>
          </a:xfrm>
          <a:custGeom>
            <a:avLst/>
            <a:gdLst/>
            <a:ahLst/>
            <a:cxnLst/>
            <a:rect l="l" t="t" r="r" b="b"/>
            <a:pathLst>
              <a:path w="1835" h="1789" extrusionOk="0">
                <a:moveTo>
                  <a:pt x="921" y="0"/>
                </a:moveTo>
                <a:cubicBezTo>
                  <a:pt x="441" y="0"/>
                  <a:pt x="48" y="373"/>
                  <a:pt x="24" y="846"/>
                </a:cubicBezTo>
                <a:cubicBezTo>
                  <a:pt x="1" y="1347"/>
                  <a:pt x="382" y="1763"/>
                  <a:pt x="870" y="1787"/>
                </a:cubicBezTo>
                <a:cubicBezTo>
                  <a:pt x="885" y="1788"/>
                  <a:pt x="899" y="1788"/>
                  <a:pt x="914" y="1788"/>
                </a:cubicBezTo>
                <a:cubicBezTo>
                  <a:pt x="1394" y="1788"/>
                  <a:pt x="1787" y="1415"/>
                  <a:pt x="1810" y="942"/>
                </a:cubicBezTo>
                <a:cubicBezTo>
                  <a:pt x="1834" y="442"/>
                  <a:pt x="1453" y="25"/>
                  <a:pt x="965" y="1"/>
                </a:cubicBezTo>
                <a:cubicBezTo>
                  <a:pt x="950" y="0"/>
                  <a:pt x="935"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28"/>
          <p:cNvSpPr/>
          <p:nvPr/>
        </p:nvSpPr>
        <p:spPr>
          <a:xfrm>
            <a:off x="418325" y="4796770"/>
            <a:ext cx="301415" cy="294067"/>
          </a:xfrm>
          <a:custGeom>
            <a:avLst/>
            <a:gdLst/>
            <a:ahLst/>
            <a:cxnLst/>
            <a:rect l="l" t="t" r="r" b="b"/>
            <a:pathLst>
              <a:path w="1846" h="1801" extrusionOk="0">
                <a:moveTo>
                  <a:pt x="921" y="0"/>
                </a:moveTo>
                <a:cubicBezTo>
                  <a:pt x="452" y="0"/>
                  <a:pt x="59" y="373"/>
                  <a:pt x="36" y="859"/>
                </a:cubicBezTo>
                <a:cubicBezTo>
                  <a:pt x="0" y="1347"/>
                  <a:pt x="381" y="1763"/>
                  <a:pt x="881" y="1799"/>
                </a:cubicBezTo>
                <a:cubicBezTo>
                  <a:pt x="896" y="1800"/>
                  <a:pt x="911" y="1800"/>
                  <a:pt x="926" y="1800"/>
                </a:cubicBezTo>
                <a:cubicBezTo>
                  <a:pt x="1406" y="1800"/>
                  <a:pt x="1799" y="1427"/>
                  <a:pt x="1822" y="942"/>
                </a:cubicBezTo>
                <a:cubicBezTo>
                  <a:pt x="1846" y="442"/>
                  <a:pt x="1465" y="25"/>
                  <a:pt x="965" y="1"/>
                </a:cubicBezTo>
                <a:cubicBezTo>
                  <a:pt x="950" y="1"/>
                  <a:pt x="936" y="0"/>
                  <a:pt x="921"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28"/>
          <p:cNvSpPr/>
          <p:nvPr/>
        </p:nvSpPr>
        <p:spPr>
          <a:xfrm>
            <a:off x="11483855" y="6278054"/>
            <a:ext cx="301415" cy="294067"/>
          </a:xfrm>
          <a:custGeom>
            <a:avLst/>
            <a:gdLst/>
            <a:ahLst/>
            <a:cxnLst/>
            <a:rect l="l" t="t" r="r" b="b"/>
            <a:pathLst>
              <a:path w="1846" h="1801" extrusionOk="0">
                <a:moveTo>
                  <a:pt x="932" y="1"/>
                </a:moveTo>
                <a:cubicBezTo>
                  <a:pt x="452" y="1"/>
                  <a:pt x="59" y="374"/>
                  <a:pt x="36" y="859"/>
                </a:cubicBezTo>
                <a:cubicBezTo>
                  <a:pt x="1" y="1347"/>
                  <a:pt x="382" y="1776"/>
                  <a:pt x="882" y="1800"/>
                </a:cubicBezTo>
                <a:cubicBezTo>
                  <a:pt x="896" y="1800"/>
                  <a:pt x="911" y="1801"/>
                  <a:pt x="926" y="1801"/>
                </a:cubicBezTo>
                <a:cubicBezTo>
                  <a:pt x="1406" y="1801"/>
                  <a:pt x="1799" y="1428"/>
                  <a:pt x="1822" y="942"/>
                </a:cubicBezTo>
                <a:cubicBezTo>
                  <a:pt x="1846" y="454"/>
                  <a:pt x="1465" y="26"/>
                  <a:pt x="977" y="2"/>
                </a:cubicBezTo>
                <a:cubicBezTo>
                  <a:pt x="962" y="1"/>
                  <a:pt x="947" y="1"/>
                  <a:pt x="932"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28"/>
          <p:cNvSpPr/>
          <p:nvPr/>
        </p:nvSpPr>
        <p:spPr>
          <a:xfrm>
            <a:off x="10822895" y="5737596"/>
            <a:ext cx="301415" cy="294067"/>
          </a:xfrm>
          <a:custGeom>
            <a:avLst/>
            <a:gdLst/>
            <a:ahLst/>
            <a:cxnLst/>
            <a:rect l="l" t="t" r="r" b="b"/>
            <a:pathLst>
              <a:path w="1846" h="1801" extrusionOk="0">
                <a:moveTo>
                  <a:pt x="920" y="1"/>
                </a:moveTo>
                <a:cubicBezTo>
                  <a:pt x="440" y="1"/>
                  <a:pt x="47" y="374"/>
                  <a:pt x="24" y="859"/>
                </a:cubicBezTo>
                <a:cubicBezTo>
                  <a:pt x="0" y="1347"/>
                  <a:pt x="381" y="1776"/>
                  <a:pt x="870" y="1800"/>
                </a:cubicBezTo>
                <a:cubicBezTo>
                  <a:pt x="884" y="1800"/>
                  <a:pt x="899" y="1801"/>
                  <a:pt x="914" y="1801"/>
                </a:cubicBezTo>
                <a:cubicBezTo>
                  <a:pt x="1394" y="1801"/>
                  <a:pt x="1787" y="1428"/>
                  <a:pt x="1810" y="942"/>
                </a:cubicBezTo>
                <a:cubicBezTo>
                  <a:pt x="1846" y="454"/>
                  <a:pt x="1465" y="26"/>
                  <a:pt x="965" y="2"/>
                </a:cubicBezTo>
                <a:cubicBezTo>
                  <a:pt x="950" y="1"/>
                  <a:pt x="935" y="1"/>
                  <a:pt x="920"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28"/>
          <p:cNvSpPr/>
          <p:nvPr/>
        </p:nvSpPr>
        <p:spPr>
          <a:xfrm>
            <a:off x="2366262" y="6163595"/>
            <a:ext cx="291781" cy="291781"/>
          </a:xfrm>
          <a:custGeom>
            <a:avLst/>
            <a:gdLst/>
            <a:ahLst/>
            <a:cxnLst/>
            <a:rect l="l" t="t" r="r" b="b"/>
            <a:pathLst>
              <a:path w="1787" h="1787" extrusionOk="0">
                <a:moveTo>
                  <a:pt x="893" y="0"/>
                </a:moveTo>
                <a:cubicBezTo>
                  <a:pt x="393" y="0"/>
                  <a:pt x="0" y="393"/>
                  <a:pt x="0" y="893"/>
                </a:cubicBezTo>
                <a:cubicBezTo>
                  <a:pt x="0" y="1381"/>
                  <a:pt x="393" y="1786"/>
                  <a:pt x="893" y="1786"/>
                </a:cubicBezTo>
                <a:cubicBezTo>
                  <a:pt x="1393" y="1786"/>
                  <a:pt x="1786" y="1381"/>
                  <a:pt x="1786" y="893"/>
                </a:cubicBezTo>
                <a:cubicBezTo>
                  <a:pt x="1786" y="393"/>
                  <a:pt x="1393"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28"/>
          <p:cNvSpPr/>
          <p:nvPr/>
        </p:nvSpPr>
        <p:spPr>
          <a:xfrm>
            <a:off x="1610106" y="6163599"/>
            <a:ext cx="291781" cy="291781"/>
          </a:xfrm>
          <a:custGeom>
            <a:avLst/>
            <a:gdLst/>
            <a:ahLst/>
            <a:cxnLst/>
            <a:rect l="l" t="t" r="r" b="b"/>
            <a:pathLst>
              <a:path w="1787" h="1787" extrusionOk="0">
                <a:moveTo>
                  <a:pt x="893" y="1"/>
                </a:moveTo>
                <a:cubicBezTo>
                  <a:pt x="393" y="1"/>
                  <a:pt x="0" y="394"/>
                  <a:pt x="0" y="894"/>
                </a:cubicBezTo>
                <a:cubicBezTo>
                  <a:pt x="0" y="1394"/>
                  <a:pt x="393" y="1787"/>
                  <a:pt x="893" y="1787"/>
                </a:cubicBezTo>
                <a:cubicBezTo>
                  <a:pt x="1393" y="1787"/>
                  <a:pt x="1786" y="1394"/>
                  <a:pt x="1786" y="894"/>
                </a:cubicBezTo>
                <a:cubicBezTo>
                  <a:pt x="1786" y="394"/>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28"/>
          <p:cNvSpPr/>
          <p:nvPr/>
        </p:nvSpPr>
        <p:spPr>
          <a:xfrm>
            <a:off x="991766" y="6523303"/>
            <a:ext cx="293742" cy="293577"/>
          </a:xfrm>
          <a:custGeom>
            <a:avLst/>
            <a:gdLst/>
            <a:ahLst/>
            <a:cxnLst/>
            <a:rect l="l" t="t" r="r" b="b"/>
            <a:pathLst>
              <a:path w="1799" h="1798" extrusionOk="0">
                <a:moveTo>
                  <a:pt x="893" y="0"/>
                </a:moveTo>
                <a:cubicBezTo>
                  <a:pt x="405" y="0"/>
                  <a:pt x="0" y="405"/>
                  <a:pt x="0" y="893"/>
                </a:cubicBezTo>
                <a:cubicBezTo>
                  <a:pt x="0" y="1393"/>
                  <a:pt x="405" y="1798"/>
                  <a:pt x="893" y="1798"/>
                </a:cubicBezTo>
                <a:cubicBezTo>
                  <a:pt x="1394" y="1798"/>
                  <a:pt x="1798" y="1393"/>
                  <a:pt x="1798" y="893"/>
                </a:cubicBezTo>
                <a:cubicBezTo>
                  <a:pt x="1798" y="405"/>
                  <a:pt x="1394" y="0"/>
                  <a:pt x="893" y="0"/>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28"/>
          <p:cNvSpPr/>
          <p:nvPr/>
        </p:nvSpPr>
        <p:spPr>
          <a:xfrm>
            <a:off x="809055" y="5765027"/>
            <a:ext cx="291781" cy="293741"/>
          </a:xfrm>
          <a:custGeom>
            <a:avLst/>
            <a:gdLst/>
            <a:ahLst/>
            <a:cxnLst/>
            <a:rect l="l" t="t" r="r" b="b"/>
            <a:pathLst>
              <a:path w="1787" h="1799" extrusionOk="0">
                <a:moveTo>
                  <a:pt x="893" y="1"/>
                </a:moveTo>
                <a:cubicBezTo>
                  <a:pt x="393" y="1"/>
                  <a:pt x="0" y="405"/>
                  <a:pt x="0" y="905"/>
                </a:cubicBezTo>
                <a:cubicBezTo>
                  <a:pt x="0" y="1394"/>
                  <a:pt x="393" y="1798"/>
                  <a:pt x="893" y="1798"/>
                </a:cubicBezTo>
                <a:cubicBezTo>
                  <a:pt x="1393" y="1798"/>
                  <a:pt x="1786" y="1394"/>
                  <a:pt x="1786" y="905"/>
                </a:cubicBezTo>
                <a:cubicBezTo>
                  <a:pt x="1786" y="405"/>
                  <a:pt x="1393" y="1"/>
                  <a:pt x="893" y="1"/>
                </a:cubicBezTo>
                <a:close/>
              </a:path>
            </a:pathLst>
          </a:custGeom>
          <a:solidFill>
            <a:srgbClr val="7FBFDA">
              <a:alpha val="205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73124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4" y="-10539"/>
            <a:ext cx="8057526"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394" name="Google Shape;2394;p40"/>
          <p:cNvGrpSpPr/>
          <p:nvPr/>
        </p:nvGrpSpPr>
        <p:grpSpPr>
          <a:xfrm>
            <a:off x="1682611" y="884869"/>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86" name="Google Shape;2686;p40"/>
          <p:cNvGrpSpPr/>
          <p:nvPr/>
        </p:nvGrpSpPr>
        <p:grpSpPr>
          <a:xfrm>
            <a:off x="1757901" y="1258851"/>
            <a:ext cx="8707633" cy="4595631"/>
            <a:chOff x="1308900" y="944175"/>
            <a:chExt cx="6530725" cy="3143100"/>
          </a:xfrm>
        </p:grpSpPr>
        <p:sp>
          <p:nvSpPr>
            <p:cNvPr id="2687" name="Google Shape;2687;p40"/>
            <p:cNvSpPr/>
            <p:nvPr/>
          </p:nvSpPr>
          <p:spPr>
            <a:xfrm>
              <a:off x="1308900" y="944175"/>
              <a:ext cx="6526200" cy="3143100"/>
            </a:xfrm>
            <a:prstGeom prst="rect">
              <a:avLst/>
            </a:prstGeom>
            <a:solidFill>
              <a:srgbClr val="F1DB58">
                <a:alpha val="3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40"/>
            <p:cNvSpPr/>
            <p:nvPr/>
          </p:nvSpPr>
          <p:spPr>
            <a:xfrm>
              <a:off x="1313425" y="944175"/>
              <a:ext cx="6526200" cy="3143100"/>
            </a:xfrm>
            <a:prstGeom prst="rect">
              <a:avLst/>
            </a:prstGeom>
            <a:solidFill>
              <a:srgbClr val="FFF9D4">
                <a:alpha val="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690" name="Google Shape;2690;p40"/>
          <p:cNvSpPr txBox="1">
            <a:spLocks noGrp="1"/>
          </p:cNvSpPr>
          <p:nvPr>
            <p:ph type="ctrTitle"/>
          </p:nvPr>
        </p:nvSpPr>
        <p:spPr>
          <a:xfrm>
            <a:off x="1987801"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980" b="1">
                <a:latin typeface="Itim"/>
                <a:ea typeface="Itim"/>
                <a:cs typeface="Itim"/>
                <a:sym typeface="Itim"/>
              </a:defRPr>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2691" name="Google Shape;2691;p40"/>
          <p:cNvSpPr txBox="1">
            <a:spLocks noGrp="1"/>
          </p:cNvSpPr>
          <p:nvPr>
            <p:ph type="subTitle" idx="1"/>
          </p:nvPr>
        </p:nvSpPr>
        <p:spPr>
          <a:xfrm>
            <a:off x="1745201"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28">
                <a:latin typeface="Coming Soon"/>
                <a:ea typeface="Coming Soon"/>
                <a:cs typeface="Coming Soon"/>
                <a:sym typeface="Coming Soon"/>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2692" name="Google Shape;2692;p40"/>
          <p:cNvSpPr/>
          <p:nvPr/>
        </p:nvSpPr>
        <p:spPr>
          <a:xfrm>
            <a:off x="11849458" y="2217415"/>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93" name="Google Shape;2693;p40"/>
          <p:cNvSpPr txBox="1"/>
          <p:nvPr/>
        </p:nvSpPr>
        <p:spPr>
          <a:xfrm>
            <a:off x="2806852" y="4501533"/>
            <a:ext cx="6737200" cy="799200"/>
          </a:xfrm>
          <a:prstGeom prst="rect">
            <a:avLst/>
          </a:prstGeom>
          <a:noFill/>
          <a:ln>
            <a:noFill/>
          </a:ln>
        </p:spPr>
        <p:txBody>
          <a:bodyPr spcFirstLastPara="1" wrap="square" lIns="121598" tIns="121598" rIns="121598" bIns="121598" anchor="t" anchorCtr="0">
            <a:noAutofit/>
          </a:bodyPr>
          <a:lstStyle/>
          <a:p>
            <a:pPr marL="0" lvl="0" indent="0" algn="ctr" rtl="0">
              <a:spcBef>
                <a:spcPts val="399"/>
              </a:spcBef>
              <a:spcAft>
                <a:spcPts val="0"/>
              </a:spcAft>
              <a:buNone/>
            </a:pPr>
            <a:r>
              <a:rPr lang="en" sz="1596" b="1">
                <a:solidFill>
                  <a:schemeClr val="dk2"/>
                </a:solidFill>
                <a:latin typeface="Coming Soon"/>
                <a:ea typeface="Coming Soon"/>
                <a:cs typeface="Coming Soon"/>
                <a:sym typeface="Coming Soon"/>
              </a:rPr>
              <a:t>CREDITS: </a:t>
            </a:r>
            <a:r>
              <a:rPr lang="en" sz="1596">
                <a:solidFill>
                  <a:schemeClr val="dk2"/>
                </a:solidFill>
                <a:latin typeface="Coming Soon"/>
                <a:ea typeface="Coming Soon"/>
                <a:cs typeface="Coming Soon"/>
                <a:sym typeface="Coming Soon"/>
              </a:rPr>
              <a:t>This presentation template was created by </a:t>
            </a:r>
            <a:r>
              <a:rPr lang="en" sz="1596" b="1">
                <a:solidFill>
                  <a:schemeClr val="dk2"/>
                </a:solidFill>
                <a:uFill>
                  <a:noFill/>
                </a:uFill>
                <a:latin typeface="Coming Soon"/>
                <a:ea typeface="Coming Soon"/>
                <a:cs typeface="Coming Soon"/>
                <a:sym typeface="Coming Soon"/>
                <a:hlinkClick r:id="rId2">
                  <a:extLst>
                    <a:ext uri="{A12FA001-AC4F-418D-AE19-62706E023703}">
                      <ahyp:hlinkClr xmlns="" xmlns:ahyp="http://schemas.microsoft.com/office/drawing/2018/hyperlinkcolor" val="tx"/>
                    </a:ext>
                  </a:extLst>
                </a:hlinkClick>
              </a:rPr>
              <a:t>Slidesgo</a:t>
            </a:r>
            <a:r>
              <a:rPr lang="en" sz="1596">
                <a:solidFill>
                  <a:schemeClr val="dk2"/>
                </a:solidFill>
                <a:latin typeface="Coming Soon"/>
                <a:ea typeface="Coming Soon"/>
                <a:cs typeface="Coming Soon"/>
                <a:sym typeface="Coming Soon"/>
              </a:rPr>
              <a:t>, including icons by </a:t>
            </a:r>
            <a:r>
              <a:rPr lang="en" sz="1596" b="1">
                <a:solidFill>
                  <a:schemeClr val="dk2"/>
                </a:solidFill>
                <a:uFill>
                  <a:noFill/>
                </a:uFill>
                <a:latin typeface="Coming Soon"/>
                <a:ea typeface="Coming Soon"/>
                <a:cs typeface="Coming Soon"/>
                <a:sym typeface="Coming Soon"/>
                <a:hlinkClick r:id="rId3">
                  <a:extLst>
                    <a:ext uri="{A12FA001-AC4F-418D-AE19-62706E023703}">
                      <ahyp:hlinkClr xmlns="" xmlns:ahyp="http://schemas.microsoft.com/office/drawing/2018/hyperlinkcolor" val="tx"/>
                    </a:ext>
                  </a:extLst>
                </a:hlinkClick>
              </a:rPr>
              <a:t>Flaticon</a:t>
            </a:r>
            <a:r>
              <a:rPr lang="en" sz="1596">
                <a:solidFill>
                  <a:schemeClr val="dk2"/>
                </a:solidFill>
                <a:latin typeface="Coming Soon"/>
                <a:ea typeface="Coming Soon"/>
                <a:cs typeface="Coming Soon"/>
                <a:sym typeface="Coming Soon"/>
              </a:rPr>
              <a:t>, infographics &amp; images by </a:t>
            </a:r>
            <a:r>
              <a:rPr lang="en" sz="1596" b="1">
                <a:solidFill>
                  <a:schemeClr val="dk2"/>
                </a:solidFill>
                <a:uFill>
                  <a:noFill/>
                </a:uFill>
                <a:latin typeface="Coming Soon"/>
                <a:ea typeface="Coming Soon"/>
                <a:cs typeface="Coming Soon"/>
                <a:sym typeface="Coming Soon"/>
                <a:hlinkClick r:id="rId4">
                  <a:extLst>
                    <a:ext uri="{A12FA001-AC4F-418D-AE19-62706E023703}">
                      <ahyp:hlinkClr xmlns="" xmlns:ahyp="http://schemas.microsoft.com/office/drawing/2018/hyperlinkcolor" val="tx"/>
                    </a:ext>
                  </a:extLst>
                </a:hlinkClick>
              </a:rPr>
              <a:t>Freepik</a:t>
            </a:r>
            <a:endParaRPr sz="1596">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1633734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5"/>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39" name="Google Shape;3039;p42"/>
          <p:cNvSpPr/>
          <p:nvPr/>
        </p:nvSpPr>
        <p:spPr>
          <a:xfrm>
            <a:off x="1784905" y="5059424"/>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0" name="Google Shape;3040;p42"/>
          <p:cNvSpPr/>
          <p:nvPr/>
        </p:nvSpPr>
        <p:spPr>
          <a:xfrm>
            <a:off x="10321666" y="500424"/>
            <a:ext cx="769558"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1" name="Google Shape;3041;p42"/>
          <p:cNvSpPr/>
          <p:nvPr/>
        </p:nvSpPr>
        <p:spPr>
          <a:xfrm>
            <a:off x="8295501"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2" name="Google Shape;3042;p42"/>
          <p:cNvSpPr/>
          <p:nvPr/>
        </p:nvSpPr>
        <p:spPr>
          <a:xfrm>
            <a:off x="11628011" y="1939674"/>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3" name="Google Shape;3043;p42"/>
          <p:cNvSpPr/>
          <p:nvPr/>
        </p:nvSpPr>
        <p:spPr>
          <a:xfrm>
            <a:off x="2244704" y="6041336"/>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5" name="Google Shape;3045;p42"/>
          <p:cNvSpPr/>
          <p:nvPr/>
        </p:nvSpPr>
        <p:spPr>
          <a:xfrm>
            <a:off x="5577984" y="70094"/>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6" name="Google Shape;3046;p42"/>
          <p:cNvSpPr/>
          <p:nvPr/>
        </p:nvSpPr>
        <p:spPr>
          <a:xfrm>
            <a:off x="11942131" y="157675"/>
            <a:ext cx="769558"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7" name="Google Shape;3047;p42"/>
          <p:cNvSpPr/>
          <p:nvPr/>
        </p:nvSpPr>
        <p:spPr>
          <a:xfrm>
            <a:off x="383504"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8" name="Google Shape;3048;p42"/>
          <p:cNvSpPr/>
          <p:nvPr/>
        </p:nvSpPr>
        <p:spPr>
          <a:xfrm>
            <a:off x="1378837" y="639366"/>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9" name="Google Shape;3049;p42"/>
          <p:cNvSpPr/>
          <p:nvPr/>
        </p:nvSpPr>
        <p:spPr>
          <a:xfrm>
            <a:off x="147942"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1" name="Google Shape;3051;p42"/>
          <p:cNvGrpSpPr/>
          <p:nvPr/>
        </p:nvGrpSpPr>
        <p:grpSpPr>
          <a:xfrm flipH="1">
            <a:off x="7294696"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8" name="Google Shape;3058;p42"/>
          <p:cNvSpPr/>
          <p:nvPr/>
        </p:nvSpPr>
        <p:spPr>
          <a:xfrm flipH="1">
            <a:off x="10782606" y="5130073"/>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59" name="Google Shape;3059;p42"/>
          <p:cNvSpPr/>
          <p:nvPr/>
        </p:nvSpPr>
        <p:spPr>
          <a:xfrm flipH="1">
            <a:off x="-134256" y="1741734"/>
            <a:ext cx="716566"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0" name="Google Shape;3060;p42"/>
          <p:cNvSpPr/>
          <p:nvPr/>
        </p:nvSpPr>
        <p:spPr>
          <a:xfrm flipH="1">
            <a:off x="12750194" y="4161588"/>
            <a:ext cx="292490"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03129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3"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69" name="Google Shape;3069;p43"/>
          <p:cNvSpPr/>
          <p:nvPr/>
        </p:nvSpPr>
        <p:spPr>
          <a:xfrm>
            <a:off x="5698253"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0" name="Google Shape;3070;p43"/>
          <p:cNvSpPr/>
          <p:nvPr/>
        </p:nvSpPr>
        <p:spPr>
          <a:xfrm>
            <a:off x="6687816" y="-364181"/>
            <a:ext cx="1129098"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1" name="Google Shape;3071;p43"/>
          <p:cNvSpPr/>
          <p:nvPr/>
        </p:nvSpPr>
        <p:spPr>
          <a:xfrm>
            <a:off x="7677959"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3" name="Google Shape;3073;p43"/>
          <p:cNvSpPr/>
          <p:nvPr/>
        </p:nvSpPr>
        <p:spPr>
          <a:xfrm>
            <a:off x="9650686"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6" name="Google Shape;3076;p43"/>
          <p:cNvSpPr/>
          <p:nvPr/>
        </p:nvSpPr>
        <p:spPr>
          <a:xfrm>
            <a:off x="10300971" y="609602"/>
            <a:ext cx="405302"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8" name="Google Shape;3078;p43"/>
          <p:cNvSpPr/>
          <p:nvPr/>
        </p:nvSpPr>
        <p:spPr>
          <a:xfrm>
            <a:off x="11107633" y="1166497"/>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9" name="Google Shape;3079;p43"/>
          <p:cNvSpPr/>
          <p:nvPr/>
        </p:nvSpPr>
        <p:spPr>
          <a:xfrm flipH="1">
            <a:off x="1631327" y="3911602"/>
            <a:ext cx="405302"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1" name="Google Shape;3081;p43"/>
          <p:cNvSpPr/>
          <p:nvPr/>
        </p:nvSpPr>
        <p:spPr>
          <a:xfrm flipH="1">
            <a:off x="638155" y="4468497"/>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20027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89947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01861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5777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649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8814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190428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35675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13056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99815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3595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0666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54127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83209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01951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0665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158440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30409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09708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44037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88683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277363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13120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5134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53389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87871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17377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5"/>
        </a:solidFill>
        <a:effectLst/>
      </p:bgPr>
    </p:bg>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12898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39492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00352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526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621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3393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400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6962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6248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983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2017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5"/>
        </a:solidFill>
        <a:effectLst/>
      </p:bgPr>
    </p:bg>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06022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3371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8209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0079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1216185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1148802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4897855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6131720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13520431"/>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3646575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467143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5"/>
        </a:solidFill>
        <a:effectLst/>
      </p:bgPr>
    </p:bg>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503805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578487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4970780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1051768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2026/4/28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4163884"/>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4/28/2026</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3814838127"/>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4/28/2026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5051699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4/28/2026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7479152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4/28/2026</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9447114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61902298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4/28/2026</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1338413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5"/>
        </a:solidFill>
        <a:effectLst/>
      </p:bgPr>
    </p:bg>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27899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2481179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4/28/2026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482269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4/28/2026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78081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154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theme" Target="../theme/theme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8113197"/>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9D4">
            <a:alpha val="62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oming Soon"/>
              <a:buChar char="●"/>
              <a:defRPr sz="1800">
                <a:solidFill>
                  <a:schemeClr val="dk2"/>
                </a:solidFill>
                <a:latin typeface="Coming Soon"/>
                <a:ea typeface="Coming Soon"/>
                <a:cs typeface="Coming Soon"/>
                <a:sym typeface="Coming Soon"/>
              </a:defRPr>
            </a:lvl1pPr>
            <a:lvl2pPr marL="914400" lvl="1"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2pPr>
            <a:lvl3pPr marL="1371600" lvl="2"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3pPr>
            <a:lvl4pPr marL="1828800" lvl="3"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4pPr>
            <a:lvl5pPr marL="2286000" lvl="4"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5pPr>
            <a:lvl6pPr marL="2743200" lvl="5"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6pPr>
            <a:lvl7pPr marL="3200400" lvl="6"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2" name="Hình ảnh 4">
            <a:extLst>
              <a:ext uri="{FF2B5EF4-FFF2-40B4-BE49-F238E27FC236}">
                <a16:creationId xmlns:a16="http://schemas.microsoft.com/office/drawing/2014/main" id="{712B1E7A-D08D-7959-6B35-A92BB092D653}"/>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68FA4A6D-F2DB-6E70-62A7-EFD1B9F18295}"/>
              </a:ext>
            </a:extLst>
          </p:cNvPr>
          <p:cNvSpPr/>
          <p:nvPr userDrawn="1"/>
        </p:nvSpPr>
        <p:spPr>
          <a:xfrm>
            <a:off x="304800" y="317500"/>
            <a:ext cx="11493500" cy="6121400"/>
          </a:xfrm>
          <a:prstGeom prst="roundRect">
            <a:avLst/>
          </a:prstGeom>
          <a:solidFill>
            <a:schemeClr val="accent6"/>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4546618"/>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80" r:id="rId5"/>
    <p:sldLayoutId id="2147483782" r:id="rId6"/>
    <p:sldLayoutId id="2147483783" r:id="rId7"/>
    <p:sldLayoutId id="2147483784" r:id="rId8"/>
    <p:sldLayoutId id="2147483785" r:id="rId9"/>
    <p:sldLayoutId id="2147483788" r:id="rId10"/>
    <p:sldLayoutId id="2147483789" r:id="rId11"/>
    <p:sldLayoutId id="2147483790" r:id="rId12"/>
    <p:sldLayoutId id="2147483791" r:id="rId13"/>
    <p:sldLayoutId id="2147483792" r:id="rId14"/>
    <p:sldLayoutId id="2147483793" r:id="rId15"/>
    <p:sldLayoutId id="21474837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96605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5189217-8399-9DF4-3ADF-B309E11248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4/28/2026</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4992245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4/28/2026</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222086666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72752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jpg"/><Relationship Id="rId17" Type="http://schemas.openxmlformats.org/officeDocument/2006/relationships/image" Target="../media/image10.png"/><Relationship Id="rId2" Type="http://schemas.microsoft.com/office/2007/relationships/media" Target="../media/media1.mp3"/><Relationship Id="rId16" Type="http://schemas.openxmlformats.org/officeDocument/2006/relationships/image" Target="../media/image9.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image" Target="../media/image21.jpg"/><Relationship Id="rId1" Type="http://schemas.openxmlformats.org/officeDocument/2006/relationships/slideLayout" Target="../slideLayouts/slideLayout42.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42.xml"/><Relationship Id="rId6" Type="http://schemas.microsoft.com/office/2007/relationships/hdphoto" Target="../media/hdphoto5.wdp"/><Relationship Id="rId5" Type="http://schemas.openxmlformats.org/officeDocument/2006/relationships/image" Target="../media/image39.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39.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3.xml"/><Relationship Id="rId12" Type="http://schemas.openxmlformats.org/officeDocument/2006/relationships/image" Target="../media/image13.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slideLayout" Target="../slideLayouts/slideLayout58.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media8.mp3"/><Relationship Id="rId16" Type="http://schemas.openxmlformats.org/officeDocument/2006/relationships/image" Target="../media/image11.png"/><Relationship Id="rId1" Type="http://schemas.microsoft.com/office/2007/relationships/media" Target="../media/media8.mp3"/><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notesSlide" Target="../notesSlides/notesSlide13.xml"/><Relationship Id="rId9" Type="http://schemas.openxmlformats.org/officeDocument/2006/relationships/image" Target="../media/image49.png"/><Relationship Id="rId1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35.xml"/><Relationship Id="rId3" Type="http://schemas.openxmlformats.org/officeDocument/2006/relationships/image" Target="../media/image45.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64.png"/><Relationship Id="rId1" Type="http://schemas.openxmlformats.org/officeDocument/2006/relationships/slideLayout" Target="../slideLayouts/slideLayout58.xml"/><Relationship Id="rId6" Type="http://schemas.openxmlformats.org/officeDocument/2006/relationships/image" Target="../media/image53.png"/><Relationship Id="rId11" Type="http://schemas.openxmlformats.org/officeDocument/2006/relationships/slide" Target="slide34.xml"/><Relationship Id="rId5" Type="http://schemas.openxmlformats.org/officeDocument/2006/relationships/image" Target="../media/image57.png"/><Relationship Id="rId15" Type="http://schemas.openxmlformats.org/officeDocument/2006/relationships/slide" Target="slide36.xml"/><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3.xml"/><Relationship Id="rId12" Type="http://schemas.openxmlformats.org/officeDocument/2006/relationships/image" Target="../media/image15.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3.xml"/><Relationship Id="rId12" Type="http://schemas.openxmlformats.org/officeDocument/2006/relationships/image" Target="../media/image16.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GIF"/><Relationship Id="rId3" Type="http://schemas.microsoft.com/office/2007/relationships/media" Target="../media/media2.mp3"/><Relationship Id="rId7" Type="http://schemas.openxmlformats.org/officeDocument/2006/relationships/slideLayout" Target="../slideLayouts/slideLayout13.xml"/><Relationship Id="rId12" Type="http://schemas.openxmlformats.org/officeDocument/2006/relationships/image" Target="../media/image18.png"/><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7.png"/><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42.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1" y="86820"/>
            <a:ext cx="11649559" cy="6553200"/>
          </a:xfrm>
          <a:prstGeom prst="rect">
            <a:avLst/>
          </a:prstGeom>
        </p:spPr>
      </p:pic>
      <p:sp>
        <p:nvSpPr>
          <p:cNvPr id="5" name="Title 1"/>
          <p:cNvSpPr txBox="1">
            <a:spLocks/>
          </p:cNvSpPr>
          <p:nvPr/>
        </p:nvSpPr>
        <p:spPr>
          <a:xfrm>
            <a:off x="1516156" y="1801320"/>
            <a:ext cx="184899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ngoan ngoãn</a:t>
            </a:r>
          </a:p>
        </p:txBody>
      </p:sp>
      <p:sp>
        <p:nvSpPr>
          <p:cNvPr id="6" name="Oval 5"/>
          <p:cNvSpPr/>
          <p:nvPr/>
        </p:nvSpPr>
        <p:spPr>
          <a:xfrm>
            <a:off x="1593654" y="1247468"/>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1</a:t>
            </a:r>
          </a:p>
        </p:txBody>
      </p:sp>
      <p:sp>
        <p:nvSpPr>
          <p:cNvPr id="7" name="Title 1"/>
          <p:cNvSpPr txBox="1">
            <a:spLocks/>
          </p:cNvSpPr>
          <p:nvPr/>
        </p:nvSpPr>
        <p:spPr>
          <a:xfrm>
            <a:off x="3414486" y="2120181"/>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tuyệt vời</a:t>
            </a:r>
          </a:p>
        </p:txBody>
      </p:sp>
      <p:sp>
        <p:nvSpPr>
          <p:cNvPr id="8" name="Oval 7"/>
          <p:cNvSpPr/>
          <p:nvPr/>
        </p:nvSpPr>
        <p:spPr>
          <a:xfrm>
            <a:off x="3963699" y="1769755"/>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2</a:t>
            </a:r>
          </a:p>
        </p:txBody>
      </p:sp>
      <p:sp>
        <p:nvSpPr>
          <p:cNvPr id="9" name="Title 1"/>
          <p:cNvSpPr txBox="1">
            <a:spLocks/>
          </p:cNvSpPr>
          <p:nvPr/>
        </p:nvSpPr>
        <p:spPr>
          <a:xfrm>
            <a:off x="6839856" y="1764355"/>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thoăn thoắt</a:t>
            </a:r>
          </a:p>
        </p:txBody>
      </p:sp>
      <p:sp>
        <p:nvSpPr>
          <p:cNvPr id="10" name="Oval 9"/>
          <p:cNvSpPr/>
          <p:nvPr/>
        </p:nvSpPr>
        <p:spPr>
          <a:xfrm>
            <a:off x="8382001" y="1131414"/>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3</a:t>
            </a:r>
          </a:p>
        </p:txBody>
      </p:sp>
      <p:sp>
        <p:nvSpPr>
          <p:cNvPr id="11" name="Title 1"/>
          <p:cNvSpPr txBox="1">
            <a:spLocks/>
          </p:cNvSpPr>
          <p:nvPr/>
        </p:nvSpPr>
        <p:spPr>
          <a:xfrm>
            <a:off x="5535384" y="3036209"/>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ngoái lại</a:t>
            </a:r>
          </a:p>
        </p:txBody>
      </p:sp>
      <p:sp>
        <p:nvSpPr>
          <p:cNvPr id="12" name="Oval 11"/>
          <p:cNvSpPr/>
          <p:nvPr/>
        </p:nvSpPr>
        <p:spPr>
          <a:xfrm>
            <a:off x="6055569" y="2598699"/>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4</a:t>
            </a:r>
          </a:p>
        </p:txBody>
      </p:sp>
      <p:sp>
        <p:nvSpPr>
          <p:cNvPr id="13" name="Title 1"/>
          <p:cNvSpPr txBox="1">
            <a:spLocks/>
          </p:cNvSpPr>
          <p:nvPr/>
        </p:nvSpPr>
        <p:spPr>
          <a:xfrm>
            <a:off x="8015514" y="3096720"/>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vành khuyên</a:t>
            </a:r>
          </a:p>
        </p:txBody>
      </p:sp>
      <p:sp>
        <p:nvSpPr>
          <p:cNvPr id="14" name="Oval 13"/>
          <p:cNvSpPr/>
          <p:nvPr/>
        </p:nvSpPr>
        <p:spPr>
          <a:xfrm>
            <a:off x="9545482" y="2572286"/>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5</a:t>
            </a:r>
          </a:p>
        </p:txBody>
      </p:sp>
      <p:sp>
        <p:nvSpPr>
          <p:cNvPr id="15" name="Title 1"/>
          <p:cNvSpPr txBox="1">
            <a:spLocks/>
          </p:cNvSpPr>
          <p:nvPr/>
        </p:nvSpPr>
        <p:spPr>
          <a:xfrm>
            <a:off x="8752648" y="4618556"/>
            <a:ext cx="22041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xuất phát</a:t>
            </a:r>
          </a:p>
        </p:txBody>
      </p:sp>
      <p:sp>
        <p:nvSpPr>
          <p:cNvPr id="16" name="Oval 15"/>
          <p:cNvSpPr/>
          <p:nvPr/>
        </p:nvSpPr>
        <p:spPr>
          <a:xfrm>
            <a:off x="10094724" y="4036066"/>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6</a:t>
            </a:r>
          </a:p>
        </p:txBody>
      </p:sp>
      <p:sp>
        <p:nvSpPr>
          <p:cNvPr id="17" name="Title 1"/>
          <p:cNvSpPr txBox="1">
            <a:spLocks/>
          </p:cNvSpPr>
          <p:nvPr/>
        </p:nvSpPr>
        <p:spPr>
          <a:xfrm>
            <a:off x="5915375" y="4882285"/>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tuần lễ</a:t>
            </a:r>
          </a:p>
        </p:txBody>
      </p:sp>
      <p:sp>
        <p:nvSpPr>
          <p:cNvPr id="18" name="Oval 17"/>
          <p:cNvSpPr/>
          <p:nvPr/>
        </p:nvSpPr>
        <p:spPr>
          <a:xfrm>
            <a:off x="6435560" y="4444775"/>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7</a:t>
            </a:r>
          </a:p>
        </p:txBody>
      </p:sp>
      <p:sp>
        <p:nvSpPr>
          <p:cNvPr id="19" name="Title 1"/>
          <p:cNvSpPr txBox="1">
            <a:spLocks/>
          </p:cNvSpPr>
          <p:nvPr/>
        </p:nvSpPr>
        <p:spPr>
          <a:xfrm>
            <a:off x="3595633" y="4142511"/>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xum xuê</a:t>
            </a:r>
          </a:p>
        </p:txBody>
      </p:sp>
      <p:sp>
        <p:nvSpPr>
          <p:cNvPr id="20" name="Oval 19"/>
          <p:cNvSpPr/>
          <p:nvPr/>
        </p:nvSpPr>
        <p:spPr>
          <a:xfrm>
            <a:off x="4115818" y="3705001"/>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8</a:t>
            </a:r>
          </a:p>
        </p:txBody>
      </p:sp>
      <p:sp>
        <p:nvSpPr>
          <p:cNvPr id="21" name="Title 1"/>
          <p:cNvSpPr txBox="1">
            <a:spLocks/>
          </p:cNvSpPr>
          <p:nvPr/>
        </p:nvSpPr>
        <p:spPr>
          <a:xfrm>
            <a:off x="820056" y="3433620"/>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lưu loát</a:t>
            </a:r>
          </a:p>
        </p:txBody>
      </p:sp>
      <p:sp>
        <p:nvSpPr>
          <p:cNvPr id="22" name="Oval 21"/>
          <p:cNvSpPr/>
          <p:nvPr/>
        </p:nvSpPr>
        <p:spPr>
          <a:xfrm>
            <a:off x="1340241" y="2996110"/>
            <a:ext cx="400751"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9</a:t>
            </a:r>
          </a:p>
        </p:txBody>
      </p:sp>
      <p:sp>
        <p:nvSpPr>
          <p:cNvPr id="23" name="Title 1"/>
          <p:cNvSpPr txBox="1">
            <a:spLocks/>
          </p:cNvSpPr>
          <p:nvPr/>
        </p:nvSpPr>
        <p:spPr>
          <a:xfrm>
            <a:off x="2364012" y="5252172"/>
            <a:ext cx="2667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FC1">
                    <a:lumMod val="10000"/>
                  </a:srgbClr>
                </a:solidFill>
                <a:latin typeface="Arial-Rounded" pitchFamily="34" charset="0"/>
                <a:ea typeface="Arial-Rounded" pitchFamily="34" charset="0"/>
                <a:cs typeface="Arial-Rounded" pitchFamily="34" charset="0"/>
                <a:sym typeface="Arial"/>
              </a:rPr>
              <a:t>thuỷ thủ</a:t>
            </a:r>
          </a:p>
        </p:txBody>
      </p:sp>
      <p:sp>
        <p:nvSpPr>
          <p:cNvPr id="24" name="Oval 23"/>
          <p:cNvSpPr/>
          <p:nvPr/>
        </p:nvSpPr>
        <p:spPr>
          <a:xfrm>
            <a:off x="2785474" y="4620721"/>
            <a:ext cx="894648" cy="400751"/>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pPr>
            <a:r>
              <a:rPr lang="en-US" sz="2800" b="1">
                <a:solidFill>
                  <a:srgbClr val="FFAFC1">
                    <a:lumMod val="10000"/>
                  </a:srgbClr>
                </a:solidFill>
                <a:latin typeface="Arial"/>
                <a:sym typeface="Arial"/>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grpId="0" nodeType="click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grpId="0" nodeType="clickEffect">
                                  <p:stCondLst>
                                    <p:cond delay="0"/>
                                  </p:st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grpId="0" nodeType="click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8"/>
                                        </p:tgtEl>
                                        <p:attrNameLst>
                                          <p:attrName>r</p:attrName>
                                        </p:attrNameLst>
                                      </p:cBhvr>
                                    </p:animRot>
                                    <p:animRot by="-240000">
                                      <p:cBhvr>
                                        <p:cTn id="79" dur="200" fill="hold">
                                          <p:stCondLst>
                                            <p:cond delay="200"/>
                                          </p:stCondLst>
                                        </p:cTn>
                                        <p:tgtEl>
                                          <p:spTgt spid="18"/>
                                        </p:tgtEl>
                                        <p:attrNameLst>
                                          <p:attrName>r</p:attrName>
                                        </p:attrNameLst>
                                      </p:cBhvr>
                                    </p:animRot>
                                    <p:animRot by="240000">
                                      <p:cBhvr>
                                        <p:cTn id="80" dur="200" fill="hold">
                                          <p:stCondLst>
                                            <p:cond delay="400"/>
                                          </p:stCondLst>
                                        </p:cTn>
                                        <p:tgtEl>
                                          <p:spTgt spid="18"/>
                                        </p:tgtEl>
                                        <p:attrNameLst>
                                          <p:attrName>r</p:attrName>
                                        </p:attrNameLst>
                                      </p:cBhvr>
                                    </p:animRot>
                                    <p:animRot by="-240000">
                                      <p:cBhvr>
                                        <p:cTn id="81" dur="200" fill="hold">
                                          <p:stCondLst>
                                            <p:cond delay="600"/>
                                          </p:stCondLst>
                                        </p:cTn>
                                        <p:tgtEl>
                                          <p:spTgt spid="18"/>
                                        </p:tgtEl>
                                        <p:attrNameLst>
                                          <p:attrName>r</p:attrName>
                                        </p:attrNameLst>
                                      </p:cBhvr>
                                    </p:animRot>
                                    <p:animRot by="120000">
                                      <p:cBhvr>
                                        <p:cTn id="82" dur="200" fill="hold">
                                          <p:stCondLst>
                                            <p:cond delay="800"/>
                                          </p:stCondLst>
                                        </p:cTn>
                                        <p:tgtEl>
                                          <p:spTgt spid="18"/>
                                        </p:tgtEl>
                                        <p:attrNameLst>
                                          <p:attrName>r</p:attrName>
                                        </p:attrNameLst>
                                      </p:cBhvr>
                                    </p:animRot>
                                  </p:childTnLst>
                                </p:cTn>
                              </p:par>
                              <p:par>
                                <p:cTn id="83" presetID="10"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32" presetClass="emph" presetSubtype="0" fill="hold" grpId="0" nodeType="clickEffect">
                                  <p:stCondLst>
                                    <p:cond delay="0"/>
                                  </p:stCondLst>
                                  <p:childTnLst>
                                    <p:animRot by="120000">
                                      <p:cBhvr>
                                        <p:cTn id="90" dur="100" fill="hold">
                                          <p:stCondLst>
                                            <p:cond delay="0"/>
                                          </p:stCondLst>
                                        </p:cTn>
                                        <p:tgtEl>
                                          <p:spTgt spid="20"/>
                                        </p:tgtEl>
                                        <p:attrNameLst>
                                          <p:attrName>r</p:attrName>
                                        </p:attrNameLst>
                                      </p:cBhvr>
                                    </p:animRot>
                                    <p:animRot by="-240000">
                                      <p:cBhvr>
                                        <p:cTn id="91" dur="200" fill="hold">
                                          <p:stCondLst>
                                            <p:cond delay="200"/>
                                          </p:stCondLst>
                                        </p:cTn>
                                        <p:tgtEl>
                                          <p:spTgt spid="20"/>
                                        </p:tgtEl>
                                        <p:attrNameLst>
                                          <p:attrName>r</p:attrName>
                                        </p:attrNameLst>
                                      </p:cBhvr>
                                    </p:animRot>
                                    <p:animRot by="240000">
                                      <p:cBhvr>
                                        <p:cTn id="92" dur="200" fill="hold">
                                          <p:stCondLst>
                                            <p:cond delay="400"/>
                                          </p:stCondLst>
                                        </p:cTn>
                                        <p:tgtEl>
                                          <p:spTgt spid="20"/>
                                        </p:tgtEl>
                                        <p:attrNameLst>
                                          <p:attrName>r</p:attrName>
                                        </p:attrNameLst>
                                      </p:cBhvr>
                                    </p:animRot>
                                    <p:animRot by="-240000">
                                      <p:cBhvr>
                                        <p:cTn id="93" dur="200" fill="hold">
                                          <p:stCondLst>
                                            <p:cond delay="600"/>
                                          </p:stCondLst>
                                        </p:cTn>
                                        <p:tgtEl>
                                          <p:spTgt spid="20"/>
                                        </p:tgtEl>
                                        <p:attrNameLst>
                                          <p:attrName>r</p:attrName>
                                        </p:attrNameLst>
                                      </p:cBhvr>
                                    </p:animRot>
                                    <p:animRot by="120000">
                                      <p:cBhvr>
                                        <p:cTn id="94" dur="200" fill="hold">
                                          <p:stCondLst>
                                            <p:cond delay="800"/>
                                          </p:stCondLst>
                                        </p:cTn>
                                        <p:tgtEl>
                                          <p:spTgt spid="20"/>
                                        </p:tgtEl>
                                        <p:attrNameLst>
                                          <p:attrName>r</p:attrName>
                                        </p:attrNameLst>
                                      </p:cBhvr>
                                    </p:animRo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98" restart="whenNotActive" fill="hold" evtFilter="cancelBubble" nodeType="interactiveSeq">
                <p:stCondLst>
                  <p:cond evt="onClick" delay="0">
                    <p:tgtEl>
                      <p:spTgt spid="22"/>
                    </p:tgtEl>
                  </p:cond>
                </p:stCondLst>
                <p:endSync evt="end" delay="0">
                  <p:rtn val="all"/>
                </p:endSync>
                <p:childTnLst>
                  <p:par>
                    <p:cTn id="99" fill="hold">
                      <p:stCondLst>
                        <p:cond delay="0"/>
                      </p:stCondLst>
                      <p:childTnLst>
                        <p:par>
                          <p:cTn id="100" fill="hold">
                            <p:stCondLst>
                              <p:cond delay="0"/>
                            </p:stCondLst>
                            <p:childTnLst>
                              <p:par>
                                <p:cTn id="101" presetID="32" presetClass="emph" presetSubtype="0" fill="hold" grpId="0" nodeType="clickEffect">
                                  <p:stCondLst>
                                    <p:cond delay="0"/>
                                  </p:stCondLst>
                                  <p:childTnLst>
                                    <p:animRot by="120000">
                                      <p:cBhvr>
                                        <p:cTn id="102" dur="100" fill="hold">
                                          <p:stCondLst>
                                            <p:cond delay="0"/>
                                          </p:stCondLst>
                                        </p:cTn>
                                        <p:tgtEl>
                                          <p:spTgt spid="22"/>
                                        </p:tgtEl>
                                        <p:attrNameLst>
                                          <p:attrName>r</p:attrName>
                                        </p:attrNameLst>
                                      </p:cBhvr>
                                    </p:animRot>
                                    <p:animRot by="-240000">
                                      <p:cBhvr>
                                        <p:cTn id="103" dur="200" fill="hold">
                                          <p:stCondLst>
                                            <p:cond delay="200"/>
                                          </p:stCondLst>
                                        </p:cTn>
                                        <p:tgtEl>
                                          <p:spTgt spid="22"/>
                                        </p:tgtEl>
                                        <p:attrNameLst>
                                          <p:attrName>r</p:attrName>
                                        </p:attrNameLst>
                                      </p:cBhvr>
                                    </p:animRot>
                                    <p:animRot by="240000">
                                      <p:cBhvr>
                                        <p:cTn id="104" dur="200" fill="hold">
                                          <p:stCondLst>
                                            <p:cond delay="400"/>
                                          </p:stCondLst>
                                        </p:cTn>
                                        <p:tgtEl>
                                          <p:spTgt spid="22"/>
                                        </p:tgtEl>
                                        <p:attrNameLst>
                                          <p:attrName>r</p:attrName>
                                        </p:attrNameLst>
                                      </p:cBhvr>
                                    </p:animRot>
                                    <p:animRot by="-240000">
                                      <p:cBhvr>
                                        <p:cTn id="105" dur="200" fill="hold">
                                          <p:stCondLst>
                                            <p:cond delay="600"/>
                                          </p:stCondLst>
                                        </p:cTn>
                                        <p:tgtEl>
                                          <p:spTgt spid="22"/>
                                        </p:tgtEl>
                                        <p:attrNameLst>
                                          <p:attrName>r</p:attrName>
                                        </p:attrNameLst>
                                      </p:cBhvr>
                                    </p:animRot>
                                    <p:animRot by="120000">
                                      <p:cBhvr>
                                        <p:cTn id="106" dur="200" fill="hold">
                                          <p:stCondLst>
                                            <p:cond delay="800"/>
                                          </p:stCondLst>
                                        </p:cTn>
                                        <p:tgtEl>
                                          <p:spTgt spid="22"/>
                                        </p:tgtEl>
                                        <p:attrNameLst>
                                          <p:attrName>r</p:attrName>
                                        </p:attrNameLst>
                                      </p:cBhvr>
                                    </p:animRot>
                                  </p:childTnLst>
                                </p:cTn>
                              </p:par>
                              <p:par>
                                <p:cTn id="107" presetID="10"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subTnLst>
                                    <p:audio>
                                      <p:cMediaNode>
                                        <p:cTn display="0" masterRel="sameClick">
                                          <p:stCondLst>
                                            <p:cond evt="begin" delay="0">
                                              <p:tn val="10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24"/>
                                        </p:tgtEl>
                                        <p:attrNameLst>
                                          <p:attrName>r</p:attrName>
                                        </p:attrNameLst>
                                      </p:cBhvr>
                                    </p:animRot>
                                    <p:animRot by="-240000">
                                      <p:cBhvr>
                                        <p:cTn id="115" dur="200" fill="hold">
                                          <p:stCondLst>
                                            <p:cond delay="200"/>
                                          </p:stCondLst>
                                        </p:cTn>
                                        <p:tgtEl>
                                          <p:spTgt spid="24"/>
                                        </p:tgtEl>
                                        <p:attrNameLst>
                                          <p:attrName>r</p:attrName>
                                        </p:attrNameLst>
                                      </p:cBhvr>
                                    </p:animRot>
                                    <p:animRot by="240000">
                                      <p:cBhvr>
                                        <p:cTn id="116" dur="200" fill="hold">
                                          <p:stCondLst>
                                            <p:cond delay="400"/>
                                          </p:stCondLst>
                                        </p:cTn>
                                        <p:tgtEl>
                                          <p:spTgt spid="24"/>
                                        </p:tgtEl>
                                        <p:attrNameLst>
                                          <p:attrName>r</p:attrName>
                                        </p:attrNameLst>
                                      </p:cBhvr>
                                    </p:animRot>
                                    <p:animRot by="-240000">
                                      <p:cBhvr>
                                        <p:cTn id="117" dur="200" fill="hold">
                                          <p:stCondLst>
                                            <p:cond delay="600"/>
                                          </p:stCondLst>
                                        </p:cTn>
                                        <p:tgtEl>
                                          <p:spTgt spid="24"/>
                                        </p:tgtEl>
                                        <p:attrNameLst>
                                          <p:attrName>r</p:attrName>
                                        </p:attrNameLst>
                                      </p:cBhvr>
                                    </p:animRot>
                                    <p:animRot by="120000">
                                      <p:cBhvr>
                                        <p:cTn id="118" dur="200" fill="hold">
                                          <p:stCondLst>
                                            <p:cond delay="800"/>
                                          </p:stCondLst>
                                        </p:cTn>
                                        <p:tgtEl>
                                          <p:spTgt spid="24"/>
                                        </p:tgtEl>
                                        <p:attrNameLst>
                                          <p:attrName>r</p:attrName>
                                        </p:attrNameLst>
                                      </p:cBhvr>
                                    </p:animRot>
                                  </p:childTnLst>
                                </p:cTn>
                              </p:par>
                              <p:par>
                                <p:cTn id="119" presetID="10" presetClass="entr" presetSubtype="0" fill="hold" grpId="0" nodeType="with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500"/>
                                        <p:tgtEl>
                                          <p:spTgt spid="23"/>
                                        </p:tgtEl>
                                      </p:cBhvr>
                                    </p:animEffect>
                                  </p:childTnLst>
                                  <p:subTnLst>
                                    <p:audio>
                                      <p:cMediaNode>
                                        <p:cTn display="0" masterRel="sameClick">
                                          <p:stCondLst>
                                            <p:cond evt="begin" delay="0">
                                              <p:tn val="1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5" grpId="0"/>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P spid="20" grpId="0" animBg="1"/>
      <p:bldP spid="21" grpId="0"/>
      <p:bldP spid="22" grpId="0" animBg="1"/>
      <p:bldP spid="23"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2288" y="411480"/>
            <a:ext cx="112776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Clr>
                <a:srgbClr val="000000"/>
              </a:buClr>
            </a:pPr>
            <a:r>
              <a:rPr lang="en-US" sz="4400" kern="0" dirty="0">
                <a:solidFill>
                  <a:srgbClr val="FFAFC1">
                    <a:lumMod val="10000"/>
                  </a:srgbClr>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Mỗi</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lần</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về</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quê</a:t>
            </a:r>
            <a:r>
              <a:rPr lang="en-US" sz="4400" kern="0" dirty="0">
                <a:solidFill>
                  <a:srgbClr val="C00000"/>
                </a:solidFill>
                <a:latin typeface="Arial-Rounded" pitchFamily="34" charset="0"/>
                <a:ea typeface="Arial-Rounded" pitchFamily="34" charset="0"/>
                <a:cs typeface="Arial-Rounded" pitchFamily="34" charset="0"/>
                <a:sym typeface="Arial"/>
              </a:rPr>
              <a:t>, Hà </a:t>
            </a:r>
            <a:r>
              <a:rPr lang="en-US" sz="4400" kern="0" dirty="0" err="1">
                <a:solidFill>
                  <a:srgbClr val="C00000"/>
                </a:solidFill>
                <a:latin typeface="Arial-Rounded" pitchFamily="34" charset="0"/>
                <a:ea typeface="Arial-Rounded" pitchFamily="34" charset="0"/>
                <a:cs typeface="Arial-Rounded" pitchFamily="34" charset="0"/>
                <a:sym typeface="Arial"/>
              </a:rPr>
              <a:t>lại</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được</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bà</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kể</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cho</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nghe</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nhiều</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câu</a:t>
            </a:r>
            <a:r>
              <a:rPr lang="en-US" sz="4400" kern="0" dirty="0">
                <a:solidFill>
                  <a:srgbClr val="C00000"/>
                </a:solidFill>
                <a:latin typeface="Arial-Rounded" pitchFamily="34" charset="0"/>
                <a:ea typeface="Arial-Rounded" pitchFamily="34" charset="0"/>
                <a:cs typeface="Arial-Rounded" pitchFamily="34" charset="0"/>
                <a:sym typeface="Arial"/>
              </a:rPr>
              <a:t> </a:t>
            </a:r>
            <a:r>
              <a:rPr lang="en-US" sz="4400" kern="0" dirty="0" err="1">
                <a:solidFill>
                  <a:srgbClr val="C00000"/>
                </a:solidFill>
                <a:latin typeface="Arial-Rounded" pitchFamily="34" charset="0"/>
                <a:ea typeface="Arial-Rounded" pitchFamily="34" charset="0"/>
                <a:cs typeface="Arial-Rounded" pitchFamily="34" charset="0"/>
                <a:sym typeface="Arial"/>
              </a:rPr>
              <a:t>chuyện</a:t>
            </a:r>
            <a:r>
              <a:rPr lang="en-US" sz="4400" kern="0" dirty="0">
                <a:solidFill>
                  <a:srgbClr val="C00000"/>
                </a:solidFill>
                <a:latin typeface="Arial-Rounded" pitchFamily="34" charset="0"/>
                <a:ea typeface="Arial-Rounded" pitchFamily="34" charset="0"/>
                <a:cs typeface="Arial-Rounded" pitchFamily="34" charset="0"/>
                <a:sym typeface="Arial"/>
              </a:rPr>
              <a:t> hay. </a:t>
            </a:r>
            <a:r>
              <a:rPr lang="en-US" sz="4400" kern="0" dirty="0" err="1">
                <a:solidFill>
                  <a:srgbClr val="002060"/>
                </a:solidFill>
                <a:latin typeface="Arial-Rounded" pitchFamily="34" charset="0"/>
                <a:ea typeface="Arial-Rounded" pitchFamily="34" charset="0"/>
                <a:cs typeface="Arial-Rounded" pitchFamily="34" charset="0"/>
                <a:sym typeface="Arial"/>
              </a:rPr>
              <a:t>Nào</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là</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về</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Lạc</a:t>
            </a:r>
            <a:r>
              <a:rPr lang="en-US" sz="4400" kern="0" dirty="0">
                <a:solidFill>
                  <a:srgbClr val="002060"/>
                </a:solidFill>
                <a:latin typeface="Arial-Rounded" pitchFamily="34" charset="0"/>
                <a:ea typeface="Arial-Rounded" pitchFamily="34" charset="0"/>
                <a:cs typeface="Arial-Rounded" pitchFamily="34" charset="0"/>
                <a:sym typeface="Arial"/>
              </a:rPr>
              <a:t> Long </a:t>
            </a:r>
            <a:r>
              <a:rPr lang="en-US" sz="4400" kern="0" dirty="0" err="1">
                <a:solidFill>
                  <a:srgbClr val="002060"/>
                </a:solidFill>
                <a:latin typeface="Arial-Rounded" pitchFamily="34" charset="0"/>
                <a:ea typeface="Arial-Rounded" pitchFamily="34" charset="0"/>
                <a:cs typeface="Arial-Rounded" pitchFamily="34" charset="0"/>
                <a:sym typeface="Arial"/>
              </a:rPr>
              <a:t>Quân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Thánh</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Gióng</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truyền</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thuyết</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về</a:t>
            </a:r>
            <a:r>
              <a:rPr lang="en-US" sz="4400" kern="0" dirty="0">
                <a:solidFill>
                  <a:srgbClr val="002060"/>
                </a:solidFill>
                <a:latin typeface="Arial-Rounded" pitchFamily="34" charset="0"/>
                <a:ea typeface="Arial-Rounded" pitchFamily="34" charset="0"/>
                <a:cs typeface="Arial-Rounded" pitchFamily="34" charset="0"/>
                <a:sym typeface="Arial"/>
              </a:rPr>
              <a:t> </a:t>
            </a:r>
            <a:r>
              <a:rPr lang="en-US" sz="4400" kern="0" dirty="0" err="1">
                <a:solidFill>
                  <a:srgbClr val="002060"/>
                </a:solidFill>
                <a:latin typeface="Arial-Rounded" pitchFamily="34" charset="0"/>
                <a:ea typeface="Arial-Rounded" pitchFamily="34" charset="0"/>
                <a:cs typeface="Arial-Rounded" pitchFamily="34" charset="0"/>
                <a:sym typeface="Arial"/>
              </a:rPr>
              <a:t>hồ</a:t>
            </a:r>
            <a:r>
              <a:rPr lang="en-US" sz="4400" kern="0" dirty="0">
                <a:solidFill>
                  <a:srgbClr val="002060"/>
                </a:solidFill>
                <a:latin typeface="Arial-Rounded" pitchFamily="34" charset="0"/>
                <a:ea typeface="Arial-Rounded" pitchFamily="34" charset="0"/>
                <a:cs typeface="Arial-Rounded" pitchFamily="34" charset="0"/>
                <a:sym typeface="Arial"/>
              </a:rPr>
              <a:t> Hoàn </a:t>
            </a:r>
            <a:r>
              <a:rPr lang="en-US" sz="4400" kern="0" dirty="0" err="1">
                <a:solidFill>
                  <a:srgbClr val="002060"/>
                </a:solidFill>
                <a:latin typeface="Arial-Rounded" pitchFamily="34" charset="0"/>
                <a:ea typeface="Arial-Rounded" pitchFamily="34" charset="0"/>
                <a:cs typeface="Arial-Rounded" pitchFamily="34" charset="0"/>
                <a:sym typeface="Arial"/>
              </a:rPr>
              <a:t>Kiếm</a:t>
            </a:r>
            <a:r>
              <a:rPr lang="en-US" sz="4400" kern="0" dirty="0">
                <a:solidFill>
                  <a:srgbClr val="002060"/>
                </a:solidFill>
                <a:latin typeface="Arial-Rounded" pitchFamily="34" charset="0"/>
                <a:ea typeface="Arial-Rounded" pitchFamily="34" charset="0"/>
                <a:cs typeface="Arial-Rounded" pitchFamily="34" charset="0"/>
                <a:sym typeface="Arial"/>
              </a:rPr>
              <a:t>.</a:t>
            </a:r>
            <a:r>
              <a:rPr lang="en-US" sz="4400" kern="0" dirty="0">
                <a:solidFill>
                  <a:srgbClr val="FFAFC1">
                    <a:lumMod val="10000"/>
                  </a:srgbClr>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Nào</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là</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sự</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tích</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cây</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quất</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sự</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tích</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cây</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0070C0"/>
                </a:solidFill>
                <a:latin typeface="Arial-Rounded" pitchFamily="34" charset="0"/>
                <a:ea typeface="Arial-Rounded" pitchFamily="34" charset="0"/>
                <a:cs typeface="Arial-Rounded" pitchFamily="34" charset="0"/>
                <a:sym typeface="Arial"/>
              </a:rPr>
              <a:t>xoài</a:t>
            </a:r>
            <a:r>
              <a:rPr lang="en-US" sz="4400" kern="0" dirty="0">
                <a:solidFill>
                  <a:srgbClr val="0070C0"/>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Giọng</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kể</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của</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bà</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trầm</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err="1">
                <a:solidFill>
                  <a:srgbClr val="F0BEF1">
                    <a:lumMod val="50000"/>
                  </a:srgbClr>
                </a:solidFill>
                <a:latin typeface="Arial-Rounded" pitchFamily="34" charset="0"/>
                <a:ea typeface="Arial-Rounded" pitchFamily="34" charset="0"/>
                <a:cs typeface="Arial-Rounded" pitchFamily="34" charset="0"/>
                <a:sym typeface="Arial"/>
              </a:rPr>
              <a:t>ấm</a:t>
            </a:r>
            <a:r>
              <a:rPr lang="en-US" sz="4400" kern="0" dirty="0">
                <a:solidFill>
                  <a:srgbClr val="F0BEF1">
                    <a:lumMod val="50000"/>
                  </a:srgbClr>
                </a:solidFill>
                <a:latin typeface="Arial-Rounded" pitchFamily="34" charset="0"/>
                <a:ea typeface="Arial-Rounded" pitchFamily="34" charset="0"/>
                <a:cs typeface="Arial-Rounded" pitchFamily="34" charset="0"/>
                <a:sym typeface="Arial"/>
              </a:rPr>
              <a:t>. </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Hà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bị</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cuốn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vào</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các</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câu</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chuyện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suốt</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từ</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đầu</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cho</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đến</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 </a:t>
            </a:r>
            <a:r>
              <a:rPr lang="en-US" sz="4400" kern="0" dirty="0" err="1">
                <a:solidFill>
                  <a:srgbClr val="FFAFC1">
                    <a:lumMod val="75000"/>
                  </a:srgbClr>
                </a:solidFill>
                <a:latin typeface="Arial-Rounded" pitchFamily="34" charset="0"/>
                <a:ea typeface="Arial-Rounded" pitchFamily="34" charset="0"/>
                <a:cs typeface="Arial-Rounded" pitchFamily="34" charset="0"/>
                <a:sym typeface="Arial"/>
              </a:rPr>
              <a:t>cuối</a:t>
            </a:r>
            <a:r>
              <a:rPr lang="en-US" sz="4400" kern="0" dirty="0">
                <a:solidFill>
                  <a:srgbClr val="FFAFC1">
                    <a:lumMod val="75000"/>
                  </a:srgbClr>
                </a:solidFill>
                <a:latin typeface="Arial-Rounded" pitchFamily="34" charset="0"/>
                <a:ea typeface="Arial-Rounded" pitchFamily="34" charset="0"/>
                <a:cs typeface="Arial-Rounded" pitchFamily="34" charset="0"/>
                <a:sym typeface="Arial"/>
              </a:rPr>
              <a:t>.</a:t>
            </a:r>
          </a:p>
        </p:txBody>
      </p:sp>
    </p:spTree>
    <p:extLst>
      <p:ext uri="{BB962C8B-B14F-4D97-AF65-F5344CB8AC3E}">
        <p14:creationId xmlns:p14="http://schemas.microsoft.com/office/powerpoint/2010/main" val="30163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ách Truyện Cổ Tích Việt Nam Dành Cho Thiếu Nhi - Thánh Gióng - FAHASA.COM">
            <a:extLst>
              <a:ext uri="{FF2B5EF4-FFF2-40B4-BE49-F238E27FC236}">
                <a16:creationId xmlns:a16="http://schemas.microsoft.com/office/drawing/2014/main" id="{3670C4CD-04B9-47A5-9624-F69F577062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195" y="0"/>
            <a:ext cx="480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o tàng truyện cổ tích Việt Nam - Lạc Long Quân, Âu Cơ - giảm giá 20% |  kenosa.vn">
            <a:extLst>
              <a:ext uri="{FF2B5EF4-FFF2-40B4-BE49-F238E27FC236}">
                <a16:creationId xmlns:a16="http://schemas.microsoft.com/office/drawing/2014/main" id="{4939643C-12AD-4472-BB26-55EEE853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9734" y="272982"/>
            <a:ext cx="4437421" cy="631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26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57200" y="76200"/>
            <a:ext cx="112776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buClr>
                <a:srgbClr val="000000"/>
              </a:buClr>
            </a:pPr>
            <a:r>
              <a:rPr lang="en-US" sz="4400" kern="0">
                <a:solidFill>
                  <a:srgbClr val="0070C0"/>
                </a:solidFill>
                <a:latin typeface="Arial-Rounded" pitchFamily="34" charset="0"/>
                <a:ea typeface="Arial-Rounded" pitchFamily="34" charset="0"/>
                <a:cs typeface="Arial-Rounded" pitchFamily="34" charset="0"/>
                <a:sym typeface="Arial"/>
              </a:rPr>
              <a:t>	Mỗi lần về quê, Hà lại được bà kể cho nghe nhiều câu chuyện hay. Nào là truyền thuyết về Lạc Long Quân, truyền thuyết Thánh Gióng, truyền thuyết về hồ Hoàn Kiếm. Nào là sự tích cây quất, sự tích cây xoài,… Giọng kể của bà trầm ấm. Hà bị cuốn vào các câu chuyện suốt từ đầu cho đến cuối.</a:t>
            </a:r>
          </a:p>
        </p:txBody>
      </p:sp>
      <p:sp>
        <p:nvSpPr>
          <p:cNvPr id="18" name="Rounded Rectangle 17"/>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kern="0">
                <a:solidFill>
                  <a:srgbClr val="FFFFFF"/>
                </a:solidFill>
                <a:latin typeface="Arial-Rounded" pitchFamily="34" charset="0"/>
                <a:ea typeface="Arial-Rounded" pitchFamily="34" charset="0"/>
                <a:cs typeface="Arial-Rounded" pitchFamily="34" charset="0"/>
                <a:sym typeface="Arial"/>
              </a:rPr>
              <a:t>Hà thường được nghe bà kể chuyện vào dịp nào?</a:t>
            </a:r>
          </a:p>
        </p:txBody>
      </p:sp>
      <p:cxnSp>
        <p:nvCxnSpPr>
          <p:cNvPr id="20" name="Straight Connector 19"/>
          <p:cNvCxnSpPr/>
          <p:nvPr/>
        </p:nvCxnSpPr>
        <p:spPr>
          <a:xfrm flipH="1">
            <a:off x="1752600" y="1114098"/>
            <a:ext cx="960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8201" y="1828800"/>
            <a:ext cx="6781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kern="0">
                <a:solidFill>
                  <a:srgbClr val="FFFFFF"/>
                </a:solidFill>
                <a:latin typeface="Arial-Rounded" pitchFamily="34" charset="0"/>
                <a:ea typeface="Arial-Rounded" pitchFamily="34" charset="0"/>
                <a:cs typeface="Arial-Rounded" pitchFamily="34" charset="0"/>
                <a:sym typeface="Arial"/>
              </a:rPr>
              <a:t>Hà đã được bà kể cho nghe những chuyện gì?</a:t>
            </a:r>
          </a:p>
        </p:txBody>
      </p:sp>
      <p:cxnSp>
        <p:nvCxnSpPr>
          <p:cNvPr id="30" name="Straight Connector 29"/>
          <p:cNvCxnSpPr/>
          <p:nvPr/>
        </p:nvCxnSpPr>
        <p:spPr>
          <a:xfrm flipH="1">
            <a:off x="9925084" y="1760481"/>
            <a:ext cx="13866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38202" y="2438400"/>
            <a:ext cx="5562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858001" y="2438400"/>
            <a:ext cx="4453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53968" y="3124200"/>
            <a:ext cx="12953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590801" y="3124200"/>
            <a:ext cx="73914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H="1">
            <a:off x="1485900" y="3796724"/>
            <a:ext cx="7553260" cy="13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FFFFFF"/>
                </a:solidFill>
                <a:latin typeface="Arial-Rounded" pitchFamily="34" charset="0"/>
                <a:ea typeface="Arial-Rounded" pitchFamily="34" charset="0"/>
                <a:cs typeface="Arial-Rounded" pitchFamily="34" charset="0"/>
                <a:sym typeface="Arial"/>
              </a:rPr>
              <a:t>Giọng kể của bà thế nào?</a:t>
            </a:r>
          </a:p>
        </p:txBody>
      </p:sp>
      <p:cxnSp>
        <p:nvCxnSpPr>
          <p:cNvPr id="39" name="Straight Connector 38"/>
          <p:cNvCxnSpPr>
            <a:cxnSpLocks/>
          </p:cNvCxnSpPr>
          <p:nvPr/>
        </p:nvCxnSpPr>
        <p:spPr>
          <a:xfrm flipH="1">
            <a:off x="9925084" y="3796724"/>
            <a:ext cx="14287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a:off x="853968" y="4460099"/>
            <a:ext cx="45891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83742" y="5815187"/>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FFFFFF"/>
                </a:solidFill>
                <a:latin typeface="Arial-Rounded" pitchFamily="34" charset="0"/>
                <a:ea typeface="Arial-Rounded" pitchFamily="34" charset="0"/>
                <a:cs typeface="Arial-Rounded" pitchFamily="34" charset="0"/>
                <a:sym typeface="Arial"/>
              </a:rPr>
              <a:t>Câu nào cho thấy Hà rất thích nghe bà kể chuyện?</a:t>
            </a:r>
          </a:p>
        </p:txBody>
      </p:sp>
      <p:cxnSp>
        <p:nvCxnSpPr>
          <p:cNvPr id="45" name="Straight Connector 44"/>
          <p:cNvCxnSpPr>
            <a:cxnSpLocks/>
          </p:cNvCxnSpPr>
          <p:nvPr/>
        </p:nvCxnSpPr>
        <p:spPr>
          <a:xfrm flipH="1">
            <a:off x="5801284" y="4493564"/>
            <a:ext cx="55104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flipH="1">
            <a:off x="822437" y="5181600"/>
            <a:ext cx="75871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8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5"/>
                                        </p:tgtEl>
                                      </p:cBhvr>
                                    </p:animEffect>
                                    <p:set>
                                      <p:cBhvr>
                                        <p:cTn id="68" dur="1" fill="hold">
                                          <p:stCondLst>
                                            <p:cond delay="499"/>
                                          </p:stCondLst>
                                        </p:cTn>
                                        <p:tgtEl>
                                          <p:spTgt spid="3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10" presetClass="entr" presetSubtype="0"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47"/>
                                        </p:tgtEl>
                                      </p:cBhvr>
                                    </p:animEffect>
                                    <p:set>
                                      <p:cBhvr>
                                        <p:cTn id="11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38"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8211" y="433952"/>
            <a:ext cx="2373517" cy="726966"/>
            <a:chOff x="249760" y="1602114"/>
            <a:chExt cx="1784553" cy="545225"/>
          </a:xfrm>
        </p:grpSpPr>
        <p:sp>
          <p:nvSpPr>
            <p:cNvPr id="17" name="Rounded Rectangle 16"/>
            <p:cNvSpPr/>
            <p:nvPr/>
          </p:nvSpPr>
          <p:spPr>
            <a:xfrm>
              <a:off x="384358" y="1613738"/>
              <a:ext cx="1649955" cy="521367"/>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b="1" kern="0">
                  <a:solidFill>
                    <a:srgbClr val="FFFFFF"/>
                  </a:solidFill>
                  <a:latin typeface="Arial"/>
                  <a:ea typeface="Arial-Rounded" pitchFamily="34" charset="0"/>
                  <a:cs typeface="Arial-Rounded" pitchFamily="34" charset="0"/>
                  <a:sym typeface="Arial"/>
                </a:rPr>
                <a:t>  Viết</a:t>
              </a:r>
            </a:p>
          </p:txBody>
        </p:sp>
        <p:sp>
          <p:nvSpPr>
            <p:cNvPr id="19" name="Oval 18"/>
            <p:cNvSpPr/>
            <p:nvPr/>
          </p:nvSpPr>
          <p:spPr>
            <a:xfrm>
              <a:off x="249760" y="1602114"/>
              <a:ext cx="545225" cy="5452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2</a:t>
              </a:r>
            </a:p>
          </p:txBody>
        </p:sp>
      </p:grpSp>
      <p:grpSp>
        <p:nvGrpSpPr>
          <p:cNvPr id="2" name="Group 1"/>
          <p:cNvGrpSpPr/>
          <p:nvPr/>
        </p:nvGrpSpPr>
        <p:grpSpPr>
          <a:xfrm>
            <a:off x="171776" y="1981200"/>
            <a:ext cx="19322288" cy="3200400"/>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01400" y="2490083"/>
            <a:ext cx="13499608" cy="953909"/>
          </a:xfrm>
          <a:prstGeom prst="rect">
            <a:avLst/>
          </a:prstGeom>
          <a:noFill/>
        </p:spPr>
        <p:txBody>
          <a:bodyPr wrap="square" lIns="121725" tIns="60862" rIns="121725" bIns="60862" rtlCol="0">
            <a:spAutoFit/>
          </a:bodyPr>
          <a:lstStyle/>
          <a:p>
            <a:pPr algn="just" defTabSz="914400">
              <a:buClr>
                <a:srgbClr val="000000"/>
              </a:buClr>
            </a:pPr>
            <a:r>
              <a:rPr lang="vi-VN" sz="5200" kern="0">
                <a:solidFill>
                  <a:srgbClr val="000000"/>
                </a:solidFill>
                <a:latin typeface="HP001 4 hàng" pitchFamily="34" charset="0"/>
                <a:cs typeface="Arial"/>
                <a:sym typeface="Arial"/>
              </a:rPr>
              <a:t> Xuân ωϙ, đào wở κắm, Ǖίất Ǉrĩu Ǖίả</a:t>
            </a:r>
            <a:r>
              <a:rPr lang="en-US" sz="5200" kern="0">
                <a:solidFill>
                  <a:srgbClr val="000000"/>
                </a:solidFill>
                <a:latin typeface="HP001 4 hàng" pitchFamily="34" charset="0"/>
                <a:cs typeface="Arial"/>
                <a:sym typeface="Arial"/>
              </a:rPr>
              <a:t>.</a:t>
            </a:r>
          </a:p>
        </p:txBody>
      </p:sp>
      <p:sp>
        <p:nvSpPr>
          <p:cNvPr id="3" name="Oval 2">
            <a:extLst>
              <a:ext uri="{FF2B5EF4-FFF2-40B4-BE49-F238E27FC236}">
                <a16:creationId xmlns:a16="http://schemas.microsoft.com/office/drawing/2014/main" id="{F3FBAB79-8715-4FD6-9492-39380186675A}"/>
              </a:ext>
            </a:extLst>
          </p:cNvPr>
          <p:cNvSpPr/>
          <p:nvPr/>
        </p:nvSpPr>
        <p:spPr>
          <a:xfrm>
            <a:off x="103982" y="2200760"/>
            <a:ext cx="670517" cy="10693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endParaRPr lang="en-US" sz="1864" kern="0">
              <a:solidFill>
                <a:srgbClr val="FFAFC1"/>
              </a:solidFill>
              <a:latin typeface="Arial"/>
              <a:sym typeface="Arial"/>
            </a:endParaRPr>
          </a:p>
        </p:txBody>
      </p:sp>
      <p:cxnSp>
        <p:nvCxnSpPr>
          <p:cNvPr id="5" name="Straight Arrow Connector 4">
            <a:extLst>
              <a:ext uri="{FF2B5EF4-FFF2-40B4-BE49-F238E27FC236}">
                <a16:creationId xmlns:a16="http://schemas.microsoft.com/office/drawing/2014/main" id="{C6884C44-D56E-4E61-9E91-ADB6E19664FC}"/>
              </a:ext>
            </a:extLst>
          </p:cNvPr>
          <p:cNvCxnSpPr/>
          <p:nvPr/>
        </p:nvCxnSpPr>
        <p:spPr>
          <a:xfrm flipH="1">
            <a:off x="10746581" y="2490082"/>
            <a:ext cx="444500" cy="47695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7567398-BEB5-408F-9B91-A594FB59ED5D}"/>
              </a:ext>
            </a:extLst>
          </p:cNvPr>
          <p:cNvCxnSpPr>
            <a:cxnSpLocks/>
          </p:cNvCxnSpPr>
          <p:nvPr/>
        </p:nvCxnSpPr>
        <p:spPr>
          <a:xfrm flipH="1" flipV="1">
            <a:off x="2813627" y="3113882"/>
            <a:ext cx="222250" cy="49291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CF5857F-8CD3-4112-B586-B2C0C0A6D9B3}"/>
              </a:ext>
            </a:extLst>
          </p:cNvPr>
          <p:cNvCxnSpPr>
            <a:cxnSpLocks/>
          </p:cNvCxnSpPr>
          <p:nvPr/>
        </p:nvCxnSpPr>
        <p:spPr>
          <a:xfrm flipH="1" flipV="1">
            <a:off x="6691673" y="3113882"/>
            <a:ext cx="222250" cy="49291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952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3"/>
                                        </p:tgtEl>
                                        <p:attrNameLst>
                                          <p:attrName>ppt_x</p:attrName>
                                        </p:attrNameLst>
                                      </p:cBhvr>
                                      <p:tavLst>
                                        <p:tav tm="0">
                                          <p:val>
                                            <p:strVal val="ppt_x"/>
                                          </p:val>
                                        </p:tav>
                                        <p:tav tm="100000">
                                          <p:val>
                                            <p:strVal val="ppt_x"/>
                                          </p:val>
                                        </p:tav>
                                      </p:tavLst>
                                    </p:anim>
                                    <p:anim calcmode="lin" valueType="num">
                                      <p:cBhvr additive="base">
                                        <p:cTn id="35" dur="500"/>
                                        <p:tgtEl>
                                          <p:spTgt spid="13"/>
                                        </p:tgtEl>
                                        <p:attrNameLst>
                                          <p:attrName>ppt_y</p:attrName>
                                        </p:attrNameLst>
                                      </p:cBhvr>
                                      <p:tavLst>
                                        <p:tav tm="0">
                                          <p:val>
                                            <p:strVal val="ppt_y"/>
                                          </p:val>
                                        </p:tav>
                                        <p:tav tm="100000">
                                          <p:val>
                                            <p:strVal val="1+ppt_h/2"/>
                                          </p:val>
                                        </p:tav>
                                      </p:tavLst>
                                    </p:anim>
                                    <p:set>
                                      <p:cBhvr>
                                        <p:cTn id="36" dur="1" fill="hold">
                                          <p:stCondLst>
                                            <p:cond delay="499"/>
                                          </p:stCondLst>
                                        </p:cTn>
                                        <p:tgtEl>
                                          <p:spTgt spid="13"/>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viết chữ X hoa (Tập viết Lớp 2 - Tuần 2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0" y="228600"/>
            <a:ext cx="8161498" cy="6096000"/>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
            <a:hlinkClick r:id="" action="ppaction://media"/>
            <a:extLst>
              <a:ext uri="{FF2B5EF4-FFF2-40B4-BE49-F238E27FC236}">
                <a16:creationId xmlns:a16="http://schemas.microsoft.com/office/drawing/2014/main" id="{DD420CFA-E1A5-40B2-810E-4DF9A1F3EC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1069" y="1206500"/>
            <a:ext cx="5232400" cy="5232400"/>
          </a:xfrm>
        </p:spPr>
      </p:pic>
    </p:spTree>
    <p:extLst>
      <p:ext uri="{BB962C8B-B14F-4D97-AF65-F5344CB8AC3E}">
        <p14:creationId xmlns:p14="http://schemas.microsoft.com/office/powerpoint/2010/main" val="32610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83D3C33-D8F9-45DF-B235-FE29225BD8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829"/>
          <a:stretch/>
        </p:blipFill>
        <p:spPr bwMode="auto">
          <a:xfrm>
            <a:off x="2847227" y="317651"/>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A0870F5-E85F-4678-A6DF-DCE8B926B678}"/>
              </a:ext>
            </a:extLst>
          </p:cNvPr>
          <p:cNvSpPr txBox="1"/>
          <p:nvPr/>
        </p:nvSpPr>
        <p:spPr>
          <a:xfrm>
            <a:off x="-2727702" y="1298503"/>
            <a:ext cx="15334349" cy="1661796"/>
          </a:xfrm>
          <a:prstGeom prst="rect">
            <a:avLst/>
          </a:prstGeom>
          <a:noFill/>
        </p:spPr>
        <p:txBody>
          <a:bodyPr wrap="square" lIns="121725" tIns="60862" rIns="121725" bIns="60862" rtlCol="0">
            <a:spAutoFit/>
          </a:bodyPr>
          <a:lstStyle/>
          <a:p>
            <a:pPr algn="ctr" defTabSz="914400">
              <a:buClr>
                <a:srgbClr val="000000"/>
              </a:buClr>
            </a:pPr>
            <a:r>
              <a:rPr lang="vi-VN" sz="9600" kern="0" dirty="0">
                <a:solidFill>
                  <a:srgbClr val="000000"/>
                </a:solidFill>
                <a:latin typeface="HP001 4 hàng" pitchFamily="34" charset="0"/>
                <a:cs typeface="Arial"/>
                <a:sym typeface="Arial"/>
              </a:rPr>
              <a:t>Xuân</a:t>
            </a:r>
            <a:endParaRPr lang="en-US" sz="9800" kern="0" dirty="0">
              <a:solidFill>
                <a:srgbClr val="7030A0"/>
              </a:solidFill>
              <a:latin typeface="HP001 4 hàng" pitchFamily="34" charset="0"/>
              <a:cs typeface="Arial"/>
              <a:sym typeface="Arial"/>
            </a:endParaRPr>
          </a:p>
        </p:txBody>
      </p:sp>
      <p:sp>
        <p:nvSpPr>
          <p:cNvPr id="6" name="TextBox 5">
            <a:extLst>
              <a:ext uri="{FF2B5EF4-FFF2-40B4-BE49-F238E27FC236}">
                <a16:creationId xmlns:a16="http://schemas.microsoft.com/office/drawing/2014/main" id="{7FDEAA8B-EED1-4F5B-9E32-50AC724C89EE}"/>
              </a:ext>
            </a:extLst>
          </p:cNvPr>
          <p:cNvSpPr txBox="1"/>
          <p:nvPr/>
        </p:nvSpPr>
        <p:spPr>
          <a:xfrm>
            <a:off x="-2680740" y="3063290"/>
            <a:ext cx="15334349" cy="1815684"/>
          </a:xfrm>
          <a:prstGeom prst="rect">
            <a:avLst/>
          </a:prstGeom>
          <a:noFill/>
        </p:spPr>
        <p:txBody>
          <a:bodyPr wrap="square" lIns="121725" tIns="60862" rIns="121725" bIns="60862" rtlCol="0">
            <a:spAutoFit/>
          </a:bodyPr>
          <a:lstStyle/>
          <a:p>
            <a:pPr algn="ctr" defTabSz="914400">
              <a:buClr>
                <a:srgbClr val="000000"/>
              </a:buClr>
            </a:pPr>
            <a:r>
              <a:rPr lang="en-US" sz="11000" kern="0" dirty="0">
                <a:solidFill>
                  <a:srgbClr val="000000"/>
                </a:solidFill>
                <a:latin typeface="Arial"/>
                <a:cs typeface="Arial"/>
                <a:sym typeface="Arial"/>
              </a:rPr>
              <a:t>X</a:t>
            </a:r>
            <a:r>
              <a:rPr lang="vi-VN" sz="11000" kern="0" dirty="0">
                <a:solidFill>
                  <a:srgbClr val="000000"/>
                </a:solidFill>
                <a:latin typeface="HP001 4 hàng" pitchFamily="34" charset="0"/>
                <a:cs typeface="Arial"/>
                <a:sym typeface="Arial"/>
              </a:rPr>
              <a:t>uân</a:t>
            </a:r>
            <a:endParaRPr lang="en-US" sz="11000" kern="0" dirty="0">
              <a:solidFill>
                <a:srgbClr val="7030A0"/>
              </a:solidFill>
              <a:latin typeface="HP001 4 hàng" pitchFamily="34" charset="0"/>
              <a:cs typeface="Arial"/>
              <a:sym typeface="Arial"/>
            </a:endParaRPr>
          </a:p>
        </p:txBody>
      </p:sp>
    </p:spTree>
    <p:extLst>
      <p:ext uri="{BB962C8B-B14F-4D97-AF65-F5344CB8AC3E}">
        <p14:creationId xmlns:p14="http://schemas.microsoft.com/office/powerpoint/2010/main" val="38432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22" t="31511" r="30308" b="42969"/>
          <a:stretch/>
        </p:blipFill>
        <p:spPr bwMode="auto">
          <a:xfrm>
            <a:off x="4876599" y="1941501"/>
            <a:ext cx="7082914" cy="254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AD655B89-B163-4D71-99F3-1CC8953907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978" y="1941500"/>
            <a:ext cx="2654618" cy="3801056"/>
          </a:xfrm>
          <a:prstGeom prst="rect">
            <a:avLst/>
          </a:prstGeom>
        </p:spPr>
      </p:pic>
      <p:sp>
        <p:nvSpPr>
          <p:cNvPr id="4" name="TextBox 3">
            <a:extLst>
              <a:ext uri="{FF2B5EF4-FFF2-40B4-BE49-F238E27FC236}">
                <a16:creationId xmlns:a16="http://schemas.microsoft.com/office/drawing/2014/main" id="{D3C24B05-7028-4DC0-BC44-63D728B84ED0}"/>
              </a:ext>
            </a:extLst>
          </p:cNvPr>
          <p:cNvSpPr txBox="1"/>
          <p:nvPr/>
        </p:nvSpPr>
        <p:spPr>
          <a:xfrm>
            <a:off x="7137651" y="5197751"/>
            <a:ext cx="2560810" cy="392516"/>
          </a:xfrm>
          <a:prstGeom prst="rect">
            <a:avLst/>
          </a:prstGeom>
          <a:solidFill>
            <a:srgbClr val="00B0F0"/>
          </a:solidFill>
        </p:spPr>
        <p:txBody>
          <a:bodyPr wrap="square" lIns="68681" tIns="34340" rIns="68681" bIns="34340" rtlCol="0">
            <a:spAutoFit/>
          </a:bodyPr>
          <a:lstStyle/>
          <a:p>
            <a:pPr algn="ctr" defTabSz="914400">
              <a:buClr>
                <a:srgbClr val="000000"/>
              </a:buClr>
            </a:pPr>
            <a:r>
              <a:rPr lang="vi-VN" sz="2100" kern="0">
                <a:solidFill>
                  <a:srgbClr val="000000"/>
                </a:solidFill>
                <a:latin typeface="Arial-Rounded" pitchFamily="34" charset="0"/>
                <a:ea typeface="Arial-Rounded" pitchFamily="34" charset="0"/>
                <a:cs typeface="Arial-Rounded" pitchFamily="34" charset="0"/>
                <a:sym typeface="Arial"/>
              </a:rPr>
              <a:t>Trang </a:t>
            </a:r>
            <a:r>
              <a:rPr lang="en-US" sz="2100" kern="0">
                <a:solidFill>
                  <a:srgbClr val="000000"/>
                </a:solidFill>
                <a:latin typeface="Arial-Rounded" pitchFamily="34" charset="0"/>
                <a:ea typeface="Arial-Rounded" pitchFamily="34" charset="0"/>
                <a:cs typeface="Arial-Rounded" pitchFamily="34" charset="0"/>
                <a:sym typeface="Arial"/>
              </a:rPr>
              <a:t>51</a:t>
            </a:r>
            <a:r>
              <a:rPr lang="vi-VN" sz="2100" kern="0">
                <a:solidFill>
                  <a:srgbClr val="000000"/>
                </a:solidFill>
                <a:latin typeface="Arial-Rounded" pitchFamily="34" charset="0"/>
                <a:ea typeface="Arial-Rounded" pitchFamily="34" charset="0"/>
                <a:cs typeface="Arial-Rounded" pitchFamily="34" charset="0"/>
                <a:sym typeface="Arial"/>
              </a:rPr>
              <a:t> </a:t>
            </a:r>
            <a:endParaRPr lang="en-US" sz="2100" kern="0">
              <a:solidFill>
                <a:srgbClr val="000000"/>
              </a:solidFill>
              <a:latin typeface="Arial-Rounded" pitchFamily="34" charset="0"/>
              <a:ea typeface="Arial-Rounded" pitchFamily="34" charset="0"/>
              <a:cs typeface="Arial-Rounded" pitchFamily="34" charset="0"/>
              <a:sym typeface="Arial"/>
            </a:endParaRPr>
          </a:p>
        </p:txBody>
      </p:sp>
      <p:pic>
        <p:nvPicPr>
          <p:cNvPr id="5" name="Picture 6" descr="Free Simple Eraser Icon Image｜free Cartoon &amp;amp; Clipart - Eraser Clipart -  (480x480) Png Clipart Download">
            <a:extLst>
              <a:ext uri="{FF2B5EF4-FFF2-40B4-BE49-F238E27FC236}">
                <a16:creationId xmlns:a16="http://schemas.microsoft.com/office/drawing/2014/main" id="{96EB665B-EC2C-4422-8467-4D7393DC20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7847" y="5169517"/>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PC\Pictures\Hình ảnh soạn giáo án\bút chì đẹp .jpg">
            <a:extLst>
              <a:ext uri="{FF2B5EF4-FFF2-40B4-BE49-F238E27FC236}">
                <a16:creationId xmlns:a16="http://schemas.microsoft.com/office/drawing/2014/main" id="{7D9C3C20-213D-40CB-8986-B7809F6BDA6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4210603" y="4879592"/>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F062F67-677D-4734-94BF-E87FBB9B9530}"/>
              </a:ext>
            </a:extLst>
          </p:cNvPr>
          <p:cNvGrpSpPr/>
          <p:nvPr/>
        </p:nvGrpSpPr>
        <p:grpSpPr>
          <a:xfrm>
            <a:off x="287711" y="427254"/>
            <a:ext cx="2373517" cy="726966"/>
            <a:chOff x="249760" y="1602114"/>
            <a:chExt cx="1784553" cy="545225"/>
          </a:xfrm>
        </p:grpSpPr>
        <p:sp>
          <p:nvSpPr>
            <p:cNvPr id="11" name="Rounded Rectangle 16">
              <a:extLst>
                <a:ext uri="{FF2B5EF4-FFF2-40B4-BE49-F238E27FC236}">
                  <a16:creationId xmlns:a16="http://schemas.microsoft.com/office/drawing/2014/main" id="{6A34FF62-5890-419E-8953-0BBBBFF35651}"/>
                </a:ext>
              </a:extLst>
            </p:cNvPr>
            <p:cNvSpPr/>
            <p:nvPr/>
          </p:nvSpPr>
          <p:spPr>
            <a:xfrm>
              <a:off x="384358" y="1613738"/>
              <a:ext cx="1649955" cy="521367"/>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b="1" kern="0">
                  <a:solidFill>
                    <a:srgbClr val="FFFFFF"/>
                  </a:solidFill>
                  <a:latin typeface="Arial"/>
                  <a:ea typeface="Arial-Rounded" pitchFamily="34" charset="0"/>
                  <a:cs typeface="Arial-Rounded" pitchFamily="34" charset="0"/>
                  <a:sym typeface="Arial"/>
                </a:rPr>
                <a:t>  Viết</a:t>
              </a:r>
            </a:p>
          </p:txBody>
        </p:sp>
        <p:sp>
          <p:nvSpPr>
            <p:cNvPr id="12" name="Oval 11">
              <a:extLst>
                <a:ext uri="{FF2B5EF4-FFF2-40B4-BE49-F238E27FC236}">
                  <a16:creationId xmlns:a16="http://schemas.microsoft.com/office/drawing/2014/main" id="{CD136426-DC06-4973-A500-BEFE3DCD4ACA}"/>
                </a:ext>
              </a:extLst>
            </p:cNvPr>
            <p:cNvSpPr/>
            <p:nvPr/>
          </p:nvSpPr>
          <p:spPr>
            <a:xfrm>
              <a:off x="249760" y="1602114"/>
              <a:ext cx="545225" cy="5452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1045344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6511" y="335382"/>
            <a:ext cx="3016164" cy="670416"/>
            <a:chOff x="267764" y="1585816"/>
            <a:chExt cx="2267734" cy="502812"/>
          </a:xfrm>
        </p:grpSpPr>
        <p:sp>
          <p:nvSpPr>
            <p:cNvPr id="8" name="Rounded Rectangle 7"/>
            <p:cNvSpPr/>
            <p:nvPr/>
          </p:nvSpPr>
          <p:spPr>
            <a:xfrm>
              <a:off x="498598" y="1585816"/>
              <a:ext cx="2036900" cy="502812"/>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3200" b="1" kern="0">
                  <a:solidFill>
                    <a:srgbClr val="FFFFFF"/>
                  </a:solidFill>
                  <a:latin typeface="Arial"/>
                  <a:ea typeface="Arial-Rounded" pitchFamily="34" charset="0"/>
                  <a:cs typeface="Arial-Rounded" pitchFamily="34" charset="0"/>
                  <a:sym typeface="Arial"/>
                </a:rPr>
                <a:t>  Kể chuyện</a:t>
              </a:r>
            </a:p>
          </p:txBody>
        </p:sp>
        <p:sp>
          <p:nvSpPr>
            <p:cNvPr id="10" name="Oval 9"/>
            <p:cNvSpPr/>
            <p:nvPr/>
          </p:nvSpPr>
          <p:spPr>
            <a:xfrm>
              <a:off x="267764" y="1585816"/>
              <a:ext cx="493164" cy="50281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800" kern="0">
                  <a:solidFill>
                    <a:srgbClr val="0070C0"/>
                  </a:solidFill>
                  <a:latin typeface="Arial Rounded MT Bold" pitchFamily="34" charset="0"/>
                  <a:ea typeface="Arial-Rounded" pitchFamily="34" charset="0"/>
                  <a:cs typeface="Arial-Rounded" pitchFamily="34" charset="0"/>
                  <a:sym typeface="Arial"/>
                </a:rPr>
                <a:t>3</a:t>
              </a:r>
            </a:p>
          </p:txBody>
        </p:sp>
      </p:grpSp>
      <p:sp>
        <p:nvSpPr>
          <p:cNvPr id="28" name="TextBox 27"/>
          <p:cNvSpPr txBox="1"/>
          <p:nvPr/>
        </p:nvSpPr>
        <p:spPr>
          <a:xfrm>
            <a:off x="3688196" y="670591"/>
            <a:ext cx="5312611" cy="615553"/>
          </a:xfrm>
          <a:prstGeom prst="rect">
            <a:avLst/>
          </a:prstGeom>
          <a:noFill/>
        </p:spPr>
        <p:txBody>
          <a:bodyPr wrap="square" lIns="121725" tIns="60862" rIns="121725" bIns="60862" rtlCol="0">
            <a:spAutoFit/>
          </a:bodyPr>
          <a:lstStyle/>
          <a:p>
            <a:pPr algn="ctr" defTabSz="914400">
              <a:buClr>
                <a:srgbClr val="000000"/>
              </a:buClr>
            </a:pP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Cặp</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sừng</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đôi</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chân</a:t>
            </a:r>
            <a:endPar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p:cNvPicPr>
            <a:picLocks noChangeAspect="1"/>
          </p:cNvPicPr>
          <p:nvPr/>
        </p:nvPicPr>
        <p:blipFill rotWithShape="1">
          <a:blip r:embed="rId3"/>
          <a:srcRect l="6538" t="5751" r="52380" b="1825"/>
          <a:stretch/>
        </p:blipFill>
        <p:spPr>
          <a:xfrm>
            <a:off x="3399328" y="1608779"/>
            <a:ext cx="2696672" cy="2424943"/>
          </a:xfrm>
          <a:prstGeom prst="rect">
            <a:avLst/>
          </a:prstGeom>
        </p:spPr>
      </p:pic>
      <p:pic>
        <p:nvPicPr>
          <p:cNvPr id="30" name="Picture 29"/>
          <p:cNvPicPr>
            <a:picLocks noChangeAspect="1"/>
          </p:cNvPicPr>
          <p:nvPr/>
        </p:nvPicPr>
        <p:blipFill rotWithShape="1">
          <a:blip r:embed="rId3"/>
          <a:srcRect l="50912" t="6092" r="7789" b="2018"/>
          <a:stretch/>
        </p:blipFill>
        <p:spPr>
          <a:xfrm>
            <a:off x="6304136" y="1608779"/>
            <a:ext cx="2696671" cy="2424943"/>
          </a:xfrm>
          <a:prstGeom prst="rect">
            <a:avLst/>
          </a:prstGeom>
        </p:spPr>
      </p:pic>
      <p:pic>
        <p:nvPicPr>
          <p:cNvPr id="31" name="Picture 30"/>
          <p:cNvPicPr>
            <a:picLocks noChangeAspect="1"/>
          </p:cNvPicPr>
          <p:nvPr/>
        </p:nvPicPr>
        <p:blipFill rotWithShape="1">
          <a:blip r:embed="rId4"/>
          <a:srcRect l="6447" t="3641" r="51323" b="2172"/>
          <a:stretch/>
        </p:blipFill>
        <p:spPr>
          <a:xfrm>
            <a:off x="3399328" y="4222792"/>
            <a:ext cx="2696672" cy="2424941"/>
          </a:xfrm>
          <a:prstGeom prst="rect">
            <a:avLst/>
          </a:prstGeom>
        </p:spPr>
      </p:pic>
      <p:pic>
        <p:nvPicPr>
          <p:cNvPr id="32" name="Picture 31"/>
          <p:cNvPicPr>
            <a:picLocks noChangeAspect="1"/>
          </p:cNvPicPr>
          <p:nvPr/>
        </p:nvPicPr>
        <p:blipFill rotWithShape="1">
          <a:blip r:embed="rId4"/>
          <a:srcRect l="52044" t="3737" r="5787" b="2232"/>
          <a:stretch/>
        </p:blipFill>
        <p:spPr>
          <a:xfrm>
            <a:off x="6304136" y="4186350"/>
            <a:ext cx="2696671" cy="2461383"/>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250" fill="hold"/>
                                        <p:tgtEl>
                                          <p:spTgt spid="28"/>
                                        </p:tgtEl>
                                        <p:attrNameLst>
                                          <p:attrName>ppt_w</p:attrName>
                                        </p:attrNameLst>
                                      </p:cBhvr>
                                      <p:tavLst>
                                        <p:tav tm="0">
                                          <p:val>
                                            <p:fltVal val="0"/>
                                          </p:val>
                                        </p:tav>
                                        <p:tav tm="100000">
                                          <p:val>
                                            <p:strVal val="#ppt_w"/>
                                          </p:val>
                                        </p:tav>
                                      </p:tavLst>
                                    </p:anim>
                                    <p:anim calcmode="lin" valueType="num">
                                      <p:cBhvr>
                                        <p:cTn id="8" dur="1250" fill="hold"/>
                                        <p:tgtEl>
                                          <p:spTgt spid="28"/>
                                        </p:tgtEl>
                                        <p:attrNameLst>
                                          <p:attrName>ppt_h</p:attrName>
                                        </p:attrNameLst>
                                      </p:cBhvr>
                                      <p:tavLst>
                                        <p:tav tm="0">
                                          <p:val>
                                            <p:fltVal val="0"/>
                                          </p:val>
                                        </p:tav>
                                        <p:tav tm="100000">
                                          <p:val>
                                            <p:strVal val="#ppt_h"/>
                                          </p:val>
                                        </p:tav>
                                      </p:tavLst>
                                    </p:anim>
                                    <p:animEffect transition="in" filter="fade">
                                      <p:cBhvr>
                                        <p:cTn id="9" dur="125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1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1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1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9145" y="2086118"/>
            <a:ext cx="1082497" cy="2450804"/>
          </a:xfrm>
          <a:prstGeom prst="rect">
            <a:avLst/>
          </a:prstGeom>
        </p:spPr>
      </p:pic>
      <p:pic>
        <p:nvPicPr>
          <p:cNvPr id="114" name="Picture 113"/>
          <p:cNvPicPr>
            <a:picLocks noChangeAspect="1"/>
          </p:cNvPicPr>
          <p:nvPr/>
        </p:nvPicPr>
        <p:blipFill>
          <a:blip r:embed="rId14"/>
          <a:stretch>
            <a:fillRect/>
          </a:stretch>
        </p:blipFill>
        <p:spPr>
          <a:xfrm>
            <a:off x="2576571" y="2100265"/>
            <a:ext cx="1097109" cy="2513897"/>
          </a:xfrm>
          <a:prstGeom prst="rect">
            <a:avLst/>
          </a:prstGeom>
        </p:spPr>
      </p:pic>
      <p:pic>
        <p:nvPicPr>
          <p:cNvPr id="7" name="Picture 6" descr="A picture containing drawing&#10;&#10;Description automatically generated"/>
          <p:cNvPicPr>
            <a:picLocks noChangeAspect="1"/>
          </p:cNvPicPr>
          <p:nvPr/>
        </p:nvPicPr>
        <p:blipFill>
          <a:blip r:embed="rId15"/>
          <a:stretch>
            <a:fillRect/>
          </a:stretch>
        </p:blipFill>
        <p:spPr>
          <a:xfrm>
            <a:off x="10915489" y="1914527"/>
            <a:ext cx="1186065" cy="1661113"/>
          </a:xfrm>
          <a:prstGeom prst="rect">
            <a:avLst/>
          </a:prstGeom>
        </p:spPr>
      </p:pic>
      <p:pic>
        <p:nvPicPr>
          <p:cNvPr id="9" name="Picture 8" descr="A insect on the ground&#10;&#10;Description automatically generated"/>
          <p:cNvPicPr>
            <a:picLocks noChangeAspect="1"/>
          </p:cNvPicPr>
          <p:nvPr/>
        </p:nvPicPr>
        <p:blipFill>
          <a:blip r:embed="rId16"/>
          <a:stretch>
            <a:fillRect/>
          </a:stretch>
        </p:blipFill>
        <p:spPr>
          <a:xfrm>
            <a:off x="632115" y="1914527"/>
            <a:ext cx="638928" cy="613611"/>
          </a:xfrm>
          <a:prstGeom prst="rect">
            <a:avLst/>
          </a:prstGeom>
        </p:spPr>
      </p:pic>
      <p:pic>
        <p:nvPicPr>
          <p:cNvPr id="79" name="Picture 78"/>
          <p:cNvPicPr>
            <a:picLocks noChangeAspect="1"/>
          </p:cNvPicPr>
          <p:nvPr/>
        </p:nvPicPr>
        <p:blipFill>
          <a:blip r:embed="rId17"/>
          <a:stretch>
            <a:fillRect/>
          </a:stretch>
        </p:blipFill>
        <p:spPr>
          <a:xfrm>
            <a:off x="2789501" y="1686781"/>
            <a:ext cx="7302624"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379" y="3866188"/>
            <a:ext cx="608092"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379" y="4702795"/>
            <a:ext cx="608092" cy="609600"/>
          </a:xfrm>
          <a:prstGeom prst="rect">
            <a:avLst/>
          </a:prstGeom>
        </p:spPr>
      </p:pic>
      <p:pic>
        <p:nvPicPr>
          <p:cNvPr id="28" name="Picture 27" descr="A picture containing food&#10;&#10;Description automatically generated"/>
          <p:cNvPicPr>
            <a:picLocks noChangeAspect="1"/>
          </p:cNvPicPr>
          <p:nvPr/>
        </p:nvPicPr>
        <p:blipFill>
          <a:blip r:embed="rId19"/>
          <a:stretch>
            <a:fillRect/>
          </a:stretch>
        </p:blipFill>
        <p:spPr>
          <a:xfrm>
            <a:off x="9660782" y="49337"/>
            <a:ext cx="1516090" cy="1519850"/>
          </a:xfrm>
          <a:prstGeom prst="rect">
            <a:avLst/>
          </a:prstGeom>
        </p:spPr>
      </p:pic>
      <p:sp>
        <p:nvSpPr>
          <p:cNvPr id="5" name="Speech Bubble: Rectangle 4"/>
          <p:cNvSpPr/>
          <p:nvPr/>
        </p:nvSpPr>
        <p:spPr>
          <a:xfrm>
            <a:off x="4158904" y="54544"/>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 CÙNG LÊN XE BUÝT</a:t>
            </a:r>
          </a:p>
        </p:txBody>
      </p:sp>
      <p:sp>
        <p:nvSpPr>
          <p:cNvPr id="26" name="Rectangle 25"/>
          <p:cNvSpPr/>
          <p:nvPr/>
        </p:nvSpPr>
        <p:spPr>
          <a:xfrm>
            <a:off x="4275773" y="3574516"/>
            <a:ext cx="5268140"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B789FD"/>
                  </a:solidFill>
                  <a:prstDash val="solid"/>
                </a:ln>
                <a:pattFill prst="pct50">
                  <a:fgClr>
                    <a:srgbClr val="B789FD"/>
                  </a:fgClr>
                  <a:bgClr>
                    <a:srgbClr val="B789FD">
                      <a:lumMod val="20000"/>
                      <a:lumOff val="80000"/>
                    </a:srgbClr>
                  </a:bgClr>
                </a:pattFill>
                <a:effectLst>
                  <a:outerShdw dist="38100" dir="2640000" algn="bl" rotWithShape="0">
                    <a:srgbClr val="B789FD"/>
                  </a:outerShdw>
                </a:effectLst>
                <a:uLnTx/>
                <a:uFillTx/>
                <a:latin typeface="Tahoma" panose="020B0604030504040204" pitchFamily="34" charset="0"/>
                <a:ea typeface="Tahoma" panose="020B0604030504040204" pitchFamily="34" charset="0"/>
                <a:cs typeface="Tahoma" panose="020B0604030504040204" pitchFamily="34" charset="0"/>
                <a:sym typeface="Arial"/>
              </a:rPr>
              <a:t>TRẠM XE BUÝT</a:t>
            </a: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379" y="5407754"/>
            <a:ext cx="608092" cy="609600"/>
          </a:xfrm>
          <a:prstGeom prst="rect">
            <a:avLst/>
          </a:prstGeom>
        </p:spPr>
      </p:pic>
      <p:pic>
        <p:nvPicPr>
          <p:cNvPr id="12" name="Bike_Rid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379" y="3028902"/>
            <a:ext cx="608092" cy="609600"/>
          </a:xfrm>
          <a:prstGeom prst="rect">
            <a:avLst/>
          </a:prstGeom>
        </p:spPr>
      </p:pic>
      <p:sp>
        <p:nvSpPr>
          <p:cNvPr id="13" name="Rectangle 12"/>
          <p:cNvSpPr/>
          <p:nvPr/>
        </p:nvSpPr>
        <p:spPr>
          <a:xfrm>
            <a:off x="5412325" y="5555689"/>
            <a:ext cx="2056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50" normalizeH="0" baseline="0" noProof="0" dirty="0">
                <a:ln w="9525" cmpd="sng">
                  <a:solidFill>
                    <a:srgbClr val="B789FD"/>
                  </a:solidFill>
                  <a:prstDash val="solid"/>
                </a:ln>
                <a:solidFill>
                  <a:srgbClr val="70AD47">
                    <a:tint val="1000"/>
                  </a:srgbClr>
                </a:solidFill>
                <a:effectLst>
                  <a:glow rad="38100">
                    <a:srgbClr val="B789FD">
                      <a:alpha val="40000"/>
                    </a:srgbClr>
                  </a:glow>
                </a:effectLst>
                <a:uLnTx/>
                <a:uFillTx/>
                <a:latin typeface="Arial"/>
                <a:ea typeface="+mn-ea"/>
                <a:cs typeface="Arial"/>
                <a:sym typeface="Arial"/>
              </a:rPr>
              <a:t>PLAY</a:t>
            </a:r>
          </a:p>
        </p:txBody>
      </p:sp>
    </p:spTree>
    <p:extLst>
      <p:ext uri="{BB962C8B-B14F-4D97-AF65-F5344CB8AC3E}">
        <p14:creationId xmlns:p14="http://schemas.microsoft.com/office/powerpoint/2010/main" val="38090229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bldLvl="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pic>
        <p:nvPicPr>
          <p:cNvPr id="3" name="Picture 2">
            <a:extLst>
              <a:ext uri="{FF2B5EF4-FFF2-40B4-BE49-F238E27FC236}">
                <a16:creationId xmlns:a16="http://schemas.microsoft.com/office/drawing/2014/main" id="{3AD23D37-DC39-56A3-3713-E60C4755537E}"/>
              </a:ext>
            </a:extLst>
          </p:cNvPr>
          <p:cNvPicPr>
            <a:picLocks noChangeAspect="1"/>
          </p:cNvPicPr>
          <p:nvPr/>
        </p:nvPicPr>
        <p:blipFill>
          <a:blip r:embed="rId7"/>
          <a:stretch>
            <a:fillRect/>
          </a:stretch>
        </p:blipFill>
        <p:spPr>
          <a:xfrm>
            <a:off x="3629412" y="1072883"/>
            <a:ext cx="4359018" cy="1926503"/>
          </a:xfrm>
          <a:prstGeom prst="rect">
            <a:avLst/>
          </a:prstGeom>
        </p:spPr>
      </p:pic>
    </p:spTree>
    <p:extLst>
      <p:ext uri="{BB962C8B-B14F-4D97-AF65-F5344CB8AC3E}">
        <p14:creationId xmlns:p14="http://schemas.microsoft.com/office/powerpoint/2010/main" val="3978852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2526133" y="2529921"/>
            <a:ext cx="7383180" cy="4465148"/>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2182060" y="843329"/>
            <a:ext cx="8503661" cy="1569660"/>
            <a:chOff x="608777" y="300236"/>
            <a:chExt cx="11232107" cy="1947522"/>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025968" y="300236"/>
              <a:ext cx="10138914" cy="1947522"/>
            </a:xfrm>
            <a:prstGeom prst="rect">
              <a:avLst/>
            </a:prstGeom>
            <a:noFill/>
          </p:spPr>
          <p:txBody>
            <a:bodyPr wrap="square">
              <a:spAutoFit/>
            </a:bodyPr>
            <a:lstStyle/>
            <a:p>
              <a:pPr algn="ctr" defTabSz="914400"/>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algn="ctr" defTabSz="914400"/>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Sừng</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chân</a:t>
              </a:r>
              <a:endPar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85172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28CB-CE19-4E96-9E9B-A4876DD9A0F4}"/>
              </a:ext>
            </a:extLst>
          </p:cNvPr>
          <p:cNvSpPr>
            <a:spLocks noGrp="1"/>
          </p:cNvSpPr>
          <p:nvPr>
            <p:ph type="title"/>
          </p:nvPr>
        </p:nvSpPr>
        <p:spPr/>
        <p:txBody>
          <a:bodyPr/>
          <a:lstStyle/>
          <a:p>
            <a:endParaRPr lang="en-US"/>
          </a:p>
        </p:txBody>
      </p:sp>
      <p:pic>
        <p:nvPicPr>
          <p:cNvPr id="4" name="Cặp sừng và đôi chân - The horns and the legs - Tiếng Việt 1, tập 1 - Kết nối tri thức với cuộc sống">
            <a:hlinkClick r:id="" action="ppaction://media"/>
            <a:extLst>
              <a:ext uri="{FF2B5EF4-FFF2-40B4-BE49-F238E27FC236}">
                <a16:creationId xmlns:a16="http://schemas.microsoft.com/office/drawing/2014/main" id="{4EAEE81D-B2B7-426F-8BCD-F2CB478FDA4F}"/>
              </a:ext>
            </a:extLst>
          </p:cNvPr>
          <p:cNvPicPr>
            <a:picLocks noGrp="1" noChangeAspect="1"/>
          </p:cNvPicPr>
          <p:nvPr>
            <p:ph idx="1"/>
            <a:videoFile r:link="rId1"/>
            <p:extLst>
              <p:ext uri="{DAA4B4D4-6D71-4841-9C94-3DE7FCFB9230}">
                <p14:media xmlns:p14="http://schemas.microsoft.com/office/powerpoint/2010/main" r:embed="rId2">
                  <p14:trim st="6048" end="3055"/>
                </p14:media>
              </p:ext>
            </p:extLst>
          </p:nvPr>
        </p:nvPicPr>
        <p:blipFill>
          <a:blip r:embed="rId4"/>
          <a:stretch>
            <a:fillRect/>
          </a:stretch>
        </p:blipFill>
        <p:spPr>
          <a:xfrm>
            <a:off x="15081" y="0"/>
            <a:ext cx="12193327" cy="6858000"/>
          </a:xfrm>
        </p:spPr>
      </p:pic>
    </p:spTree>
    <p:extLst>
      <p:ext uri="{BB962C8B-B14F-4D97-AF65-F5344CB8AC3E}">
        <p14:creationId xmlns:p14="http://schemas.microsoft.com/office/powerpoint/2010/main" val="35982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538" t="5751" r="52380" b="1825"/>
          <a:stretch/>
        </p:blipFill>
        <p:spPr>
          <a:xfrm>
            <a:off x="708910" y="1788042"/>
            <a:ext cx="4236933" cy="3810000"/>
          </a:xfrm>
          <a:prstGeom prst="rect">
            <a:avLst/>
          </a:prstGeom>
        </p:spPr>
      </p:pic>
      <p:sp>
        <p:nvSpPr>
          <p:cNvPr id="5" name="TextBox 4"/>
          <p:cNvSpPr txBox="1"/>
          <p:nvPr/>
        </p:nvSpPr>
        <p:spPr>
          <a:xfrm>
            <a:off x="1805097" y="505722"/>
            <a:ext cx="8880624" cy="1077218"/>
          </a:xfrm>
          <a:prstGeom prst="rect">
            <a:avLst/>
          </a:prstGeom>
          <a:noFill/>
        </p:spPr>
        <p:txBody>
          <a:bodyPr wrap="square" rtlCol="0">
            <a:spAutoFit/>
          </a:bodyPr>
          <a:lstStyle/>
          <a:p>
            <a:pPr algn="ctr" defTabSz="914400">
              <a:buClr>
                <a:srgbClr val="000000"/>
              </a:buClr>
            </a:pPr>
            <a:r>
              <a:rPr lang="en-US" sz="3200" b="1" kern="0" dirty="0" err="1">
                <a:solidFill>
                  <a:srgbClr val="000000"/>
                </a:solidFill>
                <a:latin typeface="Arial-Rounded" pitchFamily="34" charset="0"/>
                <a:ea typeface="Arial-Rounded" pitchFamily="34" charset="0"/>
                <a:cs typeface="Arial-Rounded" pitchFamily="34" charset="0"/>
                <a:sym typeface="Arial"/>
              </a:rPr>
              <a:t>Hươu</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cảm</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thấy</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như</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thế</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nào</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về</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cặp</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sừng</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và</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đôi</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chân</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của</a:t>
            </a:r>
            <a:r>
              <a:rPr lang="en-US" sz="3200" b="1" kern="0" dirty="0">
                <a:solidFill>
                  <a:srgbClr val="000000"/>
                </a:solidFill>
                <a:latin typeface="Arial-Rounded" pitchFamily="34" charset="0"/>
                <a:ea typeface="Arial-Rounded" pitchFamily="34" charset="0"/>
                <a:cs typeface="Arial-Rounded" pitchFamily="34" charset="0"/>
                <a:sym typeface="Arial"/>
              </a:rPr>
              <a:t> </a:t>
            </a:r>
            <a:r>
              <a:rPr lang="en-US" sz="3200" b="1" kern="0" dirty="0" err="1">
                <a:solidFill>
                  <a:srgbClr val="000000"/>
                </a:solidFill>
                <a:latin typeface="Arial-Rounded" pitchFamily="34" charset="0"/>
                <a:ea typeface="Arial-Rounded" pitchFamily="34" charset="0"/>
                <a:cs typeface="Arial-Rounded" pitchFamily="34" charset="0"/>
                <a:sym typeface="Arial"/>
              </a:rPr>
              <a:t>mình</a:t>
            </a:r>
            <a:r>
              <a:rPr lang="en-US" sz="3200" b="1" kern="0" dirty="0">
                <a:solidFill>
                  <a:srgbClr val="000000"/>
                </a:solidFill>
                <a:latin typeface="Arial-Rounded" pitchFamily="34" charset="0"/>
                <a:ea typeface="Arial-Rounded" pitchFamily="34" charset="0"/>
                <a:cs typeface="Arial-Rounded" pitchFamily="34" charset="0"/>
                <a:sym typeface="Arial"/>
              </a:rPr>
              <a:t>?</a:t>
            </a:r>
          </a:p>
        </p:txBody>
      </p:sp>
      <p:sp>
        <p:nvSpPr>
          <p:cNvPr id="2" name="Rectangle: Rounded Corners 1">
            <a:extLst>
              <a:ext uri="{FF2B5EF4-FFF2-40B4-BE49-F238E27FC236}">
                <a16:creationId xmlns:a16="http://schemas.microsoft.com/office/drawing/2014/main" id="{56597B88-AB8A-EB4B-6EDF-280BA931D4B7}"/>
              </a:ext>
            </a:extLst>
          </p:cNvPr>
          <p:cNvSpPr/>
          <p:nvPr/>
        </p:nvSpPr>
        <p:spPr>
          <a:xfrm>
            <a:off x="5528930" y="2317896"/>
            <a:ext cx="5816010" cy="3005853"/>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Hươu cảm thấy sừng của mình rất đẹp. Nó rất tự hào về sừng của mình nhưng lại không thích bốn chân chút nào vì nó xấu xí.</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64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5097" y="505722"/>
            <a:ext cx="8880624" cy="1200329"/>
          </a:xfrm>
          <a:prstGeom prst="rect">
            <a:avLst/>
          </a:prstGeom>
          <a:noFill/>
        </p:spPr>
        <p:txBody>
          <a:bodyPr wrap="square" rtlCol="0">
            <a:spAutoFit/>
          </a:bodyPr>
          <a:lstStyle/>
          <a:p>
            <a:pPr lvl="0" algn="ctr" defTabSz="914400">
              <a:buClr>
                <a:srgbClr val="000000"/>
              </a:buClr>
            </a:pPr>
            <a:r>
              <a:rPr lang="vi-VN" sz="3600" b="1" kern="0">
                <a:solidFill>
                  <a:srgbClr val="000000"/>
                </a:solidFill>
                <a:latin typeface="Arial-Rounded" pitchFamily="34" charset="0"/>
                <a:ea typeface="Arial-Rounded" pitchFamily="34" charset="0"/>
                <a:cs typeface="Arial-Rounded" pitchFamily="34" charset="0"/>
                <a:sym typeface="Arial"/>
              </a:rPr>
              <a:t>Khi tha thẩn trong rừng, hươu gặp phải chuyện gì?</a:t>
            </a:r>
            <a:endParaRPr lang="vi-VN" sz="3600" b="1" kern="0" dirty="0" err="1">
              <a:solidFill>
                <a:srgbClr val="000000"/>
              </a:solidFill>
              <a:latin typeface="Arial-Rounded" pitchFamily="34" charset="0"/>
              <a:ea typeface="Arial-Rounded" pitchFamily="34" charset="0"/>
              <a:cs typeface="Arial-Rounded" pitchFamily="34" charset="0"/>
              <a:sym typeface="Arial"/>
            </a:endParaRPr>
          </a:p>
        </p:txBody>
      </p:sp>
      <p:sp>
        <p:nvSpPr>
          <p:cNvPr id="2" name="Rectangle: Rounded Corners 1">
            <a:extLst>
              <a:ext uri="{FF2B5EF4-FFF2-40B4-BE49-F238E27FC236}">
                <a16:creationId xmlns:a16="http://schemas.microsoft.com/office/drawing/2014/main" id="{56597B88-AB8A-EB4B-6EDF-280BA931D4B7}"/>
              </a:ext>
            </a:extLst>
          </p:cNvPr>
          <p:cNvSpPr/>
          <p:nvPr/>
        </p:nvSpPr>
        <p:spPr>
          <a:xfrm>
            <a:off x="5433237" y="2711302"/>
            <a:ext cx="5816010" cy="2402960"/>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tha thẩn trong rừng, hươu phát hiện một con sói lớn đang lao về phía mình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EFC5477A-E7B1-C923-216F-3567620074A2}"/>
              </a:ext>
            </a:extLst>
          </p:cNvPr>
          <p:cNvPicPr>
            <a:picLocks noChangeAspect="1"/>
          </p:cNvPicPr>
          <p:nvPr/>
        </p:nvPicPr>
        <p:blipFill rotWithShape="1">
          <a:blip r:embed="rId2"/>
          <a:srcRect l="50912" t="6092" r="7789" b="2018"/>
          <a:stretch/>
        </p:blipFill>
        <p:spPr>
          <a:xfrm>
            <a:off x="862315" y="1746022"/>
            <a:ext cx="4343016" cy="3905395"/>
          </a:xfrm>
          <a:prstGeom prst="rect">
            <a:avLst/>
          </a:prstGeom>
        </p:spPr>
      </p:pic>
    </p:spTree>
    <p:extLst>
      <p:ext uri="{BB962C8B-B14F-4D97-AF65-F5344CB8AC3E}">
        <p14:creationId xmlns:p14="http://schemas.microsoft.com/office/powerpoint/2010/main" val="196966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505722"/>
            <a:ext cx="9824484" cy="707886"/>
          </a:xfrm>
          <a:prstGeom prst="rect">
            <a:avLst/>
          </a:prstGeom>
          <a:noFill/>
        </p:spPr>
        <p:txBody>
          <a:bodyPr wrap="square" rtlCol="0">
            <a:spAutoFit/>
          </a:bodyPr>
          <a:lstStyle/>
          <a:p>
            <a:pPr lvl="0" algn="ctr" defTabSz="914400">
              <a:buClr>
                <a:srgbClr val="000000"/>
              </a:buClr>
            </a:pPr>
            <a:r>
              <a:rPr lang="vi-VN" sz="4000" b="1" kern="0">
                <a:solidFill>
                  <a:srgbClr val="000000"/>
                </a:solidFill>
                <a:latin typeface="Arial-Rounded" pitchFamily="34" charset="0"/>
                <a:ea typeface="Arial-Rounded" pitchFamily="34" charset="0"/>
                <a:cs typeface="Arial-Rounded" pitchFamily="34" charset="0"/>
                <a:sym typeface="Arial"/>
              </a:rPr>
              <a:t>Cặp sừng hay đôi chân giúp hươu thoát nạn?</a:t>
            </a:r>
            <a:endParaRPr lang="vi-VN" sz="4000" b="1" kern="0" dirty="0">
              <a:solidFill>
                <a:srgbClr val="000000"/>
              </a:solidFill>
              <a:latin typeface="Arial-Rounded" pitchFamily="34" charset="0"/>
              <a:ea typeface="Arial-Rounded" pitchFamily="34" charset="0"/>
              <a:cs typeface="Arial-Rounded" pitchFamily="34" charset="0"/>
              <a:sym typeface="Arial"/>
            </a:endParaRPr>
          </a:p>
        </p:txBody>
      </p:sp>
      <p:sp>
        <p:nvSpPr>
          <p:cNvPr id="2" name="Rectangle: Rounded Corners 1">
            <a:extLst>
              <a:ext uri="{FF2B5EF4-FFF2-40B4-BE49-F238E27FC236}">
                <a16:creationId xmlns:a16="http://schemas.microsoft.com/office/drawing/2014/main" id="{56597B88-AB8A-EB4B-6EDF-280BA931D4B7}"/>
              </a:ext>
            </a:extLst>
          </p:cNvPr>
          <p:cNvSpPr/>
          <p:nvPr/>
        </p:nvSpPr>
        <p:spPr>
          <a:xfrm>
            <a:off x="5433237" y="2711302"/>
            <a:ext cx="5816010" cy="1711842"/>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 giúp hươu thoát nạn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7525181E-4F32-2342-7715-BEFDEC45EF3A}"/>
              </a:ext>
            </a:extLst>
          </p:cNvPr>
          <p:cNvPicPr>
            <a:picLocks noChangeAspect="1"/>
          </p:cNvPicPr>
          <p:nvPr/>
        </p:nvPicPr>
        <p:blipFill rotWithShape="1">
          <a:blip r:embed="rId2"/>
          <a:srcRect l="6447" t="3641" r="51323" b="2172"/>
          <a:stretch/>
        </p:blipFill>
        <p:spPr>
          <a:xfrm>
            <a:off x="862316" y="1633871"/>
            <a:ext cx="4343017" cy="3905393"/>
          </a:xfrm>
          <a:prstGeom prst="rect">
            <a:avLst/>
          </a:prstGeom>
        </p:spPr>
      </p:pic>
    </p:spTree>
    <p:extLst>
      <p:ext uri="{BB962C8B-B14F-4D97-AF65-F5344CB8AC3E}">
        <p14:creationId xmlns:p14="http://schemas.microsoft.com/office/powerpoint/2010/main" val="30906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5097" y="505722"/>
            <a:ext cx="8880624" cy="830997"/>
          </a:xfrm>
          <a:prstGeom prst="rect">
            <a:avLst/>
          </a:prstGeom>
          <a:noFill/>
        </p:spPr>
        <p:txBody>
          <a:bodyPr wrap="square" rtlCol="0">
            <a:spAutoFit/>
          </a:bodyPr>
          <a:lstStyle/>
          <a:p>
            <a:pPr lvl="0" algn="ctr" defTabSz="914400">
              <a:buClr>
                <a:srgbClr val="000000"/>
              </a:buClr>
            </a:pPr>
            <a:r>
              <a:rPr lang="vi-VN" sz="4800" b="1" kern="0" dirty="0">
                <a:solidFill>
                  <a:srgbClr val="000000"/>
                </a:solidFill>
                <a:latin typeface="Arial-Rounded" pitchFamily="34" charset="0"/>
                <a:ea typeface="Arial-Rounded" pitchFamily="34" charset="0"/>
                <a:cs typeface="Arial-Rounded" pitchFamily="34" charset="0"/>
                <a:sym typeface="Arial"/>
              </a:rPr>
              <a:t>Thoát nạn, hươu nghĩ gì?</a:t>
            </a:r>
          </a:p>
        </p:txBody>
      </p:sp>
      <p:sp>
        <p:nvSpPr>
          <p:cNvPr id="2" name="Rectangle: Rounded Corners 1">
            <a:extLst>
              <a:ext uri="{FF2B5EF4-FFF2-40B4-BE49-F238E27FC236}">
                <a16:creationId xmlns:a16="http://schemas.microsoft.com/office/drawing/2014/main" id="{56597B88-AB8A-EB4B-6EDF-280BA931D4B7}"/>
              </a:ext>
            </a:extLst>
          </p:cNvPr>
          <p:cNvSpPr/>
          <p:nvPr/>
        </p:nvSpPr>
        <p:spPr>
          <a:xfrm>
            <a:off x="5433237" y="2711302"/>
            <a:ext cx="5816010" cy="2402960"/>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Thoát nạn, hươu nghĩ mình thật may vì có bốn chân. Hươu nhận ra cái gì cũng có giá trị riêng của nó</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0AD852F-1823-CDB1-DBC3-CF5FDAF660CF}"/>
              </a:ext>
            </a:extLst>
          </p:cNvPr>
          <p:cNvPicPr>
            <a:picLocks noChangeAspect="1"/>
          </p:cNvPicPr>
          <p:nvPr/>
        </p:nvPicPr>
        <p:blipFill rotWithShape="1">
          <a:blip r:embed="rId2"/>
          <a:srcRect l="52044" t="3737" r="5787" b="2232"/>
          <a:stretch/>
        </p:blipFill>
        <p:spPr>
          <a:xfrm>
            <a:off x="675994" y="1763234"/>
            <a:ext cx="4343016" cy="3964081"/>
          </a:xfrm>
          <a:prstGeom prst="rect">
            <a:avLst/>
          </a:prstGeom>
        </p:spPr>
      </p:pic>
    </p:spTree>
    <p:extLst>
      <p:ext uri="{BB962C8B-B14F-4D97-AF65-F5344CB8AC3E}">
        <p14:creationId xmlns:p14="http://schemas.microsoft.com/office/powerpoint/2010/main" val="1931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78" y="276820"/>
            <a:ext cx="12027872" cy="923330"/>
          </a:xfrm>
          <a:prstGeom prst="rect">
            <a:avLst/>
          </a:prstGeom>
          <a:noFill/>
        </p:spPr>
        <p:txBody>
          <a:bodyPr wrap="square" rtlCol="0">
            <a:spAutoFit/>
          </a:bodyPr>
          <a:lstStyle/>
          <a:p>
            <a:pPr algn="ctr" defTabSz="914400">
              <a:buClr>
                <a:srgbClr val="000000"/>
              </a:buClr>
            </a:pPr>
            <a:r>
              <a:rPr lang="en-US" sz="5400" b="1" kern="0" dirty="0" err="1">
                <a:solidFill>
                  <a:srgbClr val="000000"/>
                </a:solidFill>
                <a:latin typeface="Arial-Rounded" pitchFamily="34" charset="0"/>
                <a:ea typeface="Arial-Rounded" pitchFamily="34" charset="0"/>
                <a:cs typeface="Arial-Rounded" pitchFamily="34" charset="0"/>
                <a:sym typeface="Arial"/>
              </a:rPr>
              <a:t>Sừng</a:t>
            </a:r>
            <a:r>
              <a:rPr lang="en-US" sz="5400" b="1" kern="0" dirty="0">
                <a:solidFill>
                  <a:srgbClr val="000000"/>
                </a:solidFill>
                <a:latin typeface="Arial-Rounded" pitchFamily="34" charset="0"/>
                <a:ea typeface="Arial-Rounded" pitchFamily="34" charset="0"/>
                <a:cs typeface="Arial-Rounded" pitchFamily="34" charset="0"/>
                <a:sym typeface="Arial"/>
              </a:rPr>
              <a:t> </a:t>
            </a:r>
            <a:r>
              <a:rPr lang="en-US" sz="5400" b="1" kern="0" dirty="0" err="1">
                <a:solidFill>
                  <a:srgbClr val="000000"/>
                </a:solidFill>
                <a:latin typeface="Arial-Rounded" pitchFamily="34" charset="0"/>
                <a:ea typeface="Arial-Rounded" pitchFamily="34" charset="0"/>
                <a:cs typeface="Arial-Rounded" pitchFamily="34" charset="0"/>
                <a:sym typeface="Arial"/>
              </a:rPr>
              <a:t>và</a:t>
            </a:r>
            <a:r>
              <a:rPr lang="en-US" sz="5400" b="1" kern="0" dirty="0">
                <a:solidFill>
                  <a:srgbClr val="000000"/>
                </a:solidFill>
                <a:latin typeface="Arial-Rounded" pitchFamily="34" charset="0"/>
                <a:ea typeface="Arial-Rounded" pitchFamily="34" charset="0"/>
                <a:cs typeface="Arial-Rounded" pitchFamily="34" charset="0"/>
                <a:sym typeface="Arial"/>
              </a:rPr>
              <a:t> </a:t>
            </a:r>
            <a:r>
              <a:rPr lang="en-US" sz="5400" b="1" kern="0" dirty="0" err="1">
                <a:solidFill>
                  <a:srgbClr val="000000"/>
                </a:solidFill>
                <a:latin typeface="Arial-Rounded" pitchFamily="34" charset="0"/>
                <a:ea typeface="Arial-Rounded" pitchFamily="34" charset="0"/>
                <a:cs typeface="Arial-Rounded" pitchFamily="34" charset="0"/>
                <a:sym typeface="Arial"/>
              </a:rPr>
              <a:t>chân</a:t>
            </a:r>
            <a:endParaRPr lang="en-US" sz="5400" b="1" kern="0" dirty="0">
              <a:solidFill>
                <a:srgbClr val="000000"/>
              </a:solidFill>
              <a:latin typeface="Arial-Rounded" pitchFamily="34" charset="0"/>
              <a:ea typeface="Arial-Rounded" pitchFamily="34" charset="0"/>
              <a:cs typeface="Arial-Rounded" pitchFamily="34" charset="0"/>
              <a:sym typeface="Arial"/>
            </a:endParaRPr>
          </a:p>
        </p:txBody>
      </p:sp>
      <p:pic>
        <p:nvPicPr>
          <p:cNvPr id="6" name="Picture 5"/>
          <p:cNvPicPr>
            <a:picLocks noChangeAspect="1"/>
          </p:cNvPicPr>
          <p:nvPr/>
        </p:nvPicPr>
        <p:blipFill rotWithShape="1">
          <a:blip r:embed="rId2"/>
          <a:srcRect l="6538" t="5751" r="52380" b="1825"/>
          <a:stretch/>
        </p:blipFill>
        <p:spPr>
          <a:xfrm>
            <a:off x="2986524" y="1257905"/>
            <a:ext cx="2696672" cy="2424943"/>
          </a:xfrm>
          <a:prstGeom prst="rect">
            <a:avLst/>
          </a:prstGeom>
        </p:spPr>
      </p:pic>
      <p:pic>
        <p:nvPicPr>
          <p:cNvPr id="7" name="Picture 6"/>
          <p:cNvPicPr>
            <a:picLocks noChangeAspect="1"/>
          </p:cNvPicPr>
          <p:nvPr/>
        </p:nvPicPr>
        <p:blipFill rotWithShape="1">
          <a:blip r:embed="rId2"/>
          <a:srcRect l="50912" t="6092" r="7789" b="2018"/>
          <a:stretch/>
        </p:blipFill>
        <p:spPr>
          <a:xfrm>
            <a:off x="6623660" y="1283523"/>
            <a:ext cx="2696671" cy="2424943"/>
          </a:xfrm>
          <a:prstGeom prst="rect">
            <a:avLst/>
          </a:prstGeom>
        </p:spPr>
      </p:pic>
      <p:pic>
        <p:nvPicPr>
          <p:cNvPr id="8" name="Picture 7"/>
          <p:cNvPicPr>
            <a:picLocks noChangeAspect="1"/>
          </p:cNvPicPr>
          <p:nvPr/>
        </p:nvPicPr>
        <p:blipFill rotWithShape="1">
          <a:blip r:embed="rId3"/>
          <a:srcRect l="6447" t="3641" r="51323" b="2172"/>
          <a:stretch/>
        </p:blipFill>
        <p:spPr>
          <a:xfrm>
            <a:off x="2986524" y="3929491"/>
            <a:ext cx="2696672" cy="2424941"/>
          </a:xfrm>
          <a:prstGeom prst="rect">
            <a:avLst/>
          </a:prstGeom>
        </p:spPr>
      </p:pic>
      <p:pic>
        <p:nvPicPr>
          <p:cNvPr id="9" name="Picture 8"/>
          <p:cNvPicPr>
            <a:picLocks noChangeAspect="1"/>
          </p:cNvPicPr>
          <p:nvPr/>
        </p:nvPicPr>
        <p:blipFill rotWithShape="1">
          <a:blip r:embed="rId3"/>
          <a:srcRect l="52044" t="3737" r="5787" b="2232"/>
          <a:stretch/>
        </p:blipFill>
        <p:spPr>
          <a:xfrm>
            <a:off x="6627629" y="3948541"/>
            <a:ext cx="2696671" cy="2461383"/>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18"/>
        <p:cNvGrpSpPr/>
        <p:nvPr/>
      </p:nvGrpSpPr>
      <p:grpSpPr>
        <a:xfrm>
          <a:off x="0" y="0"/>
          <a:ext cx="0" cy="0"/>
          <a:chOff x="0" y="0"/>
          <a:chExt cx="0" cy="0"/>
        </a:xfrm>
      </p:grpSpPr>
      <p:sp>
        <p:nvSpPr>
          <p:cNvPr id="3244" name="Google Shape;3244;p49"/>
          <p:cNvSpPr/>
          <p:nvPr/>
        </p:nvSpPr>
        <p:spPr>
          <a:xfrm>
            <a:off x="1832209" y="595184"/>
            <a:ext cx="8500693" cy="5869140"/>
          </a:xfrm>
          <a:prstGeom prst="cloud">
            <a:avLst/>
          </a:pr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nvGrpSpPr>
          <p:cNvPr id="3246" name="Google Shape;3246;p49"/>
          <p:cNvGrpSpPr/>
          <p:nvPr/>
        </p:nvGrpSpPr>
        <p:grpSpPr>
          <a:xfrm>
            <a:off x="9436527" y="3081287"/>
            <a:ext cx="1935907" cy="3335814"/>
            <a:chOff x="-2918300" y="-96324"/>
            <a:chExt cx="2289651" cy="3945360"/>
          </a:xfrm>
        </p:grpSpPr>
        <p:sp>
          <p:nvSpPr>
            <p:cNvPr id="3247" name="Google Shape;3247;p49"/>
            <p:cNvSpPr/>
            <p:nvPr/>
          </p:nvSpPr>
          <p:spPr>
            <a:xfrm>
              <a:off x="-1957658" y="-96324"/>
              <a:ext cx="335347" cy="543572"/>
            </a:xfrm>
            <a:custGeom>
              <a:avLst/>
              <a:gdLst/>
              <a:ahLst/>
              <a:cxnLst/>
              <a:rect l="l" t="t" r="r" b="b"/>
              <a:pathLst>
                <a:path w="1625" h="2634" extrusionOk="0">
                  <a:moveTo>
                    <a:pt x="989" y="1"/>
                  </a:moveTo>
                  <a:cubicBezTo>
                    <a:pt x="989" y="1"/>
                    <a:pt x="525" y="346"/>
                    <a:pt x="263" y="1084"/>
                  </a:cubicBezTo>
                  <a:cubicBezTo>
                    <a:pt x="25" y="1775"/>
                    <a:pt x="1" y="2596"/>
                    <a:pt x="620" y="2632"/>
                  </a:cubicBezTo>
                  <a:cubicBezTo>
                    <a:pt x="645" y="2633"/>
                    <a:pt x="670" y="2634"/>
                    <a:pt x="693" y="2634"/>
                  </a:cubicBezTo>
                  <a:cubicBezTo>
                    <a:pt x="1624" y="2634"/>
                    <a:pt x="1471" y="1736"/>
                    <a:pt x="1203" y="1156"/>
                  </a:cubicBezTo>
                  <a:cubicBezTo>
                    <a:pt x="1013" y="739"/>
                    <a:pt x="989" y="1"/>
                    <a:pt x="989"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48" name="Google Shape;3248;p49"/>
            <p:cNvSpPr/>
            <p:nvPr/>
          </p:nvSpPr>
          <p:spPr>
            <a:xfrm>
              <a:off x="-1932893" y="92915"/>
              <a:ext cx="244545" cy="302947"/>
            </a:xfrm>
            <a:custGeom>
              <a:avLst/>
              <a:gdLst/>
              <a:ahLst/>
              <a:cxnLst/>
              <a:rect l="l" t="t" r="r" b="b"/>
              <a:pathLst>
                <a:path w="1185" h="1468" extrusionOk="0">
                  <a:moveTo>
                    <a:pt x="583" y="1"/>
                  </a:moveTo>
                  <a:cubicBezTo>
                    <a:pt x="488" y="1"/>
                    <a:pt x="0" y="1334"/>
                    <a:pt x="488" y="1453"/>
                  </a:cubicBezTo>
                  <a:cubicBezTo>
                    <a:pt x="527" y="1463"/>
                    <a:pt x="563" y="1467"/>
                    <a:pt x="595" y="1467"/>
                  </a:cubicBezTo>
                  <a:cubicBezTo>
                    <a:pt x="1184" y="1467"/>
                    <a:pt x="809" y="23"/>
                    <a:pt x="583" y="1"/>
                  </a:cubicBezTo>
                  <a:close/>
                </a:path>
              </a:pathLst>
            </a:custGeom>
            <a:solidFill>
              <a:schemeClr val="accen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49" name="Google Shape;3249;p49"/>
            <p:cNvSpPr/>
            <p:nvPr/>
          </p:nvSpPr>
          <p:spPr>
            <a:xfrm>
              <a:off x="-1854267" y="263995"/>
              <a:ext cx="49322" cy="593307"/>
            </a:xfrm>
            <a:custGeom>
              <a:avLst/>
              <a:gdLst/>
              <a:ahLst/>
              <a:cxnLst/>
              <a:rect l="l" t="t" r="r" b="b"/>
              <a:pathLst>
                <a:path w="239" h="2875" extrusionOk="0">
                  <a:moveTo>
                    <a:pt x="155" y="0"/>
                  </a:moveTo>
                  <a:cubicBezTo>
                    <a:pt x="143" y="0"/>
                    <a:pt x="128" y="11"/>
                    <a:pt x="119" y="29"/>
                  </a:cubicBezTo>
                  <a:cubicBezTo>
                    <a:pt x="119" y="29"/>
                    <a:pt x="119" y="77"/>
                    <a:pt x="107" y="148"/>
                  </a:cubicBezTo>
                  <a:cubicBezTo>
                    <a:pt x="83" y="231"/>
                    <a:pt x="71" y="338"/>
                    <a:pt x="60" y="469"/>
                  </a:cubicBezTo>
                  <a:cubicBezTo>
                    <a:pt x="36" y="600"/>
                    <a:pt x="24" y="755"/>
                    <a:pt x="12" y="922"/>
                  </a:cubicBezTo>
                  <a:cubicBezTo>
                    <a:pt x="12" y="1005"/>
                    <a:pt x="12" y="1089"/>
                    <a:pt x="0" y="1172"/>
                  </a:cubicBezTo>
                  <a:cubicBezTo>
                    <a:pt x="0" y="1255"/>
                    <a:pt x="0" y="1350"/>
                    <a:pt x="0" y="1434"/>
                  </a:cubicBezTo>
                  <a:cubicBezTo>
                    <a:pt x="0" y="1612"/>
                    <a:pt x="0" y="1791"/>
                    <a:pt x="24" y="1958"/>
                  </a:cubicBezTo>
                  <a:cubicBezTo>
                    <a:pt x="24" y="2041"/>
                    <a:pt x="36" y="2124"/>
                    <a:pt x="48" y="2196"/>
                  </a:cubicBezTo>
                  <a:cubicBezTo>
                    <a:pt x="48" y="2267"/>
                    <a:pt x="60" y="2339"/>
                    <a:pt x="71" y="2410"/>
                  </a:cubicBezTo>
                  <a:cubicBezTo>
                    <a:pt x="119" y="2672"/>
                    <a:pt x="155" y="2839"/>
                    <a:pt x="155" y="2839"/>
                  </a:cubicBezTo>
                  <a:cubicBezTo>
                    <a:pt x="167" y="2863"/>
                    <a:pt x="179" y="2874"/>
                    <a:pt x="202" y="2874"/>
                  </a:cubicBezTo>
                  <a:cubicBezTo>
                    <a:pt x="226" y="2874"/>
                    <a:pt x="238" y="2851"/>
                    <a:pt x="238" y="2827"/>
                  </a:cubicBezTo>
                  <a:cubicBezTo>
                    <a:pt x="238" y="2827"/>
                    <a:pt x="214" y="2648"/>
                    <a:pt x="191" y="2398"/>
                  </a:cubicBezTo>
                  <a:cubicBezTo>
                    <a:pt x="179" y="2327"/>
                    <a:pt x="179" y="2255"/>
                    <a:pt x="167" y="2184"/>
                  </a:cubicBezTo>
                  <a:cubicBezTo>
                    <a:pt x="167" y="2112"/>
                    <a:pt x="167" y="2029"/>
                    <a:pt x="155" y="1946"/>
                  </a:cubicBezTo>
                  <a:cubicBezTo>
                    <a:pt x="143" y="1791"/>
                    <a:pt x="155" y="1612"/>
                    <a:pt x="143" y="1434"/>
                  </a:cubicBezTo>
                  <a:cubicBezTo>
                    <a:pt x="143" y="1267"/>
                    <a:pt x="143" y="1089"/>
                    <a:pt x="155" y="922"/>
                  </a:cubicBezTo>
                  <a:cubicBezTo>
                    <a:pt x="167" y="767"/>
                    <a:pt x="167" y="612"/>
                    <a:pt x="179" y="481"/>
                  </a:cubicBezTo>
                  <a:cubicBezTo>
                    <a:pt x="179" y="350"/>
                    <a:pt x="191" y="243"/>
                    <a:pt x="191" y="160"/>
                  </a:cubicBezTo>
                  <a:cubicBezTo>
                    <a:pt x="202" y="88"/>
                    <a:pt x="202" y="41"/>
                    <a:pt x="202" y="41"/>
                  </a:cubicBezTo>
                  <a:cubicBezTo>
                    <a:pt x="202" y="29"/>
                    <a:pt x="191" y="5"/>
                    <a:pt x="167" y="5"/>
                  </a:cubicBezTo>
                  <a:cubicBezTo>
                    <a:pt x="164" y="2"/>
                    <a:pt x="159" y="0"/>
                    <a:pt x="155" y="0"/>
                  </a:cubicBezTo>
                  <a:close/>
                </a:path>
              </a:pathLst>
            </a:custGeom>
            <a:solidFill>
              <a:schemeClr val="l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0" name="Google Shape;3250;p49"/>
            <p:cNvSpPr/>
            <p:nvPr/>
          </p:nvSpPr>
          <p:spPr>
            <a:xfrm>
              <a:off x="-2171248" y="1068419"/>
              <a:ext cx="675854" cy="535730"/>
            </a:xfrm>
            <a:custGeom>
              <a:avLst/>
              <a:gdLst/>
              <a:ahLst/>
              <a:cxnLst/>
              <a:rect l="l" t="t" r="r" b="b"/>
              <a:pathLst>
                <a:path w="3275" h="2596" extrusionOk="0">
                  <a:moveTo>
                    <a:pt x="3251" y="0"/>
                  </a:moveTo>
                  <a:cubicBezTo>
                    <a:pt x="3239" y="0"/>
                    <a:pt x="3215" y="12"/>
                    <a:pt x="3203" y="12"/>
                  </a:cubicBezTo>
                  <a:lnTo>
                    <a:pt x="3203" y="48"/>
                  </a:lnTo>
                  <a:cubicBezTo>
                    <a:pt x="3203" y="48"/>
                    <a:pt x="1465" y="1262"/>
                    <a:pt x="36" y="2001"/>
                  </a:cubicBezTo>
                  <a:lnTo>
                    <a:pt x="12" y="2001"/>
                  </a:lnTo>
                  <a:cubicBezTo>
                    <a:pt x="12" y="2191"/>
                    <a:pt x="0" y="2394"/>
                    <a:pt x="0" y="2596"/>
                  </a:cubicBezTo>
                  <a:lnTo>
                    <a:pt x="36" y="2596"/>
                  </a:lnTo>
                  <a:cubicBezTo>
                    <a:pt x="1881" y="1715"/>
                    <a:pt x="3239" y="560"/>
                    <a:pt x="3239" y="560"/>
                  </a:cubicBezTo>
                  <a:lnTo>
                    <a:pt x="3274" y="560"/>
                  </a:lnTo>
                  <a:cubicBezTo>
                    <a:pt x="3274" y="370"/>
                    <a:pt x="3262" y="179"/>
                    <a:pt x="3262" y="12"/>
                  </a:cubicBezTo>
                  <a:lnTo>
                    <a:pt x="3251" y="0"/>
                  </a:lnTo>
                  <a:close/>
                </a:path>
              </a:pathLst>
            </a:custGeom>
            <a:solidFill>
              <a:srgbClr val="FFFFF9"/>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1" name="Google Shape;3251;p49"/>
            <p:cNvSpPr/>
            <p:nvPr/>
          </p:nvSpPr>
          <p:spPr>
            <a:xfrm>
              <a:off x="-2183630" y="1486108"/>
              <a:ext cx="697935" cy="646343"/>
            </a:xfrm>
            <a:custGeom>
              <a:avLst/>
              <a:gdLst/>
              <a:ahLst/>
              <a:cxnLst/>
              <a:rect l="l" t="t" r="r" b="b"/>
              <a:pathLst>
                <a:path w="3382" h="3132" extrusionOk="0">
                  <a:moveTo>
                    <a:pt x="3370" y="0"/>
                  </a:moveTo>
                  <a:cubicBezTo>
                    <a:pt x="3311" y="60"/>
                    <a:pt x="1834" y="1536"/>
                    <a:pt x="24" y="2406"/>
                  </a:cubicBezTo>
                  <a:lnTo>
                    <a:pt x="12" y="2406"/>
                  </a:lnTo>
                  <a:cubicBezTo>
                    <a:pt x="12" y="2644"/>
                    <a:pt x="1" y="2882"/>
                    <a:pt x="1" y="3132"/>
                  </a:cubicBezTo>
                  <a:lnTo>
                    <a:pt x="24" y="3132"/>
                  </a:lnTo>
                  <a:cubicBezTo>
                    <a:pt x="1787" y="2286"/>
                    <a:pt x="3203" y="989"/>
                    <a:pt x="3382" y="810"/>
                  </a:cubicBezTo>
                  <a:cubicBezTo>
                    <a:pt x="3382" y="536"/>
                    <a:pt x="3370" y="262"/>
                    <a:pt x="3370" y="0"/>
                  </a:cubicBezTo>
                  <a:close/>
                </a:path>
              </a:pathLst>
            </a:custGeom>
            <a:solidFill>
              <a:srgbClr val="FFFFF9"/>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2" name="Google Shape;3252;p49"/>
            <p:cNvSpPr/>
            <p:nvPr/>
          </p:nvSpPr>
          <p:spPr>
            <a:xfrm>
              <a:off x="-2193536" y="2014412"/>
              <a:ext cx="715270" cy="555541"/>
            </a:xfrm>
            <a:custGeom>
              <a:avLst/>
              <a:gdLst/>
              <a:ahLst/>
              <a:cxnLst/>
              <a:rect l="l" t="t" r="r" b="b"/>
              <a:pathLst>
                <a:path w="3466" h="2692" extrusionOk="0">
                  <a:moveTo>
                    <a:pt x="3466" y="0"/>
                  </a:moveTo>
                  <a:cubicBezTo>
                    <a:pt x="3311" y="107"/>
                    <a:pt x="1715" y="1358"/>
                    <a:pt x="37" y="2084"/>
                  </a:cubicBezTo>
                  <a:lnTo>
                    <a:pt x="13" y="2084"/>
                  </a:lnTo>
                  <a:cubicBezTo>
                    <a:pt x="1" y="2286"/>
                    <a:pt x="1" y="2489"/>
                    <a:pt x="1" y="2691"/>
                  </a:cubicBezTo>
                  <a:cubicBezTo>
                    <a:pt x="1930" y="2048"/>
                    <a:pt x="3192" y="929"/>
                    <a:pt x="3466" y="679"/>
                  </a:cubicBezTo>
                  <a:cubicBezTo>
                    <a:pt x="3466" y="453"/>
                    <a:pt x="3466" y="227"/>
                    <a:pt x="3466" y="0"/>
                  </a:cubicBezTo>
                  <a:close/>
                </a:path>
              </a:pathLst>
            </a:custGeom>
            <a:solidFill>
              <a:srgbClr val="FFFFF9"/>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3" name="Google Shape;3253;p49"/>
            <p:cNvSpPr/>
            <p:nvPr/>
          </p:nvSpPr>
          <p:spPr>
            <a:xfrm>
              <a:off x="-2159073" y="772074"/>
              <a:ext cx="744780" cy="299027"/>
            </a:xfrm>
            <a:custGeom>
              <a:avLst/>
              <a:gdLst/>
              <a:ahLst/>
              <a:cxnLst/>
              <a:rect l="l" t="t" r="r" b="b"/>
              <a:pathLst>
                <a:path w="3609" h="1449" extrusionOk="0">
                  <a:moveTo>
                    <a:pt x="2066" y="1"/>
                  </a:moveTo>
                  <a:cubicBezTo>
                    <a:pt x="1515" y="1"/>
                    <a:pt x="919" y="39"/>
                    <a:pt x="620" y="127"/>
                  </a:cubicBezTo>
                  <a:cubicBezTo>
                    <a:pt x="203" y="246"/>
                    <a:pt x="48" y="424"/>
                    <a:pt x="1" y="770"/>
                  </a:cubicBezTo>
                  <a:cubicBezTo>
                    <a:pt x="1" y="770"/>
                    <a:pt x="155" y="650"/>
                    <a:pt x="274" y="650"/>
                  </a:cubicBezTo>
                  <a:cubicBezTo>
                    <a:pt x="296" y="650"/>
                    <a:pt x="316" y="653"/>
                    <a:pt x="334" y="663"/>
                  </a:cubicBezTo>
                  <a:cubicBezTo>
                    <a:pt x="439" y="721"/>
                    <a:pt x="384" y="1282"/>
                    <a:pt x="707" y="1282"/>
                  </a:cubicBezTo>
                  <a:cubicBezTo>
                    <a:pt x="713" y="1282"/>
                    <a:pt x="720" y="1282"/>
                    <a:pt x="727" y="1282"/>
                  </a:cubicBezTo>
                  <a:cubicBezTo>
                    <a:pt x="1108" y="1270"/>
                    <a:pt x="1013" y="841"/>
                    <a:pt x="1203" y="793"/>
                  </a:cubicBezTo>
                  <a:cubicBezTo>
                    <a:pt x="1226" y="787"/>
                    <a:pt x="1246" y="784"/>
                    <a:pt x="1264" y="784"/>
                  </a:cubicBezTo>
                  <a:cubicBezTo>
                    <a:pt x="1523" y="784"/>
                    <a:pt x="1368" y="1377"/>
                    <a:pt x="1846" y="1377"/>
                  </a:cubicBezTo>
                  <a:cubicBezTo>
                    <a:pt x="2430" y="1377"/>
                    <a:pt x="2084" y="924"/>
                    <a:pt x="2441" y="853"/>
                  </a:cubicBezTo>
                  <a:cubicBezTo>
                    <a:pt x="2454" y="851"/>
                    <a:pt x="2467" y="849"/>
                    <a:pt x="2479" y="849"/>
                  </a:cubicBezTo>
                  <a:cubicBezTo>
                    <a:pt x="2746" y="849"/>
                    <a:pt x="2756" y="1449"/>
                    <a:pt x="3123" y="1449"/>
                  </a:cubicBezTo>
                  <a:cubicBezTo>
                    <a:pt x="3130" y="1449"/>
                    <a:pt x="3137" y="1449"/>
                    <a:pt x="3144" y="1448"/>
                  </a:cubicBezTo>
                  <a:cubicBezTo>
                    <a:pt x="3156" y="1448"/>
                    <a:pt x="3180" y="1436"/>
                    <a:pt x="3192" y="1436"/>
                  </a:cubicBezTo>
                  <a:cubicBezTo>
                    <a:pt x="3239" y="1425"/>
                    <a:pt x="3275" y="1413"/>
                    <a:pt x="3311" y="1389"/>
                  </a:cubicBezTo>
                  <a:cubicBezTo>
                    <a:pt x="3549" y="1282"/>
                    <a:pt x="3608" y="115"/>
                    <a:pt x="2965" y="43"/>
                  </a:cubicBezTo>
                  <a:cubicBezTo>
                    <a:pt x="2740" y="16"/>
                    <a:pt x="2412" y="1"/>
                    <a:pt x="2066" y="1"/>
                  </a:cubicBezTo>
                  <a:close/>
                </a:path>
              </a:pathLst>
            </a:custGeom>
            <a:solidFill>
              <a:schemeClr val="lt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4" name="Google Shape;3254;p49"/>
            <p:cNvSpPr/>
            <p:nvPr/>
          </p:nvSpPr>
          <p:spPr>
            <a:xfrm>
              <a:off x="-2210665" y="2653122"/>
              <a:ext cx="737351" cy="567923"/>
            </a:xfrm>
            <a:custGeom>
              <a:avLst/>
              <a:gdLst/>
              <a:ahLst/>
              <a:cxnLst/>
              <a:rect l="l" t="t" r="r" b="b"/>
              <a:pathLst>
                <a:path w="3573" h="2752" extrusionOk="0">
                  <a:moveTo>
                    <a:pt x="3572" y="1"/>
                  </a:moveTo>
                  <a:cubicBezTo>
                    <a:pt x="3322" y="191"/>
                    <a:pt x="1763" y="1370"/>
                    <a:pt x="36" y="1906"/>
                  </a:cubicBezTo>
                  <a:lnTo>
                    <a:pt x="24" y="1906"/>
                  </a:lnTo>
                  <a:cubicBezTo>
                    <a:pt x="13" y="2204"/>
                    <a:pt x="1" y="2489"/>
                    <a:pt x="1" y="2751"/>
                  </a:cubicBezTo>
                  <a:lnTo>
                    <a:pt x="84" y="2751"/>
                  </a:lnTo>
                  <a:cubicBezTo>
                    <a:pt x="1715" y="2251"/>
                    <a:pt x="3203" y="1156"/>
                    <a:pt x="3572" y="882"/>
                  </a:cubicBezTo>
                  <a:cubicBezTo>
                    <a:pt x="3572" y="608"/>
                    <a:pt x="3572" y="310"/>
                    <a:pt x="3572" y="1"/>
                  </a:cubicBezTo>
                  <a:close/>
                </a:path>
              </a:pathLst>
            </a:custGeom>
            <a:solidFill>
              <a:srgbClr val="FFFFF9"/>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5" name="Google Shape;3255;p49"/>
            <p:cNvSpPr/>
            <p:nvPr/>
          </p:nvSpPr>
          <p:spPr>
            <a:xfrm>
              <a:off x="-2205712" y="2154329"/>
              <a:ext cx="732398" cy="892127"/>
            </a:xfrm>
            <a:custGeom>
              <a:avLst/>
              <a:gdLst/>
              <a:ahLst/>
              <a:cxnLst/>
              <a:rect l="l" t="t" r="r" b="b"/>
              <a:pathLst>
                <a:path w="3549" h="4323" extrusionOk="0">
                  <a:moveTo>
                    <a:pt x="3525" y="1"/>
                  </a:moveTo>
                  <a:cubicBezTo>
                    <a:pt x="3251" y="251"/>
                    <a:pt x="1989" y="1370"/>
                    <a:pt x="60" y="2013"/>
                  </a:cubicBezTo>
                  <a:cubicBezTo>
                    <a:pt x="36" y="2835"/>
                    <a:pt x="12" y="3632"/>
                    <a:pt x="0" y="4323"/>
                  </a:cubicBezTo>
                  <a:lnTo>
                    <a:pt x="12" y="4323"/>
                  </a:lnTo>
                  <a:cubicBezTo>
                    <a:pt x="1739" y="3787"/>
                    <a:pt x="3298" y="2608"/>
                    <a:pt x="3548" y="2418"/>
                  </a:cubicBezTo>
                  <a:cubicBezTo>
                    <a:pt x="3537" y="1656"/>
                    <a:pt x="3537" y="822"/>
                    <a:pt x="3525" y="1"/>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6" name="Google Shape;3256;p49"/>
            <p:cNvSpPr/>
            <p:nvPr/>
          </p:nvSpPr>
          <p:spPr>
            <a:xfrm>
              <a:off x="-2191060" y="1653267"/>
              <a:ext cx="712793" cy="791213"/>
            </a:xfrm>
            <a:custGeom>
              <a:avLst/>
              <a:gdLst/>
              <a:ahLst/>
              <a:cxnLst/>
              <a:rect l="l" t="t" r="r" b="b"/>
              <a:pathLst>
                <a:path w="3454" h="3834" extrusionOk="0">
                  <a:moveTo>
                    <a:pt x="3418" y="0"/>
                  </a:moveTo>
                  <a:cubicBezTo>
                    <a:pt x="3239" y="179"/>
                    <a:pt x="1823" y="1476"/>
                    <a:pt x="60" y="2322"/>
                  </a:cubicBezTo>
                  <a:lnTo>
                    <a:pt x="37" y="2322"/>
                  </a:lnTo>
                  <a:cubicBezTo>
                    <a:pt x="25" y="2822"/>
                    <a:pt x="13" y="3334"/>
                    <a:pt x="1" y="3834"/>
                  </a:cubicBezTo>
                  <a:lnTo>
                    <a:pt x="25" y="3834"/>
                  </a:lnTo>
                  <a:cubicBezTo>
                    <a:pt x="1703" y="3108"/>
                    <a:pt x="3299" y="1857"/>
                    <a:pt x="3454" y="1750"/>
                  </a:cubicBezTo>
                  <a:cubicBezTo>
                    <a:pt x="3442" y="1155"/>
                    <a:pt x="3430" y="560"/>
                    <a:pt x="3418"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7" name="Google Shape;3257;p49"/>
            <p:cNvSpPr/>
            <p:nvPr/>
          </p:nvSpPr>
          <p:spPr>
            <a:xfrm>
              <a:off x="-2181154" y="1183985"/>
              <a:ext cx="693188" cy="798642"/>
            </a:xfrm>
            <a:custGeom>
              <a:avLst/>
              <a:gdLst/>
              <a:ahLst/>
              <a:cxnLst/>
              <a:rect l="l" t="t" r="r" b="b"/>
              <a:pathLst>
                <a:path w="3359" h="3870" extrusionOk="0">
                  <a:moveTo>
                    <a:pt x="3287" y="0"/>
                  </a:moveTo>
                  <a:cubicBezTo>
                    <a:pt x="3287" y="0"/>
                    <a:pt x="1929" y="1155"/>
                    <a:pt x="84" y="2036"/>
                  </a:cubicBezTo>
                  <a:lnTo>
                    <a:pt x="48" y="2036"/>
                  </a:lnTo>
                  <a:cubicBezTo>
                    <a:pt x="36" y="2596"/>
                    <a:pt x="24" y="3215"/>
                    <a:pt x="0" y="3870"/>
                  </a:cubicBezTo>
                  <a:lnTo>
                    <a:pt x="12" y="3870"/>
                  </a:lnTo>
                  <a:cubicBezTo>
                    <a:pt x="1822" y="3000"/>
                    <a:pt x="3299" y="1524"/>
                    <a:pt x="3358" y="1464"/>
                  </a:cubicBezTo>
                  <a:cubicBezTo>
                    <a:pt x="3346" y="929"/>
                    <a:pt x="3334" y="429"/>
                    <a:pt x="3322" y="0"/>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8" name="Google Shape;3258;p49"/>
            <p:cNvSpPr/>
            <p:nvPr/>
          </p:nvSpPr>
          <p:spPr>
            <a:xfrm>
              <a:off x="-2218094" y="2834932"/>
              <a:ext cx="744780" cy="743955"/>
            </a:xfrm>
            <a:custGeom>
              <a:avLst/>
              <a:gdLst/>
              <a:ahLst/>
              <a:cxnLst/>
              <a:rect l="l" t="t" r="r" b="b"/>
              <a:pathLst>
                <a:path w="3609" h="3605" extrusionOk="0">
                  <a:moveTo>
                    <a:pt x="3608" y="1"/>
                  </a:moveTo>
                  <a:cubicBezTo>
                    <a:pt x="3239" y="275"/>
                    <a:pt x="1751" y="1370"/>
                    <a:pt x="120" y="1870"/>
                  </a:cubicBezTo>
                  <a:lnTo>
                    <a:pt x="37" y="1870"/>
                  </a:lnTo>
                  <a:cubicBezTo>
                    <a:pt x="13" y="2763"/>
                    <a:pt x="1" y="3335"/>
                    <a:pt x="1" y="3335"/>
                  </a:cubicBezTo>
                  <a:cubicBezTo>
                    <a:pt x="86" y="3468"/>
                    <a:pt x="882" y="3604"/>
                    <a:pt x="1697" y="3604"/>
                  </a:cubicBezTo>
                  <a:cubicBezTo>
                    <a:pt x="2485" y="3604"/>
                    <a:pt x="3290" y="3477"/>
                    <a:pt x="3489" y="3097"/>
                  </a:cubicBezTo>
                  <a:cubicBezTo>
                    <a:pt x="3573" y="2954"/>
                    <a:pt x="3597" y="1692"/>
                    <a:pt x="3608" y="1"/>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59" name="Google Shape;3259;p49"/>
            <p:cNvSpPr/>
            <p:nvPr/>
          </p:nvSpPr>
          <p:spPr>
            <a:xfrm>
              <a:off x="-2168772" y="906007"/>
              <a:ext cx="658519" cy="575353"/>
            </a:xfrm>
            <a:custGeom>
              <a:avLst/>
              <a:gdLst/>
              <a:ahLst/>
              <a:cxnLst/>
              <a:rect l="l" t="t" r="r" b="b"/>
              <a:pathLst>
                <a:path w="3191" h="2788" extrusionOk="0">
                  <a:moveTo>
                    <a:pt x="321" y="1"/>
                  </a:moveTo>
                  <a:cubicBezTo>
                    <a:pt x="202" y="1"/>
                    <a:pt x="48" y="121"/>
                    <a:pt x="48" y="121"/>
                  </a:cubicBezTo>
                  <a:cubicBezTo>
                    <a:pt x="12" y="335"/>
                    <a:pt x="24" y="609"/>
                    <a:pt x="24" y="990"/>
                  </a:cubicBezTo>
                  <a:cubicBezTo>
                    <a:pt x="24" y="1157"/>
                    <a:pt x="24" y="1847"/>
                    <a:pt x="0" y="2788"/>
                  </a:cubicBezTo>
                  <a:lnTo>
                    <a:pt x="24" y="2788"/>
                  </a:lnTo>
                  <a:cubicBezTo>
                    <a:pt x="1453" y="2049"/>
                    <a:pt x="3191" y="835"/>
                    <a:pt x="3191" y="835"/>
                  </a:cubicBezTo>
                  <a:lnTo>
                    <a:pt x="3191" y="799"/>
                  </a:lnTo>
                  <a:cubicBezTo>
                    <a:pt x="3184" y="800"/>
                    <a:pt x="3177" y="800"/>
                    <a:pt x="3170" y="800"/>
                  </a:cubicBezTo>
                  <a:cubicBezTo>
                    <a:pt x="2803" y="800"/>
                    <a:pt x="2793" y="200"/>
                    <a:pt x="2526" y="200"/>
                  </a:cubicBezTo>
                  <a:cubicBezTo>
                    <a:pt x="2514" y="200"/>
                    <a:pt x="2501" y="202"/>
                    <a:pt x="2488" y="204"/>
                  </a:cubicBezTo>
                  <a:cubicBezTo>
                    <a:pt x="2131" y="275"/>
                    <a:pt x="2477" y="728"/>
                    <a:pt x="1893" y="728"/>
                  </a:cubicBezTo>
                  <a:cubicBezTo>
                    <a:pt x="1415" y="728"/>
                    <a:pt x="1570" y="135"/>
                    <a:pt x="1311" y="135"/>
                  </a:cubicBezTo>
                  <a:cubicBezTo>
                    <a:pt x="1293" y="135"/>
                    <a:pt x="1273" y="138"/>
                    <a:pt x="1250" y="144"/>
                  </a:cubicBezTo>
                  <a:cubicBezTo>
                    <a:pt x="1060" y="192"/>
                    <a:pt x="1155" y="621"/>
                    <a:pt x="774" y="633"/>
                  </a:cubicBezTo>
                  <a:cubicBezTo>
                    <a:pt x="767" y="633"/>
                    <a:pt x="760" y="633"/>
                    <a:pt x="754" y="633"/>
                  </a:cubicBezTo>
                  <a:cubicBezTo>
                    <a:pt x="431" y="633"/>
                    <a:pt x="486" y="72"/>
                    <a:pt x="381" y="14"/>
                  </a:cubicBezTo>
                  <a:cubicBezTo>
                    <a:pt x="363" y="4"/>
                    <a:pt x="343" y="1"/>
                    <a:pt x="321" y="1"/>
                  </a:cubicBezTo>
                  <a:close/>
                </a:path>
              </a:pathLst>
            </a:custGeom>
            <a:solidFill>
              <a:schemeClr val="dk2"/>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0" name="Google Shape;3260;p49"/>
            <p:cNvSpPr/>
            <p:nvPr/>
          </p:nvSpPr>
          <p:spPr>
            <a:xfrm>
              <a:off x="-2841531" y="3454657"/>
              <a:ext cx="336173" cy="113915"/>
            </a:xfrm>
            <a:custGeom>
              <a:avLst/>
              <a:gdLst/>
              <a:ahLst/>
              <a:cxnLst/>
              <a:rect l="l" t="t" r="r" b="b"/>
              <a:pathLst>
                <a:path w="1629" h="552" extrusionOk="0">
                  <a:moveTo>
                    <a:pt x="984" y="1"/>
                  </a:moveTo>
                  <a:cubicBezTo>
                    <a:pt x="560" y="1"/>
                    <a:pt x="74" y="70"/>
                    <a:pt x="22" y="379"/>
                  </a:cubicBezTo>
                  <a:cubicBezTo>
                    <a:pt x="0" y="506"/>
                    <a:pt x="86" y="552"/>
                    <a:pt x="217" y="552"/>
                  </a:cubicBezTo>
                  <a:cubicBezTo>
                    <a:pt x="455" y="552"/>
                    <a:pt x="845" y="400"/>
                    <a:pt x="1022" y="308"/>
                  </a:cubicBezTo>
                  <a:cubicBezTo>
                    <a:pt x="1188" y="225"/>
                    <a:pt x="1629" y="46"/>
                    <a:pt x="1629" y="46"/>
                  </a:cubicBezTo>
                  <a:cubicBezTo>
                    <a:pt x="1629" y="46"/>
                    <a:pt x="1327" y="1"/>
                    <a:pt x="984"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1" name="Google Shape;3261;p49"/>
            <p:cNvSpPr/>
            <p:nvPr/>
          </p:nvSpPr>
          <p:spPr>
            <a:xfrm>
              <a:off x="-2574285" y="3187410"/>
              <a:ext cx="132075" cy="291597"/>
            </a:xfrm>
            <a:custGeom>
              <a:avLst/>
              <a:gdLst/>
              <a:ahLst/>
              <a:cxnLst/>
              <a:rect l="l" t="t" r="r" b="b"/>
              <a:pathLst>
                <a:path w="640" h="1413" extrusionOk="0">
                  <a:moveTo>
                    <a:pt x="304" y="1"/>
                  </a:moveTo>
                  <a:cubicBezTo>
                    <a:pt x="268" y="1"/>
                    <a:pt x="226" y="17"/>
                    <a:pt x="179" y="55"/>
                  </a:cubicBezTo>
                  <a:cubicBezTo>
                    <a:pt x="0" y="198"/>
                    <a:pt x="36" y="567"/>
                    <a:pt x="108" y="781"/>
                  </a:cubicBezTo>
                  <a:cubicBezTo>
                    <a:pt x="251" y="1150"/>
                    <a:pt x="572" y="1412"/>
                    <a:pt x="572" y="1412"/>
                  </a:cubicBezTo>
                  <a:cubicBezTo>
                    <a:pt x="572" y="1412"/>
                    <a:pt x="640" y="1"/>
                    <a:pt x="304"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2" name="Google Shape;3262;p49"/>
            <p:cNvSpPr/>
            <p:nvPr/>
          </p:nvSpPr>
          <p:spPr>
            <a:xfrm>
              <a:off x="-2653943" y="3536585"/>
              <a:ext cx="319044" cy="132282"/>
            </a:xfrm>
            <a:custGeom>
              <a:avLst/>
              <a:gdLst/>
              <a:ahLst/>
              <a:cxnLst/>
              <a:rect l="l" t="t" r="r" b="b"/>
              <a:pathLst>
                <a:path w="1546" h="641" extrusionOk="0">
                  <a:moveTo>
                    <a:pt x="1063" y="1"/>
                  </a:moveTo>
                  <a:cubicBezTo>
                    <a:pt x="623" y="1"/>
                    <a:pt x="35" y="117"/>
                    <a:pt x="5" y="530"/>
                  </a:cubicBezTo>
                  <a:cubicBezTo>
                    <a:pt x="1" y="609"/>
                    <a:pt x="64" y="641"/>
                    <a:pt x="167" y="641"/>
                  </a:cubicBezTo>
                  <a:cubicBezTo>
                    <a:pt x="561" y="641"/>
                    <a:pt x="1541" y="174"/>
                    <a:pt x="1541" y="90"/>
                  </a:cubicBezTo>
                  <a:cubicBezTo>
                    <a:pt x="1546" y="44"/>
                    <a:pt x="1332" y="1"/>
                    <a:pt x="1063"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3" name="Google Shape;3263;p49"/>
            <p:cNvSpPr/>
            <p:nvPr/>
          </p:nvSpPr>
          <p:spPr>
            <a:xfrm>
              <a:off x="-2426938" y="3295547"/>
              <a:ext cx="196875" cy="291597"/>
            </a:xfrm>
            <a:custGeom>
              <a:avLst/>
              <a:gdLst/>
              <a:ahLst/>
              <a:cxnLst/>
              <a:rect l="l" t="t" r="r" b="b"/>
              <a:pathLst>
                <a:path w="954" h="1413" extrusionOk="0">
                  <a:moveTo>
                    <a:pt x="463" y="0"/>
                  </a:moveTo>
                  <a:cubicBezTo>
                    <a:pt x="423" y="0"/>
                    <a:pt x="380" y="17"/>
                    <a:pt x="334" y="55"/>
                  </a:cubicBezTo>
                  <a:cubicBezTo>
                    <a:pt x="1" y="329"/>
                    <a:pt x="656" y="1293"/>
                    <a:pt x="953" y="1412"/>
                  </a:cubicBezTo>
                  <a:cubicBezTo>
                    <a:pt x="953" y="1412"/>
                    <a:pt x="828" y="0"/>
                    <a:pt x="463"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4" name="Google Shape;3264;p49"/>
            <p:cNvSpPr/>
            <p:nvPr/>
          </p:nvSpPr>
          <p:spPr>
            <a:xfrm>
              <a:off x="-2469450" y="3655453"/>
              <a:ext cx="282104" cy="139711"/>
            </a:xfrm>
            <a:custGeom>
              <a:avLst/>
              <a:gdLst/>
              <a:ahLst/>
              <a:cxnLst/>
              <a:rect l="l" t="t" r="r" b="b"/>
              <a:pathLst>
                <a:path w="1367" h="677" extrusionOk="0">
                  <a:moveTo>
                    <a:pt x="1096" y="1"/>
                  </a:moveTo>
                  <a:cubicBezTo>
                    <a:pt x="734" y="1"/>
                    <a:pt x="0" y="299"/>
                    <a:pt x="266" y="597"/>
                  </a:cubicBezTo>
                  <a:cubicBezTo>
                    <a:pt x="315" y="653"/>
                    <a:pt x="378" y="677"/>
                    <a:pt x="448" y="677"/>
                  </a:cubicBezTo>
                  <a:cubicBezTo>
                    <a:pt x="809" y="677"/>
                    <a:pt x="1366" y="53"/>
                    <a:pt x="1207" y="14"/>
                  </a:cubicBezTo>
                  <a:cubicBezTo>
                    <a:pt x="1177" y="5"/>
                    <a:pt x="1139" y="1"/>
                    <a:pt x="1096"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5" name="Google Shape;3265;p49"/>
            <p:cNvSpPr/>
            <p:nvPr/>
          </p:nvSpPr>
          <p:spPr>
            <a:xfrm>
              <a:off x="-1087817" y="2945752"/>
              <a:ext cx="113502" cy="378478"/>
            </a:xfrm>
            <a:custGeom>
              <a:avLst/>
              <a:gdLst/>
              <a:ahLst/>
              <a:cxnLst/>
              <a:rect l="l" t="t" r="r" b="b"/>
              <a:pathLst>
                <a:path w="550" h="1834" extrusionOk="0">
                  <a:moveTo>
                    <a:pt x="275" y="0"/>
                  </a:moveTo>
                  <a:cubicBezTo>
                    <a:pt x="218" y="0"/>
                    <a:pt x="165" y="27"/>
                    <a:pt x="132" y="71"/>
                  </a:cubicBezTo>
                  <a:cubicBezTo>
                    <a:pt x="1" y="250"/>
                    <a:pt x="72" y="309"/>
                    <a:pt x="48" y="857"/>
                  </a:cubicBezTo>
                  <a:cubicBezTo>
                    <a:pt x="25" y="1250"/>
                    <a:pt x="13" y="1833"/>
                    <a:pt x="13" y="1833"/>
                  </a:cubicBezTo>
                  <a:cubicBezTo>
                    <a:pt x="13" y="1833"/>
                    <a:pt x="13" y="1834"/>
                    <a:pt x="14" y="1834"/>
                  </a:cubicBezTo>
                  <a:cubicBezTo>
                    <a:pt x="47" y="1834"/>
                    <a:pt x="478" y="1336"/>
                    <a:pt x="525" y="524"/>
                  </a:cubicBezTo>
                  <a:cubicBezTo>
                    <a:pt x="549" y="137"/>
                    <a:pt x="403" y="0"/>
                    <a:pt x="275"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6" name="Google Shape;3266;p49"/>
            <p:cNvSpPr/>
            <p:nvPr/>
          </p:nvSpPr>
          <p:spPr>
            <a:xfrm>
              <a:off x="-1213082" y="3405747"/>
              <a:ext cx="304805" cy="104009"/>
            </a:xfrm>
            <a:custGeom>
              <a:avLst/>
              <a:gdLst/>
              <a:ahLst/>
              <a:cxnLst/>
              <a:rect l="l" t="t" r="r" b="b"/>
              <a:pathLst>
                <a:path w="1477" h="504" extrusionOk="0">
                  <a:moveTo>
                    <a:pt x="734" y="1"/>
                  </a:moveTo>
                  <a:cubicBezTo>
                    <a:pt x="368" y="1"/>
                    <a:pt x="1" y="92"/>
                    <a:pt x="1" y="92"/>
                  </a:cubicBezTo>
                  <a:cubicBezTo>
                    <a:pt x="1" y="92"/>
                    <a:pt x="453" y="235"/>
                    <a:pt x="620" y="307"/>
                  </a:cubicBezTo>
                  <a:cubicBezTo>
                    <a:pt x="800" y="374"/>
                    <a:pt x="1116" y="503"/>
                    <a:pt x="1303" y="503"/>
                  </a:cubicBezTo>
                  <a:cubicBezTo>
                    <a:pt x="1412" y="503"/>
                    <a:pt x="1476" y="458"/>
                    <a:pt x="1441" y="331"/>
                  </a:cubicBezTo>
                  <a:cubicBezTo>
                    <a:pt x="1369" y="70"/>
                    <a:pt x="1052" y="1"/>
                    <a:pt x="734"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7" name="Google Shape;3267;p49"/>
            <p:cNvSpPr/>
            <p:nvPr/>
          </p:nvSpPr>
          <p:spPr>
            <a:xfrm>
              <a:off x="-1304916" y="3148612"/>
              <a:ext cx="136203" cy="295931"/>
            </a:xfrm>
            <a:custGeom>
              <a:avLst/>
              <a:gdLst/>
              <a:ahLst/>
              <a:cxnLst/>
              <a:rect l="l" t="t" r="r" b="b"/>
              <a:pathLst>
                <a:path w="660" h="1434" extrusionOk="0">
                  <a:moveTo>
                    <a:pt x="354" y="1"/>
                  </a:moveTo>
                  <a:cubicBezTo>
                    <a:pt x="0" y="1"/>
                    <a:pt x="219" y="1434"/>
                    <a:pt x="219" y="1434"/>
                  </a:cubicBezTo>
                  <a:cubicBezTo>
                    <a:pt x="219" y="1434"/>
                    <a:pt x="505" y="1148"/>
                    <a:pt x="612" y="767"/>
                  </a:cubicBezTo>
                  <a:cubicBezTo>
                    <a:pt x="660" y="541"/>
                    <a:pt x="660" y="172"/>
                    <a:pt x="469" y="41"/>
                  </a:cubicBezTo>
                  <a:cubicBezTo>
                    <a:pt x="425" y="13"/>
                    <a:pt x="387" y="1"/>
                    <a:pt x="354"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8" name="Google Shape;3268;p49"/>
            <p:cNvSpPr/>
            <p:nvPr/>
          </p:nvSpPr>
          <p:spPr>
            <a:xfrm>
              <a:off x="-1376526" y="3502740"/>
              <a:ext cx="328743" cy="118455"/>
            </a:xfrm>
            <a:custGeom>
              <a:avLst/>
              <a:gdLst/>
              <a:ahLst/>
              <a:cxnLst/>
              <a:rect l="l" t="t" r="r" b="b"/>
              <a:pathLst>
                <a:path w="1593" h="574" extrusionOk="0">
                  <a:moveTo>
                    <a:pt x="713" y="0"/>
                  </a:moveTo>
                  <a:cubicBezTo>
                    <a:pt x="345" y="0"/>
                    <a:pt x="1" y="89"/>
                    <a:pt x="7" y="146"/>
                  </a:cubicBezTo>
                  <a:cubicBezTo>
                    <a:pt x="16" y="227"/>
                    <a:pt x="942" y="573"/>
                    <a:pt x="1369" y="573"/>
                  </a:cubicBezTo>
                  <a:cubicBezTo>
                    <a:pt x="1507" y="573"/>
                    <a:pt x="1593" y="537"/>
                    <a:pt x="1578" y="444"/>
                  </a:cubicBezTo>
                  <a:cubicBezTo>
                    <a:pt x="1523" y="100"/>
                    <a:pt x="1104" y="0"/>
                    <a:pt x="713"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69" name="Google Shape;3269;p49"/>
            <p:cNvSpPr/>
            <p:nvPr/>
          </p:nvSpPr>
          <p:spPr>
            <a:xfrm>
              <a:off x="-1478059" y="3274084"/>
              <a:ext cx="176651" cy="298201"/>
            </a:xfrm>
            <a:custGeom>
              <a:avLst/>
              <a:gdLst/>
              <a:ahLst/>
              <a:cxnLst/>
              <a:rect l="l" t="t" r="r" b="b"/>
              <a:pathLst>
                <a:path w="856" h="1445" extrusionOk="0">
                  <a:moveTo>
                    <a:pt x="373" y="0"/>
                  </a:moveTo>
                  <a:cubicBezTo>
                    <a:pt x="1" y="0"/>
                    <a:pt x="11" y="1445"/>
                    <a:pt x="11" y="1445"/>
                  </a:cubicBezTo>
                  <a:cubicBezTo>
                    <a:pt x="284" y="1314"/>
                    <a:pt x="856" y="290"/>
                    <a:pt x="487" y="40"/>
                  </a:cubicBezTo>
                  <a:cubicBezTo>
                    <a:pt x="445" y="13"/>
                    <a:pt x="407" y="0"/>
                    <a:pt x="373"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0" name="Google Shape;3270;p49"/>
            <p:cNvSpPr/>
            <p:nvPr/>
          </p:nvSpPr>
          <p:spPr>
            <a:xfrm>
              <a:off x="-897959" y="3097846"/>
              <a:ext cx="269310" cy="99469"/>
            </a:xfrm>
            <a:custGeom>
              <a:avLst/>
              <a:gdLst/>
              <a:ahLst/>
              <a:cxnLst/>
              <a:rect l="l" t="t" r="r" b="b"/>
              <a:pathLst>
                <a:path w="1305" h="482" extrusionOk="0">
                  <a:moveTo>
                    <a:pt x="986" y="0"/>
                  </a:moveTo>
                  <a:cubicBezTo>
                    <a:pt x="647" y="0"/>
                    <a:pt x="1" y="446"/>
                    <a:pt x="69" y="465"/>
                  </a:cubicBezTo>
                  <a:cubicBezTo>
                    <a:pt x="101" y="476"/>
                    <a:pt x="152" y="481"/>
                    <a:pt x="214" y="481"/>
                  </a:cubicBezTo>
                  <a:cubicBezTo>
                    <a:pt x="569" y="481"/>
                    <a:pt x="1304" y="316"/>
                    <a:pt x="1152" y="72"/>
                  </a:cubicBezTo>
                  <a:cubicBezTo>
                    <a:pt x="1118" y="21"/>
                    <a:pt x="1059" y="0"/>
                    <a:pt x="986"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1" name="Google Shape;3271;p49"/>
            <p:cNvSpPr/>
            <p:nvPr/>
          </p:nvSpPr>
          <p:spPr>
            <a:xfrm>
              <a:off x="-1105771" y="3317009"/>
              <a:ext cx="175619" cy="51386"/>
            </a:xfrm>
            <a:custGeom>
              <a:avLst/>
              <a:gdLst/>
              <a:ahLst/>
              <a:cxnLst/>
              <a:rect l="l" t="t" r="r" b="b"/>
              <a:pathLst>
                <a:path w="851" h="249" extrusionOk="0">
                  <a:moveTo>
                    <a:pt x="507" y="0"/>
                  </a:moveTo>
                  <a:cubicBezTo>
                    <a:pt x="270" y="0"/>
                    <a:pt x="0" y="66"/>
                    <a:pt x="28" y="94"/>
                  </a:cubicBezTo>
                  <a:cubicBezTo>
                    <a:pt x="104" y="154"/>
                    <a:pt x="423" y="248"/>
                    <a:pt x="638" y="248"/>
                  </a:cubicBezTo>
                  <a:cubicBezTo>
                    <a:pt x="762" y="248"/>
                    <a:pt x="851" y="217"/>
                    <a:pt x="838" y="130"/>
                  </a:cubicBezTo>
                  <a:cubicBezTo>
                    <a:pt x="818" y="32"/>
                    <a:pt x="671" y="0"/>
                    <a:pt x="507"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2" name="Google Shape;3272;p49"/>
            <p:cNvSpPr/>
            <p:nvPr/>
          </p:nvSpPr>
          <p:spPr>
            <a:xfrm>
              <a:off x="-1516237" y="3608814"/>
              <a:ext cx="280453" cy="119487"/>
            </a:xfrm>
            <a:custGeom>
              <a:avLst/>
              <a:gdLst/>
              <a:ahLst/>
              <a:cxnLst/>
              <a:rect l="l" t="t" r="r" b="b"/>
              <a:pathLst>
                <a:path w="1359" h="579" extrusionOk="0">
                  <a:moveTo>
                    <a:pt x="307" y="0"/>
                  </a:moveTo>
                  <a:cubicBezTo>
                    <a:pt x="244" y="0"/>
                    <a:pt x="189" y="8"/>
                    <a:pt x="148" y="25"/>
                  </a:cubicBezTo>
                  <a:cubicBezTo>
                    <a:pt x="1" y="84"/>
                    <a:pt x="661" y="579"/>
                    <a:pt x="1019" y="579"/>
                  </a:cubicBezTo>
                  <a:cubicBezTo>
                    <a:pt x="1095" y="579"/>
                    <a:pt x="1158" y="556"/>
                    <a:pt x="1196" y="502"/>
                  </a:cubicBezTo>
                  <a:cubicBezTo>
                    <a:pt x="1359" y="277"/>
                    <a:pt x="684" y="0"/>
                    <a:pt x="307" y="0"/>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3" name="Google Shape;3273;p49"/>
            <p:cNvSpPr/>
            <p:nvPr/>
          </p:nvSpPr>
          <p:spPr>
            <a:xfrm>
              <a:off x="-1220512" y="2940180"/>
              <a:ext cx="112058" cy="214416"/>
            </a:xfrm>
            <a:custGeom>
              <a:avLst/>
              <a:gdLst/>
              <a:ahLst/>
              <a:cxnLst/>
              <a:rect l="l" t="t" r="r" b="b"/>
              <a:pathLst>
                <a:path w="543" h="1039" extrusionOk="0">
                  <a:moveTo>
                    <a:pt x="282" y="1"/>
                  </a:moveTo>
                  <a:cubicBezTo>
                    <a:pt x="265" y="1"/>
                    <a:pt x="247" y="5"/>
                    <a:pt x="227" y="15"/>
                  </a:cubicBezTo>
                  <a:cubicBezTo>
                    <a:pt x="1" y="134"/>
                    <a:pt x="334" y="1039"/>
                    <a:pt x="406" y="1039"/>
                  </a:cubicBezTo>
                  <a:cubicBezTo>
                    <a:pt x="495" y="1039"/>
                    <a:pt x="542" y="1"/>
                    <a:pt x="282"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4" name="Google Shape;3274;p49"/>
            <p:cNvSpPr/>
            <p:nvPr/>
          </p:nvSpPr>
          <p:spPr>
            <a:xfrm>
              <a:off x="-1797929" y="3035522"/>
              <a:ext cx="961053" cy="635199"/>
            </a:xfrm>
            <a:custGeom>
              <a:avLst/>
              <a:gdLst/>
              <a:ahLst/>
              <a:cxnLst/>
              <a:rect l="l" t="t" r="r" b="b"/>
              <a:pathLst>
                <a:path w="4657" h="3078" extrusionOk="0">
                  <a:moveTo>
                    <a:pt x="4580" y="1"/>
                  </a:moveTo>
                  <a:cubicBezTo>
                    <a:pt x="4559" y="1"/>
                    <a:pt x="4538" y="9"/>
                    <a:pt x="4525" y="29"/>
                  </a:cubicBezTo>
                  <a:cubicBezTo>
                    <a:pt x="4525" y="29"/>
                    <a:pt x="4466" y="89"/>
                    <a:pt x="4359" y="196"/>
                  </a:cubicBezTo>
                  <a:cubicBezTo>
                    <a:pt x="4251" y="303"/>
                    <a:pt x="4109" y="458"/>
                    <a:pt x="3930" y="636"/>
                  </a:cubicBezTo>
                  <a:cubicBezTo>
                    <a:pt x="3847" y="732"/>
                    <a:pt x="3751" y="839"/>
                    <a:pt x="3656" y="946"/>
                  </a:cubicBezTo>
                  <a:cubicBezTo>
                    <a:pt x="3561" y="1053"/>
                    <a:pt x="3454" y="1160"/>
                    <a:pt x="3335" y="1279"/>
                  </a:cubicBezTo>
                  <a:cubicBezTo>
                    <a:pt x="3216" y="1386"/>
                    <a:pt x="3085" y="1494"/>
                    <a:pt x="2966" y="1601"/>
                  </a:cubicBezTo>
                  <a:cubicBezTo>
                    <a:pt x="2835" y="1696"/>
                    <a:pt x="2704" y="1815"/>
                    <a:pt x="2561" y="1910"/>
                  </a:cubicBezTo>
                  <a:cubicBezTo>
                    <a:pt x="2418" y="2006"/>
                    <a:pt x="2287" y="2113"/>
                    <a:pt x="2144" y="2196"/>
                  </a:cubicBezTo>
                  <a:cubicBezTo>
                    <a:pt x="2073" y="2244"/>
                    <a:pt x="2001" y="2291"/>
                    <a:pt x="1930" y="2339"/>
                  </a:cubicBezTo>
                  <a:cubicBezTo>
                    <a:pt x="1858" y="2375"/>
                    <a:pt x="1787" y="2410"/>
                    <a:pt x="1715" y="2446"/>
                  </a:cubicBezTo>
                  <a:cubicBezTo>
                    <a:pt x="1644" y="2482"/>
                    <a:pt x="1572" y="2506"/>
                    <a:pt x="1501" y="2541"/>
                  </a:cubicBezTo>
                  <a:cubicBezTo>
                    <a:pt x="1430" y="2565"/>
                    <a:pt x="1346" y="2577"/>
                    <a:pt x="1287" y="2601"/>
                  </a:cubicBezTo>
                  <a:cubicBezTo>
                    <a:pt x="1144" y="2637"/>
                    <a:pt x="1013" y="2684"/>
                    <a:pt x="882" y="2720"/>
                  </a:cubicBezTo>
                  <a:cubicBezTo>
                    <a:pt x="763" y="2744"/>
                    <a:pt x="656" y="2779"/>
                    <a:pt x="549" y="2815"/>
                  </a:cubicBezTo>
                  <a:cubicBezTo>
                    <a:pt x="453" y="2839"/>
                    <a:pt x="370" y="2851"/>
                    <a:pt x="299" y="2875"/>
                  </a:cubicBezTo>
                  <a:cubicBezTo>
                    <a:pt x="144" y="2910"/>
                    <a:pt x="60" y="2934"/>
                    <a:pt x="60" y="2934"/>
                  </a:cubicBezTo>
                  <a:cubicBezTo>
                    <a:pt x="25" y="2946"/>
                    <a:pt x="1" y="2970"/>
                    <a:pt x="1" y="3006"/>
                  </a:cubicBezTo>
                  <a:cubicBezTo>
                    <a:pt x="13" y="3041"/>
                    <a:pt x="37" y="3077"/>
                    <a:pt x="84" y="3077"/>
                  </a:cubicBezTo>
                  <a:cubicBezTo>
                    <a:pt x="84" y="3077"/>
                    <a:pt x="168" y="3077"/>
                    <a:pt x="322" y="3053"/>
                  </a:cubicBezTo>
                  <a:cubicBezTo>
                    <a:pt x="406" y="3053"/>
                    <a:pt x="489" y="3041"/>
                    <a:pt x="596" y="3029"/>
                  </a:cubicBezTo>
                  <a:cubicBezTo>
                    <a:pt x="703" y="3006"/>
                    <a:pt x="822" y="2970"/>
                    <a:pt x="953" y="2934"/>
                  </a:cubicBezTo>
                  <a:cubicBezTo>
                    <a:pt x="1084" y="2910"/>
                    <a:pt x="1215" y="2851"/>
                    <a:pt x="1358" y="2791"/>
                  </a:cubicBezTo>
                  <a:cubicBezTo>
                    <a:pt x="1418" y="2756"/>
                    <a:pt x="1489" y="2732"/>
                    <a:pt x="1561" y="2696"/>
                  </a:cubicBezTo>
                  <a:cubicBezTo>
                    <a:pt x="1632" y="2648"/>
                    <a:pt x="1703" y="2613"/>
                    <a:pt x="1775" y="2577"/>
                  </a:cubicBezTo>
                  <a:cubicBezTo>
                    <a:pt x="1858" y="2541"/>
                    <a:pt x="1930" y="2506"/>
                    <a:pt x="2001" y="2470"/>
                  </a:cubicBezTo>
                  <a:cubicBezTo>
                    <a:pt x="2084" y="2434"/>
                    <a:pt x="2156" y="2398"/>
                    <a:pt x="2239" y="2351"/>
                  </a:cubicBezTo>
                  <a:cubicBezTo>
                    <a:pt x="2394" y="2279"/>
                    <a:pt x="2537" y="2184"/>
                    <a:pt x="2692" y="2089"/>
                  </a:cubicBezTo>
                  <a:cubicBezTo>
                    <a:pt x="2846" y="2006"/>
                    <a:pt x="2977" y="1886"/>
                    <a:pt x="3120" y="1791"/>
                  </a:cubicBezTo>
                  <a:cubicBezTo>
                    <a:pt x="3251" y="1684"/>
                    <a:pt x="3382" y="1577"/>
                    <a:pt x="3513" y="1458"/>
                  </a:cubicBezTo>
                  <a:cubicBezTo>
                    <a:pt x="3632" y="1351"/>
                    <a:pt x="3751" y="1255"/>
                    <a:pt x="3858" y="1148"/>
                  </a:cubicBezTo>
                  <a:cubicBezTo>
                    <a:pt x="3978" y="1041"/>
                    <a:pt x="4073" y="934"/>
                    <a:pt x="4156" y="839"/>
                  </a:cubicBezTo>
                  <a:cubicBezTo>
                    <a:pt x="4239" y="743"/>
                    <a:pt x="4311" y="636"/>
                    <a:pt x="4382" y="553"/>
                  </a:cubicBezTo>
                  <a:cubicBezTo>
                    <a:pt x="4442" y="470"/>
                    <a:pt x="4490" y="386"/>
                    <a:pt x="4537" y="327"/>
                  </a:cubicBezTo>
                  <a:cubicBezTo>
                    <a:pt x="4573" y="255"/>
                    <a:pt x="4597" y="196"/>
                    <a:pt x="4620" y="160"/>
                  </a:cubicBezTo>
                  <a:cubicBezTo>
                    <a:pt x="4632" y="124"/>
                    <a:pt x="4644" y="101"/>
                    <a:pt x="4644" y="101"/>
                  </a:cubicBezTo>
                  <a:cubicBezTo>
                    <a:pt x="4656" y="77"/>
                    <a:pt x="4656" y="41"/>
                    <a:pt x="4632" y="17"/>
                  </a:cubicBezTo>
                  <a:cubicBezTo>
                    <a:pt x="4616" y="7"/>
                    <a:pt x="4598" y="1"/>
                    <a:pt x="4580"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5" name="Google Shape;3275;p49"/>
            <p:cNvSpPr/>
            <p:nvPr/>
          </p:nvSpPr>
          <p:spPr>
            <a:xfrm>
              <a:off x="-2918300" y="3109815"/>
              <a:ext cx="1017392" cy="546048"/>
            </a:xfrm>
            <a:custGeom>
              <a:avLst/>
              <a:gdLst/>
              <a:ahLst/>
              <a:cxnLst/>
              <a:rect l="l" t="t" r="r" b="b"/>
              <a:pathLst>
                <a:path w="4930" h="2646" extrusionOk="0">
                  <a:moveTo>
                    <a:pt x="92" y="1"/>
                  </a:moveTo>
                  <a:cubicBezTo>
                    <a:pt x="78" y="1"/>
                    <a:pt x="63" y="4"/>
                    <a:pt x="48" y="14"/>
                  </a:cubicBezTo>
                  <a:cubicBezTo>
                    <a:pt x="13" y="26"/>
                    <a:pt x="1" y="74"/>
                    <a:pt x="24" y="110"/>
                  </a:cubicBezTo>
                  <a:cubicBezTo>
                    <a:pt x="24" y="110"/>
                    <a:pt x="36" y="133"/>
                    <a:pt x="60" y="169"/>
                  </a:cubicBezTo>
                  <a:cubicBezTo>
                    <a:pt x="84" y="205"/>
                    <a:pt x="108" y="253"/>
                    <a:pt x="155" y="312"/>
                  </a:cubicBezTo>
                  <a:cubicBezTo>
                    <a:pt x="203" y="383"/>
                    <a:pt x="263" y="455"/>
                    <a:pt x="334" y="538"/>
                  </a:cubicBezTo>
                  <a:cubicBezTo>
                    <a:pt x="405" y="610"/>
                    <a:pt x="489" y="705"/>
                    <a:pt x="584" y="800"/>
                  </a:cubicBezTo>
                  <a:cubicBezTo>
                    <a:pt x="679" y="884"/>
                    <a:pt x="786" y="979"/>
                    <a:pt x="905" y="1074"/>
                  </a:cubicBezTo>
                  <a:cubicBezTo>
                    <a:pt x="1025" y="1169"/>
                    <a:pt x="1156" y="1253"/>
                    <a:pt x="1286" y="1360"/>
                  </a:cubicBezTo>
                  <a:cubicBezTo>
                    <a:pt x="1417" y="1455"/>
                    <a:pt x="1560" y="1550"/>
                    <a:pt x="1703" y="1646"/>
                  </a:cubicBezTo>
                  <a:cubicBezTo>
                    <a:pt x="1858" y="1729"/>
                    <a:pt x="2001" y="1824"/>
                    <a:pt x="2168" y="1907"/>
                  </a:cubicBezTo>
                  <a:cubicBezTo>
                    <a:pt x="2322" y="1979"/>
                    <a:pt x="2477" y="2062"/>
                    <a:pt x="2644" y="2122"/>
                  </a:cubicBezTo>
                  <a:cubicBezTo>
                    <a:pt x="2715" y="2158"/>
                    <a:pt x="2799" y="2181"/>
                    <a:pt x="2882" y="2217"/>
                  </a:cubicBezTo>
                  <a:cubicBezTo>
                    <a:pt x="2953" y="2253"/>
                    <a:pt x="3037" y="2277"/>
                    <a:pt x="3108" y="2300"/>
                  </a:cubicBezTo>
                  <a:cubicBezTo>
                    <a:pt x="3191" y="2336"/>
                    <a:pt x="3263" y="2360"/>
                    <a:pt x="3334" y="2396"/>
                  </a:cubicBezTo>
                  <a:cubicBezTo>
                    <a:pt x="3406" y="2419"/>
                    <a:pt x="3489" y="2443"/>
                    <a:pt x="3561" y="2467"/>
                  </a:cubicBezTo>
                  <a:cubicBezTo>
                    <a:pt x="3703" y="2515"/>
                    <a:pt x="3834" y="2562"/>
                    <a:pt x="3965" y="2586"/>
                  </a:cubicBezTo>
                  <a:cubicBezTo>
                    <a:pt x="4096" y="2610"/>
                    <a:pt x="4215" y="2622"/>
                    <a:pt x="4323" y="2634"/>
                  </a:cubicBezTo>
                  <a:cubicBezTo>
                    <a:pt x="4442" y="2634"/>
                    <a:pt x="4537" y="2634"/>
                    <a:pt x="4608" y="2646"/>
                  </a:cubicBezTo>
                  <a:cubicBezTo>
                    <a:pt x="4763" y="2634"/>
                    <a:pt x="4846" y="2634"/>
                    <a:pt x="4846" y="2634"/>
                  </a:cubicBezTo>
                  <a:cubicBezTo>
                    <a:pt x="4882" y="2634"/>
                    <a:pt x="4918" y="2610"/>
                    <a:pt x="4918" y="2574"/>
                  </a:cubicBezTo>
                  <a:cubicBezTo>
                    <a:pt x="4930" y="2539"/>
                    <a:pt x="4906" y="2491"/>
                    <a:pt x="4858" y="2491"/>
                  </a:cubicBezTo>
                  <a:cubicBezTo>
                    <a:pt x="4858" y="2491"/>
                    <a:pt x="4775" y="2467"/>
                    <a:pt x="4620" y="2455"/>
                  </a:cubicBezTo>
                  <a:cubicBezTo>
                    <a:pt x="4549" y="2443"/>
                    <a:pt x="4465" y="2431"/>
                    <a:pt x="4358" y="2419"/>
                  </a:cubicBezTo>
                  <a:cubicBezTo>
                    <a:pt x="4251" y="2396"/>
                    <a:pt x="4144" y="2372"/>
                    <a:pt x="4013" y="2348"/>
                  </a:cubicBezTo>
                  <a:cubicBezTo>
                    <a:pt x="3894" y="2336"/>
                    <a:pt x="3763" y="2300"/>
                    <a:pt x="3608" y="2277"/>
                  </a:cubicBezTo>
                  <a:cubicBezTo>
                    <a:pt x="3537" y="2265"/>
                    <a:pt x="3465" y="2253"/>
                    <a:pt x="3394" y="2229"/>
                  </a:cubicBezTo>
                  <a:cubicBezTo>
                    <a:pt x="3322" y="2205"/>
                    <a:pt x="3239" y="2181"/>
                    <a:pt x="3168" y="2158"/>
                  </a:cubicBezTo>
                  <a:cubicBezTo>
                    <a:pt x="3096" y="2134"/>
                    <a:pt x="3013" y="2098"/>
                    <a:pt x="2941" y="2074"/>
                  </a:cubicBezTo>
                  <a:cubicBezTo>
                    <a:pt x="2858" y="2038"/>
                    <a:pt x="2787" y="1991"/>
                    <a:pt x="2715" y="1955"/>
                  </a:cubicBezTo>
                  <a:cubicBezTo>
                    <a:pt x="2560" y="1884"/>
                    <a:pt x="2418" y="1788"/>
                    <a:pt x="2275" y="1705"/>
                  </a:cubicBezTo>
                  <a:cubicBezTo>
                    <a:pt x="2120" y="1622"/>
                    <a:pt x="1989" y="1526"/>
                    <a:pt x="1846" y="1443"/>
                  </a:cubicBezTo>
                  <a:cubicBezTo>
                    <a:pt x="1703" y="1336"/>
                    <a:pt x="1572" y="1253"/>
                    <a:pt x="1441" y="1145"/>
                  </a:cubicBezTo>
                  <a:cubicBezTo>
                    <a:pt x="1310" y="1050"/>
                    <a:pt x="1191" y="955"/>
                    <a:pt x="1084" y="848"/>
                  </a:cubicBezTo>
                  <a:cubicBezTo>
                    <a:pt x="977" y="753"/>
                    <a:pt x="882" y="657"/>
                    <a:pt x="786" y="574"/>
                  </a:cubicBezTo>
                  <a:cubicBezTo>
                    <a:pt x="596" y="407"/>
                    <a:pt x="429" y="264"/>
                    <a:pt x="322" y="169"/>
                  </a:cubicBezTo>
                  <a:cubicBezTo>
                    <a:pt x="203" y="74"/>
                    <a:pt x="132" y="14"/>
                    <a:pt x="132" y="14"/>
                  </a:cubicBezTo>
                  <a:cubicBezTo>
                    <a:pt x="125" y="8"/>
                    <a:pt x="110" y="1"/>
                    <a:pt x="92" y="1"/>
                  </a:cubicBezTo>
                  <a:close/>
                </a:path>
              </a:pathLst>
            </a:custGeom>
            <a:solidFill>
              <a:schemeClr val="accen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6" name="Google Shape;3276;p49"/>
            <p:cNvSpPr/>
            <p:nvPr/>
          </p:nvSpPr>
          <p:spPr>
            <a:xfrm>
              <a:off x="-2045793" y="3568079"/>
              <a:ext cx="387162" cy="280956"/>
            </a:xfrm>
            <a:custGeom>
              <a:avLst/>
              <a:gdLst/>
              <a:ahLst/>
              <a:cxnLst/>
              <a:rect l="l" t="t" r="r" b="b"/>
              <a:pathLst>
                <a:path w="1345" h="976" extrusionOk="0">
                  <a:moveTo>
                    <a:pt x="578" y="0"/>
                  </a:moveTo>
                  <a:cubicBezTo>
                    <a:pt x="459" y="0"/>
                    <a:pt x="329" y="43"/>
                    <a:pt x="214" y="159"/>
                  </a:cubicBezTo>
                  <a:cubicBezTo>
                    <a:pt x="0" y="361"/>
                    <a:pt x="20" y="975"/>
                    <a:pt x="571" y="975"/>
                  </a:cubicBezTo>
                  <a:cubicBezTo>
                    <a:pt x="605" y="975"/>
                    <a:pt x="640" y="973"/>
                    <a:pt x="678" y="968"/>
                  </a:cubicBezTo>
                  <a:cubicBezTo>
                    <a:pt x="1345" y="885"/>
                    <a:pt x="999" y="171"/>
                    <a:pt x="845" y="75"/>
                  </a:cubicBezTo>
                  <a:cubicBezTo>
                    <a:pt x="773" y="32"/>
                    <a:pt x="679" y="0"/>
                    <a:pt x="578" y="0"/>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7" name="Google Shape;3277;p49"/>
            <p:cNvSpPr/>
            <p:nvPr/>
          </p:nvSpPr>
          <p:spPr>
            <a:xfrm>
              <a:off x="-1799390" y="3427313"/>
              <a:ext cx="366148" cy="258503"/>
            </a:xfrm>
            <a:custGeom>
              <a:avLst/>
              <a:gdLst/>
              <a:ahLst/>
              <a:cxnLst/>
              <a:rect l="l" t="t" r="r" b="b"/>
              <a:pathLst>
                <a:path w="1272" h="898" extrusionOk="0">
                  <a:moveTo>
                    <a:pt x="627" y="1"/>
                  </a:moveTo>
                  <a:cubicBezTo>
                    <a:pt x="559" y="1"/>
                    <a:pt x="484" y="20"/>
                    <a:pt x="405" y="64"/>
                  </a:cubicBezTo>
                  <a:cubicBezTo>
                    <a:pt x="120" y="219"/>
                    <a:pt x="1" y="898"/>
                    <a:pt x="679" y="898"/>
                  </a:cubicBezTo>
                  <a:cubicBezTo>
                    <a:pt x="1271" y="898"/>
                    <a:pt x="1093" y="1"/>
                    <a:pt x="627" y="1"/>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8" name="Google Shape;3278;p49"/>
            <p:cNvSpPr/>
            <p:nvPr/>
          </p:nvSpPr>
          <p:spPr>
            <a:xfrm>
              <a:off x="-2030537" y="3281078"/>
              <a:ext cx="306563" cy="275775"/>
            </a:xfrm>
            <a:custGeom>
              <a:avLst/>
              <a:gdLst/>
              <a:ahLst/>
              <a:cxnLst/>
              <a:rect l="l" t="t" r="r" b="b"/>
              <a:pathLst>
                <a:path w="1065" h="958" extrusionOk="0">
                  <a:moveTo>
                    <a:pt x="513" y="47"/>
                  </a:moveTo>
                  <a:cubicBezTo>
                    <a:pt x="367" y="47"/>
                    <a:pt x="1" y="315"/>
                    <a:pt x="161" y="715"/>
                  </a:cubicBezTo>
                  <a:cubicBezTo>
                    <a:pt x="226" y="882"/>
                    <a:pt x="383" y="957"/>
                    <a:pt x="546" y="957"/>
                  </a:cubicBezTo>
                  <a:cubicBezTo>
                    <a:pt x="799" y="957"/>
                    <a:pt x="1064" y="775"/>
                    <a:pt x="1006" y="477"/>
                  </a:cubicBezTo>
                  <a:cubicBezTo>
                    <a:pt x="911" y="1"/>
                    <a:pt x="661" y="72"/>
                    <a:pt x="530" y="48"/>
                  </a:cubicBezTo>
                  <a:cubicBezTo>
                    <a:pt x="524" y="47"/>
                    <a:pt x="519" y="47"/>
                    <a:pt x="513" y="47"/>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79" name="Google Shape;3279;p49"/>
            <p:cNvSpPr/>
            <p:nvPr/>
          </p:nvSpPr>
          <p:spPr>
            <a:xfrm>
              <a:off x="-2045983" y="896308"/>
              <a:ext cx="71403" cy="93072"/>
            </a:xfrm>
            <a:custGeom>
              <a:avLst/>
              <a:gdLst/>
              <a:ahLst/>
              <a:cxnLst/>
              <a:rect l="l" t="t" r="r" b="b"/>
              <a:pathLst>
                <a:path w="346" h="451" extrusionOk="0">
                  <a:moveTo>
                    <a:pt x="111" y="1"/>
                  </a:moveTo>
                  <a:cubicBezTo>
                    <a:pt x="62" y="1"/>
                    <a:pt x="15" y="41"/>
                    <a:pt x="24" y="96"/>
                  </a:cubicBezTo>
                  <a:cubicBezTo>
                    <a:pt x="24" y="132"/>
                    <a:pt x="12" y="180"/>
                    <a:pt x="12" y="215"/>
                  </a:cubicBezTo>
                  <a:cubicBezTo>
                    <a:pt x="0" y="287"/>
                    <a:pt x="36" y="346"/>
                    <a:pt x="84" y="406"/>
                  </a:cubicBezTo>
                  <a:cubicBezTo>
                    <a:pt x="113" y="435"/>
                    <a:pt x="154" y="450"/>
                    <a:pt x="196" y="450"/>
                  </a:cubicBezTo>
                  <a:cubicBezTo>
                    <a:pt x="224" y="450"/>
                    <a:pt x="251" y="444"/>
                    <a:pt x="274" y="430"/>
                  </a:cubicBezTo>
                  <a:cubicBezTo>
                    <a:pt x="334" y="394"/>
                    <a:pt x="346" y="334"/>
                    <a:pt x="346" y="263"/>
                  </a:cubicBezTo>
                  <a:cubicBezTo>
                    <a:pt x="346" y="239"/>
                    <a:pt x="334" y="215"/>
                    <a:pt x="322" y="191"/>
                  </a:cubicBezTo>
                  <a:cubicBezTo>
                    <a:pt x="310" y="156"/>
                    <a:pt x="286" y="132"/>
                    <a:pt x="262" y="108"/>
                  </a:cubicBezTo>
                  <a:cubicBezTo>
                    <a:pt x="227" y="84"/>
                    <a:pt x="191" y="49"/>
                    <a:pt x="155" y="13"/>
                  </a:cubicBezTo>
                  <a:cubicBezTo>
                    <a:pt x="141" y="5"/>
                    <a:pt x="126" y="1"/>
                    <a:pt x="111" y="1"/>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80" name="Google Shape;3280;p49"/>
            <p:cNvSpPr/>
            <p:nvPr/>
          </p:nvSpPr>
          <p:spPr>
            <a:xfrm>
              <a:off x="-1845600" y="937994"/>
              <a:ext cx="113915" cy="87500"/>
            </a:xfrm>
            <a:custGeom>
              <a:avLst/>
              <a:gdLst/>
              <a:ahLst/>
              <a:cxnLst/>
              <a:rect l="l" t="t" r="r" b="b"/>
              <a:pathLst>
                <a:path w="552" h="424" extrusionOk="0">
                  <a:moveTo>
                    <a:pt x="141" y="20"/>
                  </a:moveTo>
                  <a:lnTo>
                    <a:pt x="141" y="20"/>
                  </a:lnTo>
                  <a:cubicBezTo>
                    <a:pt x="142" y="20"/>
                    <a:pt x="144" y="21"/>
                    <a:pt x="147" y="23"/>
                  </a:cubicBezTo>
                  <a:lnTo>
                    <a:pt x="147" y="23"/>
                  </a:lnTo>
                  <a:cubicBezTo>
                    <a:pt x="142" y="22"/>
                    <a:pt x="140" y="20"/>
                    <a:pt x="141" y="20"/>
                  </a:cubicBezTo>
                  <a:close/>
                  <a:moveTo>
                    <a:pt x="92" y="1"/>
                  </a:moveTo>
                  <a:cubicBezTo>
                    <a:pt x="44" y="1"/>
                    <a:pt x="1" y="46"/>
                    <a:pt x="18" y="97"/>
                  </a:cubicBezTo>
                  <a:cubicBezTo>
                    <a:pt x="29" y="168"/>
                    <a:pt x="41" y="228"/>
                    <a:pt x="101" y="287"/>
                  </a:cubicBezTo>
                  <a:cubicBezTo>
                    <a:pt x="149" y="347"/>
                    <a:pt x="220" y="394"/>
                    <a:pt x="303" y="418"/>
                  </a:cubicBezTo>
                  <a:cubicBezTo>
                    <a:pt x="317" y="422"/>
                    <a:pt x="330" y="423"/>
                    <a:pt x="343" y="423"/>
                  </a:cubicBezTo>
                  <a:cubicBezTo>
                    <a:pt x="493" y="423"/>
                    <a:pt x="552" y="176"/>
                    <a:pt x="387" y="132"/>
                  </a:cubicBezTo>
                  <a:cubicBezTo>
                    <a:pt x="339" y="120"/>
                    <a:pt x="291" y="109"/>
                    <a:pt x="256" y="85"/>
                  </a:cubicBezTo>
                  <a:cubicBezTo>
                    <a:pt x="232" y="73"/>
                    <a:pt x="220" y="61"/>
                    <a:pt x="196" y="49"/>
                  </a:cubicBezTo>
                  <a:cubicBezTo>
                    <a:pt x="184" y="49"/>
                    <a:pt x="172" y="37"/>
                    <a:pt x="160" y="25"/>
                  </a:cubicBezTo>
                  <a:cubicBezTo>
                    <a:pt x="154" y="25"/>
                    <a:pt x="150" y="24"/>
                    <a:pt x="147" y="24"/>
                  </a:cubicBezTo>
                  <a:lnTo>
                    <a:pt x="147" y="24"/>
                  </a:lnTo>
                  <a:cubicBezTo>
                    <a:pt x="130" y="8"/>
                    <a:pt x="111" y="1"/>
                    <a:pt x="92" y="1"/>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81" name="Google Shape;3281;p49"/>
            <p:cNvSpPr/>
            <p:nvPr/>
          </p:nvSpPr>
          <p:spPr>
            <a:xfrm>
              <a:off x="-1584132" y="931390"/>
              <a:ext cx="93691" cy="112677"/>
            </a:xfrm>
            <a:custGeom>
              <a:avLst/>
              <a:gdLst/>
              <a:ahLst/>
              <a:cxnLst/>
              <a:rect l="l" t="t" r="r" b="b"/>
              <a:pathLst>
                <a:path w="454" h="546" extrusionOk="0">
                  <a:moveTo>
                    <a:pt x="91" y="1"/>
                  </a:moveTo>
                  <a:cubicBezTo>
                    <a:pt x="51" y="1"/>
                    <a:pt x="13" y="27"/>
                    <a:pt x="13" y="81"/>
                  </a:cubicBezTo>
                  <a:cubicBezTo>
                    <a:pt x="1" y="272"/>
                    <a:pt x="84" y="414"/>
                    <a:pt x="227" y="522"/>
                  </a:cubicBezTo>
                  <a:cubicBezTo>
                    <a:pt x="248" y="538"/>
                    <a:pt x="269" y="546"/>
                    <a:pt x="290" y="546"/>
                  </a:cubicBezTo>
                  <a:cubicBezTo>
                    <a:pt x="384" y="546"/>
                    <a:pt x="454" y="390"/>
                    <a:pt x="346" y="331"/>
                  </a:cubicBezTo>
                  <a:cubicBezTo>
                    <a:pt x="251" y="283"/>
                    <a:pt x="191" y="200"/>
                    <a:pt x="179" y="81"/>
                  </a:cubicBezTo>
                  <a:cubicBezTo>
                    <a:pt x="173" y="27"/>
                    <a:pt x="132" y="1"/>
                    <a:pt x="91" y="1"/>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282" name="Google Shape;3282;p49"/>
            <p:cNvSpPr/>
            <p:nvPr/>
          </p:nvSpPr>
          <p:spPr>
            <a:xfrm>
              <a:off x="-1772752" y="2203239"/>
              <a:ext cx="272405" cy="1168040"/>
            </a:xfrm>
            <a:custGeom>
              <a:avLst/>
              <a:gdLst/>
              <a:ahLst/>
              <a:cxnLst/>
              <a:rect l="l" t="t" r="r" b="b"/>
              <a:pathLst>
                <a:path w="1320" h="5660" extrusionOk="0">
                  <a:moveTo>
                    <a:pt x="952" y="0"/>
                  </a:moveTo>
                  <a:cubicBezTo>
                    <a:pt x="945" y="0"/>
                    <a:pt x="939" y="4"/>
                    <a:pt x="939" y="14"/>
                  </a:cubicBezTo>
                  <a:cubicBezTo>
                    <a:pt x="808" y="847"/>
                    <a:pt x="605" y="1657"/>
                    <a:pt x="486" y="2490"/>
                  </a:cubicBezTo>
                  <a:cubicBezTo>
                    <a:pt x="367" y="3348"/>
                    <a:pt x="486" y="4395"/>
                    <a:pt x="117" y="5181"/>
                  </a:cubicBezTo>
                  <a:cubicBezTo>
                    <a:pt x="0" y="5425"/>
                    <a:pt x="170" y="5660"/>
                    <a:pt x="398" y="5660"/>
                  </a:cubicBezTo>
                  <a:cubicBezTo>
                    <a:pt x="449" y="5660"/>
                    <a:pt x="503" y="5648"/>
                    <a:pt x="558" y="5622"/>
                  </a:cubicBezTo>
                  <a:cubicBezTo>
                    <a:pt x="1320" y="5265"/>
                    <a:pt x="1058" y="4288"/>
                    <a:pt x="1058" y="3610"/>
                  </a:cubicBezTo>
                  <a:cubicBezTo>
                    <a:pt x="1058" y="2371"/>
                    <a:pt x="1189" y="1240"/>
                    <a:pt x="974" y="14"/>
                  </a:cubicBezTo>
                  <a:cubicBezTo>
                    <a:pt x="974" y="7"/>
                    <a:pt x="962" y="0"/>
                    <a:pt x="952" y="0"/>
                  </a:cubicBezTo>
                  <a:close/>
                </a:path>
              </a:pathLst>
            </a:custGeom>
            <a:solidFill>
              <a:srgbClr val="FFFFFF">
                <a:alpha val="25889"/>
              </a:srgb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11" name="Google Shape;3311;p49"/>
          <p:cNvGrpSpPr/>
          <p:nvPr/>
        </p:nvGrpSpPr>
        <p:grpSpPr>
          <a:xfrm>
            <a:off x="1129521" y="4681371"/>
            <a:ext cx="716109" cy="821207"/>
            <a:chOff x="5324921" y="2631136"/>
            <a:chExt cx="651439" cy="746955"/>
          </a:xfrm>
        </p:grpSpPr>
        <p:sp>
          <p:nvSpPr>
            <p:cNvPr id="3312" name="Google Shape;3312;p49"/>
            <p:cNvSpPr/>
            <p:nvPr/>
          </p:nvSpPr>
          <p:spPr>
            <a:xfrm>
              <a:off x="5765532" y="2785908"/>
              <a:ext cx="210828" cy="200937"/>
            </a:xfrm>
            <a:custGeom>
              <a:avLst/>
              <a:gdLst/>
              <a:ahLst/>
              <a:cxnLst/>
              <a:rect l="l" t="t" r="r" b="b"/>
              <a:pathLst>
                <a:path w="2025" h="1930" extrusionOk="0">
                  <a:moveTo>
                    <a:pt x="1012" y="1"/>
                  </a:moveTo>
                  <a:lnTo>
                    <a:pt x="727" y="667"/>
                  </a:lnTo>
                  <a:lnTo>
                    <a:pt x="0" y="739"/>
                  </a:lnTo>
                  <a:lnTo>
                    <a:pt x="548" y="1227"/>
                  </a:lnTo>
                  <a:lnTo>
                    <a:pt x="393" y="1929"/>
                  </a:lnTo>
                  <a:lnTo>
                    <a:pt x="1012" y="1560"/>
                  </a:lnTo>
                  <a:lnTo>
                    <a:pt x="1643" y="1929"/>
                  </a:lnTo>
                  <a:lnTo>
                    <a:pt x="1643" y="1929"/>
                  </a:lnTo>
                  <a:lnTo>
                    <a:pt x="1489" y="1227"/>
                  </a:lnTo>
                  <a:lnTo>
                    <a:pt x="2024" y="739"/>
                  </a:lnTo>
                  <a:lnTo>
                    <a:pt x="1310" y="667"/>
                  </a:lnTo>
                  <a:lnTo>
                    <a:pt x="1012"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13" name="Google Shape;3313;p49"/>
            <p:cNvSpPr/>
            <p:nvPr/>
          </p:nvSpPr>
          <p:spPr>
            <a:xfrm>
              <a:off x="5324921" y="2631136"/>
              <a:ext cx="125247" cy="119105"/>
            </a:xfrm>
            <a:custGeom>
              <a:avLst/>
              <a:gdLst/>
              <a:ahLst/>
              <a:cxnLst/>
              <a:rect l="l" t="t" r="r" b="b"/>
              <a:pathLst>
                <a:path w="1203" h="1144" extrusionOk="0">
                  <a:moveTo>
                    <a:pt x="595" y="1"/>
                  </a:moveTo>
                  <a:lnTo>
                    <a:pt x="429" y="394"/>
                  </a:lnTo>
                  <a:lnTo>
                    <a:pt x="0" y="429"/>
                  </a:lnTo>
                  <a:lnTo>
                    <a:pt x="322" y="715"/>
                  </a:lnTo>
                  <a:lnTo>
                    <a:pt x="226" y="1144"/>
                  </a:lnTo>
                  <a:lnTo>
                    <a:pt x="595" y="918"/>
                  </a:lnTo>
                  <a:lnTo>
                    <a:pt x="976" y="1144"/>
                  </a:lnTo>
                  <a:lnTo>
                    <a:pt x="881" y="715"/>
                  </a:lnTo>
                  <a:lnTo>
                    <a:pt x="1203" y="429"/>
                  </a:lnTo>
                  <a:lnTo>
                    <a:pt x="774" y="394"/>
                  </a:lnTo>
                  <a:lnTo>
                    <a:pt x="595"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14" name="Google Shape;3314;p49"/>
            <p:cNvSpPr/>
            <p:nvPr/>
          </p:nvSpPr>
          <p:spPr>
            <a:xfrm>
              <a:off x="5477171" y="3258986"/>
              <a:ext cx="125247" cy="119105"/>
            </a:xfrm>
            <a:custGeom>
              <a:avLst/>
              <a:gdLst/>
              <a:ahLst/>
              <a:cxnLst/>
              <a:rect l="l" t="t" r="r" b="b"/>
              <a:pathLst>
                <a:path w="1203" h="1144" extrusionOk="0">
                  <a:moveTo>
                    <a:pt x="595" y="1"/>
                  </a:moveTo>
                  <a:lnTo>
                    <a:pt x="429" y="394"/>
                  </a:lnTo>
                  <a:lnTo>
                    <a:pt x="0" y="429"/>
                  </a:lnTo>
                  <a:lnTo>
                    <a:pt x="322" y="715"/>
                  </a:lnTo>
                  <a:lnTo>
                    <a:pt x="226" y="1144"/>
                  </a:lnTo>
                  <a:lnTo>
                    <a:pt x="595" y="918"/>
                  </a:lnTo>
                  <a:lnTo>
                    <a:pt x="976" y="1144"/>
                  </a:lnTo>
                  <a:lnTo>
                    <a:pt x="881" y="715"/>
                  </a:lnTo>
                  <a:lnTo>
                    <a:pt x="1203" y="429"/>
                  </a:lnTo>
                  <a:lnTo>
                    <a:pt x="774" y="394"/>
                  </a:lnTo>
                  <a:lnTo>
                    <a:pt x="595"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15" name="Google Shape;3315;p49"/>
          <p:cNvGrpSpPr/>
          <p:nvPr/>
        </p:nvGrpSpPr>
        <p:grpSpPr>
          <a:xfrm flipH="1">
            <a:off x="10091928" y="827695"/>
            <a:ext cx="552613" cy="633639"/>
            <a:chOff x="5324921" y="2631136"/>
            <a:chExt cx="651439" cy="746955"/>
          </a:xfrm>
        </p:grpSpPr>
        <p:sp>
          <p:nvSpPr>
            <p:cNvPr id="3316" name="Google Shape;3316;p49"/>
            <p:cNvSpPr/>
            <p:nvPr/>
          </p:nvSpPr>
          <p:spPr>
            <a:xfrm>
              <a:off x="5765532" y="2785908"/>
              <a:ext cx="210828" cy="200937"/>
            </a:xfrm>
            <a:custGeom>
              <a:avLst/>
              <a:gdLst/>
              <a:ahLst/>
              <a:cxnLst/>
              <a:rect l="l" t="t" r="r" b="b"/>
              <a:pathLst>
                <a:path w="2025" h="1930" extrusionOk="0">
                  <a:moveTo>
                    <a:pt x="1012" y="1"/>
                  </a:moveTo>
                  <a:lnTo>
                    <a:pt x="727" y="667"/>
                  </a:lnTo>
                  <a:lnTo>
                    <a:pt x="0" y="739"/>
                  </a:lnTo>
                  <a:lnTo>
                    <a:pt x="548" y="1227"/>
                  </a:lnTo>
                  <a:lnTo>
                    <a:pt x="393" y="1929"/>
                  </a:lnTo>
                  <a:lnTo>
                    <a:pt x="1012" y="1560"/>
                  </a:lnTo>
                  <a:lnTo>
                    <a:pt x="1643" y="1929"/>
                  </a:lnTo>
                  <a:lnTo>
                    <a:pt x="1643" y="1929"/>
                  </a:lnTo>
                  <a:lnTo>
                    <a:pt x="1489" y="1227"/>
                  </a:lnTo>
                  <a:lnTo>
                    <a:pt x="2024" y="739"/>
                  </a:lnTo>
                  <a:lnTo>
                    <a:pt x="1310" y="667"/>
                  </a:lnTo>
                  <a:lnTo>
                    <a:pt x="1012"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17" name="Google Shape;3317;p49"/>
            <p:cNvSpPr/>
            <p:nvPr/>
          </p:nvSpPr>
          <p:spPr>
            <a:xfrm>
              <a:off x="5324921" y="2631136"/>
              <a:ext cx="125247" cy="119105"/>
            </a:xfrm>
            <a:custGeom>
              <a:avLst/>
              <a:gdLst/>
              <a:ahLst/>
              <a:cxnLst/>
              <a:rect l="l" t="t" r="r" b="b"/>
              <a:pathLst>
                <a:path w="1203" h="1144" extrusionOk="0">
                  <a:moveTo>
                    <a:pt x="595" y="1"/>
                  </a:moveTo>
                  <a:lnTo>
                    <a:pt x="429" y="394"/>
                  </a:lnTo>
                  <a:lnTo>
                    <a:pt x="0" y="429"/>
                  </a:lnTo>
                  <a:lnTo>
                    <a:pt x="322" y="715"/>
                  </a:lnTo>
                  <a:lnTo>
                    <a:pt x="226" y="1144"/>
                  </a:lnTo>
                  <a:lnTo>
                    <a:pt x="595" y="918"/>
                  </a:lnTo>
                  <a:lnTo>
                    <a:pt x="976" y="1144"/>
                  </a:lnTo>
                  <a:lnTo>
                    <a:pt x="881" y="715"/>
                  </a:lnTo>
                  <a:lnTo>
                    <a:pt x="1203" y="429"/>
                  </a:lnTo>
                  <a:lnTo>
                    <a:pt x="774" y="394"/>
                  </a:lnTo>
                  <a:lnTo>
                    <a:pt x="595"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18" name="Google Shape;3318;p49"/>
            <p:cNvSpPr/>
            <p:nvPr/>
          </p:nvSpPr>
          <p:spPr>
            <a:xfrm>
              <a:off x="5477171" y="3258986"/>
              <a:ext cx="125247" cy="119105"/>
            </a:xfrm>
            <a:custGeom>
              <a:avLst/>
              <a:gdLst/>
              <a:ahLst/>
              <a:cxnLst/>
              <a:rect l="l" t="t" r="r" b="b"/>
              <a:pathLst>
                <a:path w="1203" h="1144" extrusionOk="0">
                  <a:moveTo>
                    <a:pt x="595" y="1"/>
                  </a:moveTo>
                  <a:lnTo>
                    <a:pt x="429" y="394"/>
                  </a:lnTo>
                  <a:lnTo>
                    <a:pt x="0" y="429"/>
                  </a:lnTo>
                  <a:lnTo>
                    <a:pt x="322" y="715"/>
                  </a:lnTo>
                  <a:lnTo>
                    <a:pt x="226" y="1144"/>
                  </a:lnTo>
                  <a:lnTo>
                    <a:pt x="595" y="918"/>
                  </a:lnTo>
                  <a:lnTo>
                    <a:pt x="976" y="1144"/>
                  </a:lnTo>
                  <a:lnTo>
                    <a:pt x="881" y="715"/>
                  </a:lnTo>
                  <a:lnTo>
                    <a:pt x="1203" y="429"/>
                  </a:lnTo>
                  <a:lnTo>
                    <a:pt x="774" y="394"/>
                  </a:lnTo>
                  <a:lnTo>
                    <a:pt x="595" y="1"/>
                  </a:ln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19" name="Google Shape;3319;p49"/>
          <p:cNvGrpSpPr/>
          <p:nvPr/>
        </p:nvGrpSpPr>
        <p:grpSpPr>
          <a:xfrm>
            <a:off x="2664782" y="4500255"/>
            <a:ext cx="352852" cy="649123"/>
            <a:chOff x="-3934400" y="-1063850"/>
            <a:chExt cx="2398687" cy="4412752"/>
          </a:xfrm>
        </p:grpSpPr>
        <p:sp>
          <p:nvSpPr>
            <p:cNvPr id="3320" name="Google Shape;3320;p49"/>
            <p:cNvSpPr/>
            <p:nvPr/>
          </p:nvSpPr>
          <p:spPr>
            <a:xfrm>
              <a:off x="-3934400" y="2664955"/>
              <a:ext cx="1027021" cy="683946"/>
            </a:xfrm>
            <a:custGeom>
              <a:avLst/>
              <a:gdLst/>
              <a:ahLst/>
              <a:cxnLst/>
              <a:rect l="l" t="t" r="r" b="b"/>
              <a:pathLst>
                <a:path w="3263" h="2173" extrusionOk="0">
                  <a:moveTo>
                    <a:pt x="513" y="0"/>
                  </a:moveTo>
                  <a:cubicBezTo>
                    <a:pt x="179" y="596"/>
                    <a:pt x="1" y="1036"/>
                    <a:pt x="60" y="1215"/>
                  </a:cubicBezTo>
                  <a:cubicBezTo>
                    <a:pt x="180" y="1527"/>
                    <a:pt x="1036" y="2172"/>
                    <a:pt x="1656" y="2172"/>
                  </a:cubicBezTo>
                  <a:cubicBezTo>
                    <a:pt x="1840" y="2172"/>
                    <a:pt x="2003" y="2116"/>
                    <a:pt x="2120" y="1977"/>
                  </a:cubicBezTo>
                  <a:cubicBezTo>
                    <a:pt x="2179" y="1893"/>
                    <a:pt x="2632" y="1155"/>
                    <a:pt x="3263" y="60"/>
                  </a:cubicBezTo>
                  <a:lnTo>
                    <a:pt x="3251" y="48"/>
                  </a:lnTo>
                  <a:cubicBezTo>
                    <a:pt x="3251" y="48"/>
                    <a:pt x="2661" y="197"/>
                    <a:pt x="1894" y="197"/>
                  </a:cubicBezTo>
                  <a:cubicBezTo>
                    <a:pt x="1472" y="197"/>
                    <a:pt x="997" y="152"/>
                    <a:pt x="536" y="12"/>
                  </a:cubicBezTo>
                  <a:lnTo>
                    <a:pt x="513" y="0"/>
                  </a:ln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1" name="Google Shape;3321;p49"/>
            <p:cNvSpPr/>
            <p:nvPr/>
          </p:nvSpPr>
          <p:spPr>
            <a:xfrm>
              <a:off x="-3773250" y="2110371"/>
              <a:ext cx="1195726" cy="616590"/>
            </a:xfrm>
            <a:custGeom>
              <a:avLst/>
              <a:gdLst/>
              <a:ahLst/>
              <a:cxnLst/>
              <a:rect l="l" t="t" r="r" b="b"/>
              <a:pathLst>
                <a:path w="3799" h="1959" extrusionOk="0">
                  <a:moveTo>
                    <a:pt x="3799" y="0"/>
                  </a:moveTo>
                  <a:lnTo>
                    <a:pt x="3799" y="0"/>
                  </a:lnTo>
                  <a:cubicBezTo>
                    <a:pt x="3616" y="37"/>
                    <a:pt x="2771" y="178"/>
                    <a:pt x="1834" y="178"/>
                  </a:cubicBezTo>
                  <a:cubicBezTo>
                    <a:pt x="1547" y="178"/>
                    <a:pt x="1252" y="165"/>
                    <a:pt x="965" y="131"/>
                  </a:cubicBezTo>
                  <a:cubicBezTo>
                    <a:pt x="596" y="750"/>
                    <a:pt x="251" y="1298"/>
                    <a:pt x="1" y="1762"/>
                  </a:cubicBezTo>
                  <a:lnTo>
                    <a:pt x="24" y="1774"/>
                  </a:lnTo>
                  <a:cubicBezTo>
                    <a:pt x="485" y="1914"/>
                    <a:pt x="960" y="1959"/>
                    <a:pt x="1382" y="1959"/>
                  </a:cubicBezTo>
                  <a:cubicBezTo>
                    <a:pt x="2149" y="1959"/>
                    <a:pt x="2739" y="1810"/>
                    <a:pt x="2739" y="1810"/>
                  </a:cubicBezTo>
                  <a:lnTo>
                    <a:pt x="2751" y="1822"/>
                  </a:lnTo>
                  <a:cubicBezTo>
                    <a:pt x="3072" y="1286"/>
                    <a:pt x="3430" y="667"/>
                    <a:pt x="3799" y="0"/>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2" name="Google Shape;3322;p49"/>
            <p:cNvSpPr/>
            <p:nvPr/>
          </p:nvSpPr>
          <p:spPr>
            <a:xfrm>
              <a:off x="-3192227" y="1068560"/>
              <a:ext cx="1191949" cy="637049"/>
            </a:xfrm>
            <a:custGeom>
              <a:avLst/>
              <a:gdLst/>
              <a:ahLst/>
              <a:cxnLst/>
              <a:rect l="l" t="t" r="r" b="b"/>
              <a:pathLst>
                <a:path w="3787" h="2024" extrusionOk="0">
                  <a:moveTo>
                    <a:pt x="3786" y="0"/>
                  </a:moveTo>
                  <a:lnTo>
                    <a:pt x="3786" y="0"/>
                  </a:lnTo>
                  <a:cubicBezTo>
                    <a:pt x="3631" y="93"/>
                    <a:pt x="2920" y="482"/>
                    <a:pt x="1607" y="482"/>
                  </a:cubicBezTo>
                  <a:cubicBezTo>
                    <a:pt x="1407" y="482"/>
                    <a:pt x="1193" y="473"/>
                    <a:pt x="964" y="453"/>
                  </a:cubicBezTo>
                  <a:cubicBezTo>
                    <a:pt x="643" y="965"/>
                    <a:pt x="310" y="1477"/>
                    <a:pt x="0" y="2000"/>
                  </a:cubicBezTo>
                  <a:cubicBezTo>
                    <a:pt x="196" y="2017"/>
                    <a:pt x="383" y="2024"/>
                    <a:pt x="562" y="2024"/>
                  </a:cubicBezTo>
                  <a:cubicBezTo>
                    <a:pt x="1973" y="2024"/>
                    <a:pt x="2847" y="1577"/>
                    <a:pt x="2953" y="1524"/>
                  </a:cubicBezTo>
                  <a:cubicBezTo>
                    <a:pt x="3239" y="1024"/>
                    <a:pt x="3512" y="512"/>
                    <a:pt x="3786" y="0"/>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3" name="Google Shape;3323;p49"/>
            <p:cNvSpPr/>
            <p:nvPr/>
          </p:nvSpPr>
          <p:spPr>
            <a:xfrm>
              <a:off x="-2577841" y="-74601"/>
              <a:ext cx="1012228" cy="788442"/>
            </a:xfrm>
            <a:custGeom>
              <a:avLst/>
              <a:gdLst/>
              <a:ahLst/>
              <a:cxnLst/>
              <a:rect l="l" t="t" r="r" b="b"/>
              <a:pathLst>
                <a:path w="3216" h="2505" extrusionOk="0">
                  <a:moveTo>
                    <a:pt x="3203" y="1"/>
                  </a:moveTo>
                  <a:cubicBezTo>
                    <a:pt x="3192" y="60"/>
                    <a:pt x="2834" y="870"/>
                    <a:pt x="810" y="1084"/>
                  </a:cubicBezTo>
                  <a:lnTo>
                    <a:pt x="787" y="1072"/>
                  </a:lnTo>
                  <a:cubicBezTo>
                    <a:pt x="584" y="1501"/>
                    <a:pt x="310" y="1977"/>
                    <a:pt x="1" y="2501"/>
                  </a:cubicBezTo>
                  <a:cubicBezTo>
                    <a:pt x="68" y="2503"/>
                    <a:pt x="135" y="2505"/>
                    <a:pt x="202" y="2505"/>
                  </a:cubicBezTo>
                  <a:cubicBezTo>
                    <a:pt x="1499" y="2505"/>
                    <a:pt x="2509" y="2081"/>
                    <a:pt x="2656" y="2013"/>
                  </a:cubicBezTo>
                  <a:cubicBezTo>
                    <a:pt x="2965" y="1322"/>
                    <a:pt x="3156" y="632"/>
                    <a:pt x="3215" y="13"/>
                  </a:cubicBezTo>
                  <a:lnTo>
                    <a:pt x="3203" y="1"/>
                  </a:ln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4" name="Google Shape;3324;p49"/>
            <p:cNvSpPr/>
            <p:nvPr/>
          </p:nvSpPr>
          <p:spPr>
            <a:xfrm>
              <a:off x="-2461700" y="-1063850"/>
              <a:ext cx="671042" cy="903325"/>
            </a:xfrm>
            <a:custGeom>
              <a:avLst/>
              <a:gdLst/>
              <a:ahLst/>
              <a:cxnLst/>
              <a:rect l="l" t="t" r="r" b="b"/>
              <a:pathLst>
                <a:path w="2132" h="2870" extrusionOk="0">
                  <a:moveTo>
                    <a:pt x="1" y="1"/>
                  </a:moveTo>
                  <a:cubicBezTo>
                    <a:pt x="1" y="1"/>
                    <a:pt x="441" y="1120"/>
                    <a:pt x="96" y="2096"/>
                  </a:cubicBezTo>
                  <a:cubicBezTo>
                    <a:pt x="203" y="2132"/>
                    <a:pt x="298" y="2179"/>
                    <a:pt x="406" y="2251"/>
                  </a:cubicBezTo>
                  <a:cubicBezTo>
                    <a:pt x="620" y="2394"/>
                    <a:pt x="739" y="2608"/>
                    <a:pt x="751" y="2870"/>
                  </a:cubicBezTo>
                  <a:cubicBezTo>
                    <a:pt x="1739" y="2382"/>
                    <a:pt x="2108" y="870"/>
                    <a:pt x="2108" y="870"/>
                  </a:cubicBezTo>
                  <a:lnTo>
                    <a:pt x="2132" y="846"/>
                  </a:lnTo>
                  <a:cubicBezTo>
                    <a:pt x="1989" y="703"/>
                    <a:pt x="1834" y="584"/>
                    <a:pt x="1656" y="477"/>
                  </a:cubicBezTo>
                  <a:cubicBezTo>
                    <a:pt x="1096" y="155"/>
                    <a:pt x="525" y="12"/>
                    <a:pt x="1" y="1"/>
                  </a:cubicBez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5" name="Google Shape;3325;p49"/>
            <p:cNvSpPr/>
            <p:nvPr/>
          </p:nvSpPr>
          <p:spPr>
            <a:xfrm>
              <a:off x="-3443395" y="-872799"/>
              <a:ext cx="704720" cy="731158"/>
            </a:xfrm>
            <a:custGeom>
              <a:avLst/>
              <a:gdLst/>
              <a:ahLst/>
              <a:cxnLst/>
              <a:rect l="l" t="t" r="r" b="b"/>
              <a:pathLst>
                <a:path w="2239" h="2323" extrusionOk="0">
                  <a:moveTo>
                    <a:pt x="1108" y="1"/>
                  </a:moveTo>
                  <a:cubicBezTo>
                    <a:pt x="619" y="334"/>
                    <a:pt x="238" y="751"/>
                    <a:pt x="0" y="1180"/>
                  </a:cubicBezTo>
                  <a:lnTo>
                    <a:pt x="12" y="1180"/>
                  </a:lnTo>
                  <a:cubicBezTo>
                    <a:pt x="12" y="1180"/>
                    <a:pt x="941" y="1394"/>
                    <a:pt x="1346" y="2322"/>
                  </a:cubicBezTo>
                  <a:cubicBezTo>
                    <a:pt x="1548" y="2072"/>
                    <a:pt x="1822" y="1787"/>
                    <a:pt x="2132" y="1596"/>
                  </a:cubicBezTo>
                  <a:cubicBezTo>
                    <a:pt x="2239" y="465"/>
                    <a:pt x="1120" y="13"/>
                    <a:pt x="1120" y="13"/>
                  </a:cubicBezTo>
                  <a:lnTo>
                    <a:pt x="1108" y="1"/>
                  </a:lnTo>
                  <a:close/>
                </a:path>
              </a:pathLst>
            </a:custGeom>
            <a:solidFill>
              <a:srgbClr val="FFFFFF"/>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6" name="Google Shape;3326;p49"/>
            <p:cNvSpPr/>
            <p:nvPr/>
          </p:nvSpPr>
          <p:spPr>
            <a:xfrm>
              <a:off x="-3469519" y="1548234"/>
              <a:ext cx="1206742" cy="618164"/>
            </a:xfrm>
            <a:custGeom>
              <a:avLst/>
              <a:gdLst/>
              <a:ahLst/>
              <a:cxnLst/>
              <a:rect l="l" t="t" r="r" b="b"/>
              <a:pathLst>
                <a:path w="3834" h="1964" extrusionOk="0">
                  <a:moveTo>
                    <a:pt x="3834" y="0"/>
                  </a:moveTo>
                  <a:cubicBezTo>
                    <a:pt x="3728" y="53"/>
                    <a:pt x="2854" y="500"/>
                    <a:pt x="1443" y="500"/>
                  </a:cubicBezTo>
                  <a:cubicBezTo>
                    <a:pt x="1264" y="500"/>
                    <a:pt x="1077" y="493"/>
                    <a:pt x="881" y="476"/>
                  </a:cubicBezTo>
                  <a:cubicBezTo>
                    <a:pt x="845" y="536"/>
                    <a:pt x="810" y="596"/>
                    <a:pt x="774" y="643"/>
                  </a:cubicBezTo>
                  <a:cubicBezTo>
                    <a:pt x="512" y="1084"/>
                    <a:pt x="250" y="1512"/>
                    <a:pt x="0" y="1917"/>
                  </a:cubicBezTo>
                  <a:cubicBezTo>
                    <a:pt x="287" y="1951"/>
                    <a:pt x="582" y="1964"/>
                    <a:pt x="869" y="1964"/>
                  </a:cubicBezTo>
                  <a:cubicBezTo>
                    <a:pt x="1806" y="1964"/>
                    <a:pt x="2651" y="1823"/>
                    <a:pt x="2834" y="1786"/>
                  </a:cubicBezTo>
                  <a:cubicBezTo>
                    <a:pt x="3155" y="1227"/>
                    <a:pt x="3500" y="619"/>
                    <a:pt x="3834" y="0"/>
                  </a:cubicBez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7" name="Google Shape;3327;p49"/>
            <p:cNvSpPr/>
            <p:nvPr/>
          </p:nvSpPr>
          <p:spPr>
            <a:xfrm>
              <a:off x="-2888811" y="558670"/>
              <a:ext cx="1146940" cy="661914"/>
            </a:xfrm>
            <a:custGeom>
              <a:avLst/>
              <a:gdLst/>
              <a:ahLst/>
              <a:cxnLst/>
              <a:rect l="l" t="t" r="r" b="b"/>
              <a:pathLst>
                <a:path w="3644" h="2103" extrusionOk="0">
                  <a:moveTo>
                    <a:pt x="3644" y="1"/>
                  </a:moveTo>
                  <a:cubicBezTo>
                    <a:pt x="3497" y="69"/>
                    <a:pt x="2487" y="493"/>
                    <a:pt x="1200" y="493"/>
                  </a:cubicBezTo>
                  <a:cubicBezTo>
                    <a:pt x="1134" y="493"/>
                    <a:pt x="1068" y="491"/>
                    <a:pt x="1001" y="489"/>
                  </a:cubicBezTo>
                  <a:cubicBezTo>
                    <a:pt x="691" y="989"/>
                    <a:pt x="346" y="1525"/>
                    <a:pt x="0" y="2073"/>
                  </a:cubicBezTo>
                  <a:cubicBezTo>
                    <a:pt x="229" y="2093"/>
                    <a:pt x="443" y="2102"/>
                    <a:pt x="643" y="2102"/>
                  </a:cubicBezTo>
                  <a:cubicBezTo>
                    <a:pt x="1956" y="2102"/>
                    <a:pt x="2667" y="1713"/>
                    <a:pt x="2822" y="1620"/>
                  </a:cubicBezTo>
                  <a:cubicBezTo>
                    <a:pt x="2989" y="1311"/>
                    <a:pt x="3156" y="989"/>
                    <a:pt x="3322" y="680"/>
                  </a:cubicBezTo>
                  <a:cubicBezTo>
                    <a:pt x="3441" y="453"/>
                    <a:pt x="3549" y="227"/>
                    <a:pt x="3644" y="1"/>
                  </a:cubicBez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8" name="Google Shape;3328;p49"/>
            <p:cNvSpPr/>
            <p:nvPr/>
          </p:nvSpPr>
          <p:spPr>
            <a:xfrm>
              <a:off x="-2330450" y="-797889"/>
              <a:ext cx="794737" cy="1064791"/>
            </a:xfrm>
            <a:custGeom>
              <a:avLst/>
              <a:gdLst/>
              <a:ahLst/>
              <a:cxnLst/>
              <a:rect l="l" t="t" r="r" b="b"/>
              <a:pathLst>
                <a:path w="2525" h="3383" extrusionOk="0">
                  <a:moveTo>
                    <a:pt x="1715" y="1"/>
                  </a:moveTo>
                  <a:lnTo>
                    <a:pt x="1691" y="25"/>
                  </a:lnTo>
                  <a:cubicBezTo>
                    <a:pt x="1691" y="25"/>
                    <a:pt x="1322" y="1537"/>
                    <a:pt x="334" y="2025"/>
                  </a:cubicBezTo>
                  <a:cubicBezTo>
                    <a:pt x="370" y="2382"/>
                    <a:pt x="239" y="2835"/>
                    <a:pt x="1" y="3370"/>
                  </a:cubicBezTo>
                  <a:lnTo>
                    <a:pt x="24" y="3382"/>
                  </a:lnTo>
                  <a:cubicBezTo>
                    <a:pt x="2048" y="3168"/>
                    <a:pt x="2406" y="2358"/>
                    <a:pt x="2417" y="2299"/>
                  </a:cubicBezTo>
                  <a:lnTo>
                    <a:pt x="2429" y="2311"/>
                  </a:lnTo>
                  <a:cubicBezTo>
                    <a:pt x="2525" y="1382"/>
                    <a:pt x="2310" y="572"/>
                    <a:pt x="1715" y="1"/>
                  </a:cubicBez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29" name="Google Shape;3329;p49"/>
            <p:cNvSpPr/>
            <p:nvPr/>
          </p:nvSpPr>
          <p:spPr>
            <a:xfrm>
              <a:off x="-3094970" y="-1063850"/>
              <a:ext cx="772390" cy="693703"/>
            </a:xfrm>
            <a:custGeom>
              <a:avLst/>
              <a:gdLst/>
              <a:ahLst/>
              <a:cxnLst/>
              <a:rect l="l" t="t" r="r" b="b"/>
              <a:pathLst>
                <a:path w="2454" h="2204" extrusionOk="0">
                  <a:moveTo>
                    <a:pt x="1961" y="0"/>
                  </a:moveTo>
                  <a:cubicBezTo>
                    <a:pt x="1231" y="0"/>
                    <a:pt x="547" y="247"/>
                    <a:pt x="1" y="608"/>
                  </a:cubicBezTo>
                  <a:lnTo>
                    <a:pt x="13" y="620"/>
                  </a:lnTo>
                  <a:cubicBezTo>
                    <a:pt x="13" y="620"/>
                    <a:pt x="1132" y="1072"/>
                    <a:pt x="1025" y="2203"/>
                  </a:cubicBezTo>
                  <a:cubicBezTo>
                    <a:pt x="1229" y="2090"/>
                    <a:pt x="1447" y="2015"/>
                    <a:pt x="1683" y="2015"/>
                  </a:cubicBezTo>
                  <a:cubicBezTo>
                    <a:pt x="1819" y="2015"/>
                    <a:pt x="1960" y="2040"/>
                    <a:pt x="2108" y="2096"/>
                  </a:cubicBezTo>
                  <a:cubicBezTo>
                    <a:pt x="2453" y="1120"/>
                    <a:pt x="2013" y="1"/>
                    <a:pt x="2013" y="1"/>
                  </a:cubicBezTo>
                  <a:cubicBezTo>
                    <a:pt x="1996" y="0"/>
                    <a:pt x="1979" y="0"/>
                    <a:pt x="1961" y="0"/>
                  </a:cubicBez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0" name="Google Shape;3330;p49"/>
            <p:cNvSpPr/>
            <p:nvPr/>
          </p:nvSpPr>
          <p:spPr>
            <a:xfrm>
              <a:off x="-3535301" y="-501712"/>
              <a:ext cx="515556" cy="514612"/>
            </a:xfrm>
            <a:custGeom>
              <a:avLst/>
              <a:gdLst/>
              <a:ahLst/>
              <a:cxnLst/>
              <a:rect l="l" t="t" r="r" b="b"/>
              <a:pathLst>
                <a:path w="1638" h="1635" extrusionOk="0">
                  <a:moveTo>
                    <a:pt x="292" y="1"/>
                  </a:moveTo>
                  <a:cubicBezTo>
                    <a:pt x="138" y="262"/>
                    <a:pt x="54" y="524"/>
                    <a:pt x="30" y="762"/>
                  </a:cubicBezTo>
                  <a:cubicBezTo>
                    <a:pt x="0" y="1156"/>
                    <a:pt x="576" y="1634"/>
                    <a:pt x="1021" y="1634"/>
                  </a:cubicBezTo>
                  <a:cubicBezTo>
                    <a:pt x="1101" y="1634"/>
                    <a:pt x="1177" y="1619"/>
                    <a:pt x="1245" y="1584"/>
                  </a:cubicBezTo>
                  <a:cubicBezTo>
                    <a:pt x="1316" y="1548"/>
                    <a:pt x="1459" y="1358"/>
                    <a:pt x="1638" y="1143"/>
                  </a:cubicBezTo>
                  <a:cubicBezTo>
                    <a:pt x="1233" y="215"/>
                    <a:pt x="304" y="1"/>
                    <a:pt x="292" y="1"/>
                  </a:cubicBezTo>
                  <a:close/>
                </a:path>
              </a:pathLst>
            </a:custGeom>
            <a:solidFill>
              <a:schemeClr val="accent5"/>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1" name="Google Shape;3331;p49"/>
            <p:cNvSpPr/>
            <p:nvPr/>
          </p:nvSpPr>
          <p:spPr>
            <a:xfrm>
              <a:off x="-2999602" y="-984219"/>
              <a:ext cx="485970" cy="221267"/>
            </a:xfrm>
            <a:custGeom>
              <a:avLst/>
              <a:gdLst/>
              <a:ahLst/>
              <a:cxnLst/>
              <a:rect l="l" t="t" r="r" b="b"/>
              <a:pathLst>
                <a:path w="1544" h="703" extrusionOk="0">
                  <a:moveTo>
                    <a:pt x="1122" y="1"/>
                  </a:moveTo>
                  <a:cubicBezTo>
                    <a:pt x="831" y="1"/>
                    <a:pt x="18" y="237"/>
                    <a:pt x="7" y="569"/>
                  </a:cubicBezTo>
                  <a:cubicBezTo>
                    <a:pt x="1" y="666"/>
                    <a:pt x="27" y="703"/>
                    <a:pt x="79" y="703"/>
                  </a:cubicBezTo>
                  <a:cubicBezTo>
                    <a:pt x="222" y="703"/>
                    <a:pt x="561" y="410"/>
                    <a:pt x="912" y="331"/>
                  </a:cubicBezTo>
                  <a:cubicBezTo>
                    <a:pt x="1400" y="212"/>
                    <a:pt x="1543" y="140"/>
                    <a:pt x="1198" y="10"/>
                  </a:cubicBezTo>
                  <a:cubicBezTo>
                    <a:pt x="1180" y="4"/>
                    <a:pt x="1154" y="1"/>
                    <a:pt x="1122" y="1"/>
                  </a:cubicBezTo>
                  <a:close/>
                </a:path>
              </a:pathLst>
            </a:custGeom>
            <a:solidFill>
              <a:srgbClr val="FFFFFF">
                <a:alpha val="25889"/>
              </a:srgb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32" name="Google Shape;3332;p49"/>
          <p:cNvGrpSpPr/>
          <p:nvPr/>
        </p:nvGrpSpPr>
        <p:grpSpPr>
          <a:xfrm flipH="1">
            <a:off x="3094433" y="3887008"/>
            <a:ext cx="637111" cy="1172061"/>
            <a:chOff x="-3934400" y="-1063850"/>
            <a:chExt cx="2398687" cy="4412752"/>
          </a:xfrm>
        </p:grpSpPr>
        <p:sp>
          <p:nvSpPr>
            <p:cNvPr id="3333" name="Google Shape;3333;p49"/>
            <p:cNvSpPr/>
            <p:nvPr/>
          </p:nvSpPr>
          <p:spPr>
            <a:xfrm>
              <a:off x="-3934400" y="2664955"/>
              <a:ext cx="1027021" cy="683946"/>
            </a:xfrm>
            <a:custGeom>
              <a:avLst/>
              <a:gdLst/>
              <a:ahLst/>
              <a:cxnLst/>
              <a:rect l="l" t="t" r="r" b="b"/>
              <a:pathLst>
                <a:path w="3263" h="2173" extrusionOk="0">
                  <a:moveTo>
                    <a:pt x="513" y="0"/>
                  </a:moveTo>
                  <a:cubicBezTo>
                    <a:pt x="179" y="596"/>
                    <a:pt x="1" y="1036"/>
                    <a:pt x="60" y="1215"/>
                  </a:cubicBezTo>
                  <a:cubicBezTo>
                    <a:pt x="180" y="1527"/>
                    <a:pt x="1036" y="2172"/>
                    <a:pt x="1656" y="2172"/>
                  </a:cubicBezTo>
                  <a:cubicBezTo>
                    <a:pt x="1840" y="2172"/>
                    <a:pt x="2003" y="2116"/>
                    <a:pt x="2120" y="1977"/>
                  </a:cubicBezTo>
                  <a:cubicBezTo>
                    <a:pt x="2179" y="1893"/>
                    <a:pt x="2632" y="1155"/>
                    <a:pt x="3263" y="60"/>
                  </a:cubicBezTo>
                  <a:lnTo>
                    <a:pt x="3251" y="48"/>
                  </a:lnTo>
                  <a:cubicBezTo>
                    <a:pt x="3251" y="48"/>
                    <a:pt x="2661" y="197"/>
                    <a:pt x="1894" y="197"/>
                  </a:cubicBezTo>
                  <a:cubicBezTo>
                    <a:pt x="1472" y="197"/>
                    <a:pt x="997" y="152"/>
                    <a:pt x="536" y="12"/>
                  </a:cubicBezTo>
                  <a:lnTo>
                    <a:pt x="513" y="0"/>
                  </a:ln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4" name="Google Shape;3334;p49"/>
            <p:cNvSpPr/>
            <p:nvPr/>
          </p:nvSpPr>
          <p:spPr>
            <a:xfrm>
              <a:off x="-3773250" y="2110371"/>
              <a:ext cx="1195726" cy="616590"/>
            </a:xfrm>
            <a:custGeom>
              <a:avLst/>
              <a:gdLst/>
              <a:ahLst/>
              <a:cxnLst/>
              <a:rect l="l" t="t" r="r" b="b"/>
              <a:pathLst>
                <a:path w="3799" h="1959" extrusionOk="0">
                  <a:moveTo>
                    <a:pt x="3799" y="0"/>
                  </a:moveTo>
                  <a:lnTo>
                    <a:pt x="3799" y="0"/>
                  </a:lnTo>
                  <a:cubicBezTo>
                    <a:pt x="3616" y="37"/>
                    <a:pt x="2771" y="178"/>
                    <a:pt x="1834" y="178"/>
                  </a:cubicBezTo>
                  <a:cubicBezTo>
                    <a:pt x="1547" y="178"/>
                    <a:pt x="1252" y="165"/>
                    <a:pt x="965" y="131"/>
                  </a:cubicBezTo>
                  <a:cubicBezTo>
                    <a:pt x="596" y="750"/>
                    <a:pt x="251" y="1298"/>
                    <a:pt x="1" y="1762"/>
                  </a:cubicBezTo>
                  <a:lnTo>
                    <a:pt x="24" y="1774"/>
                  </a:lnTo>
                  <a:cubicBezTo>
                    <a:pt x="485" y="1914"/>
                    <a:pt x="960" y="1959"/>
                    <a:pt x="1382" y="1959"/>
                  </a:cubicBezTo>
                  <a:cubicBezTo>
                    <a:pt x="2149" y="1959"/>
                    <a:pt x="2739" y="1810"/>
                    <a:pt x="2739" y="1810"/>
                  </a:cubicBezTo>
                  <a:lnTo>
                    <a:pt x="2751" y="1822"/>
                  </a:lnTo>
                  <a:cubicBezTo>
                    <a:pt x="3072" y="1286"/>
                    <a:pt x="3430" y="667"/>
                    <a:pt x="3799"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5" name="Google Shape;3335;p49"/>
            <p:cNvSpPr/>
            <p:nvPr/>
          </p:nvSpPr>
          <p:spPr>
            <a:xfrm>
              <a:off x="-3192227" y="1068560"/>
              <a:ext cx="1191949" cy="637049"/>
            </a:xfrm>
            <a:custGeom>
              <a:avLst/>
              <a:gdLst/>
              <a:ahLst/>
              <a:cxnLst/>
              <a:rect l="l" t="t" r="r" b="b"/>
              <a:pathLst>
                <a:path w="3787" h="2024" extrusionOk="0">
                  <a:moveTo>
                    <a:pt x="3786" y="0"/>
                  </a:moveTo>
                  <a:lnTo>
                    <a:pt x="3786" y="0"/>
                  </a:lnTo>
                  <a:cubicBezTo>
                    <a:pt x="3631" y="93"/>
                    <a:pt x="2920" y="482"/>
                    <a:pt x="1607" y="482"/>
                  </a:cubicBezTo>
                  <a:cubicBezTo>
                    <a:pt x="1407" y="482"/>
                    <a:pt x="1193" y="473"/>
                    <a:pt x="964" y="453"/>
                  </a:cubicBezTo>
                  <a:cubicBezTo>
                    <a:pt x="643" y="965"/>
                    <a:pt x="310" y="1477"/>
                    <a:pt x="0" y="2000"/>
                  </a:cubicBezTo>
                  <a:cubicBezTo>
                    <a:pt x="196" y="2017"/>
                    <a:pt x="383" y="2024"/>
                    <a:pt x="562" y="2024"/>
                  </a:cubicBezTo>
                  <a:cubicBezTo>
                    <a:pt x="1973" y="2024"/>
                    <a:pt x="2847" y="1577"/>
                    <a:pt x="2953" y="1524"/>
                  </a:cubicBezTo>
                  <a:cubicBezTo>
                    <a:pt x="3239" y="1024"/>
                    <a:pt x="3512" y="512"/>
                    <a:pt x="3786" y="0"/>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6" name="Google Shape;3336;p49"/>
            <p:cNvSpPr/>
            <p:nvPr/>
          </p:nvSpPr>
          <p:spPr>
            <a:xfrm>
              <a:off x="-2577841" y="-74601"/>
              <a:ext cx="1012228" cy="788442"/>
            </a:xfrm>
            <a:custGeom>
              <a:avLst/>
              <a:gdLst/>
              <a:ahLst/>
              <a:cxnLst/>
              <a:rect l="l" t="t" r="r" b="b"/>
              <a:pathLst>
                <a:path w="3216" h="2505" extrusionOk="0">
                  <a:moveTo>
                    <a:pt x="3203" y="1"/>
                  </a:moveTo>
                  <a:cubicBezTo>
                    <a:pt x="3192" y="60"/>
                    <a:pt x="2834" y="870"/>
                    <a:pt x="810" y="1084"/>
                  </a:cubicBezTo>
                  <a:lnTo>
                    <a:pt x="787" y="1072"/>
                  </a:lnTo>
                  <a:cubicBezTo>
                    <a:pt x="584" y="1501"/>
                    <a:pt x="310" y="1977"/>
                    <a:pt x="1" y="2501"/>
                  </a:cubicBezTo>
                  <a:cubicBezTo>
                    <a:pt x="68" y="2503"/>
                    <a:pt x="135" y="2505"/>
                    <a:pt x="202" y="2505"/>
                  </a:cubicBezTo>
                  <a:cubicBezTo>
                    <a:pt x="1499" y="2505"/>
                    <a:pt x="2509" y="2081"/>
                    <a:pt x="2656" y="2013"/>
                  </a:cubicBezTo>
                  <a:cubicBezTo>
                    <a:pt x="2965" y="1322"/>
                    <a:pt x="3156" y="632"/>
                    <a:pt x="3215" y="13"/>
                  </a:cubicBezTo>
                  <a:lnTo>
                    <a:pt x="3203" y="1"/>
                  </a:ln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7" name="Google Shape;3337;p49"/>
            <p:cNvSpPr/>
            <p:nvPr/>
          </p:nvSpPr>
          <p:spPr>
            <a:xfrm>
              <a:off x="-2461700" y="-1063850"/>
              <a:ext cx="671042" cy="903325"/>
            </a:xfrm>
            <a:custGeom>
              <a:avLst/>
              <a:gdLst/>
              <a:ahLst/>
              <a:cxnLst/>
              <a:rect l="l" t="t" r="r" b="b"/>
              <a:pathLst>
                <a:path w="2132" h="2870" extrusionOk="0">
                  <a:moveTo>
                    <a:pt x="1" y="1"/>
                  </a:moveTo>
                  <a:cubicBezTo>
                    <a:pt x="1" y="1"/>
                    <a:pt x="441" y="1120"/>
                    <a:pt x="96" y="2096"/>
                  </a:cubicBezTo>
                  <a:cubicBezTo>
                    <a:pt x="203" y="2132"/>
                    <a:pt x="298" y="2179"/>
                    <a:pt x="406" y="2251"/>
                  </a:cubicBezTo>
                  <a:cubicBezTo>
                    <a:pt x="620" y="2394"/>
                    <a:pt x="739" y="2608"/>
                    <a:pt x="751" y="2870"/>
                  </a:cubicBezTo>
                  <a:cubicBezTo>
                    <a:pt x="1739" y="2382"/>
                    <a:pt x="2108" y="870"/>
                    <a:pt x="2108" y="870"/>
                  </a:cubicBezTo>
                  <a:lnTo>
                    <a:pt x="2132" y="846"/>
                  </a:lnTo>
                  <a:cubicBezTo>
                    <a:pt x="1989" y="703"/>
                    <a:pt x="1834" y="584"/>
                    <a:pt x="1656" y="477"/>
                  </a:cubicBezTo>
                  <a:cubicBezTo>
                    <a:pt x="1096" y="155"/>
                    <a:pt x="525" y="12"/>
                    <a:pt x="1" y="1"/>
                  </a:cubicBez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8" name="Google Shape;3338;p49"/>
            <p:cNvSpPr/>
            <p:nvPr/>
          </p:nvSpPr>
          <p:spPr>
            <a:xfrm>
              <a:off x="-3443395" y="-872799"/>
              <a:ext cx="704720" cy="731158"/>
            </a:xfrm>
            <a:custGeom>
              <a:avLst/>
              <a:gdLst/>
              <a:ahLst/>
              <a:cxnLst/>
              <a:rect l="l" t="t" r="r" b="b"/>
              <a:pathLst>
                <a:path w="2239" h="2323" extrusionOk="0">
                  <a:moveTo>
                    <a:pt x="1108" y="1"/>
                  </a:moveTo>
                  <a:cubicBezTo>
                    <a:pt x="619" y="334"/>
                    <a:pt x="238" y="751"/>
                    <a:pt x="0" y="1180"/>
                  </a:cubicBezTo>
                  <a:lnTo>
                    <a:pt x="12" y="1180"/>
                  </a:lnTo>
                  <a:cubicBezTo>
                    <a:pt x="12" y="1180"/>
                    <a:pt x="941" y="1394"/>
                    <a:pt x="1346" y="2322"/>
                  </a:cubicBezTo>
                  <a:cubicBezTo>
                    <a:pt x="1548" y="2072"/>
                    <a:pt x="1822" y="1787"/>
                    <a:pt x="2132" y="1596"/>
                  </a:cubicBezTo>
                  <a:cubicBezTo>
                    <a:pt x="2239" y="465"/>
                    <a:pt x="1120" y="13"/>
                    <a:pt x="1120" y="13"/>
                  </a:cubicBezTo>
                  <a:lnTo>
                    <a:pt x="1108" y="1"/>
                  </a:lnTo>
                  <a:close/>
                </a:path>
              </a:pathLst>
            </a:custGeom>
            <a:solidFill>
              <a:schemeClr val="accent3"/>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39" name="Google Shape;3339;p49"/>
            <p:cNvSpPr/>
            <p:nvPr/>
          </p:nvSpPr>
          <p:spPr>
            <a:xfrm>
              <a:off x="-3469519" y="1548234"/>
              <a:ext cx="1206742" cy="618164"/>
            </a:xfrm>
            <a:custGeom>
              <a:avLst/>
              <a:gdLst/>
              <a:ahLst/>
              <a:cxnLst/>
              <a:rect l="l" t="t" r="r" b="b"/>
              <a:pathLst>
                <a:path w="3834" h="1964" extrusionOk="0">
                  <a:moveTo>
                    <a:pt x="3834" y="0"/>
                  </a:moveTo>
                  <a:cubicBezTo>
                    <a:pt x="3728" y="53"/>
                    <a:pt x="2854" y="500"/>
                    <a:pt x="1443" y="500"/>
                  </a:cubicBezTo>
                  <a:cubicBezTo>
                    <a:pt x="1264" y="500"/>
                    <a:pt x="1077" y="493"/>
                    <a:pt x="881" y="476"/>
                  </a:cubicBezTo>
                  <a:cubicBezTo>
                    <a:pt x="845" y="536"/>
                    <a:pt x="810" y="596"/>
                    <a:pt x="774" y="643"/>
                  </a:cubicBezTo>
                  <a:cubicBezTo>
                    <a:pt x="512" y="1084"/>
                    <a:pt x="250" y="1512"/>
                    <a:pt x="0" y="1917"/>
                  </a:cubicBezTo>
                  <a:cubicBezTo>
                    <a:pt x="287" y="1951"/>
                    <a:pt x="582" y="1964"/>
                    <a:pt x="869" y="1964"/>
                  </a:cubicBezTo>
                  <a:cubicBezTo>
                    <a:pt x="1806" y="1964"/>
                    <a:pt x="2651" y="1823"/>
                    <a:pt x="2834" y="1786"/>
                  </a:cubicBezTo>
                  <a:cubicBezTo>
                    <a:pt x="3155" y="1227"/>
                    <a:pt x="3500" y="619"/>
                    <a:pt x="3834"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0" name="Google Shape;3340;p49"/>
            <p:cNvSpPr/>
            <p:nvPr/>
          </p:nvSpPr>
          <p:spPr>
            <a:xfrm>
              <a:off x="-2888811" y="558670"/>
              <a:ext cx="1146940" cy="661914"/>
            </a:xfrm>
            <a:custGeom>
              <a:avLst/>
              <a:gdLst/>
              <a:ahLst/>
              <a:cxnLst/>
              <a:rect l="l" t="t" r="r" b="b"/>
              <a:pathLst>
                <a:path w="3644" h="2103" extrusionOk="0">
                  <a:moveTo>
                    <a:pt x="3644" y="1"/>
                  </a:moveTo>
                  <a:cubicBezTo>
                    <a:pt x="3497" y="69"/>
                    <a:pt x="2487" y="493"/>
                    <a:pt x="1200" y="493"/>
                  </a:cubicBezTo>
                  <a:cubicBezTo>
                    <a:pt x="1134" y="493"/>
                    <a:pt x="1068" y="491"/>
                    <a:pt x="1001" y="489"/>
                  </a:cubicBezTo>
                  <a:cubicBezTo>
                    <a:pt x="691" y="989"/>
                    <a:pt x="346" y="1525"/>
                    <a:pt x="0" y="2073"/>
                  </a:cubicBezTo>
                  <a:cubicBezTo>
                    <a:pt x="229" y="2093"/>
                    <a:pt x="443" y="2102"/>
                    <a:pt x="643" y="2102"/>
                  </a:cubicBezTo>
                  <a:cubicBezTo>
                    <a:pt x="1956" y="2102"/>
                    <a:pt x="2667" y="1713"/>
                    <a:pt x="2822" y="1620"/>
                  </a:cubicBezTo>
                  <a:cubicBezTo>
                    <a:pt x="2989" y="1311"/>
                    <a:pt x="3156" y="989"/>
                    <a:pt x="3322" y="680"/>
                  </a:cubicBezTo>
                  <a:cubicBezTo>
                    <a:pt x="3441" y="453"/>
                    <a:pt x="3549" y="227"/>
                    <a:pt x="3644"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1" name="Google Shape;3341;p49"/>
            <p:cNvSpPr/>
            <p:nvPr/>
          </p:nvSpPr>
          <p:spPr>
            <a:xfrm>
              <a:off x="-2330450" y="-797889"/>
              <a:ext cx="794737" cy="1064791"/>
            </a:xfrm>
            <a:custGeom>
              <a:avLst/>
              <a:gdLst/>
              <a:ahLst/>
              <a:cxnLst/>
              <a:rect l="l" t="t" r="r" b="b"/>
              <a:pathLst>
                <a:path w="2525" h="3383" extrusionOk="0">
                  <a:moveTo>
                    <a:pt x="1715" y="1"/>
                  </a:moveTo>
                  <a:lnTo>
                    <a:pt x="1691" y="25"/>
                  </a:lnTo>
                  <a:cubicBezTo>
                    <a:pt x="1691" y="25"/>
                    <a:pt x="1322" y="1537"/>
                    <a:pt x="334" y="2025"/>
                  </a:cubicBezTo>
                  <a:cubicBezTo>
                    <a:pt x="370" y="2382"/>
                    <a:pt x="239" y="2835"/>
                    <a:pt x="1" y="3370"/>
                  </a:cubicBezTo>
                  <a:lnTo>
                    <a:pt x="24" y="3382"/>
                  </a:lnTo>
                  <a:cubicBezTo>
                    <a:pt x="2048" y="3168"/>
                    <a:pt x="2406" y="2358"/>
                    <a:pt x="2417" y="2299"/>
                  </a:cubicBezTo>
                  <a:lnTo>
                    <a:pt x="2429" y="2311"/>
                  </a:lnTo>
                  <a:cubicBezTo>
                    <a:pt x="2525" y="1382"/>
                    <a:pt x="2310" y="572"/>
                    <a:pt x="1715"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2" name="Google Shape;3342;p49"/>
            <p:cNvSpPr/>
            <p:nvPr/>
          </p:nvSpPr>
          <p:spPr>
            <a:xfrm>
              <a:off x="-3094970" y="-1063850"/>
              <a:ext cx="772390" cy="693703"/>
            </a:xfrm>
            <a:custGeom>
              <a:avLst/>
              <a:gdLst/>
              <a:ahLst/>
              <a:cxnLst/>
              <a:rect l="l" t="t" r="r" b="b"/>
              <a:pathLst>
                <a:path w="2454" h="2204" extrusionOk="0">
                  <a:moveTo>
                    <a:pt x="1961" y="0"/>
                  </a:moveTo>
                  <a:cubicBezTo>
                    <a:pt x="1231" y="0"/>
                    <a:pt x="547" y="247"/>
                    <a:pt x="1" y="608"/>
                  </a:cubicBezTo>
                  <a:lnTo>
                    <a:pt x="13" y="620"/>
                  </a:lnTo>
                  <a:cubicBezTo>
                    <a:pt x="13" y="620"/>
                    <a:pt x="1132" y="1072"/>
                    <a:pt x="1025" y="2203"/>
                  </a:cubicBezTo>
                  <a:cubicBezTo>
                    <a:pt x="1229" y="2090"/>
                    <a:pt x="1447" y="2015"/>
                    <a:pt x="1683" y="2015"/>
                  </a:cubicBezTo>
                  <a:cubicBezTo>
                    <a:pt x="1819" y="2015"/>
                    <a:pt x="1960" y="2040"/>
                    <a:pt x="2108" y="2096"/>
                  </a:cubicBezTo>
                  <a:cubicBezTo>
                    <a:pt x="2453" y="1120"/>
                    <a:pt x="2013" y="1"/>
                    <a:pt x="2013" y="1"/>
                  </a:cubicBezTo>
                  <a:cubicBezTo>
                    <a:pt x="1996" y="0"/>
                    <a:pt x="1979" y="0"/>
                    <a:pt x="1961" y="0"/>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3" name="Google Shape;3343;p49"/>
            <p:cNvSpPr/>
            <p:nvPr/>
          </p:nvSpPr>
          <p:spPr>
            <a:xfrm>
              <a:off x="-3535301" y="-501712"/>
              <a:ext cx="515556" cy="514612"/>
            </a:xfrm>
            <a:custGeom>
              <a:avLst/>
              <a:gdLst/>
              <a:ahLst/>
              <a:cxnLst/>
              <a:rect l="l" t="t" r="r" b="b"/>
              <a:pathLst>
                <a:path w="1638" h="1635" extrusionOk="0">
                  <a:moveTo>
                    <a:pt x="292" y="1"/>
                  </a:moveTo>
                  <a:cubicBezTo>
                    <a:pt x="138" y="262"/>
                    <a:pt x="54" y="524"/>
                    <a:pt x="30" y="762"/>
                  </a:cubicBezTo>
                  <a:cubicBezTo>
                    <a:pt x="0" y="1156"/>
                    <a:pt x="576" y="1634"/>
                    <a:pt x="1021" y="1634"/>
                  </a:cubicBezTo>
                  <a:cubicBezTo>
                    <a:pt x="1101" y="1634"/>
                    <a:pt x="1177" y="1619"/>
                    <a:pt x="1245" y="1584"/>
                  </a:cubicBezTo>
                  <a:cubicBezTo>
                    <a:pt x="1316" y="1548"/>
                    <a:pt x="1459" y="1358"/>
                    <a:pt x="1638" y="1143"/>
                  </a:cubicBezTo>
                  <a:cubicBezTo>
                    <a:pt x="1233" y="215"/>
                    <a:pt x="304" y="1"/>
                    <a:pt x="292" y="1"/>
                  </a:cubicBezTo>
                  <a:close/>
                </a:path>
              </a:pathLst>
            </a:custGeom>
            <a:solidFill>
              <a:schemeClr val="accent4"/>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4" name="Google Shape;3344;p49"/>
            <p:cNvSpPr/>
            <p:nvPr/>
          </p:nvSpPr>
          <p:spPr>
            <a:xfrm>
              <a:off x="-2999602" y="-984219"/>
              <a:ext cx="485970" cy="221267"/>
            </a:xfrm>
            <a:custGeom>
              <a:avLst/>
              <a:gdLst/>
              <a:ahLst/>
              <a:cxnLst/>
              <a:rect l="l" t="t" r="r" b="b"/>
              <a:pathLst>
                <a:path w="1544" h="703" extrusionOk="0">
                  <a:moveTo>
                    <a:pt x="1122" y="1"/>
                  </a:moveTo>
                  <a:cubicBezTo>
                    <a:pt x="831" y="1"/>
                    <a:pt x="18" y="237"/>
                    <a:pt x="7" y="569"/>
                  </a:cubicBezTo>
                  <a:cubicBezTo>
                    <a:pt x="1" y="666"/>
                    <a:pt x="27" y="703"/>
                    <a:pt x="79" y="703"/>
                  </a:cubicBezTo>
                  <a:cubicBezTo>
                    <a:pt x="222" y="703"/>
                    <a:pt x="561" y="410"/>
                    <a:pt x="912" y="331"/>
                  </a:cubicBezTo>
                  <a:cubicBezTo>
                    <a:pt x="1400" y="212"/>
                    <a:pt x="1543" y="140"/>
                    <a:pt x="1198" y="10"/>
                  </a:cubicBezTo>
                  <a:cubicBezTo>
                    <a:pt x="1180" y="4"/>
                    <a:pt x="1154" y="1"/>
                    <a:pt x="1122" y="1"/>
                  </a:cubicBezTo>
                  <a:close/>
                </a:path>
              </a:pathLst>
            </a:custGeom>
            <a:solidFill>
              <a:srgbClr val="FFFFFF">
                <a:alpha val="25889"/>
              </a:srgbClr>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45" name="Google Shape;3345;p49"/>
          <p:cNvGrpSpPr/>
          <p:nvPr/>
        </p:nvGrpSpPr>
        <p:grpSpPr>
          <a:xfrm>
            <a:off x="9170389" y="230411"/>
            <a:ext cx="1278346" cy="1812232"/>
            <a:chOff x="8316200" y="274750"/>
            <a:chExt cx="961137" cy="1362545"/>
          </a:xfrm>
        </p:grpSpPr>
        <p:sp>
          <p:nvSpPr>
            <p:cNvPr id="3346" name="Google Shape;3346;p49"/>
            <p:cNvSpPr/>
            <p:nvPr/>
          </p:nvSpPr>
          <p:spPr>
            <a:xfrm>
              <a:off x="8331267" y="543674"/>
              <a:ext cx="946071" cy="1093621"/>
            </a:xfrm>
            <a:custGeom>
              <a:avLst/>
              <a:gdLst/>
              <a:ahLst/>
              <a:cxnLst/>
              <a:rect l="l" t="t" r="r" b="b"/>
              <a:pathLst>
                <a:path w="11240" h="12993" extrusionOk="0">
                  <a:moveTo>
                    <a:pt x="2264" y="0"/>
                  </a:moveTo>
                  <a:cubicBezTo>
                    <a:pt x="1685" y="0"/>
                    <a:pt x="1188" y="96"/>
                    <a:pt x="917" y="395"/>
                  </a:cubicBezTo>
                  <a:cubicBezTo>
                    <a:pt x="822" y="503"/>
                    <a:pt x="739" y="657"/>
                    <a:pt x="667" y="848"/>
                  </a:cubicBezTo>
                  <a:cubicBezTo>
                    <a:pt x="548" y="1146"/>
                    <a:pt x="465" y="1538"/>
                    <a:pt x="405" y="1979"/>
                  </a:cubicBezTo>
                  <a:cubicBezTo>
                    <a:pt x="405" y="1979"/>
                    <a:pt x="405" y="1991"/>
                    <a:pt x="405" y="1991"/>
                  </a:cubicBezTo>
                  <a:cubicBezTo>
                    <a:pt x="346" y="2408"/>
                    <a:pt x="298" y="2872"/>
                    <a:pt x="274" y="3324"/>
                  </a:cubicBezTo>
                  <a:cubicBezTo>
                    <a:pt x="274" y="3348"/>
                    <a:pt x="274" y="3384"/>
                    <a:pt x="262" y="3408"/>
                  </a:cubicBezTo>
                  <a:cubicBezTo>
                    <a:pt x="262" y="3515"/>
                    <a:pt x="250" y="3622"/>
                    <a:pt x="250" y="3717"/>
                  </a:cubicBezTo>
                  <a:cubicBezTo>
                    <a:pt x="238" y="3967"/>
                    <a:pt x="227" y="4205"/>
                    <a:pt x="215" y="4432"/>
                  </a:cubicBezTo>
                  <a:cubicBezTo>
                    <a:pt x="215" y="4527"/>
                    <a:pt x="215" y="4610"/>
                    <a:pt x="215" y="4694"/>
                  </a:cubicBezTo>
                  <a:cubicBezTo>
                    <a:pt x="203" y="4825"/>
                    <a:pt x="203" y="4944"/>
                    <a:pt x="203" y="5075"/>
                  </a:cubicBezTo>
                  <a:cubicBezTo>
                    <a:pt x="191" y="5372"/>
                    <a:pt x="179" y="5634"/>
                    <a:pt x="167" y="5860"/>
                  </a:cubicBezTo>
                  <a:cubicBezTo>
                    <a:pt x="167" y="5968"/>
                    <a:pt x="167" y="6075"/>
                    <a:pt x="155" y="6158"/>
                  </a:cubicBezTo>
                  <a:cubicBezTo>
                    <a:pt x="143" y="6301"/>
                    <a:pt x="143" y="6444"/>
                    <a:pt x="131" y="6587"/>
                  </a:cubicBezTo>
                  <a:cubicBezTo>
                    <a:pt x="119" y="6730"/>
                    <a:pt x="107" y="6872"/>
                    <a:pt x="107" y="7015"/>
                  </a:cubicBezTo>
                  <a:cubicBezTo>
                    <a:pt x="96" y="7265"/>
                    <a:pt x="84" y="7515"/>
                    <a:pt x="72" y="7765"/>
                  </a:cubicBezTo>
                  <a:cubicBezTo>
                    <a:pt x="60" y="7932"/>
                    <a:pt x="60" y="8087"/>
                    <a:pt x="48" y="8242"/>
                  </a:cubicBezTo>
                  <a:cubicBezTo>
                    <a:pt x="48" y="8265"/>
                    <a:pt x="48" y="8289"/>
                    <a:pt x="48" y="8313"/>
                  </a:cubicBezTo>
                  <a:cubicBezTo>
                    <a:pt x="36" y="8599"/>
                    <a:pt x="24" y="8896"/>
                    <a:pt x="24" y="9182"/>
                  </a:cubicBezTo>
                  <a:cubicBezTo>
                    <a:pt x="24" y="9242"/>
                    <a:pt x="24" y="9313"/>
                    <a:pt x="12" y="9373"/>
                  </a:cubicBezTo>
                  <a:cubicBezTo>
                    <a:pt x="12" y="9408"/>
                    <a:pt x="12" y="9444"/>
                    <a:pt x="12" y="9468"/>
                  </a:cubicBezTo>
                  <a:cubicBezTo>
                    <a:pt x="12" y="9837"/>
                    <a:pt x="0" y="10194"/>
                    <a:pt x="0" y="10540"/>
                  </a:cubicBezTo>
                  <a:lnTo>
                    <a:pt x="0" y="10623"/>
                  </a:lnTo>
                  <a:cubicBezTo>
                    <a:pt x="0" y="11004"/>
                    <a:pt x="12" y="11385"/>
                    <a:pt x="12" y="11754"/>
                  </a:cubicBezTo>
                  <a:cubicBezTo>
                    <a:pt x="12" y="11790"/>
                    <a:pt x="12" y="11825"/>
                    <a:pt x="24" y="11861"/>
                  </a:cubicBezTo>
                  <a:cubicBezTo>
                    <a:pt x="24" y="11921"/>
                    <a:pt x="24" y="11968"/>
                    <a:pt x="24" y="12028"/>
                  </a:cubicBezTo>
                  <a:cubicBezTo>
                    <a:pt x="369" y="12052"/>
                    <a:pt x="715" y="12099"/>
                    <a:pt x="1060" y="12135"/>
                  </a:cubicBezTo>
                  <a:cubicBezTo>
                    <a:pt x="1560" y="12183"/>
                    <a:pt x="2072" y="12242"/>
                    <a:pt x="2572" y="12290"/>
                  </a:cubicBezTo>
                  <a:cubicBezTo>
                    <a:pt x="2870" y="12325"/>
                    <a:pt x="3167" y="12349"/>
                    <a:pt x="3465" y="12385"/>
                  </a:cubicBezTo>
                  <a:cubicBezTo>
                    <a:pt x="3703" y="12409"/>
                    <a:pt x="3941" y="12433"/>
                    <a:pt x="4179" y="12456"/>
                  </a:cubicBezTo>
                  <a:cubicBezTo>
                    <a:pt x="4691" y="12516"/>
                    <a:pt x="5215" y="12564"/>
                    <a:pt x="5739" y="12623"/>
                  </a:cubicBezTo>
                  <a:cubicBezTo>
                    <a:pt x="6084" y="12659"/>
                    <a:pt x="6442" y="12695"/>
                    <a:pt x="6799" y="12730"/>
                  </a:cubicBezTo>
                  <a:cubicBezTo>
                    <a:pt x="7180" y="12778"/>
                    <a:pt x="7561" y="12814"/>
                    <a:pt x="7942" y="12849"/>
                  </a:cubicBezTo>
                  <a:cubicBezTo>
                    <a:pt x="8323" y="12897"/>
                    <a:pt x="8704" y="12933"/>
                    <a:pt x="9073" y="12968"/>
                  </a:cubicBezTo>
                  <a:cubicBezTo>
                    <a:pt x="9156" y="12980"/>
                    <a:pt x="9240" y="12992"/>
                    <a:pt x="9311" y="12992"/>
                  </a:cubicBezTo>
                  <a:cubicBezTo>
                    <a:pt x="9323" y="12957"/>
                    <a:pt x="9323" y="12933"/>
                    <a:pt x="9335" y="12885"/>
                  </a:cubicBezTo>
                  <a:cubicBezTo>
                    <a:pt x="9371" y="12647"/>
                    <a:pt x="9418" y="12409"/>
                    <a:pt x="9454" y="12159"/>
                  </a:cubicBezTo>
                  <a:cubicBezTo>
                    <a:pt x="9490" y="12016"/>
                    <a:pt x="9513" y="11873"/>
                    <a:pt x="9537" y="11718"/>
                  </a:cubicBezTo>
                  <a:cubicBezTo>
                    <a:pt x="9573" y="11492"/>
                    <a:pt x="9621" y="11254"/>
                    <a:pt x="9656" y="11016"/>
                  </a:cubicBezTo>
                  <a:cubicBezTo>
                    <a:pt x="9692" y="10837"/>
                    <a:pt x="9716" y="10647"/>
                    <a:pt x="9752" y="10468"/>
                  </a:cubicBezTo>
                  <a:cubicBezTo>
                    <a:pt x="9811" y="10147"/>
                    <a:pt x="9859" y="9837"/>
                    <a:pt x="9918" y="9516"/>
                  </a:cubicBezTo>
                  <a:cubicBezTo>
                    <a:pt x="9942" y="9408"/>
                    <a:pt x="9954" y="9289"/>
                    <a:pt x="9978" y="9182"/>
                  </a:cubicBezTo>
                  <a:cubicBezTo>
                    <a:pt x="10013" y="8992"/>
                    <a:pt x="10037" y="8789"/>
                    <a:pt x="10073" y="8599"/>
                  </a:cubicBezTo>
                  <a:cubicBezTo>
                    <a:pt x="10085" y="8575"/>
                    <a:pt x="10085" y="8551"/>
                    <a:pt x="10085" y="8527"/>
                  </a:cubicBezTo>
                  <a:cubicBezTo>
                    <a:pt x="10156" y="8099"/>
                    <a:pt x="10240" y="7682"/>
                    <a:pt x="10311" y="7242"/>
                  </a:cubicBezTo>
                  <a:cubicBezTo>
                    <a:pt x="10323" y="7170"/>
                    <a:pt x="10335" y="7099"/>
                    <a:pt x="10347" y="7015"/>
                  </a:cubicBezTo>
                  <a:cubicBezTo>
                    <a:pt x="10394" y="6753"/>
                    <a:pt x="10442" y="6491"/>
                    <a:pt x="10490" y="6218"/>
                  </a:cubicBezTo>
                  <a:cubicBezTo>
                    <a:pt x="10537" y="5896"/>
                    <a:pt x="10597" y="5563"/>
                    <a:pt x="10656" y="5241"/>
                  </a:cubicBezTo>
                  <a:cubicBezTo>
                    <a:pt x="10680" y="5098"/>
                    <a:pt x="10704" y="4967"/>
                    <a:pt x="10728" y="4836"/>
                  </a:cubicBezTo>
                  <a:cubicBezTo>
                    <a:pt x="10775" y="4515"/>
                    <a:pt x="10835" y="4194"/>
                    <a:pt x="10895" y="3872"/>
                  </a:cubicBezTo>
                  <a:cubicBezTo>
                    <a:pt x="10895" y="3860"/>
                    <a:pt x="10895" y="3848"/>
                    <a:pt x="10895" y="3836"/>
                  </a:cubicBezTo>
                  <a:cubicBezTo>
                    <a:pt x="10930" y="3646"/>
                    <a:pt x="10966" y="3455"/>
                    <a:pt x="11002" y="3265"/>
                  </a:cubicBezTo>
                  <a:cubicBezTo>
                    <a:pt x="11014" y="3205"/>
                    <a:pt x="11014" y="3146"/>
                    <a:pt x="11026" y="3086"/>
                  </a:cubicBezTo>
                  <a:cubicBezTo>
                    <a:pt x="11073" y="2812"/>
                    <a:pt x="11121" y="2539"/>
                    <a:pt x="11168" y="2265"/>
                  </a:cubicBezTo>
                  <a:cubicBezTo>
                    <a:pt x="11192" y="2169"/>
                    <a:pt x="11204" y="2062"/>
                    <a:pt x="11216" y="1955"/>
                  </a:cubicBezTo>
                  <a:cubicBezTo>
                    <a:pt x="11216" y="1919"/>
                    <a:pt x="11228" y="1896"/>
                    <a:pt x="11228" y="1872"/>
                  </a:cubicBezTo>
                  <a:cubicBezTo>
                    <a:pt x="11228" y="1872"/>
                    <a:pt x="11228" y="1872"/>
                    <a:pt x="11228" y="1860"/>
                  </a:cubicBezTo>
                  <a:cubicBezTo>
                    <a:pt x="11240" y="1669"/>
                    <a:pt x="11240" y="1467"/>
                    <a:pt x="11180" y="1312"/>
                  </a:cubicBezTo>
                  <a:cubicBezTo>
                    <a:pt x="11061" y="979"/>
                    <a:pt x="10775" y="896"/>
                    <a:pt x="10490" y="860"/>
                  </a:cubicBezTo>
                  <a:cubicBezTo>
                    <a:pt x="10442" y="848"/>
                    <a:pt x="10406" y="848"/>
                    <a:pt x="10359" y="836"/>
                  </a:cubicBezTo>
                  <a:cubicBezTo>
                    <a:pt x="9692" y="776"/>
                    <a:pt x="9025" y="705"/>
                    <a:pt x="8347" y="657"/>
                  </a:cubicBezTo>
                  <a:cubicBezTo>
                    <a:pt x="7656" y="598"/>
                    <a:pt x="6977" y="538"/>
                    <a:pt x="6287" y="491"/>
                  </a:cubicBezTo>
                  <a:lnTo>
                    <a:pt x="6192" y="491"/>
                  </a:lnTo>
                  <a:cubicBezTo>
                    <a:pt x="5953" y="467"/>
                    <a:pt x="5715" y="455"/>
                    <a:pt x="5477" y="431"/>
                  </a:cubicBezTo>
                  <a:cubicBezTo>
                    <a:pt x="5215" y="419"/>
                    <a:pt x="4834" y="348"/>
                    <a:pt x="4394" y="264"/>
                  </a:cubicBezTo>
                  <a:cubicBezTo>
                    <a:pt x="3870" y="169"/>
                    <a:pt x="3251" y="50"/>
                    <a:pt x="2679" y="14"/>
                  </a:cubicBezTo>
                  <a:cubicBezTo>
                    <a:pt x="2538" y="5"/>
                    <a:pt x="2399" y="0"/>
                    <a:pt x="2264" y="0"/>
                  </a:cubicBezTo>
                  <a:close/>
                </a:path>
              </a:pathLst>
            </a:custGeom>
            <a:solidFill>
              <a:schemeClr val="l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7" name="Google Shape;3347;p49"/>
            <p:cNvSpPr/>
            <p:nvPr/>
          </p:nvSpPr>
          <p:spPr>
            <a:xfrm>
              <a:off x="8365356" y="598553"/>
              <a:ext cx="910972" cy="238033"/>
            </a:xfrm>
            <a:custGeom>
              <a:avLst/>
              <a:gdLst/>
              <a:ahLst/>
              <a:cxnLst/>
              <a:rect l="l" t="t" r="r" b="b"/>
              <a:pathLst>
                <a:path w="10823" h="2828" extrusionOk="0">
                  <a:moveTo>
                    <a:pt x="1129" y="0"/>
                  </a:moveTo>
                  <a:cubicBezTo>
                    <a:pt x="858" y="0"/>
                    <a:pt x="578" y="57"/>
                    <a:pt x="310" y="172"/>
                  </a:cubicBezTo>
                  <a:cubicBezTo>
                    <a:pt x="298" y="172"/>
                    <a:pt x="274" y="184"/>
                    <a:pt x="262" y="196"/>
                  </a:cubicBezTo>
                  <a:cubicBezTo>
                    <a:pt x="155" y="494"/>
                    <a:pt x="72" y="886"/>
                    <a:pt x="0" y="1327"/>
                  </a:cubicBezTo>
                  <a:cubicBezTo>
                    <a:pt x="0" y="1327"/>
                    <a:pt x="0" y="1339"/>
                    <a:pt x="0" y="1339"/>
                  </a:cubicBezTo>
                  <a:cubicBezTo>
                    <a:pt x="203" y="1160"/>
                    <a:pt x="405" y="1006"/>
                    <a:pt x="631" y="910"/>
                  </a:cubicBezTo>
                  <a:cubicBezTo>
                    <a:pt x="779" y="850"/>
                    <a:pt x="961" y="810"/>
                    <a:pt x="1140" y="810"/>
                  </a:cubicBezTo>
                  <a:cubicBezTo>
                    <a:pt x="1349" y="810"/>
                    <a:pt x="1555" y="864"/>
                    <a:pt x="1703" y="1006"/>
                  </a:cubicBezTo>
                  <a:cubicBezTo>
                    <a:pt x="1798" y="1101"/>
                    <a:pt x="1893" y="1232"/>
                    <a:pt x="1977" y="1375"/>
                  </a:cubicBezTo>
                  <a:cubicBezTo>
                    <a:pt x="2143" y="1613"/>
                    <a:pt x="2322" y="1887"/>
                    <a:pt x="2631" y="2065"/>
                  </a:cubicBezTo>
                  <a:cubicBezTo>
                    <a:pt x="2829" y="2176"/>
                    <a:pt x="3032" y="2219"/>
                    <a:pt x="3231" y="2219"/>
                  </a:cubicBezTo>
                  <a:cubicBezTo>
                    <a:pt x="3846" y="2219"/>
                    <a:pt x="4419" y="1799"/>
                    <a:pt x="4644" y="1637"/>
                  </a:cubicBezTo>
                  <a:cubicBezTo>
                    <a:pt x="4965" y="1393"/>
                    <a:pt x="5325" y="1158"/>
                    <a:pt x="5622" y="1158"/>
                  </a:cubicBezTo>
                  <a:cubicBezTo>
                    <a:pt x="5688" y="1158"/>
                    <a:pt x="5752" y="1170"/>
                    <a:pt x="5810" y="1196"/>
                  </a:cubicBezTo>
                  <a:cubicBezTo>
                    <a:pt x="6013" y="1291"/>
                    <a:pt x="6156" y="1541"/>
                    <a:pt x="6299" y="1803"/>
                  </a:cubicBezTo>
                  <a:cubicBezTo>
                    <a:pt x="6525" y="2172"/>
                    <a:pt x="6763" y="2589"/>
                    <a:pt x="7251" y="2768"/>
                  </a:cubicBezTo>
                  <a:cubicBezTo>
                    <a:pt x="7370" y="2815"/>
                    <a:pt x="7513" y="2827"/>
                    <a:pt x="7644" y="2827"/>
                  </a:cubicBezTo>
                  <a:cubicBezTo>
                    <a:pt x="7989" y="2827"/>
                    <a:pt x="8346" y="2696"/>
                    <a:pt x="8692" y="2434"/>
                  </a:cubicBezTo>
                  <a:cubicBezTo>
                    <a:pt x="8823" y="2339"/>
                    <a:pt x="8954" y="2232"/>
                    <a:pt x="9061" y="2137"/>
                  </a:cubicBezTo>
                  <a:cubicBezTo>
                    <a:pt x="9227" y="1982"/>
                    <a:pt x="9394" y="1851"/>
                    <a:pt x="9561" y="1756"/>
                  </a:cubicBezTo>
                  <a:cubicBezTo>
                    <a:pt x="9673" y="1693"/>
                    <a:pt x="9818" y="1650"/>
                    <a:pt x="9948" y="1650"/>
                  </a:cubicBezTo>
                  <a:cubicBezTo>
                    <a:pt x="10038" y="1650"/>
                    <a:pt x="10121" y="1671"/>
                    <a:pt x="10180" y="1720"/>
                  </a:cubicBezTo>
                  <a:cubicBezTo>
                    <a:pt x="10251" y="1779"/>
                    <a:pt x="10311" y="1898"/>
                    <a:pt x="10370" y="2029"/>
                  </a:cubicBezTo>
                  <a:cubicBezTo>
                    <a:pt x="10442" y="2160"/>
                    <a:pt x="10513" y="2303"/>
                    <a:pt x="10621" y="2434"/>
                  </a:cubicBezTo>
                  <a:cubicBezTo>
                    <a:pt x="10668" y="2160"/>
                    <a:pt x="10716" y="1887"/>
                    <a:pt x="10763" y="1613"/>
                  </a:cubicBezTo>
                  <a:cubicBezTo>
                    <a:pt x="10787" y="1517"/>
                    <a:pt x="10799" y="1410"/>
                    <a:pt x="10811" y="1303"/>
                  </a:cubicBezTo>
                  <a:cubicBezTo>
                    <a:pt x="10811" y="1267"/>
                    <a:pt x="10823" y="1244"/>
                    <a:pt x="10823" y="1220"/>
                  </a:cubicBezTo>
                  <a:cubicBezTo>
                    <a:pt x="10787" y="1184"/>
                    <a:pt x="10751" y="1148"/>
                    <a:pt x="10716" y="1113"/>
                  </a:cubicBezTo>
                  <a:cubicBezTo>
                    <a:pt x="10495" y="916"/>
                    <a:pt x="10222" y="836"/>
                    <a:pt x="9946" y="836"/>
                  </a:cubicBezTo>
                  <a:cubicBezTo>
                    <a:pt x="9671" y="836"/>
                    <a:pt x="9394" y="916"/>
                    <a:pt x="9168" y="1041"/>
                  </a:cubicBezTo>
                  <a:cubicBezTo>
                    <a:pt x="8918" y="1184"/>
                    <a:pt x="8727" y="1351"/>
                    <a:pt x="8525" y="1529"/>
                  </a:cubicBezTo>
                  <a:cubicBezTo>
                    <a:pt x="8418" y="1625"/>
                    <a:pt x="8323" y="1708"/>
                    <a:pt x="8215" y="1791"/>
                  </a:cubicBezTo>
                  <a:cubicBezTo>
                    <a:pt x="8010" y="1941"/>
                    <a:pt x="7804" y="2025"/>
                    <a:pt x="7638" y="2025"/>
                  </a:cubicBezTo>
                  <a:cubicBezTo>
                    <a:pt x="7593" y="2025"/>
                    <a:pt x="7551" y="2018"/>
                    <a:pt x="7513" y="2006"/>
                  </a:cubicBezTo>
                  <a:cubicBezTo>
                    <a:pt x="7311" y="1934"/>
                    <a:pt x="7168" y="1684"/>
                    <a:pt x="7001" y="1398"/>
                  </a:cubicBezTo>
                  <a:cubicBezTo>
                    <a:pt x="6799" y="1053"/>
                    <a:pt x="6572" y="648"/>
                    <a:pt x="6132" y="458"/>
                  </a:cubicBezTo>
                  <a:cubicBezTo>
                    <a:pt x="6013" y="398"/>
                    <a:pt x="5882" y="363"/>
                    <a:pt x="5751" y="351"/>
                  </a:cubicBezTo>
                  <a:cubicBezTo>
                    <a:pt x="5711" y="347"/>
                    <a:pt x="5671" y="345"/>
                    <a:pt x="5632" y="345"/>
                  </a:cubicBezTo>
                  <a:cubicBezTo>
                    <a:pt x="5023" y="345"/>
                    <a:pt x="4469" y="758"/>
                    <a:pt x="4167" y="982"/>
                  </a:cubicBezTo>
                  <a:cubicBezTo>
                    <a:pt x="3780" y="1264"/>
                    <a:pt x="3470" y="1402"/>
                    <a:pt x="3239" y="1402"/>
                  </a:cubicBezTo>
                  <a:cubicBezTo>
                    <a:pt x="3158" y="1402"/>
                    <a:pt x="3086" y="1385"/>
                    <a:pt x="3024" y="1351"/>
                  </a:cubicBezTo>
                  <a:cubicBezTo>
                    <a:pt x="2881" y="1279"/>
                    <a:pt x="2786" y="1125"/>
                    <a:pt x="2667" y="934"/>
                  </a:cubicBezTo>
                  <a:cubicBezTo>
                    <a:pt x="2548" y="767"/>
                    <a:pt x="2429" y="565"/>
                    <a:pt x="2250" y="410"/>
                  </a:cubicBezTo>
                  <a:cubicBezTo>
                    <a:pt x="1959" y="141"/>
                    <a:pt x="1556" y="0"/>
                    <a:pt x="1129"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8" name="Google Shape;3348;p49"/>
            <p:cNvSpPr/>
            <p:nvPr/>
          </p:nvSpPr>
          <p:spPr>
            <a:xfrm>
              <a:off x="8349279" y="788947"/>
              <a:ext cx="899020" cy="238033"/>
            </a:xfrm>
            <a:custGeom>
              <a:avLst/>
              <a:gdLst/>
              <a:ahLst/>
              <a:cxnLst/>
              <a:rect l="l" t="t" r="r" b="b"/>
              <a:pathLst>
                <a:path w="10681" h="2828" extrusionOk="0">
                  <a:moveTo>
                    <a:pt x="1320" y="0"/>
                  </a:moveTo>
                  <a:cubicBezTo>
                    <a:pt x="1049" y="0"/>
                    <a:pt x="769" y="57"/>
                    <a:pt x="501" y="172"/>
                  </a:cubicBezTo>
                  <a:cubicBezTo>
                    <a:pt x="346" y="232"/>
                    <a:pt x="203" y="315"/>
                    <a:pt x="60" y="410"/>
                  </a:cubicBezTo>
                  <a:cubicBezTo>
                    <a:pt x="60" y="434"/>
                    <a:pt x="60" y="470"/>
                    <a:pt x="60" y="494"/>
                  </a:cubicBezTo>
                  <a:cubicBezTo>
                    <a:pt x="48" y="601"/>
                    <a:pt x="48" y="708"/>
                    <a:pt x="36" y="803"/>
                  </a:cubicBezTo>
                  <a:cubicBezTo>
                    <a:pt x="24" y="1053"/>
                    <a:pt x="13" y="1291"/>
                    <a:pt x="1" y="1518"/>
                  </a:cubicBezTo>
                  <a:cubicBezTo>
                    <a:pt x="274" y="1244"/>
                    <a:pt x="525" y="1029"/>
                    <a:pt x="822" y="910"/>
                  </a:cubicBezTo>
                  <a:cubicBezTo>
                    <a:pt x="968" y="845"/>
                    <a:pt x="1147" y="805"/>
                    <a:pt x="1324" y="805"/>
                  </a:cubicBezTo>
                  <a:cubicBezTo>
                    <a:pt x="1535" y="805"/>
                    <a:pt x="1744" y="863"/>
                    <a:pt x="1894" y="1006"/>
                  </a:cubicBezTo>
                  <a:cubicBezTo>
                    <a:pt x="1989" y="1089"/>
                    <a:pt x="2084" y="1232"/>
                    <a:pt x="2168" y="1363"/>
                  </a:cubicBezTo>
                  <a:cubicBezTo>
                    <a:pt x="2334" y="1613"/>
                    <a:pt x="2513" y="1887"/>
                    <a:pt x="2822" y="2065"/>
                  </a:cubicBezTo>
                  <a:cubicBezTo>
                    <a:pt x="3018" y="2172"/>
                    <a:pt x="3219" y="2214"/>
                    <a:pt x="3416" y="2214"/>
                  </a:cubicBezTo>
                  <a:cubicBezTo>
                    <a:pt x="4034" y="2214"/>
                    <a:pt x="4609" y="1796"/>
                    <a:pt x="4835" y="1625"/>
                  </a:cubicBezTo>
                  <a:cubicBezTo>
                    <a:pt x="5155" y="1391"/>
                    <a:pt x="5516" y="1158"/>
                    <a:pt x="5812" y="1158"/>
                  </a:cubicBezTo>
                  <a:cubicBezTo>
                    <a:pt x="5879" y="1158"/>
                    <a:pt x="5942" y="1170"/>
                    <a:pt x="6001" y="1196"/>
                  </a:cubicBezTo>
                  <a:cubicBezTo>
                    <a:pt x="6204" y="1280"/>
                    <a:pt x="6347" y="1530"/>
                    <a:pt x="6490" y="1803"/>
                  </a:cubicBezTo>
                  <a:cubicBezTo>
                    <a:pt x="6716" y="2172"/>
                    <a:pt x="6954" y="2589"/>
                    <a:pt x="7442" y="2756"/>
                  </a:cubicBezTo>
                  <a:cubicBezTo>
                    <a:pt x="7561" y="2804"/>
                    <a:pt x="7704" y="2827"/>
                    <a:pt x="7835" y="2827"/>
                  </a:cubicBezTo>
                  <a:cubicBezTo>
                    <a:pt x="8180" y="2827"/>
                    <a:pt x="8537" y="2696"/>
                    <a:pt x="8883" y="2434"/>
                  </a:cubicBezTo>
                  <a:cubicBezTo>
                    <a:pt x="9014" y="2339"/>
                    <a:pt x="9145" y="2232"/>
                    <a:pt x="9252" y="2137"/>
                  </a:cubicBezTo>
                  <a:cubicBezTo>
                    <a:pt x="9418" y="1982"/>
                    <a:pt x="9585" y="1839"/>
                    <a:pt x="9752" y="1744"/>
                  </a:cubicBezTo>
                  <a:cubicBezTo>
                    <a:pt x="9861" y="1683"/>
                    <a:pt x="10001" y="1641"/>
                    <a:pt x="10128" y="1641"/>
                  </a:cubicBezTo>
                  <a:cubicBezTo>
                    <a:pt x="10223" y="1641"/>
                    <a:pt x="10310" y="1664"/>
                    <a:pt x="10371" y="1720"/>
                  </a:cubicBezTo>
                  <a:cubicBezTo>
                    <a:pt x="10419" y="1756"/>
                    <a:pt x="10466" y="1839"/>
                    <a:pt x="10514" y="1922"/>
                  </a:cubicBezTo>
                  <a:cubicBezTo>
                    <a:pt x="10561" y="1601"/>
                    <a:pt x="10621" y="1280"/>
                    <a:pt x="10681" y="958"/>
                  </a:cubicBezTo>
                  <a:cubicBezTo>
                    <a:pt x="10515" y="873"/>
                    <a:pt x="10332" y="837"/>
                    <a:pt x="10148" y="837"/>
                  </a:cubicBezTo>
                  <a:cubicBezTo>
                    <a:pt x="9870" y="837"/>
                    <a:pt x="9588" y="920"/>
                    <a:pt x="9359" y="1041"/>
                  </a:cubicBezTo>
                  <a:cubicBezTo>
                    <a:pt x="9121" y="1184"/>
                    <a:pt x="8918" y="1351"/>
                    <a:pt x="8728" y="1530"/>
                  </a:cubicBezTo>
                  <a:cubicBezTo>
                    <a:pt x="8621" y="1625"/>
                    <a:pt x="8514" y="1708"/>
                    <a:pt x="8406" y="1791"/>
                  </a:cubicBezTo>
                  <a:cubicBezTo>
                    <a:pt x="8207" y="1936"/>
                    <a:pt x="8008" y="2019"/>
                    <a:pt x="7846" y="2019"/>
                  </a:cubicBezTo>
                  <a:cubicBezTo>
                    <a:pt x="7794" y="2019"/>
                    <a:pt x="7747" y="2011"/>
                    <a:pt x="7704" y="1994"/>
                  </a:cubicBezTo>
                  <a:cubicBezTo>
                    <a:pt x="7502" y="1922"/>
                    <a:pt x="7359" y="1684"/>
                    <a:pt x="7192" y="1399"/>
                  </a:cubicBezTo>
                  <a:cubicBezTo>
                    <a:pt x="7002" y="1053"/>
                    <a:pt x="6763" y="649"/>
                    <a:pt x="6335" y="458"/>
                  </a:cubicBezTo>
                  <a:cubicBezTo>
                    <a:pt x="6162" y="383"/>
                    <a:pt x="5989" y="352"/>
                    <a:pt x="5820" y="352"/>
                  </a:cubicBezTo>
                  <a:cubicBezTo>
                    <a:pt x="5210" y="352"/>
                    <a:pt x="4657" y="758"/>
                    <a:pt x="4358" y="982"/>
                  </a:cubicBezTo>
                  <a:cubicBezTo>
                    <a:pt x="3971" y="1264"/>
                    <a:pt x="3661" y="1402"/>
                    <a:pt x="3430" y="1402"/>
                  </a:cubicBezTo>
                  <a:cubicBezTo>
                    <a:pt x="3349" y="1402"/>
                    <a:pt x="3277" y="1385"/>
                    <a:pt x="3215" y="1351"/>
                  </a:cubicBezTo>
                  <a:cubicBezTo>
                    <a:pt x="3084" y="1280"/>
                    <a:pt x="2977" y="1113"/>
                    <a:pt x="2858" y="934"/>
                  </a:cubicBezTo>
                  <a:cubicBezTo>
                    <a:pt x="2739" y="756"/>
                    <a:pt x="2620" y="565"/>
                    <a:pt x="2441" y="410"/>
                  </a:cubicBezTo>
                  <a:cubicBezTo>
                    <a:pt x="2150" y="141"/>
                    <a:pt x="1747" y="0"/>
                    <a:pt x="1320"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49" name="Google Shape;3349;p49"/>
            <p:cNvSpPr/>
            <p:nvPr/>
          </p:nvSpPr>
          <p:spPr>
            <a:xfrm>
              <a:off x="8332277" y="1194564"/>
              <a:ext cx="846834" cy="238285"/>
            </a:xfrm>
            <a:custGeom>
              <a:avLst/>
              <a:gdLst/>
              <a:ahLst/>
              <a:cxnLst/>
              <a:rect l="l" t="t" r="r" b="b"/>
              <a:pathLst>
                <a:path w="10061" h="2831" extrusionOk="0">
                  <a:moveTo>
                    <a:pt x="1514" y="0"/>
                  </a:moveTo>
                  <a:cubicBezTo>
                    <a:pt x="1246" y="0"/>
                    <a:pt x="968" y="54"/>
                    <a:pt x="703" y="163"/>
                  </a:cubicBezTo>
                  <a:cubicBezTo>
                    <a:pt x="453" y="271"/>
                    <a:pt x="238" y="413"/>
                    <a:pt x="36" y="580"/>
                  </a:cubicBezTo>
                  <a:cubicBezTo>
                    <a:pt x="24" y="866"/>
                    <a:pt x="12" y="1163"/>
                    <a:pt x="12" y="1449"/>
                  </a:cubicBezTo>
                  <a:cubicBezTo>
                    <a:pt x="12" y="1509"/>
                    <a:pt x="12" y="1580"/>
                    <a:pt x="0" y="1640"/>
                  </a:cubicBezTo>
                  <a:cubicBezTo>
                    <a:pt x="0" y="1675"/>
                    <a:pt x="0" y="1711"/>
                    <a:pt x="0" y="1735"/>
                  </a:cubicBezTo>
                  <a:cubicBezTo>
                    <a:pt x="346" y="1354"/>
                    <a:pt x="655" y="1068"/>
                    <a:pt x="1024" y="913"/>
                  </a:cubicBezTo>
                  <a:cubicBezTo>
                    <a:pt x="1173" y="848"/>
                    <a:pt x="1351" y="807"/>
                    <a:pt x="1529" y="807"/>
                  </a:cubicBezTo>
                  <a:cubicBezTo>
                    <a:pt x="1736" y="807"/>
                    <a:pt x="1942" y="862"/>
                    <a:pt x="2096" y="997"/>
                  </a:cubicBezTo>
                  <a:cubicBezTo>
                    <a:pt x="2191" y="1092"/>
                    <a:pt x="2286" y="1223"/>
                    <a:pt x="2370" y="1366"/>
                  </a:cubicBezTo>
                  <a:cubicBezTo>
                    <a:pt x="2536" y="1616"/>
                    <a:pt x="2703" y="1890"/>
                    <a:pt x="3024" y="2056"/>
                  </a:cubicBezTo>
                  <a:cubicBezTo>
                    <a:pt x="3222" y="2167"/>
                    <a:pt x="3425" y="2211"/>
                    <a:pt x="3624" y="2211"/>
                  </a:cubicBezTo>
                  <a:cubicBezTo>
                    <a:pt x="4239" y="2211"/>
                    <a:pt x="4812" y="1790"/>
                    <a:pt x="5037" y="1628"/>
                  </a:cubicBezTo>
                  <a:cubicBezTo>
                    <a:pt x="5356" y="1386"/>
                    <a:pt x="5714" y="1160"/>
                    <a:pt x="6009" y="1160"/>
                  </a:cubicBezTo>
                  <a:cubicBezTo>
                    <a:pt x="6078" y="1160"/>
                    <a:pt x="6143" y="1172"/>
                    <a:pt x="6203" y="1199"/>
                  </a:cubicBezTo>
                  <a:cubicBezTo>
                    <a:pt x="6406" y="1283"/>
                    <a:pt x="6549" y="1533"/>
                    <a:pt x="6692" y="1795"/>
                  </a:cubicBezTo>
                  <a:cubicBezTo>
                    <a:pt x="6906" y="2176"/>
                    <a:pt x="7156" y="2592"/>
                    <a:pt x="7644" y="2759"/>
                  </a:cubicBezTo>
                  <a:cubicBezTo>
                    <a:pt x="7763" y="2807"/>
                    <a:pt x="7906" y="2830"/>
                    <a:pt x="8037" y="2830"/>
                  </a:cubicBezTo>
                  <a:cubicBezTo>
                    <a:pt x="8382" y="2830"/>
                    <a:pt x="8739" y="2699"/>
                    <a:pt x="9085" y="2437"/>
                  </a:cubicBezTo>
                  <a:cubicBezTo>
                    <a:pt x="9216" y="2342"/>
                    <a:pt x="9347" y="2235"/>
                    <a:pt x="9454" y="2128"/>
                  </a:cubicBezTo>
                  <a:cubicBezTo>
                    <a:pt x="9609" y="1997"/>
                    <a:pt x="9751" y="1878"/>
                    <a:pt x="9906" y="1783"/>
                  </a:cubicBezTo>
                  <a:cubicBezTo>
                    <a:pt x="9930" y="1675"/>
                    <a:pt x="9942" y="1556"/>
                    <a:pt x="9966" y="1449"/>
                  </a:cubicBezTo>
                  <a:cubicBezTo>
                    <a:pt x="10001" y="1259"/>
                    <a:pt x="10025" y="1056"/>
                    <a:pt x="10061" y="866"/>
                  </a:cubicBezTo>
                  <a:lnTo>
                    <a:pt x="10061" y="866"/>
                  </a:lnTo>
                  <a:cubicBezTo>
                    <a:pt x="9882" y="902"/>
                    <a:pt x="9704" y="961"/>
                    <a:pt x="9561" y="1044"/>
                  </a:cubicBezTo>
                  <a:cubicBezTo>
                    <a:pt x="9311" y="1175"/>
                    <a:pt x="9120" y="1354"/>
                    <a:pt x="8918" y="1521"/>
                  </a:cubicBezTo>
                  <a:cubicBezTo>
                    <a:pt x="8811" y="1616"/>
                    <a:pt x="8716" y="1711"/>
                    <a:pt x="8608" y="1783"/>
                  </a:cubicBezTo>
                  <a:cubicBezTo>
                    <a:pt x="8406" y="1939"/>
                    <a:pt x="8204" y="2017"/>
                    <a:pt x="8040" y="2017"/>
                  </a:cubicBezTo>
                  <a:cubicBezTo>
                    <a:pt x="7991" y="2017"/>
                    <a:pt x="7947" y="2010"/>
                    <a:pt x="7906" y="1997"/>
                  </a:cubicBezTo>
                  <a:cubicBezTo>
                    <a:pt x="7704" y="1925"/>
                    <a:pt x="7561" y="1675"/>
                    <a:pt x="7394" y="1402"/>
                  </a:cubicBezTo>
                  <a:cubicBezTo>
                    <a:pt x="7192" y="1044"/>
                    <a:pt x="6965" y="652"/>
                    <a:pt x="6525" y="461"/>
                  </a:cubicBezTo>
                  <a:cubicBezTo>
                    <a:pt x="6352" y="383"/>
                    <a:pt x="6179" y="350"/>
                    <a:pt x="6009" y="350"/>
                  </a:cubicBezTo>
                  <a:cubicBezTo>
                    <a:pt x="5408" y="350"/>
                    <a:pt x="4858" y="759"/>
                    <a:pt x="4560" y="973"/>
                  </a:cubicBezTo>
                  <a:cubicBezTo>
                    <a:pt x="4168" y="1258"/>
                    <a:pt x="3856" y="1403"/>
                    <a:pt x="3624" y="1403"/>
                  </a:cubicBezTo>
                  <a:cubicBezTo>
                    <a:pt x="3546" y="1403"/>
                    <a:pt x="3477" y="1387"/>
                    <a:pt x="3417" y="1354"/>
                  </a:cubicBezTo>
                  <a:cubicBezTo>
                    <a:pt x="3274" y="1283"/>
                    <a:pt x="3179" y="1116"/>
                    <a:pt x="3060" y="925"/>
                  </a:cubicBezTo>
                  <a:cubicBezTo>
                    <a:pt x="2941" y="759"/>
                    <a:pt x="2822" y="568"/>
                    <a:pt x="2643" y="401"/>
                  </a:cubicBezTo>
                  <a:cubicBezTo>
                    <a:pt x="2350" y="138"/>
                    <a:pt x="1944" y="0"/>
                    <a:pt x="1514"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0" name="Google Shape;3350;p49"/>
            <p:cNvSpPr/>
            <p:nvPr/>
          </p:nvSpPr>
          <p:spPr>
            <a:xfrm>
              <a:off x="8331267" y="1386220"/>
              <a:ext cx="812830" cy="239043"/>
            </a:xfrm>
            <a:custGeom>
              <a:avLst/>
              <a:gdLst/>
              <a:ahLst/>
              <a:cxnLst/>
              <a:rect l="l" t="t" r="r" b="b"/>
              <a:pathLst>
                <a:path w="9657" h="2840" extrusionOk="0">
                  <a:moveTo>
                    <a:pt x="1534" y="1"/>
                  </a:moveTo>
                  <a:cubicBezTo>
                    <a:pt x="1263" y="1"/>
                    <a:pt x="983" y="57"/>
                    <a:pt x="715" y="172"/>
                  </a:cubicBezTo>
                  <a:cubicBezTo>
                    <a:pt x="453" y="280"/>
                    <a:pt x="215" y="434"/>
                    <a:pt x="0" y="613"/>
                  </a:cubicBezTo>
                  <a:cubicBezTo>
                    <a:pt x="0" y="994"/>
                    <a:pt x="12" y="1375"/>
                    <a:pt x="12" y="1744"/>
                  </a:cubicBezTo>
                  <a:cubicBezTo>
                    <a:pt x="358" y="1363"/>
                    <a:pt x="667" y="1077"/>
                    <a:pt x="1036" y="911"/>
                  </a:cubicBezTo>
                  <a:cubicBezTo>
                    <a:pt x="1184" y="850"/>
                    <a:pt x="1363" y="810"/>
                    <a:pt x="1541" y="810"/>
                  </a:cubicBezTo>
                  <a:cubicBezTo>
                    <a:pt x="1748" y="810"/>
                    <a:pt x="1954" y="865"/>
                    <a:pt x="2108" y="1006"/>
                  </a:cubicBezTo>
                  <a:cubicBezTo>
                    <a:pt x="2203" y="1101"/>
                    <a:pt x="2298" y="1232"/>
                    <a:pt x="2382" y="1375"/>
                  </a:cubicBezTo>
                  <a:cubicBezTo>
                    <a:pt x="2548" y="1625"/>
                    <a:pt x="2715" y="1899"/>
                    <a:pt x="3036" y="2065"/>
                  </a:cubicBezTo>
                  <a:cubicBezTo>
                    <a:pt x="3179" y="2149"/>
                    <a:pt x="3334" y="2196"/>
                    <a:pt x="3489" y="2208"/>
                  </a:cubicBezTo>
                  <a:cubicBezTo>
                    <a:pt x="3542" y="2215"/>
                    <a:pt x="3594" y="2218"/>
                    <a:pt x="3647" y="2218"/>
                  </a:cubicBezTo>
                  <a:cubicBezTo>
                    <a:pt x="4255" y="2218"/>
                    <a:pt x="4818" y="1801"/>
                    <a:pt x="5049" y="1637"/>
                  </a:cubicBezTo>
                  <a:cubicBezTo>
                    <a:pt x="5368" y="1395"/>
                    <a:pt x="5726" y="1169"/>
                    <a:pt x="6021" y="1169"/>
                  </a:cubicBezTo>
                  <a:cubicBezTo>
                    <a:pt x="6090" y="1169"/>
                    <a:pt x="6155" y="1181"/>
                    <a:pt x="6215" y="1208"/>
                  </a:cubicBezTo>
                  <a:cubicBezTo>
                    <a:pt x="6418" y="1292"/>
                    <a:pt x="6561" y="1542"/>
                    <a:pt x="6704" y="1804"/>
                  </a:cubicBezTo>
                  <a:cubicBezTo>
                    <a:pt x="6918" y="2173"/>
                    <a:pt x="7156" y="2601"/>
                    <a:pt x="7644" y="2768"/>
                  </a:cubicBezTo>
                  <a:cubicBezTo>
                    <a:pt x="7751" y="2804"/>
                    <a:pt x="7847" y="2827"/>
                    <a:pt x="7954" y="2827"/>
                  </a:cubicBezTo>
                  <a:cubicBezTo>
                    <a:pt x="7978" y="2839"/>
                    <a:pt x="8013" y="2839"/>
                    <a:pt x="8049" y="2839"/>
                  </a:cubicBezTo>
                  <a:cubicBezTo>
                    <a:pt x="8394" y="2839"/>
                    <a:pt x="8751" y="2696"/>
                    <a:pt x="9097" y="2446"/>
                  </a:cubicBezTo>
                  <a:cubicBezTo>
                    <a:pt x="9228" y="2351"/>
                    <a:pt x="9347" y="2244"/>
                    <a:pt x="9454" y="2149"/>
                  </a:cubicBezTo>
                  <a:cubicBezTo>
                    <a:pt x="9490" y="2006"/>
                    <a:pt x="9513" y="1863"/>
                    <a:pt x="9537" y="1708"/>
                  </a:cubicBezTo>
                  <a:cubicBezTo>
                    <a:pt x="9573" y="1482"/>
                    <a:pt x="9621" y="1244"/>
                    <a:pt x="9656" y="1006"/>
                  </a:cubicBezTo>
                  <a:lnTo>
                    <a:pt x="9656" y="1006"/>
                  </a:lnTo>
                  <a:cubicBezTo>
                    <a:pt x="9632" y="1018"/>
                    <a:pt x="9597" y="1030"/>
                    <a:pt x="9573" y="1053"/>
                  </a:cubicBezTo>
                  <a:cubicBezTo>
                    <a:pt x="9323" y="1184"/>
                    <a:pt x="9132" y="1363"/>
                    <a:pt x="8930" y="1530"/>
                  </a:cubicBezTo>
                  <a:cubicBezTo>
                    <a:pt x="8823" y="1625"/>
                    <a:pt x="8728" y="1720"/>
                    <a:pt x="8620" y="1792"/>
                  </a:cubicBezTo>
                  <a:cubicBezTo>
                    <a:pt x="8415" y="1941"/>
                    <a:pt x="8209" y="2025"/>
                    <a:pt x="8043" y="2025"/>
                  </a:cubicBezTo>
                  <a:cubicBezTo>
                    <a:pt x="7998" y="2025"/>
                    <a:pt x="7956" y="2019"/>
                    <a:pt x="7918" y="2006"/>
                  </a:cubicBezTo>
                  <a:cubicBezTo>
                    <a:pt x="7716" y="1934"/>
                    <a:pt x="7573" y="1684"/>
                    <a:pt x="7406" y="1399"/>
                  </a:cubicBezTo>
                  <a:cubicBezTo>
                    <a:pt x="7204" y="1053"/>
                    <a:pt x="6977" y="661"/>
                    <a:pt x="6537" y="458"/>
                  </a:cubicBezTo>
                  <a:cubicBezTo>
                    <a:pt x="6366" y="383"/>
                    <a:pt x="6195" y="352"/>
                    <a:pt x="6028" y="352"/>
                  </a:cubicBezTo>
                  <a:cubicBezTo>
                    <a:pt x="5424" y="352"/>
                    <a:pt x="4871" y="758"/>
                    <a:pt x="4572" y="982"/>
                  </a:cubicBezTo>
                  <a:cubicBezTo>
                    <a:pt x="4180" y="1267"/>
                    <a:pt x="3868" y="1412"/>
                    <a:pt x="3636" y="1412"/>
                  </a:cubicBezTo>
                  <a:cubicBezTo>
                    <a:pt x="3558" y="1412"/>
                    <a:pt x="3489" y="1396"/>
                    <a:pt x="3429" y="1363"/>
                  </a:cubicBezTo>
                  <a:cubicBezTo>
                    <a:pt x="3286" y="1280"/>
                    <a:pt x="3191" y="1125"/>
                    <a:pt x="3072" y="934"/>
                  </a:cubicBezTo>
                  <a:cubicBezTo>
                    <a:pt x="2953" y="768"/>
                    <a:pt x="2834" y="577"/>
                    <a:pt x="2655" y="410"/>
                  </a:cubicBezTo>
                  <a:cubicBezTo>
                    <a:pt x="2364" y="141"/>
                    <a:pt x="1961" y="1"/>
                    <a:pt x="1534" y="1"/>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1" name="Google Shape;3351;p49"/>
            <p:cNvSpPr/>
            <p:nvPr/>
          </p:nvSpPr>
          <p:spPr>
            <a:xfrm>
              <a:off x="8497589" y="376344"/>
              <a:ext cx="360584" cy="220189"/>
            </a:xfrm>
            <a:custGeom>
              <a:avLst/>
              <a:gdLst/>
              <a:ahLst/>
              <a:cxnLst/>
              <a:rect l="l" t="t" r="r" b="b"/>
              <a:pathLst>
                <a:path w="4284" h="2616" extrusionOk="0">
                  <a:moveTo>
                    <a:pt x="2361" y="866"/>
                  </a:moveTo>
                  <a:cubicBezTo>
                    <a:pt x="2469" y="866"/>
                    <a:pt x="2583" y="884"/>
                    <a:pt x="2692" y="907"/>
                  </a:cubicBezTo>
                  <a:cubicBezTo>
                    <a:pt x="3061" y="990"/>
                    <a:pt x="4001" y="1324"/>
                    <a:pt x="4061" y="1741"/>
                  </a:cubicBezTo>
                  <a:cubicBezTo>
                    <a:pt x="4102" y="1998"/>
                    <a:pt x="3939" y="2075"/>
                    <a:pt x="3711" y="2075"/>
                  </a:cubicBezTo>
                  <a:cubicBezTo>
                    <a:pt x="3412" y="2075"/>
                    <a:pt x="3002" y="1941"/>
                    <a:pt x="2799" y="1907"/>
                  </a:cubicBezTo>
                  <a:cubicBezTo>
                    <a:pt x="2561" y="1871"/>
                    <a:pt x="2322" y="1836"/>
                    <a:pt x="2120" y="1717"/>
                  </a:cubicBezTo>
                  <a:cubicBezTo>
                    <a:pt x="1918" y="1598"/>
                    <a:pt x="1775" y="1360"/>
                    <a:pt x="1834" y="1157"/>
                  </a:cubicBezTo>
                  <a:cubicBezTo>
                    <a:pt x="1882" y="1014"/>
                    <a:pt x="2037" y="919"/>
                    <a:pt x="2192" y="883"/>
                  </a:cubicBezTo>
                  <a:cubicBezTo>
                    <a:pt x="2245" y="871"/>
                    <a:pt x="2302" y="866"/>
                    <a:pt x="2361" y="866"/>
                  </a:cubicBezTo>
                  <a:close/>
                  <a:moveTo>
                    <a:pt x="1213" y="1"/>
                  </a:moveTo>
                  <a:cubicBezTo>
                    <a:pt x="1065" y="1"/>
                    <a:pt x="919" y="22"/>
                    <a:pt x="775" y="74"/>
                  </a:cubicBezTo>
                  <a:cubicBezTo>
                    <a:pt x="477" y="181"/>
                    <a:pt x="203" y="431"/>
                    <a:pt x="120" y="776"/>
                  </a:cubicBezTo>
                  <a:cubicBezTo>
                    <a:pt x="1" y="1252"/>
                    <a:pt x="275" y="1764"/>
                    <a:pt x="644" y="2014"/>
                  </a:cubicBezTo>
                  <a:cubicBezTo>
                    <a:pt x="1013" y="2264"/>
                    <a:pt x="1441" y="2324"/>
                    <a:pt x="1870" y="2372"/>
                  </a:cubicBezTo>
                  <a:cubicBezTo>
                    <a:pt x="2218" y="2409"/>
                    <a:pt x="2882" y="2615"/>
                    <a:pt x="3416" y="2615"/>
                  </a:cubicBezTo>
                  <a:cubicBezTo>
                    <a:pt x="3904" y="2615"/>
                    <a:pt x="4284" y="2443"/>
                    <a:pt x="4216" y="1812"/>
                  </a:cubicBezTo>
                  <a:cubicBezTo>
                    <a:pt x="4108" y="836"/>
                    <a:pt x="2382" y="205"/>
                    <a:pt x="1691" y="62"/>
                  </a:cubicBezTo>
                  <a:cubicBezTo>
                    <a:pt x="1532" y="25"/>
                    <a:pt x="1372" y="1"/>
                    <a:pt x="1213" y="1"/>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2" name="Google Shape;3352;p49"/>
            <p:cNvSpPr/>
            <p:nvPr/>
          </p:nvSpPr>
          <p:spPr>
            <a:xfrm>
              <a:off x="8829307" y="274750"/>
              <a:ext cx="377923" cy="330956"/>
            </a:xfrm>
            <a:custGeom>
              <a:avLst/>
              <a:gdLst/>
              <a:ahLst/>
              <a:cxnLst/>
              <a:rect l="l" t="t" r="r" b="b"/>
              <a:pathLst>
                <a:path w="4490" h="3932" extrusionOk="0">
                  <a:moveTo>
                    <a:pt x="2489" y="1246"/>
                  </a:moveTo>
                  <a:cubicBezTo>
                    <a:pt x="2668" y="1246"/>
                    <a:pt x="2838" y="1293"/>
                    <a:pt x="2977" y="1412"/>
                  </a:cubicBezTo>
                  <a:cubicBezTo>
                    <a:pt x="3180" y="1578"/>
                    <a:pt x="3251" y="1876"/>
                    <a:pt x="3192" y="2138"/>
                  </a:cubicBezTo>
                  <a:cubicBezTo>
                    <a:pt x="3144" y="2400"/>
                    <a:pt x="2989" y="2555"/>
                    <a:pt x="2799" y="2745"/>
                  </a:cubicBezTo>
                  <a:cubicBezTo>
                    <a:pt x="2462" y="3061"/>
                    <a:pt x="1822" y="3238"/>
                    <a:pt x="1320" y="3238"/>
                  </a:cubicBezTo>
                  <a:cubicBezTo>
                    <a:pt x="988" y="3238"/>
                    <a:pt x="717" y="3161"/>
                    <a:pt x="632" y="2995"/>
                  </a:cubicBezTo>
                  <a:cubicBezTo>
                    <a:pt x="465" y="2697"/>
                    <a:pt x="775" y="2459"/>
                    <a:pt x="1001" y="2150"/>
                  </a:cubicBezTo>
                  <a:cubicBezTo>
                    <a:pt x="1215" y="1864"/>
                    <a:pt x="1465" y="1590"/>
                    <a:pt x="1787" y="1435"/>
                  </a:cubicBezTo>
                  <a:cubicBezTo>
                    <a:pt x="2003" y="1327"/>
                    <a:pt x="2254" y="1246"/>
                    <a:pt x="2489" y="1246"/>
                  </a:cubicBezTo>
                  <a:close/>
                  <a:moveTo>
                    <a:pt x="3349" y="0"/>
                  </a:moveTo>
                  <a:cubicBezTo>
                    <a:pt x="2960" y="0"/>
                    <a:pt x="2533" y="165"/>
                    <a:pt x="2168" y="376"/>
                  </a:cubicBezTo>
                  <a:cubicBezTo>
                    <a:pt x="1632" y="685"/>
                    <a:pt x="1120" y="1090"/>
                    <a:pt x="775" y="1638"/>
                  </a:cubicBezTo>
                  <a:cubicBezTo>
                    <a:pt x="406" y="2197"/>
                    <a:pt x="1" y="2876"/>
                    <a:pt x="215" y="3436"/>
                  </a:cubicBezTo>
                  <a:cubicBezTo>
                    <a:pt x="350" y="3783"/>
                    <a:pt x="729" y="3931"/>
                    <a:pt x="1201" y="3931"/>
                  </a:cubicBezTo>
                  <a:cubicBezTo>
                    <a:pt x="2021" y="3931"/>
                    <a:pt x="3121" y="3484"/>
                    <a:pt x="3704" y="2864"/>
                  </a:cubicBezTo>
                  <a:cubicBezTo>
                    <a:pt x="4025" y="2531"/>
                    <a:pt x="4287" y="2102"/>
                    <a:pt x="4382" y="1614"/>
                  </a:cubicBezTo>
                  <a:cubicBezTo>
                    <a:pt x="4489" y="1126"/>
                    <a:pt x="4394" y="590"/>
                    <a:pt x="4073" y="281"/>
                  </a:cubicBezTo>
                  <a:cubicBezTo>
                    <a:pt x="3872" y="80"/>
                    <a:pt x="3620" y="0"/>
                    <a:pt x="3349" y="0"/>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3" name="Google Shape;3353;p49"/>
            <p:cNvSpPr/>
            <p:nvPr/>
          </p:nvSpPr>
          <p:spPr>
            <a:xfrm>
              <a:off x="8316200" y="997437"/>
              <a:ext cx="916106" cy="226165"/>
            </a:xfrm>
            <a:custGeom>
              <a:avLst/>
              <a:gdLst/>
              <a:ahLst/>
              <a:cxnLst/>
              <a:rect l="l" t="t" r="r" b="b"/>
              <a:pathLst>
                <a:path w="10884" h="2687" extrusionOk="0">
                  <a:moveTo>
                    <a:pt x="717" y="1"/>
                  </a:moveTo>
                  <a:cubicBezTo>
                    <a:pt x="533" y="1"/>
                    <a:pt x="367" y="13"/>
                    <a:pt x="227" y="41"/>
                  </a:cubicBezTo>
                  <a:cubicBezTo>
                    <a:pt x="1" y="88"/>
                    <a:pt x="108" y="1053"/>
                    <a:pt x="156" y="1720"/>
                  </a:cubicBezTo>
                  <a:cubicBezTo>
                    <a:pt x="1007" y="1869"/>
                    <a:pt x="9931" y="2687"/>
                    <a:pt x="10530" y="2687"/>
                  </a:cubicBezTo>
                  <a:cubicBezTo>
                    <a:pt x="10550" y="2687"/>
                    <a:pt x="10561" y="2686"/>
                    <a:pt x="10562" y="2684"/>
                  </a:cubicBezTo>
                  <a:cubicBezTo>
                    <a:pt x="10657" y="2112"/>
                    <a:pt x="10764" y="1541"/>
                    <a:pt x="10883" y="946"/>
                  </a:cubicBezTo>
                  <a:cubicBezTo>
                    <a:pt x="8549" y="672"/>
                    <a:pt x="6442" y="493"/>
                    <a:pt x="4120" y="386"/>
                  </a:cubicBezTo>
                  <a:cubicBezTo>
                    <a:pt x="3237" y="346"/>
                    <a:pt x="1710" y="1"/>
                    <a:pt x="717" y="1"/>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4" name="Google Shape;3354;p49"/>
            <p:cNvSpPr/>
            <p:nvPr/>
          </p:nvSpPr>
          <p:spPr>
            <a:xfrm>
              <a:off x="8704061" y="555795"/>
              <a:ext cx="178104" cy="1062478"/>
            </a:xfrm>
            <a:custGeom>
              <a:avLst/>
              <a:gdLst/>
              <a:ahLst/>
              <a:cxnLst/>
              <a:rect l="l" t="t" r="r" b="b"/>
              <a:pathLst>
                <a:path w="2116" h="12623" extrusionOk="0">
                  <a:moveTo>
                    <a:pt x="1329" y="0"/>
                  </a:moveTo>
                  <a:cubicBezTo>
                    <a:pt x="1170" y="0"/>
                    <a:pt x="1039" y="22"/>
                    <a:pt x="1001" y="61"/>
                  </a:cubicBezTo>
                  <a:cubicBezTo>
                    <a:pt x="608" y="418"/>
                    <a:pt x="893" y="740"/>
                    <a:pt x="822" y="1311"/>
                  </a:cubicBezTo>
                  <a:cubicBezTo>
                    <a:pt x="655" y="2680"/>
                    <a:pt x="608" y="4145"/>
                    <a:pt x="512" y="5431"/>
                  </a:cubicBezTo>
                  <a:cubicBezTo>
                    <a:pt x="334" y="8002"/>
                    <a:pt x="167" y="10110"/>
                    <a:pt x="0" y="12432"/>
                  </a:cubicBezTo>
                  <a:cubicBezTo>
                    <a:pt x="393" y="12443"/>
                    <a:pt x="786" y="12539"/>
                    <a:pt x="1298" y="12622"/>
                  </a:cubicBezTo>
                  <a:cubicBezTo>
                    <a:pt x="1536" y="8836"/>
                    <a:pt x="1822" y="4847"/>
                    <a:pt x="2108" y="347"/>
                  </a:cubicBezTo>
                  <a:cubicBezTo>
                    <a:pt x="2116" y="97"/>
                    <a:pt x="1662" y="0"/>
                    <a:pt x="1329" y="0"/>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grpSp>
        <p:nvGrpSpPr>
          <p:cNvPr id="3355" name="Google Shape;3355;p49"/>
          <p:cNvGrpSpPr/>
          <p:nvPr/>
        </p:nvGrpSpPr>
        <p:grpSpPr>
          <a:xfrm flipH="1">
            <a:off x="206591" y="5567215"/>
            <a:ext cx="1278346" cy="1812232"/>
            <a:chOff x="8316200" y="274750"/>
            <a:chExt cx="961137" cy="1362545"/>
          </a:xfrm>
        </p:grpSpPr>
        <p:sp>
          <p:nvSpPr>
            <p:cNvPr id="3356" name="Google Shape;3356;p49"/>
            <p:cNvSpPr/>
            <p:nvPr/>
          </p:nvSpPr>
          <p:spPr>
            <a:xfrm>
              <a:off x="8331267" y="543674"/>
              <a:ext cx="946071" cy="1093621"/>
            </a:xfrm>
            <a:custGeom>
              <a:avLst/>
              <a:gdLst/>
              <a:ahLst/>
              <a:cxnLst/>
              <a:rect l="l" t="t" r="r" b="b"/>
              <a:pathLst>
                <a:path w="11240" h="12993" extrusionOk="0">
                  <a:moveTo>
                    <a:pt x="2264" y="0"/>
                  </a:moveTo>
                  <a:cubicBezTo>
                    <a:pt x="1685" y="0"/>
                    <a:pt x="1188" y="96"/>
                    <a:pt x="917" y="395"/>
                  </a:cubicBezTo>
                  <a:cubicBezTo>
                    <a:pt x="822" y="503"/>
                    <a:pt x="739" y="657"/>
                    <a:pt x="667" y="848"/>
                  </a:cubicBezTo>
                  <a:cubicBezTo>
                    <a:pt x="548" y="1146"/>
                    <a:pt x="465" y="1538"/>
                    <a:pt x="405" y="1979"/>
                  </a:cubicBezTo>
                  <a:cubicBezTo>
                    <a:pt x="405" y="1979"/>
                    <a:pt x="405" y="1991"/>
                    <a:pt x="405" y="1991"/>
                  </a:cubicBezTo>
                  <a:cubicBezTo>
                    <a:pt x="346" y="2408"/>
                    <a:pt x="298" y="2872"/>
                    <a:pt x="274" y="3324"/>
                  </a:cubicBezTo>
                  <a:cubicBezTo>
                    <a:pt x="274" y="3348"/>
                    <a:pt x="274" y="3384"/>
                    <a:pt x="262" y="3408"/>
                  </a:cubicBezTo>
                  <a:cubicBezTo>
                    <a:pt x="262" y="3515"/>
                    <a:pt x="250" y="3622"/>
                    <a:pt x="250" y="3717"/>
                  </a:cubicBezTo>
                  <a:cubicBezTo>
                    <a:pt x="238" y="3967"/>
                    <a:pt x="227" y="4205"/>
                    <a:pt x="215" y="4432"/>
                  </a:cubicBezTo>
                  <a:cubicBezTo>
                    <a:pt x="215" y="4527"/>
                    <a:pt x="215" y="4610"/>
                    <a:pt x="215" y="4694"/>
                  </a:cubicBezTo>
                  <a:cubicBezTo>
                    <a:pt x="203" y="4825"/>
                    <a:pt x="203" y="4944"/>
                    <a:pt x="203" y="5075"/>
                  </a:cubicBezTo>
                  <a:cubicBezTo>
                    <a:pt x="191" y="5372"/>
                    <a:pt x="179" y="5634"/>
                    <a:pt x="167" y="5860"/>
                  </a:cubicBezTo>
                  <a:cubicBezTo>
                    <a:pt x="167" y="5968"/>
                    <a:pt x="167" y="6075"/>
                    <a:pt x="155" y="6158"/>
                  </a:cubicBezTo>
                  <a:cubicBezTo>
                    <a:pt x="143" y="6301"/>
                    <a:pt x="143" y="6444"/>
                    <a:pt x="131" y="6587"/>
                  </a:cubicBezTo>
                  <a:cubicBezTo>
                    <a:pt x="119" y="6730"/>
                    <a:pt x="107" y="6872"/>
                    <a:pt x="107" y="7015"/>
                  </a:cubicBezTo>
                  <a:cubicBezTo>
                    <a:pt x="96" y="7265"/>
                    <a:pt x="84" y="7515"/>
                    <a:pt x="72" y="7765"/>
                  </a:cubicBezTo>
                  <a:cubicBezTo>
                    <a:pt x="60" y="7932"/>
                    <a:pt x="60" y="8087"/>
                    <a:pt x="48" y="8242"/>
                  </a:cubicBezTo>
                  <a:cubicBezTo>
                    <a:pt x="48" y="8265"/>
                    <a:pt x="48" y="8289"/>
                    <a:pt x="48" y="8313"/>
                  </a:cubicBezTo>
                  <a:cubicBezTo>
                    <a:pt x="36" y="8599"/>
                    <a:pt x="24" y="8896"/>
                    <a:pt x="24" y="9182"/>
                  </a:cubicBezTo>
                  <a:cubicBezTo>
                    <a:pt x="24" y="9242"/>
                    <a:pt x="24" y="9313"/>
                    <a:pt x="12" y="9373"/>
                  </a:cubicBezTo>
                  <a:cubicBezTo>
                    <a:pt x="12" y="9408"/>
                    <a:pt x="12" y="9444"/>
                    <a:pt x="12" y="9468"/>
                  </a:cubicBezTo>
                  <a:cubicBezTo>
                    <a:pt x="12" y="9837"/>
                    <a:pt x="0" y="10194"/>
                    <a:pt x="0" y="10540"/>
                  </a:cubicBezTo>
                  <a:lnTo>
                    <a:pt x="0" y="10623"/>
                  </a:lnTo>
                  <a:cubicBezTo>
                    <a:pt x="0" y="11004"/>
                    <a:pt x="12" y="11385"/>
                    <a:pt x="12" y="11754"/>
                  </a:cubicBezTo>
                  <a:cubicBezTo>
                    <a:pt x="12" y="11790"/>
                    <a:pt x="12" y="11825"/>
                    <a:pt x="24" y="11861"/>
                  </a:cubicBezTo>
                  <a:cubicBezTo>
                    <a:pt x="24" y="11921"/>
                    <a:pt x="24" y="11968"/>
                    <a:pt x="24" y="12028"/>
                  </a:cubicBezTo>
                  <a:cubicBezTo>
                    <a:pt x="369" y="12052"/>
                    <a:pt x="715" y="12099"/>
                    <a:pt x="1060" y="12135"/>
                  </a:cubicBezTo>
                  <a:cubicBezTo>
                    <a:pt x="1560" y="12183"/>
                    <a:pt x="2072" y="12242"/>
                    <a:pt x="2572" y="12290"/>
                  </a:cubicBezTo>
                  <a:cubicBezTo>
                    <a:pt x="2870" y="12325"/>
                    <a:pt x="3167" y="12349"/>
                    <a:pt x="3465" y="12385"/>
                  </a:cubicBezTo>
                  <a:cubicBezTo>
                    <a:pt x="3703" y="12409"/>
                    <a:pt x="3941" y="12433"/>
                    <a:pt x="4179" y="12456"/>
                  </a:cubicBezTo>
                  <a:cubicBezTo>
                    <a:pt x="4691" y="12516"/>
                    <a:pt x="5215" y="12564"/>
                    <a:pt x="5739" y="12623"/>
                  </a:cubicBezTo>
                  <a:cubicBezTo>
                    <a:pt x="6084" y="12659"/>
                    <a:pt x="6442" y="12695"/>
                    <a:pt x="6799" y="12730"/>
                  </a:cubicBezTo>
                  <a:cubicBezTo>
                    <a:pt x="7180" y="12778"/>
                    <a:pt x="7561" y="12814"/>
                    <a:pt x="7942" y="12849"/>
                  </a:cubicBezTo>
                  <a:cubicBezTo>
                    <a:pt x="8323" y="12897"/>
                    <a:pt x="8704" y="12933"/>
                    <a:pt x="9073" y="12968"/>
                  </a:cubicBezTo>
                  <a:cubicBezTo>
                    <a:pt x="9156" y="12980"/>
                    <a:pt x="9240" y="12992"/>
                    <a:pt x="9311" y="12992"/>
                  </a:cubicBezTo>
                  <a:cubicBezTo>
                    <a:pt x="9323" y="12957"/>
                    <a:pt x="9323" y="12933"/>
                    <a:pt x="9335" y="12885"/>
                  </a:cubicBezTo>
                  <a:cubicBezTo>
                    <a:pt x="9371" y="12647"/>
                    <a:pt x="9418" y="12409"/>
                    <a:pt x="9454" y="12159"/>
                  </a:cubicBezTo>
                  <a:cubicBezTo>
                    <a:pt x="9490" y="12016"/>
                    <a:pt x="9513" y="11873"/>
                    <a:pt x="9537" y="11718"/>
                  </a:cubicBezTo>
                  <a:cubicBezTo>
                    <a:pt x="9573" y="11492"/>
                    <a:pt x="9621" y="11254"/>
                    <a:pt x="9656" y="11016"/>
                  </a:cubicBezTo>
                  <a:cubicBezTo>
                    <a:pt x="9692" y="10837"/>
                    <a:pt x="9716" y="10647"/>
                    <a:pt x="9752" y="10468"/>
                  </a:cubicBezTo>
                  <a:cubicBezTo>
                    <a:pt x="9811" y="10147"/>
                    <a:pt x="9859" y="9837"/>
                    <a:pt x="9918" y="9516"/>
                  </a:cubicBezTo>
                  <a:cubicBezTo>
                    <a:pt x="9942" y="9408"/>
                    <a:pt x="9954" y="9289"/>
                    <a:pt x="9978" y="9182"/>
                  </a:cubicBezTo>
                  <a:cubicBezTo>
                    <a:pt x="10013" y="8992"/>
                    <a:pt x="10037" y="8789"/>
                    <a:pt x="10073" y="8599"/>
                  </a:cubicBezTo>
                  <a:cubicBezTo>
                    <a:pt x="10085" y="8575"/>
                    <a:pt x="10085" y="8551"/>
                    <a:pt x="10085" y="8527"/>
                  </a:cubicBezTo>
                  <a:cubicBezTo>
                    <a:pt x="10156" y="8099"/>
                    <a:pt x="10240" y="7682"/>
                    <a:pt x="10311" y="7242"/>
                  </a:cubicBezTo>
                  <a:cubicBezTo>
                    <a:pt x="10323" y="7170"/>
                    <a:pt x="10335" y="7099"/>
                    <a:pt x="10347" y="7015"/>
                  </a:cubicBezTo>
                  <a:cubicBezTo>
                    <a:pt x="10394" y="6753"/>
                    <a:pt x="10442" y="6491"/>
                    <a:pt x="10490" y="6218"/>
                  </a:cubicBezTo>
                  <a:cubicBezTo>
                    <a:pt x="10537" y="5896"/>
                    <a:pt x="10597" y="5563"/>
                    <a:pt x="10656" y="5241"/>
                  </a:cubicBezTo>
                  <a:cubicBezTo>
                    <a:pt x="10680" y="5098"/>
                    <a:pt x="10704" y="4967"/>
                    <a:pt x="10728" y="4836"/>
                  </a:cubicBezTo>
                  <a:cubicBezTo>
                    <a:pt x="10775" y="4515"/>
                    <a:pt x="10835" y="4194"/>
                    <a:pt x="10895" y="3872"/>
                  </a:cubicBezTo>
                  <a:cubicBezTo>
                    <a:pt x="10895" y="3860"/>
                    <a:pt x="10895" y="3848"/>
                    <a:pt x="10895" y="3836"/>
                  </a:cubicBezTo>
                  <a:cubicBezTo>
                    <a:pt x="10930" y="3646"/>
                    <a:pt x="10966" y="3455"/>
                    <a:pt x="11002" y="3265"/>
                  </a:cubicBezTo>
                  <a:cubicBezTo>
                    <a:pt x="11014" y="3205"/>
                    <a:pt x="11014" y="3146"/>
                    <a:pt x="11026" y="3086"/>
                  </a:cubicBezTo>
                  <a:cubicBezTo>
                    <a:pt x="11073" y="2812"/>
                    <a:pt x="11121" y="2539"/>
                    <a:pt x="11168" y="2265"/>
                  </a:cubicBezTo>
                  <a:cubicBezTo>
                    <a:pt x="11192" y="2169"/>
                    <a:pt x="11204" y="2062"/>
                    <a:pt x="11216" y="1955"/>
                  </a:cubicBezTo>
                  <a:cubicBezTo>
                    <a:pt x="11216" y="1919"/>
                    <a:pt x="11228" y="1896"/>
                    <a:pt x="11228" y="1872"/>
                  </a:cubicBezTo>
                  <a:cubicBezTo>
                    <a:pt x="11228" y="1872"/>
                    <a:pt x="11228" y="1872"/>
                    <a:pt x="11228" y="1860"/>
                  </a:cubicBezTo>
                  <a:cubicBezTo>
                    <a:pt x="11240" y="1669"/>
                    <a:pt x="11240" y="1467"/>
                    <a:pt x="11180" y="1312"/>
                  </a:cubicBezTo>
                  <a:cubicBezTo>
                    <a:pt x="11061" y="979"/>
                    <a:pt x="10775" y="896"/>
                    <a:pt x="10490" y="860"/>
                  </a:cubicBezTo>
                  <a:cubicBezTo>
                    <a:pt x="10442" y="848"/>
                    <a:pt x="10406" y="848"/>
                    <a:pt x="10359" y="836"/>
                  </a:cubicBezTo>
                  <a:cubicBezTo>
                    <a:pt x="9692" y="776"/>
                    <a:pt x="9025" y="705"/>
                    <a:pt x="8347" y="657"/>
                  </a:cubicBezTo>
                  <a:cubicBezTo>
                    <a:pt x="7656" y="598"/>
                    <a:pt x="6977" y="538"/>
                    <a:pt x="6287" y="491"/>
                  </a:cubicBezTo>
                  <a:lnTo>
                    <a:pt x="6192" y="491"/>
                  </a:lnTo>
                  <a:cubicBezTo>
                    <a:pt x="5953" y="467"/>
                    <a:pt x="5715" y="455"/>
                    <a:pt x="5477" y="431"/>
                  </a:cubicBezTo>
                  <a:cubicBezTo>
                    <a:pt x="5215" y="419"/>
                    <a:pt x="4834" y="348"/>
                    <a:pt x="4394" y="264"/>
                  </a:cubicBezTo>
                  <a:cubicBezTo>
                    <a:pt x="3870" y="169"/>
                    <a:pt x="3251" y="50"/>
                    <a:pt x="2679" y="14"/>
                  </a:cubicBezTo>
                  <a:cubicBezTo>
                    <a:pt x="2538" y="5"/>
                    <a:pt x="2399" y="0"/>
                    <a:pt x="2264" y="0"/>
                  </a:cubicBezTo>
                  <a:close/>
                </a:path>
              </a:pathLst>
            </a:custGeom>
            <a:solidFill>
              <a:schemeClr val="lt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7" name="Google Shape;3357;p49"/>
            <p:cNvSpPr/>
            <p:nvPr/>
          </p:nvSpPr>
          <p:spPr>
            <a:xfrm>
              <a:off x="8365356" y="598553"/>
              <a:ext cx="910972" cy="238033"/>
            </a:xfrm>
            <a:custGeom>
              <a:avLst/>
              <a:gdLst/>
              <a:ahLst/>
              <a:cxnLst/>
              <a:rect l="l" t="t" r="r" b="b"/>
              <a:pathLst>
                <a:path w="10823" h="2828" extrusionOk="0">
                  <a:moveTo>
                    <a:pt x="1129" y="0"/>
                  </a:moveTo>
                  <a:cubicBezTo>
                    <a:pt x="858" y="0"/>
                    <a:pt x="578" y="57"/>
                    <a:pt x="310" y="172"/>
                  </a:cubicBezTo>
                  <a:cubicBezTo>
                    <a:pt x="298" y="172"/>
                    <a:pt x="274" y="184"/>
                    <a:pt x="262" y="196"/>
                  </a:cubicBezTo>
                  <a:cubicBezTo>
                    <a:pt x="155" y="494"/>
                    <a:pt x="72" y="886"/>
                    <a:pt x="0" y="1327"/>
                  </a:cubicBezTo>
                  <a:cubicBezTo>
                    <a:pt x="0" y="1327"/>
                    <a:pt x="0" y="1339"/>
                    <a:pt x="0" y="1339"/>
                  </a:cubicBezTo>
                  <a:cubicBezTo>
                    <a:pt x="203" y="1160"/>
                    <a:pt x="405" y="1006"/>
                    <a:pt x="631" y="910"/>
                  </a:cubicBezTo>
                  <a:cubicBezTo>
                    <a:pt x="779" y="850"/>
                    <a:pt x="961" y="810"/>
                    <a:pt x="1140" y="810"/>
                  </a:cubicBezTo>
                  <a:cubicBezTo>
                    <a:pt x="1349" y="810"/>
                    <a:pt x="1555" y="864"/>
                    <a:pt x="1703" y="1006"/>
                  </a:cubicBezTo>
                  <a:cubicBezTo>
                    <a:pt x="1798" y="1101"/>
                    <a:pt x="1893" y="1232"/>
                    <a:pt x="1977" y="1375"/>
                  </a:cubicBezTo>
                  <a:cubicBezTo>
                    <a:pt x="2143" y="1613"/>
                    <a:pt x="2322" y="1887"/>
                    <a:pt x="2631" y="2065"/>
                  </a:cubicBezTo>
                  <a:cubicBezTo>
                    <a:pt x="2829" y="2176"/>
                    <a:pt x="3032" y="2219"/>
                    <a:pt x="3231" y="2219"/>
                  </a:cubicBezTo>
                  <a:cubicBezTo>
                    <a:pt x="3846" y="2219"/>
                    <a:pt x="4419" y="1799"/>
                    <a:pt x="4644" y="1637"/>
                  </a:cubicBezTo>
                  <a:cubicBezTo>
                    <a:pt x="4965" y="1393"/>
                    <a:pt x="5325" y="1158"/>
                    <a:pt x="5622" y="1158"/>
                  </a:cubicBezTo>
                  <a:cubicBezTo>
                    <a:pt x="5688" y="1158"/>
                    <a:pt x="5752" y="1170"/>
                    <a:pt x="5810" y="1196"/>
                  </a:cubicBezTo>
                  <a:cubicBezTo>
                    <a:pt x="6013" y="1291"/>
                    <a:pt x="6156" y="1541"/>
                    <a:pt x="6299" y="1803"/>
                  </a:cubicBezTo>
                  <a:cubicBezTo>
                    <a:pt x="6525" y="2172"/>
                    <a:pt x="6763" y="2589"/>
                    <a:pt x="7251" y="2768"/>
                  </a:cubicBezTo>
                  <a:cubicBezTo>
                    <a:pt x="7370" y="2815"/>
                    <a:pt x="7513" y="2827"/>
                    <a:pt x="7644" y="2827"/>
                  </a:cubicBezTo>
                  <a:cubicBezTo>
                    <a:pt x="7989" y="2827"/>
                    <a:pt x="8346" y="2696"/>
                    <a:pt x="8692" y="2434"/>
                  </a:cubicBezTo>
                  <a:cubicBezTo>
                    <a:pt x="8823" y="2339"/>
                    <a:pt x="8954" y="2232"/>
                    <a:pt x="9061" y="2137"/>
                  </a:cubicBezTo>
                  <a:cubicBezTo>
                    <a:pt x="9227" y="1982"/>
                    <a:pt x="9394" y="1851"/>
                    <a:pt x="9561" y="1756"/>
                  </a:cubicBezTo>
                  <a:cubicBezTo>
                    <a:pt x="9673" y="1693"/>
                    <a:pt x="9818" y="1650"/>
                    <a:pt x="9948" y="1650"/>
                  </a:cubicBezTo>
                  <a:cubicBezTo>
                    <a:pt x="10038" y="1650"/>
                    <a:pt x="10121" y="1671"/>
                    <a:pt x="10180" y="1720"/>
                  </a:cubicBezTo>
                  <a:cubicBezTo>
                    <a:pt x="10251" y="1779"/>
                    <a:pt x="10311" y="1898"/>
                    <a:pt x="10370" y="2029"/>
                  </a:cubicBezTo>
                  <a:cubicBezTo>
                    <a:pt x="10442" y="2160"/>
                    <a:pt x="10513" y="2303"/>
                    <a:pt x="10621" y="2434"/>
                  </a:cubicBezTo>
                  <a:cubicBezTo>
                    <a:pt x="10668" y="2160"/>
                    <a:pt x="10716" y="1887"/>
                    <a:pt x="10763" y="1613"/>
                  </a:cubicBezTo>
                  <a:cubicBezTo>
                    <a:pt x="10787" y="1517"/>
                    <a:pt x="10799" y="1410"/>
                    <a:pt x="10811" y="1303"/>
                  </a:cubicBezTo>
                  <a:cubicBezTo>
                    <a:pt x="10811" y="1267"/>
                    <a:pt x="10823" y="1244"/>
                    <a:pt x="10823" y="1220"/>
                  </a:cubicBezTo>
                  <a:cubicBezTo>
                    <a:pt x="10787" y="1184"/>
                    <a:pt x="10751" y="1148"/>
                    <a:pt x="10716" y="1113"/>
                  </a:cubicBezTo>
                  <a:cubicBezTo>
                    <a:pt x="10495" y="916"/>
                    <a:pt x="10222" y="836"/>
                    <a:pt x="9946" y="836"/>
                  </a:cubicBezTo>
                  <a:cubicBezTo>
                    <a:pt x="9671" y="836"/>
                    <a:pt x="9394" y="916"/>
                    <a:pt x="9168" y="1041"/>
                  </a:cubicBezTo>
                  <a:cubicBezTo>
                    <a:pt x="8918" y="1184"/>
                    <a:pt x="8727" y="1351"/>
                    <a:pt x="8525" y="1529"/>
                  </a:cubicBezTo>
                  <a:cubicBezTo>
                    <a:pt x="8418" y="1625"/>
                    <a:pt x="8323" y="1708"/>
                    <a:pt x="8215" y="1791"/>
                  </a:cubicBezTo>
                  <a:cubicBezTo>
                    <a:pt x="8010" y="1941"/>
                    <a:pt x="7804" y="2025"/>
                    <a:pt x="7638" y="2025"/>
                  </a:cubicBezTo>
                  <a:cubicBezTo>
                    <a:pt x="7593" y="2025"/>
                    <a:pt x="7551" y="2018"/>
                    <a:pt x="7513" y="2006"/>
                  </a:cubicBezTo>
                  <a:cubicBezTo>
                    <a:pt x="7311" y="1934"/>
                    <a:pt x="7168" y="1684"/>
                    <a:pt x="7001" y="1398"/>
                  </a:cubicBezTo>
                  <a:cubicBezTo>
                    <a:pt x="6799" y="1053"/>
                    <a:pt x="6572" y="648"/>
                    <a:pt x="6132" y="458"/>
                  </a:cubicBezTo>
                  <a:cubicBezTo>
                    <a:pt x="6013" y="398"/>
                    <a:pt x="5882" y="363"/>
                    <a:pt x="5751" y="351"/>
                  </a:cubicBezTo>
                  <a:cubicBezTo>
                    <a:pt x="5711" y="347"/>
                    <a:pt x="5671" y="345"/>
                    <a:pt x="5632" y="345"/>
                  </a:cubicBezTo>
                  <a:cubicBezTo>
                    <a:pt x="5023" y="345"/>
                    <a:pt x="4469" y="758"/>
                    <a:pt x="4167" y="982"/>
                  </a:cubicBezTo>
                  <a:cubicBezTo>
                    <a:pt x="3780" y="1264"/>
                    <a:pt x="3470" y="1402"/>
                    <a:pt x="3239" y="1402"/>
                  </a:cubicBezTo>
                  <a:cubicBezTo>
                    <a:pt x="3158" y="1402"/>
                    <a:pt x="3086" y="1385"/>
                    <a:pt x="3024" y="1351"/>
                  </a:cubicBezTo>
                  <a:cubicBezTo>
                    <a:pt x="2881" y="1279"/>
                    <a:pt x="2786" y="1125"/>
                    <a:pt x="2667" y="934"/>
                  </a:cubicBezTo>
                  <a:cubicBezTo>
                    <a:pt x="2548" y="767"/>
                    <a:pt x="2429" y="565"/>
                    <a:pt x="2250" y="410"/>
                  </a:cubicBezTo>
                  <a:cubicBezTo>
                    <a:pt x="1959" y="141"/>
                    <a:pt x="1556" y="0"/>
                    <a:pt x="1129"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8" name="Google Shape;3358;p49"/>
            <p:cNvSpPr/>
            <p:nvPr/>
          </p:nvSpPr>
          <p:spPr>
            <a:xfrm>
              <a:off x="8349279" y="788947"/>
              <a:ext cx="899020" cy="238033"/>
            </a:xfrm>
            <a:custGeom>
              <a:avLst/>
              <a:gdLst/>
              <a:ahLst/>
              <a:cxnLst/>
              <a:rect l="l" t="t" r="r" b="b"/>
              <a:pathLst>
                <a:path w="10681" h="2828" extrusionOk="0">
                  <a:moveTo>
                    <a:pt x="1320" y="0"/>
                  </a:moveTo>
                  <a:cubicBezTo>
                    <a:pt x="1049" y="0"/>
                    <a:pt x="769" y="57"/>
                    <a:pt x="501" y="172"/>
                  </a:cubicBezTo>
                  <a:cubicBezTo>
                    <a:pt x="346" y="232"/>
                    <a:pt x="203" y="315"/>
                    <a:pt x="60" y="410"/>
                  </a:cubicBezTo>
                  <a:cubicBezTo>
                    <a:pt x="60" y="434"/>
                    <a:pt x="60" y="470"/>
                    <a:pt x="60" y="494"/>
                  </a:cubicBezTo>
                  <a:cubicBezTo>
                    <a:pt x="48" y="601"/>
                    <a:pt x="48" y="708"/>
                    <a:pt x="36" y="803"/>
                  </a:cubicBezTo>
                  <a:cubicBezTo>
                    <a:pt x="24" y="1053"/>
                    <a:pt x="13" y="1291"/>
                    <a:pt x="1" y="1518"/>
                  </a:cubicBezTo>
                  <a:cubicBezTo>
                    <a:pt x="274" y="1244"/>
                    <a:pt x="525" y="1029"/>
                    <a:pt x="822" y="910"/>
                  </a:cubicBezTo>
                  <a:cubicBezTo>
                    <a:pt x="968" y="845"/>
                    <a:pt x="1147" y="805"/>
                    <a:pt x="1324" y="805"/>
                  </a:cubicBezTo>
                  <a:cubicBezTo>
                    <a:pt x="1535" y="805"/>
                    <a:pt x="1744" y="863"/>
                    <a:pt x="1894" y="1006"/>
                  </a:cubicBezTo>
                  <a:cubicBezTo>
                    <a:pt x="1989" y="1089"/>
                    <a:pt x="2084" y="1232"/>
                    <a:pt x="2168" y="1363"/>
                  </a:cubicBezTo>
                  <a:cubicBezTo>
                    <a:pt x="2334" y="1613"/>
                    <a:pt x="2513" y="1887"/>
                    <a:pt x="2822" y="2065"/>
                  </a:cubicBezTo>
                  <a:cubicBezTo>
                    <a:pt x="3018" y="2172"/>
                    <a:pt x="3219" y="2214"/>
                    <a:pt x="3416" y="2214"/>
                  </a:cubicBezTo>
                  <a:cubicBezTo>
                    <a:pt x="4034" y="2214"/>
                    <a:pt x="4609" y="1796"/>
                    <a:pt x="4835" y="1625"/>
                  </a:cubicBezTo>
                  <a:cubicBezTo>
                    <a:pt x="5155" y="1391"/>
                    <a:pt x="5516" y="1158"/>
                    <a:pt x="5812" y="1158"/>
                  </a:cubicBezTo>
                  <a:cubicBezTo>
                    <a:pt x="5879" y="1158"/>
                    <a:pt x="5942" y="1170"/>
                    <a:pt x="6001" y="1196"/>
                  </a:cubicBezTo>
                  <a:cubicBezTo>
                    <a:pt x="6204" y="1280"/>
                    <a:pt x="6347" y="1530"/>
                    <a:pt x="6490" y="1803"/>
                  </a:cubicBezTo>
                  <a:cubicBezTo>
                    <a:pt x="6716" y="2172"/>
                    <a:pt x="6954" y="2589"/>
                    <a:pt x="7442" y="2756"/>
                  </a:cubicBezTo>
                  <a:cubicBezTo>
                    <a:pt x="7561" y="2804"/>
                    <a:pt x="7704" y="2827"/>
                    <a:pt x="7835" y="2827"/>
                  </a:cubicBezTo>
                  <a:cubicBezTo>
                    <a:pt x="8180" y="2827"/>
                    <a:pt x="8537" y="2696"/>
                    <a:pt x="8883" y="2434"/>
                  </a:cubicBezTo>
                  <a:cubicBezTo>
                    <a:pt x="9014" y="2339"/>
                    <a:pt x="9145" y="2232"/>
                    <a:pt x="9252" y="2137"/>
                  </a:cubicBezTo>
                  <a:cubicBezTo>
                    <a:pt x="9418" y="1982"/>
                    <a:pt x="9585" y="1839"/>
                    <a:pt x="9752" y="1744"/>
                  </a:cubicBezTo>
                  <a:cubicBezTo>
                    <a:pt x="9861" y="1683"/>
                    <a:pt x="10001" y="1641"/>
                    <a:pt x="10128" y="1641"/>
                  </a:cubicBezTo>
                  <a:cubicBezTo>
                    <a:pt x="10223" y="1641"/>
                    <a:pt x="10310" y="1664"/>
                    <a:pt x="10371" y="1720"/>
                  </a:cubicBezTo>
                  <a:cubicBezTo>
                    <a:pt x="10419" y="1756"/>
                    <a:pt x="10466" y="1839"/>
                    <a:pt x="10514" y="1922"/>
                  </a:cubicBezTo>
                  <a:cubicBezTo>
                    <a:pt x="10561" y="1601"/>
                    <a:pt x="10621" y="1280"/>
                    <a:pt x="10681" y="958"/>
                  </a:cubicBezTo>
                  <a:cubicBezTo>
                    <a:pt x="10515" y="873"/>
                    <a:pt x="10332" y="837"/>
                    <a:pt x="10148" y="837"/>
                  </a:cubicBezTo>
                  <a:cubicBezTo>
                    <a:pt x="9870" y="837"/>
                    <a:pt x="9588" y="920"/>
                    <a:pt x="9359" y="1041"/>
                  </a:cubicBezTo>
                  <a:cubicBezTo>
                    <a:pt x="9121" y="1184"/>
                    <a:pt x="8918" y="1351"/>
                    <a:pt x="8728" y="1530"/>
                  </a:cubicBezTo>
                  <a:cubicBezTo>
                    <a:pt x="8621" y="1625"/>
                    <a:pt x="8514" y="1708"/>
                    <a:pt x="8406" y="1791"/>
                  </a:cubicBezTo>
                  <a:cubicBezTo>
                    <a:pt x="8207" y="1936"/>
                    <a:pt x="8008" y="2019"/>
                    <a:pt x="7846" y="2019"/>
                  </a:cubicBezTo>
                  <a:cubicBezTo>
                    <a:pt x="7794" y="2019"/>
                    <a:pt x="7747" y="2011"/>
                    <a:pt x="7704" y="1994"/>
                  </a:cubicBezTo>
                  <a:cubicBezTo>
                    <a:pt x="7502" y="1922"/>
                    <a:pt x="7359" y="1684"/>
                    <a:pt x="7192" y="1399"/>
                  </a:cubicBezTo>
                  <a:cubicBezTo>
                    <a:pt x="7002" y="1053"/>
                    <a:pt x="6763" y="649"/>
                    <a:pt x="6335" y="458"/>
                  </a:cubicBezTo>
                  <a:cubicBezTo>
                    <a:pt x="6162" y="383"/>
                    <a:pt x="5989" y="352"/>
                    <a:pt x="5820" y="352"/>
                  </a:cubicBezTo>
                  <a:cubicBezTo>
                    <a:pt x="5210" y="352"/>
                    <a:pt x="4657" y="758"/>
                    <a:pt x="4358" y="982"/>
                  </a:cubicBezTo>
                  <a:cubicBezTo>
                    <a:pt x="3971" y="1264"/>
                    <a:pt x="3661" y="1402"/>
                    <a:pt x="3430" y="1402"/>
                  </a:cubicBezTo>
                  <a:cubicBezTo>
                    <a:pt x="3349" y="1402"/>
                    <a:pt x="3277" y="1385"/>
                    <a:pt x="3215" y="1351"/>
                  </a:cubicBezTo>
                  <a:cubicBezTo>
                    <a:pt x="3084" y="1280"/>
                    <a:pt x="2977" y="1113"/>
                    <a:pt x="2858" y="934"/>
                  </a:cubicBezTo>
                  <a:cubicBezTo>
                    <a:pt x="2739" y="756"/>
                    <a:pt x="2620" y="565"/>
                    <a:pt x="2441" y="410"/>
                  </a:cubicBezTo>
                  <a:cubicBezTo>
                    <a:pt x="2150" y="141"/>
                    <a:pt x="1747" y="0"/>
                    <a:pt x="1320"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59" name="Google Shape;3359;p49"/>
            <p:cNvSpPr/>
            <p:nvPr/>
          </p:nvSpPr>
          <p:spPr>
            <a:xfrm>
              <a:off x="8332277" y="1194564"/>
              <a:ext cx="846834" cy="238285"/>
            </a:xfrm>
            <a:custGeom>
              <a:avLst/>
              <a:gdLst/>
              <a:ahLst/>
              <a:cxnLst/>
              <a:rect l="l" t="t" r="r" b="b"/>
              <a:pathLst>
                <a:path w="10061" h="2831" extrusionOk="0">
                  <a:moveTo>
                    <a:pt x="1514" y="0"/>
                  </a:moveTo>
                  <a:cubicBezTo>
                    <a:pt x="1246" y="0"/>
                    <a:pt x="968" y="54"/>
                    <a:pt x="703" y="163"/>
                  </a:cubicBezTo>
                  <a:cubicBezTo>
                    <a:pt x="453" y="271"/>
                    <a:pt x="238" y="413"/>
                    <a:pt x="36" y="580"/>
                  </a:cubicBezTo>
                  <a:cubicBezTo>
                    <a:pt x="24" y="866"/>
                    <a:pt x="12" y="1163"/>
                    <a:pt x="12" y="1449"/>
                  </a:cubicBezTo>
                  <a:cubicBezTo>
                    <a:pt x="12" y="1509"/>
                    <a:pt x="12" y="1580"/>
                    <a:pt x="0" y="1640"/>
                  </a:cubicBezTo>
                  <a:cubicBezTo>
                    <a:pt x="0" y="1675"/>
                    <a:pt x="0" y="1711"/>
                    <a:pt x="0" y="1735"/>
                  </a:cubicBezTo>
                  <a:cubicBezTo>
                    <a:pt x="346" y="1354"/>
                    <a:pt x="655" y="1068"/>
                    <a:pt x="1024" y="913"/>
                  </a:cubicBezTo>
                  <a:cubicBezTo>
                    <a:pt x="1173" y="848"/>
                    <a:pt x="1351" y="807"/>
                    <a:pt x="1529" y="807"/>
                  </a:cubicBezTo>
                  <a:cubicBezTo>
                    <a:pt x="1736" y="807"/>
                    <a:pt x="1942" y="862"/>
                    <a:pt x="2096" y="997"/>
                  </a:cubicBezTo>
                  <a:cubicBezTo>
                    <a:pt x="2191" y="1092"/>
                    <a:pt x="2286" y="1223"/>
                    <a:pt x="2370" y="1366"/>
                  </a:cubicBezTo>
                  <a:cubicBezTo>
                    <a:pt x="2536" y="1616"/>
                    <a:pt x="2703" y="1890"/>
                    <a:pt x="3024" y="2056"/>
                  </a:cubicBezTo>
                  <a:cubicBezTo>
                    <a:pt x="3222" y="2167"/>
                    <a:pt x="3425" y="2211"/>
                    <a:pt x="3624" y="2211"/>
                  </a:cubicBezTo>
                  <a:cubicBezTo>
                    <a:pt x="4239" y="2211"/>
                    <a:pt x="4812" y="1790"/>
                    <a:pt x="5037" y="1628"/>
                  </a:cubicBezTo>
                  <a:cubicBezTo>
                    <a:pt x="5356" y="1386"/>
                    <a:pt x="5714" y="1160"/>
                    <a:pt x="6009" y="1160"/>
                  </a:cubicBezTo>
                  <a:cubicBezTo>
                    <a:pt x="6078" y="1160"/>
                    <a:pt x="6143" y="1172"/>
                    <a:pt x="6203" y="1199"/>
                  </a:cubicBezTo>
                  <a:cubicBezTo>
                    <a:pt x="6406" y="1283"/>
                    <a:pt x="6549" y="1533"/>
                    <a:pt x="6692" y="1795"/>
                  </a:cubicBezTo>
                  <a:cubicBezTo>
                    <a:pt x="6906" y="2176"/>
                    <a:pt x="7156" y="2592"/>
                    <a:pt x="7644" y="2759"/>
                  </a:cubicBezTo>
                  <a:cubicBezTo>
                    <a:pt x="7763" y="2807"/>
                    <a:pt x="7906" y="2830"/>
                    <a:pt x="8037" y="2830"/>
                  </a:cubicBezTo>
                  <a:cubicBezTo>
                    <a:pt x="8382" y="2830"/>
                    <a:pt x="8739" y="2699"/>
                    <a:pt x="9085" y="2437"/>
                  </a:cubicBezTo>
                  <a:cubicBezTo>
                    <a:pt x="9216" y="2342"/>
                    <a:pt x="9347" y="2235"/>
                    <a:pt x="9454" y="2128"/>
                  </a:cubicBezTo>
                  <a:cubicBezTo>
                    <a:pt x="9609" y="1997"/>
                    <a:pt x="9751" y="1878"/>
                    <a:pt x="9906" y="1783"/>
                  </a:cubicBezTo>
                  <a:cubicBezTo>
                    <a:pt x="9930" y="1675"/>
                    <a:pt x="9942" y="1556"/>
                    <a:pt x="9966" y="1449"/>
                  </a:cubicBezTo>
                  <a:cubicBezTo>
                    <a:pt x="10001" y="1259"/>
                    <a:pt x="10025" y="1056"/>
                    <a:pt x="10061" y="866"/>
                  </a:cubicBezTo>
                  <a:lnTo>
                    <a:pt x="10061" y="866"/>
                  </a:lnTo>
                  <a:cubicBezTo>
                    <a:pt x="9882" y="902"/>
                    <a:pt x="9704" y="961"/>
                    <a:pt x="9561" y="1044"/>
                  </a:cubicBezTo>
                  <a:cubicBezTo>
                    <a:pt x="9311" y="1175"/>
                    <a:pt x="9120" y="1354"/>
                    <a:pt x="8918" y="1521"/>
                  </a:cubicBezTo>
                  <a:cubicBezTo>
                    <a:pt x="8811" y="1616"/>
                    <a:pt x="8716" y="1711"/>
                    <a:pt x="8608" y="1783"/>
                  </a:cubicBezTo>
                  <a:cubicBezTo>
                    <a:pt x="8406" y="1939"/>
                    <a:pt x="8204" y="2017"/>
                    <a:pt x="8040" y="2017"/>
                  </a:cubicBezTo>
                  <a:cubicBezTo>
                    <a:pt x="7991" y="2017"/>
                    <a:pt x="7947" y="2010"/>
                    <a:pt x="7906" y="1997"/>
                  </a:cubicBezTo>
                  <a:cubicBezTo>
                    <a:pt x="7704" y="1925"/>
                    <a:pt x="7561" y="1675"/>
                    <a:pt x="7394" y="1402"/>
                  </a:cubicBezTo>
                  <a:cubicBezTo>
                    <a:pt x="7192" y="1044"/>
                    <a:pt x="6965" y="652"/>
                    <a:pt x="6525" y="461"/>
                  </a:cubicBezTo>
                  <a:cubicBezTo>
                    <a:pt x="6352" y="383"/>
                    <a:pt x="6179" y="350"/>
                    <a:pt x="6009" y="350"/>
                  </a:cubicBezTo>
                  <a:cubicBezTo>
                    <a:pt x="5408" y="350"/>
                    <a:pt x="4858" y="759"/>
                    <a:pt x="4560" y="973"/>
                  </a:cubicBezTo>
                  <a:cubicBezTo>
                    <a:pt x="4168" y="1258"/>
                    <a:pt x="3856" y="1403"/>
                    <a:pt x="3624" y="1403"/>
                  </a:cubicBezTo>
                  <a:cubicBezTo>
                    <a:pt x="3546" y="1403"/>
                    <a:pt x="3477" y="1387"/>
                    <a:pt x="3417" y="1354"/>
                  </a:cubicBezTo>
                  <a:cubicBezTo>
                    <a:pt x="3274" y="1283"/>
                    <a:pt x="3179" y="1116"/>
                    <a:pt x="3060" y="925"/>
                  </a:cubicBezTo>
                  <a:cubicBezTo>
                    <a:pt x="2941" y="759"/>
                    <a:pt x="2822" y="568"/>
                    <a:pt x="2643" y="401"/>
                  </a:cubicBezTo>
                  <a:cubicBezTo>
                    <a:pt x="2350" y="138"/>
                    <a:pt x="1944" y="0"/>
                    <a:pt x="1514" y="0"/>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60" name="Google Shape;3360;p49"/>
            <p:cNvSpPr/>
            <p:nvPr/>
          </p:nvSpPr>
          <p:spPr>
            <a:xfrm>
              <a:off x="8331267" y="1386220"/>
              <a:ext cx="812830" cy="239043"/>
            </a:xfrm>
            <a:custGeom>
              <a:avLst/>
              <a:gdLst/>
              <a:ahLst/>
              <a:cxnLst/>
              <a:rect l="l" t="t" r="r" b="b"/>
              <a:pathLst>
                <a:path w="9657" h="2840" extrusionOk="0">
                  <a:moveTo>
                    <a:pt x="1534" y="1"/>
                  </a:moveTo>
                  <a:cubicBezTo>
                    <a:pt x="1263" y="1"/>
                    <a:pt x="983" y="57"/>
                    <a:pt x="715" y="172"/>
                  </a:cubicBezTo>
                  <a:cubicBezTo>
                    <a:pt x="453" y="280"/>
                    <a:pt x="215" y="434"/>
                    <a:pt x="0" y="613"/>
                  </a:cubicBezTo>
                  <a:cubicBezTo>
                    <a:pt x="0" y="994"/>
                    <a:pt x="12" y="1375"/>
                    <a:pt x="12" y="1744"/>
                  </a:cubicBezTo>
                  <a:cubicBezTo>
                    <a:pt x="358" y="1363"/>
                    <a:pt x="667" y="1077"/>
                    <a:pt x="1036" y="911"/>
                  </a:cubicBezTo>
                  <a:cubicBezTo>
                    <a:pt x="1184" y="850"/>
                    <a:pt x="1363" y="810"/>
                    <a:pt x="1541" y="810"/>
                  </a:cubicBezTo>
                  <a:cubicBezTo>
                    <a:pt x="1748" y="810"/>
                    <a:pt x="1954" y="865"/>
                    <a:pt x="2108" y="1006"/>
                  </a:cubicBezTo>
                  <a:cubicBezTo>
                    <a:pt x="2203" y="1101"/>
                    <a:pt x="2298" y="1232"/>
                    <a:pt x="2382" y="1375"/>
                  </a:cubicBezTo>
                  <a:cubicBezTo>
                    <a:pt x="2548" y="1625"/>
                    <a:pt x="2715" y="1899"/>
                    <a:pt x="3036" y="2065"/>
                  </a:cubicBezTo>
                  <a:cubicBezTo>
                    <a:pt x="3179" y="2149"/>
                    <a:pt x="3334" y="2196"/>
                    <a:pt x="3489" y="2208"/>
                  </a:cubicBezTo>
                  <a:cubicBezTo>
                    <a:pt x="3542" y="2215"/>
                    <a:pt x="3594" y="2218"/>
                    <a:pt x="3647" y="2218"/>
                  </a:cubicBezTo>
                  <a:cubicBezTo>
                    <a:pt x="4255" y="2218"/>
                    <a:pt x="4818" y="1801"/>
                    <a:pt x="5049" y="1637"/>
                  </a:cubicBezTo>
                  <a:cubicBezTo>
                    <a:pt x="5368" y="1395"/>
                    <a:pt x="5726" y="1169"/>
                    <a:pt x="6021" y="1169"/>
                  </a:cubicBezTo>
                  <a:cubicBezTo>
                    <a:pt x="6090" y="1169"/>
                    <a:pt x="6155" y="1181"/>
                    <a:pt x="6215" y="1208"/>
                  </a:cubicBezTo>
                  <a:cubicBezTo>
                    <a:pt x="6418" y="1292"/>
                    <a:pt x="6561" y="1542"/>
                    <a:pt x="6704" y="1804"/>
                  </a:cubicBezTo>
                  <a:cubicBezTo>
                    <a:pt x="6918" y="2173"/>
                    <a:pt x="7156" y="2601"/>
                    <a:pt x="7644" y="2768"/>
                  </a:cubicBezTo>
                  <a:cubicBezTo>
                    <a:pt x="7751" y="2804"/>
                    <a:pt x="7847" y="2827"/>
                    <a:pt x="7954" y="2827"/>
                  </a:cubicBezTo>
                  <a:cubicBezTo>
                    <a:pt x="7978" y="2839"/>
                    <a:pt x="8013" y="2839"/>
                    <a:pt x="8049" y="2839"/>
                  </a:cubicBezTo>
                  <a:cubicBezTo>
                    <a:pt x="8394" y="2839"/>
                    <a:pt x="8751" y="2696"/>
                    <a:pt x="9097" y="2446"/>
                  </a:cubicBezTo>
                  <a:cubicBezTo>
                    <a:pt x="9228" y="2351"/>
                    <a:pt x="9347" y="2244"/>
                    <a:pt x="9454" y="2149"/>
                  </a:cubicBezTo>
                  <a:cubicBezTo>
                    <a:pt x="9490" y="2006"/>
                    <a:pt x="9513" y="1863"/>
                    <a:pt x="9537" y="1708"/>
                  </a:cubicBezTo>
                  <a:cubicBezTo>
                    <a:pt x="9573" y="1482"/>
                    <a:pt x="9621" y="1244"/>
                    <a:pt x="9656" y="1006"/>
                  </a:cubicBezTo>
                  <a:lnTo>
                    <a:pt x="9656" y="1006"/>
                  </a:lnTo>
                  <a:cubicBezTo>
                    <a:pt x="9632" y="1018"/>
                    <a:pt x="9597" y="1030"/>
                    <a:pt x="9573" y="1053"/>
                  </a:cubicBezTo>
                  <a:cubicBezTo>
                    <a:pt x="9323" y="1184"/>
                    <a:pt x="9132" y="1363"/>
                    <a:pt x="8930" y="1530"/>
                  </a:cubicBezTo>
                  <a:cubicBezTo>
                    <a:pt x="8823" y="1625"/>
                    <a:pt x="8728" y="1720"/>
                    <a:pt x="8620" y="1792"/>
                  </a:cubicBezTo>
                  <a:cubicBezTo>
                    <a:pt x="8415" y="1941"/>
                    <a:pt x="8209" y="2025"/>
                    <a:pt x="8043" y="2025"/>
                  </a:cubicBezTo>
                  <a:cubicBezTo>
                    <a:pt x="7998" y="2025"/>
                    <a:pt x="7956" y="2019"/>
                    <a:pt x="7918" y="2006"/>
                  </a:cubicBezTo>
                  <a:cubicBezTo>
                    <a:pt x="7716" y="1934"/>
                    <a:pt x="7573" y="1684"/>
                    <a:pt x="7406" y="1399"/>
                  </a:cubicBezTo>
                  <a:cubicBezTo>
                    <a:pt x="7204" y="1053"/>
                    <a:pt x="6977" y="661"/>
                    <a:pt x="6537" y="458"/>
                  </a:cubicBezTo>
                  <a:cubicBezTo>
                    <a:pt x="6366" y="383"/>
                    <a:pt x="6195" y="352"/>
                    <a:pt x="6028" y="352"/>
                  </a:cubicBezTo>
                  <a:cubicBezTo>
                    <a:pt x="5424" y="352"/>
                    <a:pt x="4871" y="758"/>
                    <a:pt x="4572" y="982"/>
                  </a:cubicBezTo>
                  <a:cubicBezTo>
                    <a:pt x="4180" y="1267"/>
                    <a:pt x="3868" y="1412"/>
                    <a:pt x="3636" y="1412"/>
                  </a:cubicBezTo>
                  <a:cubicBezTo>
                    <a:pt x="3558" y="1412"/>
                    <a:pt x="3489" y="1396"/>
                    <a:pt x="3429" y="1363"/>
                  </a:cubicBezTo>
                  <a:cubicBezTo>
                    <a:pt x="3286" y="1280"/>
                    <a:pt x="3191" y="1125"/>
                    <a:pt x="3072" y="934"/>
                  </a:cubicBezTo>
                  <a:cubicBezTo>
                    <a:pt x="2953" y="768"/>
                    <a:pt x="2834" y="577"/>
                    <a:pt x="2655" y="410"/>
                  </a:cubicBezTo>
                  <a:cubicBezTo>
                    <a:pt x="2364" y="141"/>
                    <a:pt x="1961" y="1"/>
                    <a:pt x="1534" y="1"/>
                  </a:cubicBezTo>
                  <a:close/>
                </a:path>
              </a:pathLst>
            </a:custGeom>
            <a:solidFill>
              <a:schemeClr val="accent6"/>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61" name="Google Shape;3361;p49"/>
            <p:cNvSpPr/>
            <p:nvPr/>
          </p:nvSpPr>
          <p:spPr>
            <a:xfrm>
              <a:off x="8497589" y="376344"/>
              <a:ext cx="360584" cy="220189"/>
            </a:xfrm>
            <a:custGeom>
              <a:avLst/>
              <a:gdLst/>
              <a:ahLst/>
              <a:cxnLst/>
              <a:rect l="l" t="t" r="r" b="b"/>
              <a:pathLst>
                <a:path w="4284" h="2616" extrusionOk="0">
                  <a:moveTo>
                    <a:pt x="2361" y="866"/>
                  </a:moveTo>
                  <a:cubicBezTo>
                    <a:pt x="2469" y="866"/>
                    <a:pt x="2583" y="884"/>
                    <a:pt x="2692" y="907"/>
                  </a:cubicBezTo>
                  <a:cubicBezTo>
                    <a:pt x="3061" y="990"/>
                    <a:pt x="4001" y="1324"/>
                    <a:pt x="4061" y="1741"/>
                  </a:cubicBezTo>
                  <a:cubicBezTo>
                    <a:pt x="4102" y="1998"/>
                    <a:pt x="3939" y="2075"/>
                    <a:pt x="3711" y="2075"/>
                  </a:cubicBezTo>
                  <a:cubicBezTo>
                    <a:pt x="3412" y="2075"/>
                    <a:pt x="3002" y="1941"/>
                    <a:pt x="2799" y="1907"/>
                  </a:cubicBezTo>
                  <a:cubicBezTo>
                    <a:pt x="2561" y="1871"/>
                    <a:pt x="2322" y="1836"/>
                    <a:pt x="2120" y="1717"/>
                  </a:cubicBezTo>
                  <a:cubicBezTo>
                    <a:pt x="1918" y="1598"/>
                    <a:pt x="1775" y="1360"/>
                    <a:pt x="1834" y="1157"/>
                  </a:cubicBezTo>
                  <a:cubicBezTo>
                    <a:pt x="1882" y="1014"/>
                    <a:pt x="2037" y="919"/>
                    <a:pt x="2192" y="883"/>
                  </a:cubicBezTo>
                  <a:cubicBezTo>
                    <a:pt x="2245" y="871"/>
                    <a:pt x="2302" y="866"/>
                    <a:pt x="2361" y="866"/>
                  </a:cubicBezTo>
                  <a:close/>
                  <a:moveTo>
                    <a:pt x="1213" y="1"/>
                  </a:moveTo>
                  <a:cubicBezTo>
                    <a:pt x="1065" y="1"/>
                    <a:pt x="919" y="22"/>
                    <a:pt x="775" y="74"/>
                  </a:cubicBezTo>
                  <a:cubicBezTo>
                    <a:pt x="477" y="181"/>
                    <a:pt x="203" y="431"/>
                    <a:pt x="120" y="776"/>
                  </a:cubicBezTo>
                  <a:cubicBezTo>
                    <a:pt x="1" y="1252"/>
                    <a:pt x="275" y="1764"/>
                    <a:pt x="644" y="2014"/>
                  </a:cubicBezTo>
                  <a:cubicBezTo>
                    <a:pt x="1013" y="2264"/>
                    <a:pt x="1441" y="2324"/>
                    <a:pt x="1870" y="2372"/>
                  </a:cubicBezTo>
                  <a:cubicBezTo>
                    <a:pt x="2218" y="2409"/>
                    <a:pt x="2882" y="2615"/>
                    <a:pt x="3416" y="2615"/>
                  </a:cubicBezTo>
                  <a:cubicBezTo>
                    <a:pt x="3904" y="2615"/>
                    <a:pt x="4284" y="2443"/>
                    <a:pt x="4216" y="1812"/>
                  </a:cubicBezTo>
                  <a:cubicBezTo>
                    <a:pt x="4108" y="836"/>
                    <a:pt x="2382" y="205"/>
                    <a:pt x="1691" y="62"/>
                  </a:cubicBezTo>
                  <a:cubicBezTo>
                    <a:pt x="1532" y="25"/>
                    <a:pt x="1372" y="1"/>
                    <a:pt x="1213" y="1"/>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62" name="Google Shape;3362;p49"/>
            <p:cNvSpPr/>
            <p:nvPr/>
          </p:nvSpPr>
          <p:spPr>
            <a:xfrm>
              <a:off x="8829307" y="274750"/>
              <a:ext cx="377923" cy="330956"/>
            </a:xfrm>
            <a:custGeom>
              <a:avLst/>
              <a:gdLst/>
              <a:ahLst/>
              <a:cxnLst/>
              <a:rect l="l" t="t" r="r" b="b"/>
              <a:pathLst>
                <a:path w="4490" h="3932" extrusionOk="0">
                  <a:moveTo>
                    <a:pt x="2489" y="1246"/>
                  </a:moveTo>
                  <a:cubicBezTo>
                    <a:pt x="2668" y="1246"/>
                    <a:pt x="2838" y="1293"/>
                    <a:pt x="2977" y="1412"/>
                  </a:cubicBezTo>
                  <a:cubicBezTo>
                    <a:pt x="3180" y="1578"/>
                    <a:pt x="3251" y="1876"/>
                    <a:pt x="3192" y="2138"/>
                  </a:cubicBezTo>
                  <a:cubicBezTo>
                    <a:pt x="3144" y="2400"/>
                    <a:pt x="2989" y="2555"/>
                    <a:pt x="2799" y="2745"/>
                  </a:cubicBezTo>
                  <a:cubicBezTo>
                    <a:pt x="2462" y="3061"/>
                    <a:pt x="1822" y="3238"/>
                    <a:pt x="1320" y="3238"/>
                  </a:cubicBezTo>
                  <a:cubicBezTo>
                    <a:pt x="988" y="3238"/>
                    <a:pt x="717" y="3161"/>
                    <a:pt x="632" y="2995"/>
                  </a:cubicBezTo>
                  <a:cubicBezTo>
                    <a:pt x="465" y="2697"/>
                    <a:pt x="775" y="2459"/>
                    <a:pt x="1001" y="2150"/>
                  </a:cubicBezTo>
                  <a:cubicBezTo>
                    <a:pt x="1215" y="1864"/>
                    <a:pt x="1465" y="1590"/>
                    <a:pt x="1787" y="1435"/>
                  </a:cubicBezTo>
                  <a:cubicBezTo>
                    <a:pt x="2003" y="1327"/>
                    <a:pt x="2254" y="1246"/>
                    <a:pt x="2489" y="1246"/>
                  </a:cubicBezTo>
                  <a:close/>
                  <a:moveTo>
                    <a:pt x="3349" y="0"/>
                  </a:moveTo>
                  <a:cubicBezTo>
                    <a:pt x="2960" y="0"/>
                    <a:pt x="2533" y="165"/>
                    <a:pt x="2168" y="376"/>
                  </a:cubicBezTo>
                  <a:cubicBezTo>
                    <a:pt x="1632" y="685"/>
                    <a:pt x="1120" y="1090"/>
                    <a:pt x="775" y="1638"/>
                  </a:cubicBezTo>
                  <a:cubicBezTo>
                    <a:pt x="406" y="2197"/>
                    <a:pt x="1" y="2876"/>
                    <a:pt x="215" y="3436"/>
                  </a:cubicBezTo>
                  <a:cubicBezTo>
                    <a:pt x="350" y="3783"/>
                    <a:pt x="729" y="3931"/>
                    <a:pt x="1201" y="3931"/>
                  </a:cubicBezTo>
                  <a:cubicBezTo>
                    <a:pt x="2021" y="3931"/>
                    <a:pt x="3121" y="3484"/>
                    <a:pt x="3704" y="2864"/>
                  </a:cubicBezTo>
                  <a:cubicBezTo>
                    <a:pt x="4025" y="2531"/>
                    <a:pt x="4287" y="2102"/>
                    <a:pt x="4382" y="1614"/>
                  </a:cubicBezTo>
                  <a:cubicBezTo>
                    <a:pt x="4489" y="1126"/>
                    <a:pt x="4394" y="590"/>
                    <a:pt x="4073" y="281"/>
                  </a:cubicBezTo>
                  <a:cubicBezTo>
                    <a:pt x="3872" y="80"/>
                    <a:pt x="3620" y="0"/>
                    <a:pt x="3349" y="0"/>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63" name="Google Shape;3363;p49"/>
            <p:cNvSpPr/>
            <p:nvPr/>
          </p:nvSpPr>
          <p:spPr>
            <a:xfrm>
              <a:off x="8316200" y="997437"/>
              <a:ext cx="916106" cy="226165"/>
            </a:xfrm>
            <a:custGeom>
              <a:avLst/>
              <a:gdLst/>
              <a:ahLst/>
              <a:cxnLst/>
              <a:rect l="l" t="t" r="r" b="b"/>
              <a:pathLst>
                <a:path w="10884" h="2687" extrusionOk="0">
                  <a:moveTo>
                    <a:pt x="717" y="1"/>
                  </a:moveTo>
                  <a:cubicBezTo>
                    <a:pt x="533" y="1"/>
                    <a:pt x="367" y="13"/>
                    <a:pt x="227" y="41"/>
                  </a:cubicBezTo>
                  <a:cubicBezTo>
                    <a:pt x="1" y="88"/>
                    <a:pt x="108" y="1053"/>
                    <a:pt x="156" y="1720"/>
                  </a:cubicBezTo>
                  <a:cubicBezTo>
                    <a:pt x="1007" y="1869"/>
                    <a:pt x="9931" y="2687"/>
                    <a:pt x="10530" y="2687"/>
                  </a:cubicBezTo>
                  <a:cubicBezTo>
                    <a:pt x="10550" y="2687"/>
                    <a:pt x="10561" y="2686"/>
                    <a:pt x="10562" y="2684"/>
                  </a:cubicBezTo>
                  <a:cubicBezTo>
                    <a:pt x="10657" y="2112"/>
                    <a:pt x="10764" y="1541"/>
                    <a:pt x="10883" y="946"/>
                  </a:cubicBezTo>
                  <a:cubicBezTo>
                    <a:pt x="8549" y="672"/>
                    <a:pt x="6442" y="493"/>
                    <a:pt x="4120" y="386"/>
                  </a:cubicBezTo>
                  <a:cubicBezTo>
                    <a:pt x="3237" y="346"/>
                    <a:pt x="1710" y="1"/>
                    <a:pt x="717" y="1"/>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sp>
          <p:nvSpPr>
            <p:cNvPr id="3364" name="Google Shape;3364;p49"/>
            <p:cNvSpPr/>
            <p:nvPr/>
          </p:nvSpPr>
          <p:spPr>
            <a:xfrm>
              <a:off x="8704061" y="555795"/>
              <a:ext cx="178104" cy="1062478"/>
            </a:xfrm>
            <a:custGeom>
              <a:avLst/>
              <a:gdLst/>
              <a:ahLst/>
              <a:cxnLst/>
              <a:rect l="l" t="t" r="r" b="b"/>
              <a:pathLst>
                <a:path w="2116" h="12623" extrusionOk="0">
                  <a:moveTo>
                    <a:pt x="1329" y="0"/>
                  </a:moveTo>
                  <a:cubicBezTo>
                    <a:pt x="1170" y="0"/>
                    <a:pt x="1039" y="22"/>
                    <a:pt x="1001" y="61"/>
                  </a:cubicBezTo>
                  <a:cubicBezTo>
                    <a:pt x="608" y="418"/>
                    <a:pt x="893" y="740"/>
                    <a:pt x="822" y="1311"/>
                  </a:cubicBezTo>
                  <a:cubicBezTo>
                    <a:pt x="655" y="2680"/>
                    <a:pt x="608" y="4145"/>
                    <a:pt x="512" y="5431"/>
                  </a:cubicBezTo>
                  <a:cubicBezTo>
                    <a:pt x="334" y="8002"/>
                    <a:pt x="167" y="10110"/>
                    <a:pt x="0" y="12432"/>
                  </a:cubicBezTo>
                  <a:cubicBezTo>
                    <a:pt x="393" y="12443"/>
                    <a:pt x="786" y="12539"/>
                    <a:pt x="1298" y="12622"/>
                  </a:cubicBezTo>
                  <a:cubicBezTo>
                    <a:pt x="1536" y="8836"/>
                    <a:pt x="1822" y="4847"/>
                    <a:pt x="2108" y="347"/>
                  </a:cubicBezTo>
                  <a:cubicBezTo>
                    <a:pt x="2116" y="97"/>
                    <a:pt x="1662" y="0"/>
                    <a:pt x="1329" y="0"/>
                  </a:cubicBezTo>
                  <a:close/>
                </a:path>
              </a:pathLst>
            </a:custGeom>
            <a:solidFill>
              <a:schemeClr val="dk1"/>
            </a:solidFill>
            <a:ln>
              <a:noFill/>
            </a:ln>
          </p:spPr>
          <p:txBody>
            <a:bodyPr spcFirstLastPara="1" wrap="square" lIns="121598" tIns="121598" rIns="121598" bIns="121598" anchor="ctr" anchorCtr="0">
              <a:noAutofit/>
            </a:bodyPr>
            <a:lstStyle/>
            <a:p>
              <a:pPr defTabSz="914400">
                <a:buClr>
                  <a:srgbClr val="000000"/>
                </a:buClr>
              </a:pPr>
              <a:endParaRPr sz="2479"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9CDEA493-FB11-4EC3-8484-D591BC295127}"/>
              </a:ext>
            </a:extLst>
          </p:cNvPr>
          <p:cNvPicPr>
            <a:picLocks noChangeAspect="1"/>
          </p:cNvPicPr>
          <p:nvPr/>
        </p:nvPicPr>
        <p:blipFill>
          <a:blip r:embed="rId3"/>
          <a:stretch>
            <a:fillRect/>
          </a:stretch>
        </p:blipFill>
        <p:spPr>
          <a:xfrm>
            <a:off x="-345091" y="1548370"/>
            <a:ext cx="3255546" cy="4669941"/>
          </a:xfrm>
          <a:prstGeom prst="rect">
            <a:avLst/>
          </a:prstGeom>
        </p:spPr>
      </p:pic>
      <p:sp>
        <p:nvSpPr>
          <p:cNvPr id="151" name="Title 1">
            <a:extLst>
              <a:ext uri="{FF2B5EF4-FFF2-40B4-BE49-F238E27FC236}">
                <a16:creationId xmlns:a16="http://schemas.microsoft.com/office/drawing/2014/main" id="{79DDF877-7C17-4108-BB46-C61928BF7B25}"/>
              </a:ext>
            </a:extLst>
          </p:cNvPr>
          <p:cNvSpPr>
            <a:spLocks noGrp="1"/>
          </p:cNvSpPr>
          <p:nvPr>
            <p:ph type="title"/>
          </p:nvPr>
        </p:nvSpPr>
        <p:spPr>
          <a:xfrm>
            <a:off x="3790617" y="2012211"/>
            <a:ext cx="5566033" cy="2953512"/>
          </a:xfrm>
        </p:spPr>
        <p:txBody>
          <a:bodyPr>
            <a:noAutofit/>
          </a:bodyPr>
          <a:lstStyle/>
          <a:p>
            <a:pPr algn="just"/>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Cái</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gì</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cũng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có</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giá</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trị</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riêng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của</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nó</a:t>
            </a:r>
            <a:r>
              <a:rPr lang="en-US" sz="4400" dirty="0">
                <a:solidFill>
                  <a:srgbClr val="0070C0"/>
                </a:solidFill>
                <a:latin typeface="Arial-Rounded" pitchFamily="34" charset="0"/>
                <a:ea typeface="Arial-Rounded" pitchFamily="34" charset="0"/>
                <a:cs typeface="Arial-Rounded" pitchFamily="34" charset="0"/>
              </a:rPr>
              <a:t>. </a:t>
            </a:r>
            <a:br>
              <a:rPr lang="en-US" sz="4400" dirty="0">
                <a:solidFill>
                  <a:srgbClr val="0070C0"/>
                </a:solidFill>
                <a:latin typeface="Arial-Rounded" pitchFamily="34" charset="0"/>
                <a:ea typeface="Arial-Rounded" pitchFamily="34" charset="0"/>
                <a:cs typeface="Arial-Rounded" pitchFamily="34" charset="0"/>
              </a:rPr>
            </a:b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Nên</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coi</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trọng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những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gì</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mình</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có</a:t>
            </a:r>
            <a:r>
              <a:rPr lang="en-US" sz="4400" dirty="0">
                <a:solidFill>
                  <a:srgbClr val="0070C0"/>
                </a:solidFill>
                <a:latin typeface="Arial-Rounded" pitchFamily="34" charset="0"/>
                <a:ea typeface="Arial-Rounded" pitchFamily="34" charset="0"/>
                <a:cs typeface="Arial-Rounded"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7">
            <a:extLst>
              <a:ext uri="{FF2B5EF4-FFF2-40B4-BE49-F238E27FC236}">
                <a16:creationId xmlns:a16="http://schemas.microsoft.com/office/drawing/2014/main" id="{8EC59940-3961-336A-3432-FBCB27A13F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sp>
        <p:nvSpPr>
          <p:cNvPr id="8" name="Rectangle: Rounded Corners 7">
            <a:extLst>
              <a:ext uri="{FF2B5EF4-FFF2-40B4-BE49-F238E27FC236}">
                <a16:creationId xmlns:a16="http://schemas.microsoft.com/office/drawing/2014/main" id="{06058161-E6EC-4C23-29EE-502A8C8568D8}"/>
              </a:ext>
            </a:extLst>
          </p:cNvPr>
          <p:cNvSpPr/>
          <p:nvPr/>
        </p:nvSpPr>
        <p:spPr>
          <a:xfrm>
            <a:off x="554636" y="449705"/>
            <a:ext cx="10927830" cy="5711252"/>
          </a:xfrm>
          <a:prstGeom prst="roundRect">
            <a:avLst/>
          </a:prstGeom>
          <a:solidFill>
            <a:schemeClr val="bg1"/>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A30099-161D-10B3-A88F-6659ADDD6366}"/>
              </a:ext>
            </a:extLst>
          </p:cNvPr>
          <p:cNvSpPr txBox="1"/>
          <p:nvPr/>
        </p:nvSpPr>
        <p:spPr>
          <a:xfrm>
            <a:off x="1027812" y="1270375"/>
            <a:ext cx="10133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Arial-Rounded" pitchFamily="34" charset="0"/>
                <a:ea typeface="Arial-Rounded" pitchFamily="34" charset="0"/>
                <a:cs typeface="Arial-Rounded" pitchFamily="34" charset="0"/>
              </a:rPr>
              <a:t>Ý </a:t>
            </a:r>
            <a:r>
              <a:rPr lang="en-US" sz="4400" b="1" dirty="0" err="1">
                <a:solidFill>
                  <a:srgbClr val="FF0000"/>
                </a:solidFill>
                <a:latin typeface="Arial-Rounded" pitchFamily="34" charset="0"/>
                <a:ea typeface="Arial-Rounded" pitchFamily="34" charset="0"/>
                <a:cs typeface="Arial-Rounded" pitchFamily="34" charset="0"/>
              </a:rPr>
              <a:t>nghĩa</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câu</a:t>
            </a:r>
            <a:r>
              <a:rPr lang="en-US" sz="4400" b="1" dirty="0">
                <a:solidFill>
                  <a:srgbClr val="FF0000"/>
                </a:solidFill>
                <a:latin typeface="Arial-Rounded" pitchFamily="34" charset="0"/>
                <a:ea typeface="Arial-Rounded" pitchFamily="34" charset="0"/>
                <a:cs typeface="Arial-Rounded" pitchFamily="34" charset="0"/>
              </a:rPr>
              <a:t> </a:t>
            </a:r>
            <a:r>
              <a:rPr lang="en-US" sz="4400" b="1" dirty="0" err="1">
                <a:solidFill>
                  <a:srgbClr val="FF0000"/>
                </a:solidFill>
                <a:latin typeface="Arial-Rounded" pitchFamily="34" charset="0"/>
                <a:ea typeface="Arial-Rounded" pitchFamily="34" charset="0"/>
                <a:cs typeface="Arial-Rounded" pitchFamily="34" charset="0"/>
              </a:rPr>
              <a:t>chuyện</a:t>
            </a:r>
            <a:r>
              <a:rPr lang="en-US" sz="4400" b="1" dirty="0">
                <a:solidFill>
                  <a:srgbClr val="FF0000"/>
                </a:solidFill>
                <a:latin typeface="Arial-Rounded" pitchFamily="34" charset="0"/>
                <a:ea typeface="Arial-Rounded" pitchFamily="34" charset="0"/>
                <a:cs typeface="Arial-Rounded"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Cái</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gì</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cũng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có</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giá</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trị</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riêng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của</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nó</a:t>
            </a:r>
            <a:r>
              <a:rPr lang="en-US" sz="4400" dirty="0">
                <a:solidFill>
                  <a:srgbClr val="0070C0"/>
                </a:solidFill>
                <a:latin typeface="Arial-Rounded" pitchFamily="34" charset="0"/>
                <a:ea typeface="Arial-Rounded" pitchFamily="34" charset="0"/>
                <a:cs typeface="Arial-Rounded" pitchFamily="34" charset="0"/>
              </a:rPr>
              <a:t>. </a:t>
            </a:r>
            <a:br>
              <a:rPr lang="en-US" sz="4400" dirty="0">
                <a:solidFill>
                  <a:srgbClr val="0070C0"/>
                </a:solidFill>
                <a:latin typeface="Arial-Rounded" pitchFamily="34" charset="0"/>
                <a:ea typeface="Arial-Rounded" pitchFamily="34" charset="0"/>
                <a:cs typeface="Arial-Rounded" pitchFamily="34" charset="0"/>
              </a:rPr>
            </a:b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Nên</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coi</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trọng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những</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gì</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mình</a:t>
            </a:r>
            <a:r>
              <a:rPr lang="en-US" sz="4400" dirty="0">
                <a:solidFill>
                  <a:srgbClr val="0070C0"/>
                </a:solidFill>
                <a:latin typeface="Arial-Rounded" pitchFamily="34" charset="0"/>
                <a:ea typeface="Arial-Rounded" pitchFamily="34" charset="0"/>
                <a:cs typeface="Arial-Rounded" pitchFamily="34" charset="0"/>
              </a:rPr>
              <a:t> </a:t>
            </a:r>
            <a:r>
              <a:rPr lang="en-US" sz="4400" dirty="0" err="1">
                <a:solidFill>
                  <a:srgbClr val="0070C0"/>
                </a:solidFill>
                <a:latin typeface="Arial-Rounded" pitchFamily="34" charset="0"/>
                <a:ea typeface="Arial-Rounded" pitchFamily="34" charset="0"/>
                <a:cs typeface="Arial-Rounded" pitchFamily="34" charset="0"/>
              </a:rPr>
              <a:t>có</a:t>
            </a:r>
            <a:r>
              <a:rPr lang="en-US" sz="4400" dirty="0">
                <a:solidFill>
                  <a:srgbClr val="0070C0"/>
                </a:solidFill>
                <a:latin typeface="Arial-Rounded" pitchFamily="34" charset="0"/>
                <a:ea typeface="Arial-Rounded" pitchFamily="34" charset="0"/>
                <a:cs typeface="Arial-Rounded" pitchFamily="34" charset="0"/>
              </a:rPr>
              <a:t>. </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2" name="Nhóm 28">
            <a:extLst>
              <a:ext uri="{FF2B5EF4-FFF2-40B4-BE49-F238E27FC236}">
                <a16:creationId xmlns:a16="http://schemas.microsoft.com/office/drawing/2014/main" id="{DC84BDB3-311A-55E5-FDDA-6CBB6C7C1639}"/>
              </a:ext>
            </a:extLst>
          </p:cNvPr>
          <p:cNvGrpSpPr/>
          <p:nvPr/>
        </p:nvGrpSpPr>
        <p:grpSpPr>
          <a:xfrm>
            <a:off x="3477718" y="3455638"/>
            <a:ext cx="5622126" cy="3539431"/>
            <a:chOff x="6185193" y="3296048"/>
            <a:chExt cx="6826983" cy="3984917"/>
          </a:xfrm>
        </p:grpSpPr>
        <p:pic>
          <p:nvPicPr>
            <p:cNvPr id="3" name="Hình ảnh 19" descr="Ảnh có chứa đồ chơi, búp bê, đồ họa véc-tơ&#10;&#10;Mô tả được tạo tự động">
              <a:extLst>
                <a:ext uri="{FF2B5EF4-FFF2-40B4-BE49-F238E27FC236}">
                  <a16:creationId xmlns:a16="http://schemas.microsoft.com/office/drawing/2014/main" id="{6AFCF269-933F-FF3A-5DBE-7DA41D1585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4" name="Hình ảnh 20" descr="Ảnh có chứa đồ chơi, búp bê, đồ họa véc-tơ&#10;&#10;Mô tả được tạo tự động">
              <a:extLst>
                <a:ext uri="{FF2B5EF4-FFF2-40B4-BE49-F238E27FC236}">
                  <a16:creationId xmlns:a16="http://schemas.microsoft.com/office/drawing/2014/main" id="{B07826EE-89E0-9D87-B3D9-78A1F47B44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7" name="Hình ảnh 21" descr="Ảnh có chứa đồ chơi, búp bê&#10;&#10;Mô tả được tạo tự động">
              <a:extLst>
                <a:ext uri="{FF2B5EF4-FFF2-40B4-BE49-F238E27FC236}">
                  <a16:creationId xmlns:a16="http://schemas.microsoft.com/office/drawing/2014/main" id="{FBFD17F8-4C1B-2603-4C8F-C4DE8AE042E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9" name="Hình ảnh 22" descr="Ảnh có chứa đồ chơi, búp bê&#10;&#10;Mô tả được tạo tự động">
              <a:extLst>
                <a:ext uri="{FF2B5EF4-FFF2-40B4-BE49-F238E27FC236}">
                  <a16:creationId xmlns:a16="http://schemas.microsoft.com/office/drawing/2014/main" id="{361F9476-E693-32EF-AA11-7DE67AFCCFC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spTree>
    <p:extLst>
      <p:ext uri="{BB962C8B-B14F-4D97-AF65-F5344CB8AC3E}">
        <p14:creationId xmlns:p14="http://schemas.microsoft.com/office/powerpoint/2010/main" val="278797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1"/>
          <a:stretch>
            <a:fillRect/>
          </a:stretch>
        </p:blipFill>
        <p:spPr>
          <a:xfrm>
            <a:off x="2918623" y="2100265"/>
            <a:ext cx="1097109" cy="2513897"/>
          </a:xfrm>
          <a:prstGeom prst="rect">
            <a:avLst/>
          </a:prstGeom>
        </p:spPr>
      </p:pic>
      <p:pic>
        <p:nvPicPr>
          <p:cNvPr id="132" name="Picture 131"/>
          <p:cNvPicPr>
            <a:picLocks noChangeAspect="1"/>
          </p:cNvPicPr>
          <p:nvPr/>
        </p:nvPicPr>
        <p:blipFill>
          <a:blip r:embed="rId12"/>
          <a:stretch>
            <a:fillRect/>
          </a:stretch>
        </p:blipFill>
        <p:spPr>
          <a:xfrm>
            <a:off x="2924702" y="2100265"/>
            <a:ext cx="1090840" cy="2513897"/>
          </a:xfrm>
          <a:prstGeom prst="rect">
            <a:avLst/>
          </a:prstGeom>
        </p:spPr>
      </p:pic>
      <p:pic>
        <p:nvPicPr>
          <p:cNvPr id="7" name="Picture 6" descr="A picture containing drawing&#10;&#10;Description automatically generated"/>
          <p:cNvPicPr>
            <a:picLocks noChangeAspect="1"/>
          </p:cNvPicPr>
          <p:nvPr/>
        </p:nvPicPr>
        <p:blipFill>
          <a:blip r:embed="rId13"/>
          <a:stretch>
            <a:fillRect/>
          </a:stretch>
        </p:blipFill>
        <p:spPr>
          <a:xfrm>
            <a:off x="10915489" y="1914527"/>
            <a:ext cx="1186065" cy="1661113"/>
          </a:xfrm>
          <a:prstGeom prst="rect">
            <a:avLst/>
          </a:prstGeom>
        </p:spPr>
      </p:pic>
      <p:pic>
        <p:nvPicPr>
          <p:cNvPr id="9" name="Picture 8" descr="A insect on the ground&#10;&#10;Description automatically generated"/>
          <p:cNvPicPr>
            <a:picLocks noChangeAspect="1"/>
          </p:cNvPicPr>
          <p:nvPr/>
        </p:nvPicPr>
        <p:blipFill>
          <a:blip r:embed="rId14"/>
          <a:stretch>
            <a:fillRect/>
          </a:stretch>
        </p:blipFill>
        <p:spPr>
          <a:xfrm>
            <a:off x="632115" y="1914527"/>
            <a:ext cx="638928" cy="613611"/>
          </a:xfrm>
          <a:prstGeom prst="rect">
            <a:avLst/>
          </a:prstGeom>
        </p:spPr>
      </p:pic>
      <p:pic>
        <p:nvPicPr>
          <p:cNvPr id="79" name="Picture 78"/>
          <p:cNvPicPr>
            <a:picLocks noChangeAspect="1"/>
          </p:cNvPicPr>
          <p:nvPr/>
        </p:nvPicPr>
        <p:blipFill>
          <a:blip r:embed="rId15"/>
          <a:stretch>
            <a:fillRect/>
          </a:stretch>
        </p:blipFill>
        <p:spPr>
          <a:xfrm>
            <a:off x="2789501" y="1686781"/>
            <a:ext cx="7302624"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379" y="3866188"/>
            <a:ext cx="608092"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379" y="4702795"/>
            <a:ext cx="608092" cy="609600"/>
          </a:xfrm>
          <a:prstGeom prst="rect">
            <a:avLst/>
          </a:prstGeom>
        </p:spPr>
      </p:pic>
      <p:pic>
        <p:nvPicPr>
          <p:cNvPr id="28" name="Picture 27" descr="A picture containing food&#10;&#10;Description automatically generated"/>
          <p:cNvPicPr>
            <a:picLocks noChangeAspect="1"/>
          </p:cNvPicPr>
          <p:nvPr/>
        </p:nvPicPr>
        <p:blipFill>
          <a:blip r:embed="rId17"/>
          <a:stretch>
            <a:fillRect/>
          </a:stretch>
        </p:blipFill>
        <p:spPr>
          <a:xfrm>
            <a:off x="10505777" y="49337"/>
            <a:ext cx="1516090" cy="1519850"/>
          </a:xfrm>
          <a:prstGeom prst="rect">
            <a:avLst/>
          </a:prstGeom>
        </p:spPr>
      </p:pic>
      <p:sp>
        <p:nvSpPr>
          <p:cNvPr id="5" name="Speech Bubble: Rectangle 4"/>
          <p:cNvSpPr/>
          <p:nvPr/>
        </p:nvSpPr>
        <p:spPr>
          <a:xfrm flipH="1">
            <a:off x="4298329" y="49532"/>
            <a:ext cx="5939031" cy="1038225"/>
          </a:xfrm>
          <a:prstGeom prst="wedgeRectCallout">
            <a:avLst>
              <a:gd name="adj1" fmla="val 35953"/>
              <a:gd name="adj2" fmla="val 15134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sym typeface="Arial"/>
              </a:rPr>
              <a:t>truyền</a:t>
            </a:r>
            <a:r>
              <a:rPr kumimoji="0" lang="en-US" sz="6600" b="1" i="0" u="none" strike="noStrike" kern="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sym typeface="Arial"/>
              </a:rPr>
              <a:t> </a:t>
            </a:r>
            <a:r>
              <a:rPr kumimoji="0" lang="en-US" sz="6600" b="1" i="0" u="none" strike="noStrike" kern="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sym typeface="Arial"/>
              </a:rPr>
              <a:t>thuyết</a:t>
            </a:r>
            <a:endParaRPr kumimoji="0" lang="en-US" sz="6600" b="1" i="0" u="none" strike="noStrike" kern="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sym typeface="Arial"/>
            </a:endParaRPr>
          </a:p>
        </p:txBody>
      </p:sp>
      <p:sp>
        <p:nvSpPr>
          <p:cNvPr id="14" name="Arrow: Pentagon 13"/>
          <p:cNvSpPr/>
          <p:nvPr/>
        </p:nvSpPr>
        <p:spPr>
          <a:xfrm>
            <a:off x="9965994"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p:cNvSpPr/>
          <p:nvPr/>
        </p:nvSpPr>
        <p:spPr>
          <a:xfrm flipH="1">
            <a:off x="8111962"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379" y="5407754"/>
            <a:ext cx="608092" cy="609600"/>
          </a:xfrm>
          <a:prstGeom prst="rect">
            <a:avLst/>
          </a:prstGeom>
        </p:spPr>
      </p:pic>
    </p:spTree>
    <p:extLst>
      <p:ext uri="{BB962C8B-B14F-4D97-AF65-F5344CB8AC3E}">
        <p14:creationId xmlns:p14="http://schemas.microsoft.com/office/powerpoint/2010/main" val="80410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9"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4.16667E-6 -3.33333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40"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52" fill="hold"/>
                                        <p:tgtEl>
                                          <p:spTgt spid="133"/>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4652"/>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5152"/>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40"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014"/>
        <p:cNvGrpSpPr/>
        <p:nvPr/>
      </p:nvGrpSpPr>
      <p:grpSpPr>
        <a:xfrm>
          <a:off x="0" y="0"/>
          <a:ext cx="0" cy="0"/>
          <a:chOff x="0" y="0"/>
          <a:chExt cx="0" cy="0"/>
        </a:xfrm>
      </p:grpSpPr>
      <p:pic>
        <p:nvPicPr>
          <p:cNvPr id="3" name="Picture 2" descr="A green and yellow logo&#10;&#10;AI-generated content may be incorrect.">
            <a:extLst>
              <a:ext uri="{FF2B5EF4-FFF2-40B4-BE49-F238E27FC236}">
                <a16:creationId xmlns:a16="http://schemas.microsoft.com/office/drawing/2014/main" id="{A081909D-72EB-54EF-D2DC-7849885FF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327" y="1277223"/>
            <a:ext cx="8553429" cy="2347163"/>
          </a:xfrm>
          <a:prstGeom prst="rect">
            <a:avLst/>
          </a:prstGeom>
        </p:spPr>
      </p:pic>
    </p:spTree>
    <p:extLst>
      <p:ext uri="{BB962C8B-B14F-4D97-AF65-F5344CB8AC3E}">
        <p14:creationId xmlns:p14="http://schemas.microsoft.com/office/powerpoint/2010/main" val="2976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Hướng</a:t>
            </a:r>
            <a:r>
              <a:rPr kumimoji="0" lang="en-US" sz="28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dẫn</a:t>
            </a:r>
            <a:r>
              <a:rPr kumimoji="0" lang="en-US" sz="28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chơi</a:t>
            </a:r>
            <a:r>
              <a:rPr kumimoji="0" lang="en-US" sz="28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Click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vào</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màn</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hình</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để</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chậu</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hoa</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biến</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 </a:t>
            </a:r>
            <a:r>
              <a:rPr kumimoji="0" lang="en-US" sz="24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n-ea"/>
                <a:cs typeface="+mn-cs"/>
              </a:rPr>
              <a:t>mất</a:t>
            </a:r>
            <a:r>
              <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
                <a:srgbClr val="000000"/>
              </a:buClr>
            </a:pPr>
            <a:endParaRPr lang="en-US" sz="1864"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9" y="1170695"/>
            <a:ext cx="9753285" cy="1477130"/>
          </a:xfrm>
          <a:prstGeom prst="rect">
            <a:avLst/>
          </a:prstGeom>
          <a:solidFill>
            <a:schemeClr val="accent4">
              <a:lumMod val="90000"/>
            </a:schemeClr>
          </a:solidFill>
        </p:spPr>
        <p:txBody>
          <a:bodyPr wrap="square" lIns="121725" tIns="60862" rIns="121725" bIns="60862">
            <a:spAutoFit/>
          </a:bodyPr>
          <a:lstStyle/>
          <a:p>
            <a:pPr algn="ctr" defTabSz="914400">
              <a:buClr>
                <a:srgbClr val="000000"/>
              </a:buClr>
            </a:pPr>
            <a:r>
              <a:rPr lang="en-US" sz="44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Hươu không hài lòng với bộ phận nào trên cơ thể mình?</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37D5F15-8526-465C-A5BA-423D722243C4}"/>
              </a:ext>
            </a:extLst>
          </p:cNvPr>
          <p:cNvSpPr/>
          <p:nvPr/>
        </p:nvSpPr>
        <p:spPr>
          <a:xfrm>
            <a:off x="2786331" y="2923296"/>
            <a:ext cx="6650182" cy="921551"/>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defRPr/>
            </a:pP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Chân</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7E571C9-3B73-4FE8-86A6-3C6A708FFBB5}"/>
              </a:ext>
            </a:extLst>
          </p:cNvPr>
          <p:cNvSpPr/>
          <p:nvPr/>
        </p:nvSpPr>
        <p:spPr>
          <a:xfrm>
            <a:off x="2786331" y="4166529"/>
            <a:ext cx="6650182" cy="945122"/>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buClr>
                <a:srgbClr val="000000"/>
              </a:buClr>
            </a:pP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Sừng</a:t>
            </a:r>
            <a:endPar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9431" y="2931205"/>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8957" y="4252195"/>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2791300" y="5437896"/>
            <a:ext cx="6650182" cy="918621"/>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buClr>
                <a:srgbClr val="000000"/>
              </a:buClr>
            </a:pPr>
            <a:r>
              <a:rPr lang="en-US" sz="40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Lưng</a:t>
            </a:r>
            <a:endPar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971" y="5508029"/>
            <a:ext cx="807556" cy="778352"/>
          </a:xfrm>
          <a:prstGeom prst="rect">
            <a:avLst/>
          </a:prstGeom>
        </p:spPr>
      </p:pic>
      <p:pic>
        <p:nvPicPr>
          <p:cNvPr id="2" name="Google Shape;289;p3">
            <a:hlinkClick r:id="rId8" action="ppaction://hlinksldjump"/>
            <a:extLst>
              <a:ext uri="{FF2B5EF4-FFF2-40B4-BE49-F238E27FC236}">
                <a16:creationId xmlns:a16="http://schemas.microsoft.com/office/drawing/2014/main" id="{61297730-6A05-C5B0-5DEA-56805E3CCFA1}"/>
              </a:ext>
            </a:extLst>
          </p:cNvPr>
          <p:cNvPicPr preferRelativeResize="0"/>
          <p:nvPr/>
        </p:nvPicPr>
        <p:blipFill rotWithShape="1">
          <a:blip r:embed="rId9">
            <a:alphaModFix/>
          </a:blip>
          <a:srcRect/>
          <a:stretch/>
        </p:blipFill>
        <p:spPr>
          <a:xfrm>
            <a:off x="10775398" y="5502112"/>
            <a:ext cx="1214584" cy="1355888"/>
          </a:xfrm>
          <a:prstGeom prst="rect">
            <a:avLst/>
          </a:prstGeom>
          <a:noFill/>
          <a:ln>
            <a:noFill/>
          </a:ln>
        </p:spPr>
      </p:pic>
    </p:spTree>
    <p:extLst>
      <p:ext uri="{BB962C8B-B14F-4D97-AF65-F5344CB8AC3E}">
        <p14:creationId xmlns:p14="http://schemas.microsoft.com/office/powerpoint/2010/main" val="1889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buClr>
                <a:srgbClr val="000000"/>
              </a:buClr>
            </a:pPr>
            <a:endParaRPr lang="en-US" sz="1864"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2065717" y="1170696"/>
            <a:ext cx="8060566" cy="800021"/>
          </a:xfrm>
          <a:prstGeom prst="rect">
            <a:avLst/>
          </a:prstGeom>
          <a:solidFill>
            <a:schemeClr val="accent4">
              <a:lumMod val="90000"/>
            </a:schemeClr>
          </a:solidFill>
        </p:spPr>
        <p:txBody>
          <a:bodyPr wrap="square" lIns="121725" tIns="60862" rIns="121725" bIns="60862">
            <a:spAutoFit/>
          </a:bodyPr>
          <a:lstStyle/>
          <a:p>
            <a:pPr algn="ctr" defTabSz="914400">
              <a:buClr>
                <a:srgbClr val="000000"/>
              </a:buClr>
            </a:pPr>
            <a:r>
              <a:rPr lang="en-US" sz="4400" b="1" i="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 chuyện khuyên em điều gì?</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37D5F15-8526-465C-A5BA-423D722243C4}"/>
              </a:ext>
            </a:extLst>
          </p:cNvPr>
          <p:cNvSpPr/>
          <p:nvPr/>
        </p:nvSpPr>
        <p:spPr>
          <a:xfrm>
            <a:off x="2786331" y="5089534"/>
            <a:ext cx="6650182" cy="921551"/>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defRP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a:t>
            </a:r>
            <a:r>
              <a:rPr lang="vi-VN"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Nên coi trọng những gì mình có.</a:t>
            </a:r>
            <a:endParaRPr lang="vi-V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7E571C9-3B73-4FE8-86A6-3C6A708FFBB5}"/>
              </a:ext>
            </a:extLst>
          </p:cNvPr>
          <p:cNvSpPr/>
          <p:nvPr/>
        </p:nvSpPr>
        <p:spPr>
          <a:xfrm>
            <a:off x="2786331" y="3881716"/>
            <a:ext cx="6650182" cy="945122"/>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Nên luyện tập để chạy nhanh như hươu.</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838" y="5158663"/>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7922" y="3958108"/>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2770909" y="2729313"/>
            <a:ext cx="6650182" cy="918621"/>
          </a:xfrm>
          <a:prstGeom prst="rect">
            <a:avLst/>
          </a:prstGeom>
          <a:solidFill>
            <a:srgbClr val="FFFFFF"/>
          </a:solidFill>
          <a:ln w="28575" cap="flat" cmpd="sng" algn="ctr">
            <a:solidFill>
              <a:schemeClr val="accent4">
                <a:lumMod val="90000"/>
              </a:schemeClr>
            </a:solidFill>
            <a:prstDash val="solid"/>
            <a:miter lim="800000"/>
          </a:ln>
          <a:effectLst/>
        </p:spPr>
        <p:txBody>
          <a:bodyPr lIns="121725" tIns="60862" rIns="121725" bIns="60862" rtlCol="0" anchor="ctr"/>
          <a:lstStyle/>
          <a:p>
            <a:pPr defTabSz="914400">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Nên chê bai người khác.</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7531" y="2812359"/>
            <a:ext cx="807556" cy="778352"/>
          </a:xfrm>
          <a:prstGeom prst="rect">
            <a:avLst/>
          </a:prstGeom>
        </p:spPr>
      </p:pic>
      <p:pic>
        <p:nvPicPr>
          <p:cNvPr id="2" name="Google Shape;289;p3">
            <a:hlinkClick r:id="rId8" action="ppaction://hlinksldjump"/>
            <a:extLst>
              <a:ext uri="{FF2B5EF4-FFF2-40B4-BE49-F238E27FC236}">
                <a16:creationId xmlns:a16="http://schemas.microsoft.com/office/drawing/2014/main" id="{2DE61635-A764-1CAB-F33B-8106F2D50207}"/>
              </a:ext>
            </a:extLst>
          </p:cNvPr>
          <p:cNvPicPr preferRelativeResize="0"/>
          <p:nvPr/>
        </p:nvPicPr>
        <p:blipFill rotWithShape="1">
          <a:blip r:embed="rId9">
            <a:alphaModFix/>
          </a:blip>
          <a:srcRect/>
          <a:stretch/>
        </p:blipFill>
        <p:spPr>
          <a:xfrm>
            <a:off x="10977417" y="5468612"/>
            <a:ext cx="1214584" cy="1355888"/>
          </a:xfrm>
          <a:prstGeom prst="rect">
            <a:avLst/>
          </a:prstGeom>
          <a:noFill/>
          <a:ln>
            <a:noFill/>
          </a:ln>
        </p:spPr>
      </p:pic>
    </p:spTree>
    <p:extLst>
      <p:ext uri="{BB962C8B-B14F-4D97-AF65-F5344CB8AC3E}">
        <p14:creationId xmlns:p14="http://schemas.microsoft.com/office/powerpoint/2010/main" val="37713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2B039-364D-4B80-897B-2EE8C80B8FD3}"/>
              </a:ext>
            </a:extLst>
          </p:cNvPr>
          <p:cNvSpPr>
            <a:spLocks noGrp="1"/>
          </p:cNvSpPr>
          <p:nvPr>
            <p:ph type="title"/>
          </p:nvPr>
        </p:nvSpPr>
        <p:spPr>
          <a:xfrm>
            <a:off x="2498652" y="1554605"/>
            <a:ext cx="6836734" cy="2414400"/>
          </a:xfrm>
        </p:spPr>
        <p:txBody>
          <a:bodyPr/>
          <a:lstStyle/>
          <a:p>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tin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Google Shape;289;p3">
            <a:hlinkClick r:id="rId3" action="ppaction://hlinksldjump"/>
            <a:extLst>
              <a:ext uri="{FF2B5EF4-FFF2-40B4-BE49-F238E27FC236}">
                <a16:creationId xmlns:a16="http://schemas.microsoft.com/office/drawing/2014/main" id="{47D08765-427E-010C-5874-A04E4954DD2C}"/>
              </a:ext>
            </a:extLst>
          </p:cNvPr>
          <p:cNvPicPr preferRelativeResize="0"/>
          <p:nvPr/>
        </p:nvPicPr>
        <p:blipFill rotWithShape="1">
          <a:blip r:embed="rId4">
            <a:alphaModFix/>
          </a:blip>
          <a:srcRect/>
          <a:stretch/>
        </p:blipFill>
        <p:spPr>
          <a:xfrm>
            <a:off x="10977417" y="5468612"/>
            <a:ext cx="1214584" cy="1355888"/>
          </a:xfrm>
          <a:prstGeom prst="rect">
            <a:avLst/>
          </a:prstGeom>
          <a:noFill/>
          <a:ln>
            <a:noFill/>
          </a:ln>
        </p:spPr>
      </p:pic>
    </p:spTree>
    <p:extLst>
      <p:ext uri="{BB962C8B-B14F-4D97-AF65-F5344CB8AC3E}">
        <p14:creationId xmlns:p14="http://schemas.microsoft.com/office/powerpoint/2010/main" val="80229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911771" y="2092216"/>
            <a:ext cx="1066720" cy="2491138"/>
          </a:xfrm>
          <a:prstGeom prst="rect">
            <a:avLst/>
          </a:prstGeom>
        </p:spPr>
      </p:pic>
      <p:pic>
        <p:nvPicPr>
          <p:cNvPr id="132" name="Picture 1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11772" y="2092216"/>
            <a:ext cx="1060659" cy="2491138"/>
          </a:xfrm>
          <a:prstGeom prst="rect">
            <a:avLst/>
          </a:prstGeom>
        </p:spPr>
      </p:pic>
      <p:pic>
        <p:nvPicPr>
          <p:cNvPr id="7" name="Picture 6" descr="A picture containing drawing&#10;&#10;Description automatically generated"/>
          <p:cNvPicPr>
            <a:picLocks noChangeAspect="1"/>
          </p:cNvPicPr>
          <p:nvPr/>
        </p:nvPicPr>
        <p:blipFill>
          <a:blip r:embed="rId13"/>
          <a:stretch>
            <a:fillRect/>
          </a:stretch>
        </p:blipFill>
        <p:spPr>
          <a:xfrm>
            <a:off x="10915489" y="1914527"/>
            <a:ext cx="1186065" cy="1661113"/>
          </a:xfrm>
          <a:prstGeom prst="rect">
            <a:avLst/>
          </a:prstGeom>
        </p:spPr>
      </p:pic>
      <p:pic>
        <p:nvPicPr>
          <p:cNvPr id="9" name="Picture 8" descr="A insect on the ground&#10;&#10;Description automatically generated"/>
          <p:cNvPicPr>
            <a:picLocks noChangeAspect="1"/>
          </p:cNvPicPr>
          <p:nvPr/>
        </p:nvPicPr>
        <p:blipFill>
          <a:blip r:embed="rId14"/>
          <a:stretch>
            <a:fillRect/>
          </a:stretch>
        </p:blipFill>
        <p:spPr>
          <a:xfrm>
            <a:off x="632115" y="1914527"/>
            <a:ext cx="638928" cy="613611"/>
          </a:xfrm>
          <a:prstGeom prst="rect">
            <a:avLst/>
          </a:prstGeom>
        </p:spPr>
      </p:pic>
      <p:pic>
        <p:nvPicPr>
          <p:cNvPr id="79" name="Picture 78"/>
          <p:cNvPicPr>
            <a:picLocks noChangeAspect="1"/>
          </p:cNvPicPr>
          <p:nvPr/>
        </p:nvPicPr>
        <p:blipFill>
          <a:blip r:embed="rId15"/>
          <a:stretch>
            <a:fillRect/>
          </a:stretch>
        </p:blipFill>
        <p:spPr>
          <a:xfrm>
            <a:off x="2789501" y="1686781"/>
            <a:ext cx="7302624"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379" y="3866188"/>
            <a:ext cx="608092"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379" y="4702795"/>
            <a:ext cx="608092" cy="609600"/>
          </a:xfrm>
          <a:prstGeom prst="rect">
            <a:avLst/>
          </a:prstGeom>
        </p:spPr>
      </p:pic>
      <p:pic>
        <p:nvPicPr>
          <p:cNvPr id="28" name="Picture 27" descr="A picture containing food&#10;&#10;Description automatically generated"/>
          <p:cNvPicPr>
            <a:picLocks noChangeAspect="1"/>
          </p:cNvPicPr>
          <p:nvPr/>
        </p:nvPicPr>
        <p:blipFill>
          <a:blip r:embed="rId17"/>
          <a:stretch>
            <a:fillRect/>
          </a:stretch>
        </p:blipFill>
        <p:spPr>
          <a:xfrm>
            <a:off x="9660782" y="49337"/>
            <a:ext cx="1516090" cy="1519850"/>
          </a:xfrm>
          <a:prstGeom prst="rect">
            <a:avLst/>
          </a:prstGeom>
        </p:spPr>
      </p:pic>
      <p:sp>
        <p:nvSpPr>
          <p:cNvPr id="5" name="Speech Bubble: Rectangle 4"/>
          <p:cNvSpPr/>
          <p:nvPr/>
        </p:nvSpPr>
        <p:spPr>
          <a:xfrm>
            <a:off x="4158904" y="0"/>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sym typeface="Arial"/>
              </a:rPr>
              <a:t>con </a:t>
            </a:r>
            <a:r>
              <a:rPr kumimoji="0" lang="en-US" sz="6000" b="1" i="0" u="none" strike="noStrike" kern="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sym typeface="Arial"/>
              </a:rPr>
              <a:t>thuyền</a:t>
            </a:r>
            <a:endParaRPr kumimoji="0" lang="en-US" sz="6000" b="1" i="0" u="none" strike="noStrike" kern="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sym typeface="Arial"/>
            </a:endParaRPr>
          </a:p>
        </p:txBody>
      </p:sp>
      <p:sp>
        <p:nvSpPr>
          <p:cNvPr id="14" name="Arrow: Pentagon 13"/>
          <p:cNvSpPr/>
          <p:nvPr/>
        </p:nvSpPr>
        <p:spPr>
          <a:xfrm>
            <a:off x="9965994"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p:cNvSpPr/>
          <p:nvPr/>
        </p:nvSpPr>
        <p:spPr>
          <a:xfrm flipH="1">
            <a:off x="8111962"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379" y="5539402"/>
            <a:ext cx="608092" cy="609600"/>
          </a:xfrm>
          <a:prstGeom prst="rect">
            <a:avLst/>
          </a:prstGeom>
        </p:spPr>
      </p:pic>
    </p:spTree>
    <p:extLst>
      <p:ext uri="{BB962C8B-B14F-4D97-AF65-F5344CB8AC3E}">
        <p14:creationId xmlns:p14="http://schemas.microsoft.com/office/powerpoint/2010/main" val="27055255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9"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1.25E-6 -4.07407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40"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52"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4652"/>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5152"/>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40"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933411" y="2158085"/>
            <a:ext cx="1053271" cy="2384633"/>
          </a:xfrm>
          <a:prstGeom prst="rect">
            <a:avLst/>
          </a:prstGeom>
        </p:spPr>
      </p:pic>
      <p:pic>
        <p:nvPicPr>
          <p:cNvPr id="132" name="Picture 1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33411" y="2144550"/>
            <a:ext cx="1050684" cy="2398166"/>
          </a:xfrm>
          <a:prstGeom prst="rect">
            <a:avLst/>
          </a:prstGeom>
        </p:spPr>
      </p:pic>
      <p:pic>
        <p:nvPicPr>
          <p:cNvPr id="7" name="Picture 6" descr="A picture containing drawing&#10;&#10;Description automatically generated"/>
          <p:cNvPicPr>
            <a:picLocks noChangeAspect="1"/>
          </p:cNvPicPr>
          <p:nvPr/>
        </p:nvPicPr>
        <p:blipFill>
          <a:blip r:embed="rId13"/>
          <a:stretch>
            <a:fillRect/>
          </a:stretch>
        </p:blipFill>
        <p:spPr>
          <a:xfrm>
            <a:off x="10915489" y="1914527"/>
            <a:ext cx="1186065" cy="1661113"/>
          </a:xfrm>
          <a:prstGeom prst="rect">
            <a:avLst/>
          </a:prstGeom>
        </p:spPr>
      </p:pic>
      <p:pic>
        <p:nvPicPr>
          <p:cNvPr id="9" name="Picture 8" descr="A insect on the ground&#10;&#10;Description automatically generated"/>
          <p:cNvPicPr>
            <a:picLocks noChangeAspect="1"/>
          </p:cNvPicPr>
          <p:nvPr/>
        </p:nvPicPr>
        <p:blipFill>
          <a:blip r:embed="rId14"/>
          <a:stretch>
            <a:fillRect/>
          </a:stretch>
        </p:blipFill>
        <p:spPr>
          <a:xfrm>
            <a:off x="632115" y="1914527"/>
            <a:ext cx="638928" cy="613611"/>
          </a:xfrm>
          <a:prstGeom prst="rect">
            <a:avLst/>
          </a:prstGeom>
        </p:spPr>
      </p:pic>
      <p:pic>
        <p:nvPicPr>
          <p:cNvPr id="79" name="Picture 78"/>
          <p:cNvPicPr>
            <a:picLocks noChangeAspect="1"/>
          </p:cNvPicPr>
          <p:nvPr/>
        </p:nvPicPr>
        <p:blipFill>
          <a:blip r:embed="rId15"/>
          <a:stretch>
            <a:fillRect/>
          </a:stretch>
        </p:blipFill>
        <p:spPr>
          <a:xfrm>
            <a:off x="2789501" y="1686781"/>
            <a:ext cx="7302624"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379" y="3866188"/>
            <a:ext cx="608092"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379" y="4702795"/>
            <a:ext cx="608092" cy="609600"/>
          </a:xfrm>
          <a:prstGeom prst="rect">
            <a:avLst/>
          </a:prstGeom>
        </p:spPr>
      </p:pic>
      <p:pic>
        <p:nvPicPr>
          <p:cNvPr id="28" name="Picture 27" descr="A picture containing food&#10;&#10;Description automatically generated"/>
          <p:cNvPicPr>
            <a:picLocks noChangeAspect="1"/>
          </p:cNvPicPr>
          <p:nvPr/>
        </p:nvPicPr>
        <p:blipFill>
          <a:blip r:embed="rId17"/>
          <a:stretch>
            <a:fillRect/>
          </a:stretch>
        </p:blipFill>
        <p:spPr>
          <a:xfrm>
            <a:off x="10398727" y="65847"/>
            <a:ext cx="1516090" cy="1519850"/>
          </a:xfrm>
          <a:prstGeom prst="rect">
            <a:avLst/>
          </a:prstGeom>
        </p:spPr>
      </p:pic>
      <p:sp>
        <p:nvSpPr>
          <p:cNvPr id="5" name="Speech Bubble: Rectangle 4"/>
          <p:cNvSpPr/>
          <p:nvPr/>
        </p:nvSpPr>
        <p:spPr>
          <a:xfrm>
            <a:off x="4176640" y="49464"/>
            <a:ext cx="550187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sym typeface="Arial"/>
              </a:rPr>
              <a:t>trăng</a:t>
            </a:r>
            <a:r>
              <a:rPr kumimoji="0" lang="en-US" sz="7200" b="1" i="0" u="none" strike="noStrike" kern="0" cap="none" spc="0" normalizeH="0" noProof="0" dirty="0">
                <a:ln>
                  <a:noFill/>
                </a:ln>
                <a:solidFill>
                  <a:srgbClr val="002060"/>
                </a:solidFill>
                <a:effectLst/>
                <a:uLnTx/>
                <a:uFillTx/>
                <a:latin typeface="Arial-Rounded" pitchFamily="34" charset="0"/>
                <a:ea typeface="Arial-Rounded" pitchFamily="34" charset="0"/>
                <a:cs typeface="Arial-Rounded" pitchFamily="34" charset="0"/>
                <a:sym typeface="Arial"/>
              </a:rPr>
              <a:t> </a:t>
            </a:r>
            <a:r>
              <a:rPr kumimoji="0" lang="en-US" sz="7200" b="1" i="0" u="none" strike="noStrike" kern="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sym typeface="Arial"/>
              </a:rPr>
              <a:t>khuyết</a:t>
            </a:r>
            <a:endParaRPr kumimoji="0" lang="en-US" sz="7200" b="1" i="0" u="none" strike="noStrike" kern="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sym typeface="Arial"/>
            </a:endParaRPr>
          </a:p>
        </p:txBody>
      </p:sp>
      <p:sp>
        <p:nvSpPr>
          <p:cNvPr id="14" name="Arrow: Pentagon 13"/>
          <p:cNvSpPr/>
          <p:nvPr/>
        </p:nvSpPr>
        <p:spPr>
          <a:xfrm>
            <a:off x="9965994"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p:cNvSpPr/>
          <p:nvPr/>
        </p:nvSpPr>
        <p:spPr>
          <a:xfrm flipH="1">
            <a:off x="8111962"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379" y="5539402"/>
            <a:ext cx="608092" cy="609600"/>
          </a:xfrm>
          <a:prstGeom prst="rect">
            <a:avLst/>
          </a:prstGeom>
        </p:spPr>
      </p:pic>
    </p:spTree>
    <p:extLst>
      <p:ext uri="{BB962C8B-B14F-4D97-AF65-F5344CB8AC3E}">
        <p14:creationId xmlns:p14="http://schemas.microsoft.com/office/powerpoint/2010/main" val="20639326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9"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3.125E-6 4.07407E-6 L 0.15651 0.02638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40"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40"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2854437" y="2067227"/>
            <a:ext cx="1154085" cy="2483499"/>
          </a:xfrm>
          <a:prstGeom prst="rect">
            <a:avLst/>
          </a:prstGeom>
        </p:spPr>
      </p:pic>
      <p:pic>
        <p:nvPicPr>
          <p:cNvPr id="132" name="Picture 1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854437" y="2066753"/>
            <a:ext cx="1151250" cy="2484363"/>
          </a:xfrm>
          <a:prstGeom prst="rect">
            <a:avLst/>
          </a:prstGeom>
        </p:spPr>
      </p:pic>
      <p:pic>
        <p:nvPicPr>
          <p:cNvPr id="7" name="Picture 6" descr="A picture containing drawing&#10;&#10;Description automatically generated"/>
          <p:cNvPicPr>
            <a:picLocks noChangeAspect="1"/>
          </p:cNvPicPr>
          <p:nvPr/>
        </p:nvPicPr>
        <p:blipFill>
          <a:blip r:embed="rId13"/>
          <a:stretch>
            <a:fillRect/>
          </a:stretch>
        </p:blipFill>
        <p:spPr>
          <a:xfrm>
            <a:off x="10915489" y="1914527"/>
            <a:ext cx="1186065" cy="1661113"/>
          </a:xfrm>
          <a:prstGeom prst="rect">
            <a:avLst/>
          </a:prstGeom>
        </p:spPr>
      </p:pic>
      <p:pic>
        <p:nvPicPr>
          <p:cNvPr id="9" name="Picture 8" descr="A insect on the ground&#10;&#10;Description automatically generated"/>
          <p:cNvPicPr>
            <a:picLocks noChangeAspect="1"/>
          </p:cNvPicPr>
          <p:nvPr/>
        </p:nvPicPr>
        <p:blipFill>
          <a:blip r:embed="rId14"/>
          <a:stretch>
            <a:fillRect/>
          </a:stretch>
        </p:blipFill>
        <p:spPr>
          <a:xfrm>
            <a:off x="632115" y="1914527"/>
            <a:ext cx="638928" cy="613611"/>
          </a:xfrm>
          <a:prstGeom prst="rect">
            <a:avLst/>
          </a:prstGeom>
        </p:spPr>
      </p:pic>
      <p:pic>
        <p:nvPicPr>
          <p:cNvPr id="79" name="Picture 78"/>
          <p:cNvPicPr>
            <a:picLocks noChangeAspect="1"/>
          </p:cNvPicPr>
          <p:nvPr/>
        </p:nvPicPr>
        <p:blipFill>
          <a:blip r:embed="rId15"/>
          <a:stretch>
            <a:fillRect/>
          </a:stretch>
        </p:blipFill>
        <p:spPr>
          <a:xfrm>
            <a:off x="2789501" y="1686781"/>
            <a:ext cx="7302624"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379" y="3866188"/>
            <a:ext cx="608092"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379" y="4702795"/>
            <a:ext cx="608092" cy="609600"/>
          </a:xfrm>
          <a:prstGeom prst="rect">
            <a:avLst/>
          </a:prstGeom>
        </p:spPr>
      </p:pic>
      <p:pic>
        <p:nvPicPr>
          <p:cNvPr id="28" name="Picture 27" descr="A picture containing food&#10;&#10;Description automatically generated"/>
          <p:cNvPicPr>
            <a:picLocks noChangeAspect="1"/>
          </p:cNvPicPr>
          <p:nvPr/>
        </p:nvPicPr>
        <p:blipFill>
          <a:blip r:embed="rId17"/>
          <a:stretch>
            <a:fillRect/>
          </a:stretch>
        </p:blipFill>
        <p:spPr>
          <a:xfrm>
            <a:off x="9660782" y="49337"/>
            <a:ext cx="1516090" cy="1519850"/>
          </a:xfrm>
          <a:prstGeom prst="rect">
            <a:avLst/>
          </a:prstGeom>
        </p:spPr>
      </p:pic>
      <p:sp>
        <p:nvSpPr>
          <p:cNvPr id="5" name="Speech Bubble: Rectangle 4"/>
          <p:cNvSpPr/>
          <p:nvPr/>
        </p:nvSpPr>
        <p:spPr>
          <a:xfrm>
            <a:off x="3581401" y="49464"/>
            <a:ext cx="5501639" cy="186061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lang="vi-VN" sz="3200" b="1" kern="0" dirty="0">
                <a:solidFill>
                  <a:srgbClr val="002060"/>
                </a:solidFill>
                <a:latin typeface="Arial-Rounded" pitchFamily="34" charset="0"/>
                <a:ea typeface="Arial-Rounded" pitchFamily="34" charset="0"/>
                <a:cs typeface="Arial-Rounded" pitchFamily="34" charset="0"/>
                <a:sym typeface="Arial"/>
              </a:rPr>
              <a:t>Những hôm nào trăng khuyết</a:t>
            </a:r>
          </a:p>
          <a:p>
            <a:pPr lvl="0" algn="just" defTabSz="914400">
              <a:buClr>
                <a:srgbClr val="000000"/>
              </a:buClr>
            </a:pPr>
            <a:r>
              <a:rPr lang="vi-VN" sz="3200" b="1" kern="0" dirty="0">
                <a:solidFill>
                  <a:srgbClr val="002060"/>
                </a:solidFill>
                <a:latin typeface="Arial-Rounded" pitchFamily="34" charset="0"/>
                <a:ea typeface="Arial-Rounded" pitchFamily="34" charset="0"/>
                <a:cs typeface="Arial-Rounded" pitchFamily="34" charset="0"/>
                <a:sym typeface="Arial"/>
              </a:rPr>
              <a:t>Trông giống con thuyền trôi.</a:t>
            </a:r>
          </a:p>
          <a:p>
            <a:pPr lvl="0" algn="just" defTabSz="914400">
              <a:buClr>
                <a:srgbClr val="000000"/>
              </a:buClr>
            </a:pPr>
            <a:r>
              <a:rPr lang="vi-VN" sz="3200" b="1" kern="0" dirty="0">
                <a:solidFill>
                  <a:srgbClr val="002060"/>
                </a:solidFill>
                <a:latin typeface="Arial-Rounded" pitchFamily="34" charset="0"/>
                <a:ea typeface="Arial-Rounded" pitchFamily="34" charset="0"/>
                <a:cs typeface="Arial-Rounded" pitchFamily="34" charset="0"/>
                <a:sym typeface="Arial"/>
              </a:rPr>
              <a:t>Em đi trăng theo bước</a:t>
            </a:r>
          </a:p>
          <a:p>
            <a:pPr lvl="0" algn="just" defTabSz="914400">
              <a:buClr>
                <a:srgbClr val="000000"/>
              </a:buClr>
            </a:pPr>
            <a:r>
              <a:rPr lang="vi-VN" sz="3200" b="1" kern="0" dirty="0">
                <a:solidFill>
                  <a:srgbClr val="002060"/>
                </a:solidFill>
                <a:latin typeface="Arial-Rounded" pitchFamily="34" charset="0"/>
                <a:ea typeface="Arial-Rounded" pitchFamily="34" charset="0"/>
                <a:cs typeface="Arial-Rounded" pitchFamily="34" charset="0"/>
                <a:sym typeface="Arial"/>
              </a:rPr>
              <a:t>Như muốn cùng đi chơi</a:t>
            </a:r>
            <a:endParaRPr lang="en-US" sz="3200" b="1" kern="0" dirty="0">
              <a:solidFill>
                <a:srgbClr val="002060"/>
              </a:solidFill>
              <a:latin typeface="Arial-Rounded" pitchFamily="34" charset="0"/>
              <a:ea typeface="Arial-Rounded" pitchFamily="34" charset="0"/>
              <a:cs typeface="Arial-Rounded" pitchFamily="34" charset="0"/>
              <a:sym typeface="Arial"/>
            </a:endParaRPr>
          </a:p>
        </p:txBody>
      </p:sp>
      <p:sp>
        <p:nvSpPr>
          <p:cNvPr id="14" name="Arrow: Pentagon 13"/>
          <p:cNvSpPr/>
          <p:nvPr/>
        </p:nvSpPr>
        <p:spPr>
          <a:xfrm>
            <a:off x="9965994"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p:cNvSpPr/>
          <p:nvPr/>
        </p:nvSpPr>
        <p:spPr>
          <a:xfrm flipH="1">
            <a:off x="8111962" y="6017356"/>
            <a:ext cx="172964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9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9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379" y="5539402"/>
            <a:ext cx="608092" cy="609600"/>
          </a:xfrm>
          <a:prstGeom prst="rect">
            <a:avLst/>
          </a:prstGeom>
        </p:spPr>
      </p:pic>
    </p:spTree>
    <p:extLst>
      <p:ext uri="{BB962C8B-B14F-4D97-AF65-F5344CB8AC3E}">
        <p14:creationId xmlns:p14="http://schemas.microsoft.com/office/powerpoint/2010/main" val="25567377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9"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6.25E-7 2.59259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eautiful spring natural landscape illustration">
            <a:extLst>
              <a:ext uri="{FF2B5EF4-FFF2-40B4-BE49-F238E27FC236}">
                <a16:creationId xmlns:a16="http://schemas.microsoft.com/office/drawing/2014/main" id="{EE049353-CBAD-B752-8ABE-1D7B05C53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73" r="298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96E514C2-0531-288B-ABAD-C1D8324A4A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3" name="Flowchart: Alternate Process 2">
            <a:extLst>
              <a:ext uri="{FF2B5EF4-FFF2-40B4-BE49-F238E27FC236}">
                <a16:creationId xmlns:a16="http://schemas.microsoft.com/office/drawing/2014/main" id="{FDF2050B-993C-DF87-DFF0-941D5B7836BD}"/>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8A334882-A60A-5BE9-5345-FBBEF97BD745}"/>
              </a:ext>
            </a:extLst>
          </p:cNvPr>
          <p:cNvSpPr txBox="1">
            <a:spLocks/>
          </p:cNvSpPr>
          <p:nvPr/>
        </p:nvSpPr>
        <p:spPr>
          <a:xfrm>
            <a:off x="0" y="2896530"/>
            <a:ext cx="8196073" cy="120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6600" dirty="0">
                <a:latin typeface="Arial-Rounded" panose="020B0500000000000000" pitchFamily="34" charset="0"/>
                <a:ea typeface="Arial-Rounded" panose="020B0500000000000000" pitchFamily="34" charset="0"/>
                <a:cs typeface="Arial-Rounded" panose="020B0500000000000000" pitchFamily="34" charset="0"/>
              </a:rPr>
              <a:t> 80</a:t>
            </a:r>
            <a:br>
              <a:rPr lang="en-US" sz="6600" dirty="0">
                <a:latin typeface="Arial-Rounded" panose="020B0500000000000000" pitchFamily="34" charset="0"/>
                <a:ea typeface="Arial-Rounded" panose="020B0500000000000000" pitchFamily="34" charset="0"/>
                <a:cs typeface="Arial-Rounded" panose="020B0500000000000000" pitchFamily="34" charset="0"/>
              </a:rPr>
            </a:b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endPar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0139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pic>
        <p:nvPicPr>
          <p:cNvPr id="4" name="Picture 3">
            <a:extLst>
              <a:ext uri="{FF2B5EF4-FFF2-40B4-BE49-F238E27FC236}">
                <a16:creationId xmlns:a16="http://schemas.microsoft.com/office/drawing/2014/main" id="{1FBF6A8C-2B19-887B-38EC-9204763A0D87}"/>
              </a:ext>
            </a:extLst>
          </p:cNvPr>
          <p:cNvPicPr>
            <a:picLocks noChangeAspect="1"/>
          </p:cNvPicPr>
          <p:nvPr/>
        </p:nvPicPr>
        <p:blipFill>
          <a:blip r:embed="rId7"/>
          <a:stretch>
            <a:fillRect/>
          </a:stretch>
        </p:blipFill>
        <p:spPr>
          <a:xfrm>
            <a:off x="3799533" y="977190"/>
            <a:ext cx="4359018" cy="1926503"/>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grpSp>
        <p:nvGrpSpPr>
          <p:cNvPr id="8" name="Group 7">
            <a:extLst>
              <a:ext uri="{FF2B5EF4-FFF2-40B4-BE49-F238E27FC236}">
                <a16:creationId xmlns:a16="http://schemas.microsoft.com/office/drawing/2014/main" id="{7962E396-A416-48B2-8031-A75C40096289}"/>
              </a:ext>
            </a:extLst>
          </p:cNvPr>
          <p:cNvGrpSpPr/>
          <p:nvPr/>
        </p:nvGrpSpPr>
        <p:grpSpPr>
          <a:xfrm>
            <a:off x="470364" y="520555"/>
            <a:ext cx="2108034" cy="745775"/>
            <a:chOff x="232557" y="1601336"/>
            <a:chExt cx="1584947" cy="559331"/>
          </a:xfrm>
        </p:grpSpPr>
        <p:sp>
          <p:nvSpPr>
            <p:cNvPr id="9" name="Rounded Rectangle 3">
              <a:extLst>
                <a:ext uri="{FF2B5EF4-FFF2-40B4-BE49-F238E27FC236}">
                  <a16:creationId xmlns:a16="http://schemas.microsoft.com/office/drawing/2014/main" id="{1DFFEB4E-4344-4148-AECB-A369FD860393}"/>
                </a:ext>
              </a:extLst>
            </p:cNvPr>
            <p:cNvSpPr/>
            <p:nvPr/>
          </p:nvSpPr>
          <p:spPr>
            <a:xfrm>
              <a:off x="384358" y="1626899"/>
              <a:ext cx="1433146" cy="508206"/>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Đọc</a:t>
              </a:r>
            </a:p>
          </p:txBody>
        </p:sp>
        <p:sp>
          <p:nvSpPr>
            <p:cNvPr id="10" name="Oval 9">
              <a:extLst>
                <a:ext uri="{FF2B5EF4-FFF2-40B4-BE49-F238E27FC236}">
                  <a16:creationId xmlns:a16="http://schemas.microsoft.com/office/drawing/2014/main" id="{8FF9041E-B3D6-42DD-A914-8E4A2AD2871B}"/>
                </a:ext>
              </a:extLst>
            </p:cNvPr>
            <p:cNvSpPr/>
            <p:nvPr/>
          </p:nvSpPr>
          <p:spPr>
            <a:xfrm>
              <a:off x="232557" y="1601336"/>
              <a:ext cx="559331" cy="55933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pPr>
              <a:r>
                <a:rPr lang="en-US" sz="4400" ker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grpSp>
      <p:graphicFrame>
        <p:nvGraphicFramePr>
          <p:cNvPr id="11" name="Table 10">
            <a:extLst>
              <a:ext uri="{FF2B5EF4-FFF2-40B4-BE49-F238E27FC236}">
                <a16:creationId xmlns:a16="http://schemas.microsoft.com/office/drawing/2014/main" id="{B72BA680-1296-46CF-8C27-F6421120DAE4}"/>
              </a:ext>
            </a:extLst>
          </p:cNvPr>
          <p:cNvGraphicFramePr>
            <a:graphicFrameLocks noGrp="1"/>
          </p:cNvGraphicFramePr>
          <p:nvPr>
            <p:extLst>
              <p:ext uri="{D42A27DB-BD31-4B8C-83A1-F6EECF244321}">
                <p14:modId xmlns:p14="http://schemas.microsoft.com/office/powerpoint/2010/main" val="2517736343"/>
              </p:ext>
            </p:extLst>
          </p:nvPr>
        </p:nvGraphicFramePr>
        <p:xfrm>
          <a:off x="719563" y="2379182"/>
          <a:ext cx="11064242" cy="1676400"/>
        </p:xfrm>
        <a:graphic>
          <a:graphicData uri="http://schemas.openxmlformats.org/drawingml/2006/table">
            <a:tbl>
              <a:tblPr firstRow="1" bandRow="1">
                <a:tableStyleId>{5C22544A-7EE6-4342-B048-85BDC9FD1C3A}</a:tableStyleId>
              </a:tblPr>
              <a:tblGrid>
                <a:gridCol w="1580606">
                  <a:extLst>
                    <a:ext uri="{9D8B030D-6E8A-4147-A177-3AD203B41FA5}">
                      <a16:colId xmlns:a16="http://schemas.microsoft.com/office/drawing/2014/main" val="20000"/>
                    </a:ext>
                  </a:extLst>
                </a:gridCol>
                <a:gridCol w="1580606">
                  <a:extLst>
                    <a:ext uri="{9D8B030D-6E8A-4147-A177-3AD203B41FA5}">
                      <a16:colId xmlns:a16="http://schemas.microsoft.com/office/drawing/2014/main" val="20001"/>
                    </a:ext>
                  </a:extLst>
                </a:gridCol>
                <a:gridCol w="1580606">
                  <a:extLst>
                    <a:ext uri="{9D8B030D-6E8A-4147-A177-3AD203B41FA5}">
                      <a16:colId xmlns:a16="http://schemas.microsoft.com/office/drawing/2014/main" val="20002"/>
                    </a:ext>
                  </a:extLst>
                </a:gridCol>
                <a:gridCol w="1580606">
                  <a:extLst>
                    <a:ext uri="{9D8B030D-6E8A-4147-A177-3AD203B41FA5}">
                      <a16:colId xmlns:a16="http://schemas.microsoft.com/office/drawing/2014/main" val="20003"/>
                    </a:ext>
                  </a:extLst>
                </a:gridCol>
                <a:gridCol w="1580606">
                  <a:extLst>
                    <a:ext uri="{9D8B030D-6E8A-4147-A177-3AD203B41FA5}">
                      <a16:colId xmlns:a16="http://schemas.microsoft.com/office/drawing/2014/main" val="20004"/>
                    </a:ext>
                  </a:extLst>
                </a:gridCol>
                <a:gridCol w="1580606">
                  <a:extLst>
                    <a:ext uri="{9D8B030D-6E8A-4147-A177-3AD203B41FA5}">
                      <a16:colId xmlns:a16="http://schemas.microsoft.com/office/drawing/2014/main" val="20005"/>
                    </a:ext>
                  </a:extLst>
                </a:gridCol>
                <a:gridCol w="1580606">
                  <a:extLst>
                    <a:ext uri="{9D8B030D-6E8A-4147-A177-3AD203B41FA5}">
                      <a16:colId xmlns:a16="http://schemas.microsoft.com/office/drawing/2014/main" val="20006"/>
                    </a:ext>
                  </a:extLst>
                </a:gridCol>
              </a:tblGrid>
              <a:tr h="838200">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838200">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E879"/>
                    </a:solid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endParaRPr lang="en-US"/>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Title 1">
            <a:extLst>
              <a:ext uri="{FF2B5EF4-FFF2-40B4-BE49-F238E27FC236}">
                <a16:creationId xmlns:a16="http://schemas.microsoft.com/office/drawing/2014/main" id="{20DDB03A-9A5E-4B7E-88EE-7FABB1D1FFC5}"/>
              </a:ext>
            </a:extLst>
          </p:cNvPr>
          <p:cNvSpPr txBox="1">
            <a:spLocks/>
          </p:cNvSpPr>
          <p:nvPr/>
        </p:nvSpPr>
        <p:spPr>
          <a:xfrm>
            <a:off x="672266" y="2469725"/>
            <a:ext cx="168090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ngoan</a:t>
            </a:r>
          </a:p>
        </p:txBody>
      </p:sp>
      <p:sp>
        <p:nvSpPr>
          <p:cNvPr id="13" name="Title 1">
            <a:extLst>
              <a:ext uri="{FF2B5EF4-FFF2-40B4-BE49-F238E27FC236}">
                <a16:creationId xmlns:a16="http://schemas.microsoft.com/office/drawing/2014/main" id="{A7B6DD37-6000-47D4-B1F1-FB66E0AB1525}"/>
              </a:ext>
            </a:extLst>
          </p:cNvPr>
          <p:cNvSpPr txBox="1">
            <a:spLocks/>
          </p:cNvSpPr>
          <p:nvPr/>
        </p:nvSpPr>
        <p:spPr>
          <a:xfrm>
            <a:off x="2256700" y="2469725"/>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loát</a:t>
            </a:r>
          </a:p>
        </p:txBody>
      </p:sp>
      <p:sp>
        <p:nvSpPr>
          <p:cNvPr id="14" name="Title 1">
            <a:extLst>
              <a:ext uri="{FF2B5EF4-FFF2-40B4-BE49-F238E27FC236}">
                <a16:creationId xmlns:a16="http://schemas.microsoft.com/office/drawing/2014/main" id="{BDC9D0E0-D74E-4984-AFCF-441792805546}"/>
              </a:ext>
            </a:extLst>
          </p:cNvPr>
          <p:cNvSpPr txBox="1">
            <a:spLocks/>
          </p:cNvSpPr>
          <p:nvPr/>
        </p:nvSpPr>
        <p:spPr>
          <a:xfrm>
            <a:off x="3875296" y="2469725"/>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thoăn</a:t>
            </a:r>
          </a:p>
        </p:txBody>
      </p:sp>
      <p:sp>
        <p:nvSpPr>
          <p:cNvPr id="15" name="Title 1">
            <a:extLst>
              <a:ext uri="{FF2B5EF4-FFF2-40B4-BE49-F238E27FC236}">
                <a16:creationId xmlns:a16="http://schemas.microsoft.com/office/drawing/2014/main" id="{FF361E71-148A-473B-BD1C-84CDB8B91D21}"/>
              </a:ext>
            </a:extLst>
          </p:cNvPr>
          <p:cNvSpPr txBox="1">
            <a:spLocks/>
          </p:cNvSpPr>
          <p:nvPr/>
        </p:nvSpPr>
        <p:spPr>
          <a:xfrm>
            <a:off x="5510585"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hoắt</a:t>
            </a:r>
          </a:p>
        </p:txBody>
      </p:sp>
      <p:sp>
        <p:nvSpPr>
          <p:cNvPr id="16" name="Title 1">
            <a:extLst>
              <a:ext uri="{FF2B5EF4-FFF2-40B4-BE49-F238E27FC236}">
                <a16:creationId xmlns:a16="http://schemas.microsoft.com/office/drawing/2014/main" id="{6711FC61-FD36-461A-9D2E-78934797B9CB}"/>
              </a:ext>
            </a:extLst>
          </p:cNvPr>
          <p:cNvSpPr txBox="1">
            <a:spLocks/>
          </p:cNvSpPr>
          <p:nvPr/>
        </p:nvSpPr>
        <p:spPr>
          <a:xfrm>
            <a:off x="7107228"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loài</a:t>
            </a:r>
          </a:p>
        </p:txBody>
      </p:sp>
      <p:sp>
        <p:nvSpPr>
          <p:cNvPr id="17" name="Title 1">
            <a:extLst>
              <a:ext uri="{FF2B5EF4-FFF2-40B4-BE49-F238E27FC236}">
                <a16:creationId xmlns:a16="http://schemas.microsoft.com/office/drawing/2014/main" id="{686D2CF5-C54E-477F-B809-EE1EBA43EE52}"/>
              </a:ext>
            </a:extLst>
          </p:cNvPr>
          <p:cNvSpPr txBox="1">
            <a:spLocks/>
          </p:cNvSpPr>
          <p:nvPr/>
        </p:nvSpPr>
        <p:spPr>
          <a:xfrm>
            <a:off x="8538613" y="2469725"/>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huệ</a:t>
            </a:r>
          </a:p>
        </p:txBody>
      </p:sp>
      <p:sp>
        <p:nvSpPr>
          <p:cNvPr id="18" name="Title 1">
            <a:extLst>
              <a:ext uri="{FF2B5EF4-FFF2-40B4-BE49-F238E27FC236}">
                <a16:creationId xmlns:a16="http://schemas.microsoft.com/office/drawing/2014/main" id="{77F7C7D5-9CEF-43ED-885F-E22245220CDE}"/>
              </a:ext>
            </a:extLst>
          </p:cNvPr>
          <p:cNvSpPr txBox="1">
            <a:spLocks/>
          </p:cNvSpPr>
          <p:nvPr/>
        </p:nvSpPr>
        <p:spPr>
          <a:xfrm>
            <a:off x="10276376" y="246972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tuỳ</a:t>
            </a:r>
          </a:p>
        </p:txBody>
      </p:sp>
      <p:sp>
        <p:nvSpPr>
          <p:cNvPr id="19" name="Title 1">
            <a:extLst>
              <a:ext uri="{FF2B5EF4-FFF2-40B4-BE49-F238E27FC236}">
                <a16:creationId xmlns:a16="http://schemas.microsoft.com/office/drawing/2014/main" id="{C2A4A016-A0C9-40F2-925D-F0280B66A2F4}"/>
              </a:ext>
            </a:extLst>
          </p:cNvPr>
          <p:cNvSpPr txBox="1">
            <a:spLocks/>
          </p:cNvSpPr>
          <p:nvPr/>
        </p:nvSpPr>
        <p:spPr>
          <a:xfrm>
            <a:off x="2385970" y="3292561"/>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luận</a:t>
            </a:r>
          </a:p>
        </p:txBody>
      </p:sp>
      <p:sp>
        <p:nvSpPr>
          <p:cNvPr id="20" name="Title 1">
            <a:extLst>
              <a:ext uri="{FF2B5EF4-FFF2-40B4-BE49-F238E27FC236}">
                <a16:creationId xmlns:a16="http://schemas.microsoft.com/office/drawing/2014/main" id="{F39A05D5-740B-4A5C-A2FB-ECBB07D523C8}"/>
              </a:ext>
            </a:extLst>
          </p:cNvPr>
          <p:cNvSpPr txBox="1">
            <a:spLocks/>
          </p:cNvSpPr>
          <p:nvPr/>
        </p:nvSpPr>
        <p:spPr>
          <a:xfrm>
            <a:off x="3947813" y="3292561"/>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luật</a:t>
            </a:r>
          </a:p>
        </p:txBody>
      </p:sp>
      <p:sp>
        <p:nvSpPr>
          <p:cNvPr id="21" name="Title 1">
            <a:extLst>
              <a:ext uri="{FF2B5EF4-FFF2-40B4-BE49-F238E27FC236}">
                <a16:creationId xmlns:a16="http://schemas.microsoft.com/office/drawing/2014/main" id="{34A81579-A99D-46C2-AD7A-8AA0F8A6A5E8}"/>
              </a:ext>
            </a:extLst>
          </p:cNvPr>
          <p:cNvSpPr txBox="1">
            <a:spLocks/>
          </p:cNvSpPr>
          <p:nvPr/>
        </p:nvSpPr>
        <p:spPr>
          <a:xfrm>
            <a:off x="5373133" y="3292561"/>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chuyển</a:t>
            </a:r>
          </a:p>
        </p:txBody>
      </p:sp>
      <p:sp>
        <p:nvSpPr>
          <p:cNvPr id="22" name="Title 1">
            <a:extLst>
              <a:ext uri="{FF2B5EF4-FFF2-40B4-BE49-F238E27FC236}">
                <a16:creationId xmlns:a16="http://schemas.microsoft.com/office/drawing/2014/main" id="{6805DDB8-D46E-424B-AAB4-7B153E5E561F}"/>
              </a:ext>
            </a:extLst>
          </p:cNvPr>
          <p:cNvSpPr txBox="1">
            <a:spLocks/>
          </p:cNvSpPr>
          <p:nvPr/>
        </p:nvSpPr>
        <p:spPr>
          <a:xfrm>
            <a:off x="6952495" y="3292561"/>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a:solidFill>
                  <a:srgbClr val="FFAFC1">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duyệt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TotalTime>
  <Words>555</Words>
  <Application>Microsoft Office PowerPoint</Application>
  <PresentationFormat>Widescreen</PresentationFormat>
  <Paragraphs>116</Paragraphs>
  <Slides>36</Slides>
  <Notes>18</Notes>
  <HiddenSlides>0</HiddenSlides>
  <MMClips>20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36</vt:i4>
      </vt:variant>
    </vt:vector>
  </HeadingPairs>
  <TitlesOfParts>
    <vt:vector size="60" baseType="lpstr">
      <vt:lpstr>Arial</vt:lpstr>
      <vt:lpstr>Arial Rounded MT Bold</vt:lpstr>
      <vt:lpstr>Arial-Rounded</vt:lpstr>
      <vt:lpstr>Calibri</vt:lpstr>
      <vt:lpstr>Calibri Light</vt:lpstr>
      <vt:lpstr>Coming Soon</vt:lpstr>
      <vt:lpstr>等线</vt:lpstr>
      <vt:lpstr>等线 Light</vt:lpstr>
      <vt:lpstr>HP001 4 hàng</vt:lpstr>
      <vt:lpstr>Itim</vt:lpstr>
      <vt:lpstr>Karla</vt:lpstr>
      <vt:lpstr>Karla Regular</vt:lpstr>
      <vt:lpstr>Livvic</vt:lpstr>
      <vt:lpstr>Luckiest Guy</vt:lpstr>
      <vt:lpstr>Roboto Condensed Light</vt:lpstr>
      <vt:lpstr>Tahoma</vt:lpstr>
      <vt:lpstr>Times New Roman</vt:lpstr>
      <vt:lpstr>UTM Avo</vt:lpstr>
      <vt:lpstr>Building Siblings Relationships by Slidesgo</vt:lpstr>
      <vt:lpstr>Cute Greeting Cards by Slidesgo</vt:lpstr>
      <vt:lpstr>Chủ đề Office</vt:lpstr>
      <vt:lpstr>1_Chủ đề 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Cái gì cũng có giá trị riêng của nó.  - Nên coi trọng những gì mình có.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điều mà nó làm em thấy tự tin về bản thân.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Duyen</dc:creator>
  <cp:lastModifiedBy>ADMIN</cp:lastModifiedBy>
  <cp:revision>122</cp:revision>
  <dcterms:created xsi:type="dcterms:W3CDTF">2020-08-06T11:51:00Z</dcterms:created>
  <dcterms:modified xsi:type="dcterms:W3CDTF">2026-04-28T15:19:03Z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