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5" r:id="rId2"/>
    <p:sldMasterId id="2147483760" r:id="rId3"/>
    <p:sldMasterId id="2147483772" r:id="rId4"/>
    <p:sldMasterId id="2147483784" r:id="rId5"/>
  </p:sldMasterIdLst>
  <p:notesMasterIdLst>
    <p:notesMasterId r:id="rId38"/>
  </p:notesMasterIdLst>
  <p:sldIdLst>
    <p:sldId id="276" r:id="rId6"/>
    <p:sldId id="2007577331" r:id="rId7"/>
    <p:sldId id="270" r:id="rId8"/>
    <p:sldId id="2007577317" r:id="rId9"/>
    <p:sldId id="256" r:id="rId10"/>
    <p:sldId id="2007577327" r:id="rId11"/>
    <p:sldId id="2007577328" r:id="rId12"/>
    <p:sldId id="275" r:id="rId13"/>
    <p:sldId id="2007577308" r:id="rId14"/>
    <p:sldId id="2007577309" r:id="rId15"/>
    <p:sldId id="280" r:id="rId16"/>
    <p:sldId id="2007577318" r:id="rId17"/>
    <p:sldId id="2007577329" r:id="rId18"/>
    <p:sldId id="2007577319" r:id="rId19"/>
    <p:sldId id="2007577332" r:id="rId20"/>
    <p:sldId id="2007577335" r:id="rId21"/>
    <p:sldId id="2007577320" r:id="rId22"/>
    <p:sldId id="2007577321" r:id="rId23"/>
    <p:sldId id="2007577336" r:id="rId24"/>
    <p:sldId id="2007577337" r:id="rId25"/>
    <p:sldId id="2007577338" r:id="rId26"/>
    <p:sldId id="365" r:id="rId27"/>
    <p:sldId id="2007577330" r:id="rId28"/>
    <p:sldId id="2007577323" r:id="rId29"/>
    <p:sldId id="2007577340" r:id="rId30"/>
    <p:sldId id="2007577339" r:id="rId31"/>
    <p:sldId id="2007577324" r:id="rId32"/>
    <p:sldId id="2007577325" r:id="rId33"/>
    <p:sldId id="2007577326" r:id="rId34"/>
    <p:sldId id="305" r:id="rId35"/>
    <p:sldId id="2007577279" r:id="rId36"/>
    <p:sldId id="441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6FD9A-C3F9-4D17-BC30-CA210693E7A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D5E3F-4856-498C-A016-D450EAFD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8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4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22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9784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93909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993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6127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797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9053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376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592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1351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789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6596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536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905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335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4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9350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9" y="-61494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7" y="209049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0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90935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5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7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6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1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6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16080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4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2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9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3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2130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97326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52243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2807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444690-6271-0D0C-B404-E74126AEAF7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89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69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63BFCD39-844E-E8F5-9B5F-EA67144E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38" y="921939"/>
            <a:ext cx="8219212" cy="23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0" y="596686"/>
            <a:ext cx="11494935" cy="5808645"/>
          </a:xfrm>
          <a:prstGeom prst="roundRect">
            <a:avLst>
              <a:gd name="adj" fmla="val 10670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14ACB-0B83-A4CB-9CD6-BF403EA2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233487"/>
            <a:ext cx="4763329" cy="2366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BB000-8BDD-34ED-0130-1D8ED8859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1257300"/>
            <a:ext cx="4320540" cy="2400300"/>
          </a:xfrm>
          <a:prstGeom prst="rect">
            <a:avLst/>
          </a:prstGeom>
        </p:spPr>
      </p:pic>
      <p:sp>
        <p:nvSpPr>
          <p:cNvPr id="6" name="Google Shape;583;p33">
            <a:extLst>
              <a:ext uri="{FF2B5EF4-FFF2-40B4-BE49-F238E27FC236}">
                <a16:creationId xmlns:a16="http://schemas.microsoft.com/office/drawing/2014/main" id="{59D35459-A61C-2719-C1BF-C7C568ADCA6A}"/>
              </a:ext>
            </a:extLst>
          </p:cNvPr>
          <p:cNvSpPr/>
          <p:nvPr/>
        </p:nvSpPr>
        <p:spPr>
          <a:xfrm>
            <a:off x="962025" y="3887922"/>
            <a:ext cx="4286250" cy="12746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Trời lạnh, bạn quàng khăn ấm cho em.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Google Shape;583;p33">
            <a:extLst>
              <a:ext uri="{FF2B5EF4-FFF2-40B4-BE49-F238E27FC236}">
                <a16:creationId xmlns:a16="http://schemas.microsoft.com/office/drawing/2014/main" id="{423A515F-2253-3D0D-8602-081CFCF2A39D}"/>
              </a:ext>
            </a:extLst>
          </p:cNvPr>
          <p:cNvSpPr/>
          <p:nvPr/>
        </p:nvSpPr>
        <p:spPr>
          <a:xfrm>
            <a:off x="6124575" y="3906972"/>
            <a:ext cx="4286250" cy="12746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nhường em ăn bánh, kẹo.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74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31">
            <a:extLst>
              <a:ext uri="{FF2B5EF4-FFF2-40B4-BE49-F238E27FC236}">
                <a16:creationId xmlns:a16="http://schemas.microsoft.com/office/drawing/2014/main" id="{071A7399-86A3-7AF8-F900-CC8E4329CAF9}"/>
              </a:ext>
            </a:extLst>
          </p:cNvPr>
          <p:cNvSpPr/>
          <p:nvPr/>
        </p:nvSpPr>
        <p:spPr>
          <a:xfrm rot="10800000" flipH="1">
            <a:off x="809625" y="27439"/>
            <a:ext cx="8277225" cy="179183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9" rIns="96435" bIns="48219" numCol="1" spcCol="0" rtlCol="0" fromWordArt="0" anchor="ctr" anchorCtr="0" forceAA="0" compatLnSpc="1">
            <a:noAutofit/>
          </a:bodyPr>
          <a:lstStyle/>
          <a:p>
            <a:pPr algn="ctr" defTabSz="963907"/>
            <a:endParaRPr lang="zh-CN" altLang="en-US" sz="1685">
              <a:solidFill>
                <a:prstClr val="white"/>
              </a:solidFill>
              <a:latin typeface="Cambria" panose="0204050305040603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221E497-F5FA-287F-C9FC-A3CE035650F1}"/>
              </a:ext>
            </a:extLst>
          </p:cNvPr>
          <p:cNvSpPr txBox="1"/>
          <p:nvPr/>
        </p:nvSpPr>
        <p:spPr>
          <a:xfrm>
            <a:off x="697230" y="297582"/>
            <a:ext cx="8046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 algn="ctr" defTabSz="914377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9F01B72-9C22-A465-5734-20F50366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806" y="2636746"/>
            <a:ext cx="3690111" cy="4691391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F2137B3-C0F2-4CD6-00CD-6809A874D3B6}"/>
              </a:ext>
            </a:extLst>
          </p:cNvPr>
          <p:cNvSpPr/>
          <p:nvPr/>
        </p:nvSpPr>
        <p:spPr>
          <a:xfrm rot="10800000" flipH="1">
            <a:off x="3409950" y="2284864"/>
            <a:ext cx="8277225" cy="179183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9" rIns="96435" bIns="48219" numCol="1" spcCol="0" rtlCol="0" fromWordArt="0" anchor="ctr" anchorCtr="0" forceAA="0" compatLnSpc="1">
            <a:noAutofit/>
          </a:bodyPr>
          <a:lstStyle/>
          <a:p>
            <a:pPr algn="ctr" defTabSz="963907"/>
            <a:endParaRPr lang="zh-CN" altLang="en-US" sz="1685">
              <a:solidFill>
                <a:prstClr val="white"/>
              </a:solidFill>
              <a:latin typeface="Cambria" panose="0204050305040603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Hộp Văn bản 23">
            <a:extLst>
              <a:ext uri="{FF2B5EF4-FFF2-40B4-BE49-F238E27FC236}">
                <a16:creationId xmlns:a16="http://schemas.microsoft.com/office/drawing/2014/main" id="{792C1721-097E-C698-BC81-FD08F6845185}"/>
              </a:ext>
            </a:extLst>
          </p:cNvPr>
          <p:cNvSpPr txBox="1"/>
          <p:nvPr/>
        </p:nvSpPr>
        <p:spPr>
          <a:xfrm>
            <a:off x="3461837" y="2520717"/>
            <a:ext cx="8059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 algn="ctr" defTabSz="914377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nhỏ?</a:t>
            </a:r>
          </a:p>
        </p:txBody>
      </p:sp>
    </p:spTree>
    <p:extLst>
      <p:ext uri="{BB962C8B-B14F-4D97-AF65-F5344CB8AC3E}">
        <p14:creationId xmlns:p14="http://schemas.microsoft.com/office/powerpoint/2010/main" val="12005984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82880" y="1158860"/>
            <a:ext cx="8046719" cy="548006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217170" y="1533883"/>
            <a:ext cx="77495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sóc, gia chăm sóc, giúp đỡ em nhỏ là thể hiện tình yêu thương gia đình.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cần chăm sóc, giúp đỡ em nhỏ bằng những việc làm phù hợp như: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 em giữ vệ sinh, ăn uống đầy đủ; dạy em cách chơi, giữ sức khỏe khi trời lạnh,…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7F186C34-A7DF-EFB3-DD82-45D84D28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30" y="137837"/>
            <a:ext cx="4422946" cy="12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70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C639F-689F-8149-894D-E4D40D923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AFCA77AE-3684-4A4E-4279-BE3BB444B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94" y="103042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40"/>
            <a:ext cx="9896475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Việc nào nên làm? Việc nào không nên làm? Vì sao?</a:t>
            </a:r>
            <a:endParaRPr lang="en-US" altLang="en-GB" sz="3200" b="1" dirty="0" err="1">
              <a:solidFill>
                <a:srgbClr val="000000"/>
              </a:solidFill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3" name="Picture 2" descr="E:\2020-2021\Giáo án điện tử các môn - 2020\Dao duc\tranh anh dao duc\Daoduc1 chu de 3 (FB Kim Oanh Be) ẢNH\dd9.2.png">
            <a:extLst>
              <a:ext uri="{FF2B5EF4-FFF2-40B4-BE49-F238E27FC236}">
                <a16:creationId xmlns:a16="http://schemas.microsoft.com/office/drawing/2014/main" id="{0832C0EF-182D-97DD-BB01-02237554A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6" b="56970"/>
          <a:stretch/>
        </p:blipFill>
        <p:spPr bwMode="auto">
          <a:xfrm>
            <a:off x="571500" y="1343025"/>
            <a:ext cx="1120368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083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3">
            <a:extLst>
              <a:ext uri="{FF2B5EF4-FFF2-40B4-BE49-F238E27FC236}">
                <a16:creationId xmlns:a16="http://schemas.microsoft.com/office/drawing/2014/main" id="{238AFD15-DEE7-5C65-82DC-90DA71EC599C}"/>
              </a:ext>
            </a:extLst>
          </p:cNvPr>
          <p:cNvSpPr/>
          <p:nvPr/>
        </p:nvSpPr>
        <p:spPr>
          <a:xfrm>
            <a:off x="3575685" y="46122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không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7" name="Picture 6" descr="A cartoon of two girls&#10;&#10;AI-generated content may be incorrect.">
            <a:extLst>
              <a:ext uri="{FF2B5EF4-FFF2-40B4-BE49-F238E27FC236}">
                <a16:creationId xmlns:a16="http://schemas.microsoft.com/office/drawing/2014/main" id="{AC948B55-1DE1-06EC-F3B1-075A4FAFA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1379220"/>
            <a:ext cx="5010150" cy="501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A9E0A-2868-F96D-2CB5-8EC85FA31C11}"/>
              </a:ext>
            </a:extLst>
          </p:cNvPr>
          <p:cNvSpPr txBox="1"/>
          <p:nvPr/>
        </p:nvSpPr>
        <p:spPr>
          <a:xfrm>
            <a:off x="6090285" y="2707005"/>
            <a:ext cx="57169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giật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to.</a:t>
            </a:r>
          </a:p>
        </p:txBody>
      </p:sp>
    </p:spTree>
    <p:extLst>
      <p:ext uri="{BB962C8B-B14F-4D97-AF65-F5344CB8AC3E}">
        <p14:creationId xmlns:p14="http://schemas.microsoft.com/office/powerpoint/2010/main" val="16268357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C8E47-BCC8-9E4A-BFE0-8FFF4265D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3">
            <a:extLst>
              <a:ext uri="{FF2B5EF4-FFF2-40B4-BE49-F238E27FC236}">
                <a16:creationId xmlns:a16="http://schemas.microsoft.com/office/drawing/2014/main" id="{5A08208D-00ED-140E-B004-2BD5976C3C5D}"/>
              </a:ext>
            </a:extLst>
          </p:cNvPr>
          <p:cNvSpPr/>
          <p:nvPr/>
        </p:nvSpPr>
        <p:spPr>
          <a:xfrm>
            <a:off x="3575685" y="46122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không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9BC1C-4F34-530D-4207-329B880C29B2}"/>
              </a:ext>
            </a:extLst>
          </p:cNvPr>
          <p:cNvSpPr txBox="1"/>
          <p:nvPr/>
        </p:nvSpPr>
        <p:spPr>
          <a:xfrm>
            <a:off x="6090285" y="2707005"/>
            <a:ext cx="57169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 descr="A cartoon of a child and child holding a stuffed animal&#10;&#10;AI-generated content may be incorrect.">
            <a:extLst>
              <a:ext uri="{FF2B5EF4-FFF2-40B4-BE49-F238E27FC236}">
                <a16:creationId xmlns:a16="http://schemas.microsoft.com/office/drawing/2014/main" id="{07092A33-66CD-CAAA-18B3-A1B43407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1" y="1885950"/>
            <a:ext cx="542057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3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1DE56-81C2-2E68-23CE-5473E5A6233A}"/>
              </a:ext>
            </a:extLst>
          </p:cNvPr>
          <p:cNvSpPr txBox="1"/>
          <p:nvPr/>
        </p:nvSpPr>
        <p:spPr>
          <a:xfrm>
            <a:off x="5749290" y="2524125"/>
            <a:ext cx="569214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thích chơi ô tô, anh nhường cho em chơi.</a:t>
            </a:r>
          </a:p>
        </p:txBody>
      </p:sp>
      <p:pic>
        <p:nvPicPr>
          <p:cNvPr id="10" name="Picture 9" descr="A person and a child playing with a toy car&#10;&#10;AI-generated content may be incorrect.">
            <a:extLst>
              <a:ext uri="{FF2B5EF4-FFF2-40B4-BE49-F238E27FC236}">
                <a16:creationId xmlns:a16="http://schemas.microsoft.com/office/drawing/2014/main" id="{7F9F3EAB-5C27-B078-EB46-90ACABF1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8" y="1874520"/>
            <a:ext cx="4840941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028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295275" y="596686"/>
            <a:ext cx="11601450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83F10D-5D11-4CCE-6C85-E585D8E67B06}"/>
              </a:ext>
            </a:extLst>
          </p:cNvPr>
          <p:cNvSpPr txBox="1"/>
          <p:nvPr/>
        </p:nvSpPr>
        <p:spPr>
          <a:xfrm>
            <a:off x="6399836" y="2449756"/>
            <a:ext cx="4835854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Anh yêu thương, vỗ về em gái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D3DA57DE-8197-EF45-9C6F-D96FA8707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1623774"/>
            <a:ext cx="5154930" cy="44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17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074A4-8682-8284-25FC-80D72D1D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69EA9112-1A4E-54AF-E0D7-A7A7278D2D83}"/>
              </a:ext>
            </a:extLst>
          </p:cNvPr>
          <p:cNvSpPr/>
          <p:nvPr/>
        </p:nvSpPr>
        <p:spPr>
          <a:xfrm>
            <a:off x="295275" y="596686"/>
            <a:ext cx="11601450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5D3D458B-8688-3AD7-8149-996A124B9CDD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ED236-E6C9-217E-2E5F-74FAC8399A4B}"/>
              </a:ext>
            </a:extLst>
          </p:cNvPr>
          <p:cNvSpPr txBox="1"/>
          <p:nvPr/>
        </p:nvSpPr>
        <p:spPr>
          <a:xfrm>
            <a:off x="6788456" y="2472616"/>
            <a:ext cx="4835854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44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 gái chải tóc cho em</a:t>
            </a:r>
            <a:endParaRPr lang="pt-BR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 descr="A cartoon of a child combing her hair&#10;&#10;AI-generated content may be incorrect.">
            <a:extLst>
              <a:ext uri="{FF2B5EF4-FFF2-40B4-BE49-F238E27FC236}">
                <a16:creationId xmlns:a16="http://schemas.microsoft.com/office/drawing/2014/main" id="{2513C637-2A6A-CF9C-530C-B5148D02F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591626"/>
            <a:ext cx="5650230" cy="42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65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3AC1-C657-035E-1861-012E1A79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o Cho Be Bai Tho LAM ANH">
            <a:hlinkClick r:id="" action="ppaction://media"/>
            <a:extLst>
              <a:ext uri="{FF2B5EF4-FFF2-40B4-BE49-F238E27FC236}">
                <a16:creationId xmlns:a16="http://schemas.microsoft.com/office/drawing/2014/main" id="{00FA28EF-6A13-0F75-04E8-4EE68C0F78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B0A5B-9E42-B415-E94A-7B180C57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7A8AB2F3-3893-4C96-B6C1-64E6686CDBB0}"/>
              </a:ext>
            </a:extLst>
          </p:cNvPr>
          <p:cNvSpPr/>
          <p:nvPr/>
        </p:nvSpPr>
        <p:spPr>
          <a:xfrm>
            <a:off x="295275" y="596686"/>
            <a:ext cx="11601450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055AF019-8745-5F31-30B8-EC7B927DABC2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8D3D5-399F-0D1B-04F7-F131B8A1A0DE}"/>
              </a:ext>
            </a:extLst>
          </p:cNvPr>
          <p:cNvSpPr txBox="1"/>
          <p:nvPr/>
        </p:nvSpPr>
        <p:spPr>
          <a:xfrm>
            <a:off x="5909310" y="2884096"/>
            <a:ext cx="5715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 hỏi han, kiểm tra em xem có sốt không.</a:t>
            </a:r>
          </a:p>
        </p:txBody>
      </p:sp>
      <p:pic>
        <p:nvPicPr>
          <p:cNvPr id="3" name="Picture 2" descr="A cartoon of a child and a child sitting on the ground&#10;&#10;AI-generated content may be incorrect.">
            <a:extLst>
              <a:ext uri="{FF2B5EF4-FFF2-40B4-BE49-F238E27FC236}">
                <a16:creationId xmlns:a16="http://schemas.microsoft.com/office/drawing/2014/main" id="{48B376C9-0B30-C86D-9A29-0B5606999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485138"/>
            <a:ext cx="5301615" cy="42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550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51443-B966-F65D-BF77-A21C3507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0F8DA3-C403-10AA-540A-E917572C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82880" y="1158860"/>
            <a:ext cx="8046719" cy="548006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E0EF3DF-CDED-85E4-C006-F398F328283C}"/>
              </a:ext>
            </a:extLst>
          </p:cNvPr>
          <p:cNvSpPr txBox="1"/>
          <p:nvPr/>
        </p:nvSpPr>
        <p:spPr>
          <a:xfrm>
            <a:off x="276548" y="1937644"/>
            <a:ext cx="72049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Những việc nên làm để chăm sóc, giúp đỡ em nhỏ: </a:t>
            </a:r>
            <a:r>
              <a:rPr lang="vi-VN" sz="4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nhường nhịn em. Không trêu chọc, tranh giành đồ chơi em.</a:t>
            </a:r>
            <a:endParaRPr kumimoji="0" lang="vi-VN" sz="4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94CA282-8711-801C-99A1-C3EB0C2A2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825C0162-A87A-494A-10A4-7607D866E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30" y="137837"/>
            <a:ext cx="4422946" cy="12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325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279682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chia sẻ với bạn những việc em đã làm để chăm sóc, giúp đỡ em nhỏ.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7B5E2-BA98-817D-9860-582980B5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0937557-25C3-52F7-C7CA-6C6EB3781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62" y="14921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1066800" y="167850"/>
            <a:ext cx="9896475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Nếu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anh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/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chị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của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bé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đang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khóc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sẽ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gì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64E7D-0D47-06F7-391F-5939C844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486" y="1369212"/>
            <a:ext cx="3960494" cy="46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28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6D5AD6F-B8B8-4A45-37E9-D0C0564C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C58DFDD0-A892-C6E5-0591-6C85B4B19C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CAD28D-8DAE-7C1D-869A-375B5901F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24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061503-E97E-DA88-1332-733F3CE2C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3D1FD952-2331-63F2-F29E-BEA897AAEE0C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D128E-6EF0-DC40-91EF-F329C3B3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6" y="1872132"/>
            <a:ext cx="2705100" cy="3150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66E32-4B64-59E2-4475-ADF7E41DDDBE}"/>
              </a:ext>
            </a:extLst>
          </p:cNvPr>
          <p:cNvSpPr txBox="1"/>
          <p:nvPr/>
        </p:nvSpPr>
        <p:spPr>
          <a:xfrm>
            <a:off x="4583430" y="1975485"/>
            <a:ext cx="636650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Ôm em và dỗ dành em.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Bày những 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chơi em thích để dỗ em.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Nếu em đói, lấy sữa hoặc bánh cho em ăn,...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111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083188" cy="397511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90500" y="562333"/>
            <a:ext cx="6257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800" b="1" dirty="0">
                <a:solidFill>
                  <a:srgbClr val="00B050"/>
                </a:solidFill>
                <a:latin typeface="Calibri" panose="020F0502020204030204"/>
              </a:rPr>
              <a:t>Làm anh chị, yêu thương, chăm sóc, giúp đỡ em nhỏ là những việc làm cần thiết.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370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95350" y="453599"/>
            <a:ext cx="9896475" cy="123613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hãy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thể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hiện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sự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chăm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sóc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giúp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đỡ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nhỏ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bằng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những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phù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hợp</a:t>
            </a:r>
            <a:r>
              <a:rPr lang="en-US" alt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EF80E-9700-EBAD-171E-F874C6BC1BE7}"/>
              </a:ext>
            </a:extLst>
          </p:cNvPr>
          <p:cNvSpPr txBox="1"/>
          <p:nvPr/>
        </p:nvSpPr>
        <p:spPr>
          <a:xfrm>
            <a:off x="1285875" y="2276475"/>
            <a:ext cx="9534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Những cách thể hiện sự chăm sóc, giúp đỡ em nhỏ như: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ỗ dành khi em khóc;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hường em đồ chơi đẹp, phần quà bánh;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ỏi han, động viên khi em buồn;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ướng dẫn em học bài, làm việc nhà;...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084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2D8C6-C1B0-E41C-B22D-E952D58C7FF6}"/>
              </a:ext>
            </a:extLst>
          </p:cNvPr>
          <p:cNvSpPr/>
          <p:nvPr/>
        </p:nvSpPr>
        <p:spPr>
          <a:xfrm>
            <a:off x="2371725" y="1171589"/>
            <a:ext cx="7620000" cy="13820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6D870-6F65-1AF5-6C6C-EA9D7933B2FE}"/>
              </a:ext>
            </a:extLst>
          </p:cNvPr>
          <p:cNvSpPr txBox="1"/>
          <p:nvPr/>
        </p:nvSpPr>
        <p:spPr>
          <a:xfrm>
            <a:off x="2168405" y="1257314"/>
            <a:ext cx="8187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Anh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endParaRPr lang="en-US" sz="36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chan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DE7F1C-4FD2-9893-D7D8-027AD9D7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48" y="2981324"/>
            <a:ext cx="7077132" cy="340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0535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560070" y="1238249"/>
            <a:ext cx="7740179" cy="183832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434341" y="1453778"/>
            <a:ext cx="8068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bánh? </a:t>
            </a:r>
          </a:p>
        </p:txBody>
      </p:sp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692" y="3369793"/>
            <a:ext cx="2090112" cy="3342416"/>
          </a:xfrm>
          <a:prstGeom prst="rect">
            <a:avLst/>
          </a:prstGeom>
        </p:spPr>
      </p:pic>
      <p:sp>
        <p:nvSpPr>
          <p:cNvPr id="2" name="Hình chữ nhật: Góc Tròn 48">
            <a:extLst>
              <a:ext uri="{FF2B5EF4-FFF2-40B4-BE49-F238E27FC236}">
                <a16:creationId xmlns:a16="http://schemas.microsoft.com/office/drawing/2014/main" id="{B47CB056-51CC-C12D-1D3D-14F8261053AB}"/>
              </a:ext>
            </a:extLst>
          </p:cNvPr>
          <p:cNvSpPr/>
          <p:nvPr/>
        </p:nvSpPr>
        <p:spPr>
          <a:xfrm>
            <a:off x="257176" y="3609975"/>
            <a:ext cx="8612504" cy="107632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49">
            <a:extLst>
              <a:ext uri="{FF2B5EF4-FFF2-40B4-BE49-F238E27FC236}">
                <a16:creationId xmlns:a16="http://schemas.microsoft.com/office/drawing/2014/main" id="{97557C77-8026-48CF-3F3C-329DE7A07590}"/>
              </a:ext>
            </a:extLst>
          </p:cNvPr>
          <p:cNvSpPr txBox="1"/>
          <p:nvPr/>
        </p:nvSpPr>
        <p:spPr>
          <a:xfrm>
            <a:off x="636270" y="3734063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2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2" grpId="0" animBg="1"/>
          <p:bldP spid="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sX0" fmla="*/ 0 w 11720818"/>
              <a:gd name="csY0" fmla="*/ 666655 h 6685273"/>
              <a:gd name="csX1" fmla="*/ 666655 w 11720818"/>
              <a:gd name="csY1" fmla="*/ 0 h 6685273"/>
              <a:gd name="csX2" fmla="*/ 11054163 w 11720818"/>
              <a:gd name="csY2" fmla="*/ 0 h 6685273"/>
              <a:gd name="csX3" fmla="*/ 11720818 w 11720818"/>
              <a:gd name="csY3" fmla="*/ 666655 h 6685273"/>
              <a:gd name="csX4" fmla="*/ 11720818 w 11720818"/>
              <a:gd name="csY4" fmla="*/ 6018618 h 6685273"/>
              <a:gd name="csX5" fmla="*/ 11054163 w 11720818"/>
              <a:gd name="csY5" fmla="*/ 6685273 h 6685273"/>
              <a:gd name="csX6" fmla="*/ 666655 w 11720818"/>
              <a:gd name="csY6" fmla="*/ 6685273 h 6685273"/>
              <a:gd name="csX7" fmla="*/ 0 w 11720818"/>
              <a:gd name="csY7" fmla="*/ 6018618 h 6685273"/>
              <a:gd name="csX8" fmla="*/ 0 w 11720818"/>
              <a:gd name="csY8" fmla="*/ 666655 h 66852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C4CCD-3251-3BC0-39F0-1A338CC26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6360" y="29178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E050C42F-56FD-EB0A-D5D3-F3F236D0A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70" y="140805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640081" y="2027540"/>
            <a:ext cx="7083188" cy="397511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786711" y="2402563"/>
            <a:ext cx="6631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sóc, giúp đỡ em nhỏ là việc làm thể hiện sự quan tâm và yêu thương em.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F449B4C6-79D1-F9F1-995D-0AE14DB41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09" y="206416"/>
            <a:ext cx="5874557" cy="16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33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126730" y="2194560"/>
            <a:ext cx="3851020" cy="4447084"/>
            <a:chOff x="10751856" y="2274953"/>
            <a:chExt cx="6761027" cy="7104966"/>
          </a:xfrm>
        </p:grpSpPr>
        <p:grpSp>
          <p:nvGrpSpPr>
            <p:cNvPr id="2" name="Group 2"/>
            <p:cNvGrpSpPr/>
            <p:nvPr/>
          </p:nvGrpSpPr>
          <p:grpSpPr>
            <a:xfrm>
              <a:off x="10751856" y="7836869"/>
              <a:ext cx="6761027" cy="1543050"/>
              <a:chOff x="0" y="0"/>
              <a:chExt cx="1780682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8068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80682" h="406400">
                    <a:moveTo>
                      <a:pt x="890341" y="0"/>
                    </a:moveTo>
                    <a:cubicBezTo>
                      <a:pt x="398619" y="0"/>
                      <a:pt x="0" y="90976"/>
                      <a:pt x="0" y="203200"/>
                    </a:cubicBezTo>
                    <a:cubicBezTo>
                      <a:pt x="0" y="315424"/>
                      <a:pt x="398619" y="406400"/>
                      <a:pt x="890341" y="406400"/>
                    </a:cubicBezTo>
                    <a:cubicBezTo>
                      <a:pt x="1382063" y="406400"/>
                      <a:pt x="1780682" y="315424"/>
                      <a:pt x="1780682" y="203200"/>
                    </a:cubicBezTo>
                    <a:cubicBezTo>
                      <a:pt x="1780682" y="90976"/>
                      <a:pt x="1382063" y="0"/>
                      <a:pt x="890341" y="0"/>
                    </a:cubicBezTo>
                    <a:close/>
                  </a:path>
                </a:pathLst>
              </a:custGeom>
              <a:solidFill>
                <a:srgbClr val="FFEAD8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166939" y="0"/>
                <a:ext cx="1446804" cy="3683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0964607" y="2274953"/>
              <a:ext cx="6335523" cy="6549882"/>
            </a:xfrm>
            <a:custGeom>
              <a:avLst/>
              <a:gdLst/>
              <a:ahLst/>
              <a:cxnLst/>
              <a:rect l="l" t="t" r="r" b="b"/>
              <a:pathLst>
                <a:path w="6335523" h="6549882">
                  <a:moveTo>
                    <a:pt x="0" y="0"/>
                  </a:moveTo>
                  <a:lnTo>
                    <a:pt x="6335523" y="0"/>
                  </a:lnTo>
                  <a:lnTo>
                    <a:pt x="6335523" y="6549883"/>
                  </a:lnTo>
                  <a:lnTo>
                    <a:pt x="0" y="6549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66635" y="-491283"/>
            <a:ext cx="12725271" cy="982565"/>
            <a:chOff x="-399953" y="-736924"/>
            <a:chExt cx="19087907" cy="1473847"/>
          </a:xfrm>
        </p:grpSpPr>
        <p:sp>
          <p:nvSpPr>
            <p:cNvPr id="7" name="Freeform 7"/>
            <p:cNvSpPr/>
            <p:nvPr/>
          </p:nvSpPr>
          <p:spPr>
            <a:xfrm rot="-5400000">
              <a:off x="2269071" y="-3405948"/>
              <a:ext cx="1473847" cy="6811896"/>
            </a:xfrm>
            <a:custGeom>
              <a:avLst/>
              <a:gdLst/>
              <a:ahLst/>
              <a:cxnLst/>
              <a:rect l="l" t="t" r="r" b="b"/>
              <a:pathLst>
                <a:path w="1473847" h="6811896">
                  <a:moveTo>
                    <a:pt x="0" y="0"/>
                  </a:moveTo>
                  <a:lnTo>
                    <a:pt x="1473847" y="0"/>
                  </a:lnTo>
                  <a:lnTo>
                    <a:pt x="1473847" y="6811896"/>
                  </a:lnTo>
                  <a:lnTo>
                    <a:pt x="0" y="681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5400000">
              <a:off x="8407077" y="-3405948"/>
              <a:ext cx="1473847" cy="6811896"/>
            </a:xfrm>
            <a:custGeom>
              <a:avLst/>
              <a:gdLst/>
              <a:ahLst/>
              <a:cxnLst/>
              <a:rect l="l" t="t" r="r" b="b"/>
              <a:pathLst>
                <a:path w="1473847" h="6811896">
                  <a:moveTo>
                    <a:pt x="0" y="0"/>
                  </a:moveTo>
                  <a:lnTo>
                    <a:pt x="1473846" y="0"/>
                  </a:lnTo>
                  <a:lnTo>
                    <a:pt x="1473846" y="6811896"/>
                  </a:lnTo>
                  <a:lnTo>
                    <a:pt x="0" y="681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14545082" y="-3405948"/>
              <a:ext cx="1473847" cy="6811896"/>
            </a:xfrm>
            <a:custGeom>
              <a:avLst/>
              <a:gdLst/>
              <a:ahLst/>
              <a:cxnLst/>
              <a:rect l="l" t="t" r="r" b="b"/>
              <a:pathLst>
                <a:path w="1473847" h="6811896">
                  <a:moveTo>
                    <a:pt x="0" y="0"/>
                  </a:moveTo>
                  <a:lnTo>
                    <a:pt x="1473847" y="0"/>
                  </a:lnTo>
                  <a:lnTo>
                    <a:pt x="1473847" y="6811896"/>
                  </a:lnTo>
                  <a:lnTo>
                    <a:pt x="0" y="6811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7"/>
          <p:cNvSpPr/>
          <p:nvPr/>
        </p:nvSpPr>
        <p:spPr>
          <a:xfrm>
            <a:off x="9710704" y="1154870"/>
            <a:ext cx="507952" cy="582117"/>
          </a:xfrm>
          <a:custGeom>
            <a:avLst/>
            <a:gdLst/>
            <a:ahLst/>
            <a:cxnLst/>
            <a:rect l="l" t="t" r="r" b="b"/>
            <a:pathLst>
              <a:path w="761928" h="873175">
                <a:moveTo>
                  <a:pt x="0" y="0"/>
                </a:moveTo>
                <a:lnTo>
                  <a:pt x="761928" y="0"/>
                </a:lnTo>
                <a:lnTo>
                  <a:pt x="761928" y="873175"/>
                </a:lnTo>
                <a:lnTo>
                  <a:pt x="0" y="873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0"/>
          <p:cNvSpPr/>
          <p:nvPr/>
        </p:nvSpPr>
        <p:spPr>
          <a:xfrm rot="16200000">
            <a:off x="11002551" y="895612"/>
            <a:ext cx="797281" cy="810909"/>
          </a:xfrm>
          <a:custGeom>
            <a:avLst/>
            <a:gdLst/>
            <a:ahLst/>
            <a:cxnLst/>
            <a:rect l="l" t="t" r="r" b="b"/>
            <a:pathLst>
              <a:path w="1195921" h="1216364">
                <a:moveTo>
                  <a:pt x="0" y="0"/>
                </a:moveTo>
                <a:lnTo>
                  <a:pt x="1195921" y="0"/>
                </a:lnTo>
                <a:lnTo>
                  <a:pt x="1195921" y="1216364"/>
                </a:lnTo>
                <a:lnTo>
                  <a:pt x="0" y="1216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70662" t="-6108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10"/>
          <p:cNvSpPr/>
          <p:nvPr/>
        </p:nvSpPr>
        <p:spPr>
          <a:xfrm rot="11521819">
            <a:off x="8109765" y="748931"/>
            <a:ext cx="856447" cy="871087"/>
          </a:xfrm>
          <a:custGeom>
            <a:avLst/>
            <a:gdLst/>
            <a:ahLst/>
            <a:cxnLst/>
            <a:rect l="l" t="t" r="r" b="b"/>
            <a:pathLst>
              <a:path w="1284670" h="1306630">
                <a:moveTo>
                  <a:pt x="0" y="0"/>
                </a:moveTo>
                <a:lnTo>
                  <a:pt x="1284669" y="0"/>
                </a:lnTo>
                <a:lnTo>
                  <a:pt x="1284669" y="1306629"/>
                </a:lnTo>
                <a:lnTo>
                  <a:pt x="0" y="1306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0662" t="-6108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" y="-154688"/>
            <a:ext cx="1400661" cy="1400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24295-9E62-4181-830D-504013A13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086099"/>
            <a:ext cx="8439198" cy="2433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C11329-A147-4FD7-6275-7E65451A1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4650" y="1562778"/>
            <a:ext cx="3090940" cy="192650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720C5E-42CC-8A51-F73C-72B92E3334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0"/>
            <a:ext cx="1498083" cy="1498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E8D0C5-C747-4ADC-A4E8-94368C573B1E}"/>
              </a:ext>
            </a:extLst>
          </p:cNvPr>
          <p:cNvGrpSpPr/>
          <p:nvPr/>
        </p:nvGrpSpPr>
        <p:grpSpPr>
          <a:xfrm>
            <a:off x="194205" y="632544"/>
            <a:ext cx="10038058" cy="3516629"/>
            <a:chOff x="2066036" y="-96935"/>
            <a:chExt cx="7006296" cy="23524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48DE0F-92ED-EEE0-D317-790F16124D85}"/>
                </a:ext>
              </a:extLst>
            </p:cNvPr>
            <p:cNvSpPr/>
            <p:nvPr/>
          </p:nvSpPr>
          <p:spPr>
            <a:xfrm>
              <a:off x="3483156" y="484922"/>
              <a:ext cx="5589176" cy="720348"/>
            </a:xfrm>
            <a:custGeom>
              <a:avLst/>
              <a:gdLst>
                <a:gd name="csX0" fmla="*/ 0 w 5589176"/>
                <a:gd name="csY0" fmla="*/ 120060 h 720348"/>
                <a:gd name="csX1" fmla="*/ 120060 w 5589176"/>
                <a:gd name="csY1" fmla="*/ 0 h 720348"/>
                <a:gd name="csX2" fmla="*/ 628220 w 5589176"/>
                <a:gd name="csY2" fmla="*/ 0 h 720348"/>
                <a:gd name="csX3" fmla="*/ 1189871 w 5589176"/>
                <a:gd name="csY3" fmla="*/ 0 h 720348"/>
                <a:gd name="csX4" fmla="*/ 1805013 w 5589176"/>
                <a:gd name="csY4" fmla="*/ 0 h 720348"/>
                <a:gd name="csX5" fmla="*/ 2366664 w 5589176"/>
                <a:gd name="csY5" fmla="*/ 0 h 720348"/>
                <a:gd name="csX6" fmla="*/ 3142277 w 5589176"/>
                <a:gd name="csY6" fmla="*/ 0 h 720348"/>
                <a:gd name="csX7" fmla="*/ 3917890 w 5589176"/>
                <a:gd name="csY7" fmla="*/ 0 h 720348"/>
                <a:gd name="csX8" fmla="*/ 4533031 w 5589176"/>
                <a:gd name="csY8" fmla="*/ 0 h 720348"/>
                <a:gd name="csX9" fmla="*/ 5469116 w 5589176"/>
                <a:gd name="csY9" fmla="*/ 0 h 720348"/>
                <a:gd name="csX10" fmla="*/ 5589176 w 5589176"/>
                <a:gd name="csY10" fmla="*/ 120060 h 720348"/>
                <a:gd name="csX11" fmla="*/ 5589176 w 5589176"/>
                <a:gd name="csY11" fmla="*/ 600288 h 720348"/>
                <a:gd name="csX12" fmla="*/ 5469116 w 5589176"/>
                <a:gd name="csY12" fmla="*/ 720348 h 720348"/>
                <a:gd name="csX13" fmla="*/ 4960956 w 5589176"/>
                <a:gd name="csY13" fmla="*/ 720348 h 720348"/>
                <a:gd name="csX14" fmla="*/ 4345814 w 5589176"/>
                <a:gd name="csY14" fmla="*/ 720348 h 720348"/>
                <a:gd name="csX15" fmla="*/ 3623692 w 5589176"/>
                <a:gd name="csY15" fmla="*/ 720348 h 720348"/>
                <a:gd name="csX16" fmla="*/ 2901569 w 5589176"/>
                <a:gd name="csY16" fmla="*/ 720348 h 720348"/>
                <a:gd name="csX17" fmla="*/ 2125956 w 5589176"/>
                <a:gd name="csY17" fmla="*/ 720348 h 720348"/>
                <a:gd name="csX18" fmla="*/ 1457324 w 5589176"/>
                <a:gd name="csY18" fmla="*/ 720348 h 720348"/>
                <a:gd name="csX19" fmla="*/ 735201 w 5589176"/>
                <a:gd name="csY19" fmla="*/ 720348 h 720348"/>
                <a:gd name="csX20" fmla="*/ 120060 w 5589176"/>
                <a:gd name="csY20" fmla="*/ 720348 h 720348"/>
                <a:gd name="csX21" fmla="*/ 0 w 5589176"/>
                <a:gd name="csY21" fmla="*/ 600288 h 720348"/>
                <a:gd name="csX22" fmla="*/ 0 w 5589176"/>
                <a:gd name="csY22" fmla="*/ 120060 h 7203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589176" h="720348" fill="none" extrusionOk="0">
                  <a:moveTo>
                    <a:pt x="0" y="120060"/>
                  </a:moveTo>
                  <a:cubicBezTo>
                    <a:pt x="-3669" y="56876"/>
                    <a:pt x="40765" y="-2896"/>
                    <a:pt x="120060" y="0"/>
                  </a:cubicBezTo>
                  <a:cubicBezTo>
                    <a:pt x="338002" y="545"/>
                    <a:pt x="428367" y="1049"/>
                    <a:pt x="628220" y="0"/>
                  </a:cubicBezTo>
                  <a:cubicBezTo>
                    <a:pt x="828073" y="-1049"/>
                    <a:pt x="1034121" y="-24372"/>
                    <a:pt x="1189871" y="0"/>
                  </a:cubicBezTo>
                  <a:cubicBezTo>
                    <a:pt x="1345621" y="24372"/>
                    <a:pt x="1665721" y="-3981"/>
                    <a:pt x="1805013" y="0"/>
                  </a:cubicBezTo>
                  <a:cubicBezTo>
                    <a:pt x="1944305" y="3981"/>
                    <a:pt x="2216113" y="-17434"/>
                    <a:pt x="2366664" y="0"/>
                  </a:cubicBezTo>
                  <a:cubicBezTo>
                    <a:pt x="2517215" y="17434"/>
                    <a:pt x="2787947" y="1351"/>
                    <a:pt x="3142277" y="0"/>
                  </a:cubicBezTo>
                  <a:cubicBezTo>
                    <a:pt x="3496607" y="-1351"/>
                    <a:pt x="3717681" y="-36591"/>
                    <a:pt x="3917890" y="0"/>
                  </a:cubicBezTo>
                  <a:cubicBezTo>
                    <a:pt x="4118099" y="36591"/>
                    <a:pt x="4404965" y="11038"/>
                    <a:pt x="4533031" y="0"/>
                  </a:cubicBezTo>
                  <a:cubicBezTo>
                    <a:pt x="4661097" y="-11038"/>
                    <a:pt x="5139170" y="1737"/>
                    <a:pt x="5469116" y="0"/>
                  </a:cubicBezTo>
                  <a:cubicBezTo>
                    <a:pt x="5539138" y="352"/>
                    <a:pt x="5592699" y="51800"/>
                    <a:pt x="5589176" y="120060"/>
                  </a:cubicBezTo>
                  <a:cubicBezTo>
                    <a:pt x="5585437" y="226433"/>
                    <a:pt x="5605921" y="502932"/>
                    <a:pt x="5589176" y="600288"/>
                  </a:cubicBezTo>
                  <a:cubicBezTo>
                    <a:pt x="5581350" y="680189"/>
                    <a:pt x="5539083" y="717756"/>
                    <a:pt x="5469116" y="720348"/>
                  </a:cubicBezTo>
                  <a:cubicBezTo>
                    <a:pt x="5274991" y="714315"/>
                    <a:pt x="5174822" y="724343"/>
                    <a:pt x="4960956" y="720348"/>
                  </a:cubicBezTo>
                  <a:cubicBezTo>
                    <a:pt x="4747090" y="716353"/>
                    <a:pt x="4541241" y="732329"/>
                    <a:pt x="4345814" y="720348"/>
                  </a:cubicBezTo>
                  <a:cubicBezTo>
                    <a:pt x="4150387" y="708367"/>
                    <a:pt x="3815760" y="691075"/>
                    <a:pt x="3623692" y="720348"/>
                  </a:cubicBezTo>
                  <a:cubicBezTo>
                    <a:pt x="3431624" y="749621"/>
                    <a:pt x="3079020" y="686070"/>
                    <a:pt x="2901569" y="720348"/>
                  </a:cubicBezTo>
                  <a:cubicBezTo>
                    <a:pt x="2724118" y="754626"/>
                    <a:pt x="2428169" y="747458"/>
                    <a:pt x="2125956" y="720348"/>
                  </a:cubicBezTo>
                  <a:cubicBezTo>
                    <a:pt x="1823743" y="693238"/>
                    <a:pt x="1637332" y="717974"/>
                    <a:pt x="1457324" y="720348"/>
                  </a:cubicBezTo>
                  <a:cubicBezTo>
                    <a:pt x="1277316" y="722722"/>
                    <a:pt x="1038924" y="685572"/>
                    <a:pt x="735201" y="720348"/>
                  </a:cubicBezTo>
                  <a:cubicBezTo>
                    <a:pt x="431478" y="755124"/>
                    <a:pt x="257910" y="713896"/>
                    <a:pt x="120060" y="720348"/>
                  </a:cubicBezTo>
                  <a:cubicBezTo>
                    <a:pt x="60468" y="711094"/>
                    <a:pt x="-10919" y="663114"/>
                    <a:pt x="0" y="600288"/>
                  </a:cubicBezTo>
                  <a:cubicBezTo>
                    <a:pt x="566" y="404061"/>
                    <a:pt x="-18759" y="312561"/>
                    <a:pt x="0" y="120060"/>
                  </a:cubicBezTo>
                  <a:close/>
                </a:path>
                <a:path w="5589176" h="720348" stroke="0" extrusionOk="0">
                  <a:moveTo>
                    <a:pt x="0" y="120060"/>
                  </a:moveTo>
                  <a:cubicBezTo>
                    <a:pt x="-953" y="60750"/>
                    <a:pt x="47981" y="-6735"/>
                    <a:pt x="120060" y="0"/>
                  </a:cubicBezTo>
                  <a:cubicBezTo>
                    <a:pt x="302300" y="4851"/>
                    <a:pt x="466205" y="16237"/>
                    <a:pt x="681711" y="0"/>
                  </a:cubicBezTo>
                  <a:cubicBezTo>
                    <a:pt x="897217" y="-16237"/>
                    <a:pt x="1129661" y="28579"/>
                    <a:pt x="1403833" y="0"/>
                  </a:cubicBezTo>
                  <a:cubicBezTo>
                    <a:pt x="1678005" y="-28579"/>
                    <a:pt x="1849803" y="10463"/>
                    <a:pt x="2125956" y="0"/>
                  </a:cubicBezTo>
                  <a:cubicBezTo>
                    <a:pt x="2402109" y="-10463"/>
                    <a:pt x="2488307" y="-26687"/>
                    <a:pt x="2741097" y="0"/>
                  </a:cubicBezTo>
                  <a:cubicBezTo>
                    <a:pt x="2993887" y="26687"/>
                    <a:pt x="3325841" y="24835"/>
                    <a:pt x="3516711" y="0"/>
                  </a:cubicBezTo>
                  <a:cubicBezTo>
                    <a:pt x="3707581" y="-24835"/>
                    <a:pt x="3915048" y="-28011"/>
                    <a:pt x="4185343" y="0"/>
                  </a:cubicBezTo>
                  <a:cubicBezTo>
                    <a:pt x="4455638" y="28011"/>
                    <a:pt x="5116782" y="58336"/>
                    <a:pt x="5469116" y="0"/>
                  </a:cubicBezTo>
                  <a:cubicBezTo>
                    <a:pt x="5550860" y="2746"/>
                    <a:pt x="5585812" y="52451"/>
                    <a:pt x="5589176" y="120060"/>
                  </a:cubicBezTo>
                  <a:cubicBezTo>
                    <a:pt x="5582362" y="328376"/>
                    <a:pt x="5569806" y="468025"/>
                    <a:pt x="5589176" y="600288"/>
                  </a:cubicBezTo>
                  <a:cubicBezTo>
                    <a:pt x="5598100" y="663237"/>
                    <a:pt x="5522898" y="710535"/>
                    <a:pt x="5469116" y="720348"/>
                  </a:cubicBezTo>
                  <a:cubicBezTo>
                    <a:pt x="5249315" y="721830"/>
                    <a:pt x="5103164" y="729788"/>
                    <a:pt x="4960956" y="720348"/>
                  </a:cubicBezTo>
                  <a:cubicBezTo>
                    <a:pt x="4818748" y="710908"/>
                    <a:pt x="4491716" y="741074"/>
                    <a:pt x="4292324" y="720348"/>
                  </a:cubicBezTo>
                  <a:cubicBezTo>
                    <a:pt x="4092932" y="699622"/>
                    <a:pt x="3768589" y="719783"/>
                    <a:pt x="3623692" y="720348"/>
                  </a:cubicBezTo>
                  <a:cubicBezTo>
                    <a:pt x="3478795" y="720913"/>
                    <a:pt x="3308293" y="729811"/>
                    <a:pt x="3115531" y="720348"/>
                  </a:cubicBezTo>
                  <a:cubicBezTo>
                    <a:pt x="2922769" y="710885"/>
                    <a:pt x="2604109" y="748037"/>
                    <a:pt x="2446899" y="720348"/>
                  </a:cubicBezTo>
                  <a:cubicBezTo>
                    <a:pt x="2289689" y="692659"/>
                    <a:pt x="1924718" y="697402"/>
                    <a:pt x="1778267" y="720348"/>
                  </a:cubicBezTo>
                  <a:cubicBezTo>
                    <a:pt x="1631816" y="743294"/>
                    <a:pt x="1434248" y="734045"/>
                    <a:pt x="1270107" y="720348"/>
                  </a:cubicBezTo>
                  <a:cubicBezTo>
                    <a:pt x="1105966" y="706651"/>
                    <a:pt x="941234" y="718373"/>
                    <a:pt x="761947" y="720348"/>
                  </a:cubicBezTo>
                  <a:cubicBezTo>
                    <a:pt x="582660" y="722323"/>
                    <a:pt x="341001" y="713937"/>
                    <a:pt x="120060" y="720348"/>
                  </a:cubicBezTo>
                  <a:cubicBezTo>
                    <a:pt x="46508" y="735072"/>
                    <a:pt x="11893" y="666192"/>
                    <a:pt x="0" y="600288"/>
                  </a:cubicBezTo>
                  <a:cubicBezTo>
                    <a:pt x="23712" y="456899"/>
                    <a:pt x="4117" y="282440"/>
                    <a:pt x="0" y="12006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0005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nhỏ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2F2B5D-1029-0B62-D44B-2E06A5E8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5581E6-788D-562A-7EB0-1970DE2C0418}"/>
              </a:ext>
            </a:extLst>
          </p:cNvPr>
          <p:cNvGrpSpPr/>
          <p:nvPr/>
        </p:nvGrpSpPr>
        <p:grpSpPr>
          <a:xfrm>
            <a:off x="654627" y="2270100"/>
            <a:ext cx="10101003" cy="2379862"/>
            <a:chOff x="2474729" y="1190605"/>
            <a:chExt cx="6070929" cy="14200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48C7F19-FA15-1057-D154-A83F4F19C8DF}"/>
                </a:ext>
              </a:extLst>
            </p:cNvPr>
            <p:cNvSpPr/>
            <p:nvPr/>
          </p:nvSpPr>
          <p:spPr>
            <a:xfrm>
              <a:off x="3477846" y="1544776"/>
              <a:ext cx="5067812" cy="823285"/>
            </a:xfrm>
            <a:custGeom>
              <a:avLst/>
              <a:gdLst>
                <a:gd name="csX0" fmla="*/ 0 w 5067812"/>
                <a:gd name="csY0" fmla="*/ 137217 h 823285"/>
                <a:gd name="csX1" fmla="*/ 137217 w 5067812"/>
                <a:gd name="csY1" fmla="*/ 0 h 823285"/>
                <a:gd name="csX2" fmla="*/ 726118 w 5067812"/>
                <a:gd name="csY2" fmla="*/ 0 h 823285"/>
                <a:gd name="csX3" fmla="*/ 1267085 w 5067812"/>
                <a:gd name="csY3" fmla="*/ 0 h 823285"/>
                <a:gd name="csX4" fmla="*/ 1951853 w 5067812"/>
                <a:gd name="csY4" fmla="*/ 0 h 823285"/>
                <a:gd name="csX5" fmla="*/ 2540754 w 5067812"/>
                <a:gd name="csY5" fmla="*/ 0 h 823285"/>
                <a:gd name="csX6" fmla="*/ 3177588 w 5067812"/>
                <a:gd name="csY6" fmla="*/ 0 h 823285"/>
                <a:gd name="csX7" fmla="*/ 3766489 w 5067812"/>
                <a:gd name="csY7" fmla="*/ 0 h 823285"/>
                <a:gd name="csX8" fmla="*/ 4930595 w 5067812"/>
                <a:gd name="csY8" fmla="*/ 0 h 823285"/>
                <a:gd name="csX9" fmla="*/ 5067812 w 5067812"/>
                <a:gd name="csY9" fmla="*/ 137217 h 823285"/>
                <a:gd name="csX10" fmla="*/ 5067812 w 5067812"/>
                <a:gd name="csY10" fmla="*/ 686068 h 823285"/>
                <a:gd name="csX11" fmla="*/ 4930595 w 5067812"/>
                <a:gd name="csY11" fmla="*/ 823285 h 823285"/>
                <a:gd name="csX12" fmla="*/ 4293760 w 5067812"/>
                <a:gd name="csY12" fmla="*/ 823285 h 823285"/>
                <a:gd name="csX13" fmla="*/ 3704860 w 5067812"/>
                <a:gd name="csY13" fmla="*/ 823285 h 823285"/>
                <a:gd name="csX14" fmla="*/ 3068025 w 5067812"/>
                <a:gd name="csY14" fmla="*/ 823285 h 823285"/>
                <a:gd name="csX15" fmla="*/ 2383257 w 5067812"/>
                <a:gd name="csY15" fmla="*/ 823285 h 823285"/>
                <a:gd name="csX16" fmla="*/ 1746422 w 5067812"/>
                <a:gd name="csY16" fmla="*/ 823285 h 823285"/>
                <a:gd name="csX17" fmla="*/ 1013720 w 5067812"/>
                <a:gd name="csY17" fmla="*/ 823285 h 823285"/>
                <a:gd name="csX18" fmla="*/ 137217 w 5067812"/>
                <a:gd name="csY18" fmla="*/ 823285 h 823285"/>
                <a:gd name="csX19" fmla="*/ 0 w 5067812"/>
                <a:gd name="csY19" fmla="*/ 686068 h 823285"/>
                <a:gd name="csX20" fmla="*/ 0 w 5067812"/>
                <a:gd name="csY20" fmla="*/ 137217 h 8232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5067812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7522" y="-3872"/>
                    <a:pt x="517360" y="-15147"/>
                    <a:pt x="726118" y="0"/>
                  </a:cubicBezTo>
                  <a:cubicBezTo>
                    <a:pt x="934876" y="15147"/>
                    <a:pt x="1126684" y="-12403"/>
                    <a:pt x="1267085" y="0"/>
                  </a:cubicBezTo>
                  <a:cubicBezTo>
                    <a:pt x="1407486" y="12403"/>
                    <a:pt x="1664284" y="-16140"/>
                    <a:pt x="1951853" y="0"/>
                  </a:cubicBezTo>
                  <a:cubicBezTo>
                    <a:pt x="2239422" y="16140"/>
                    <a:pt x="2310611" y="-25507"/>
                    <a:pt x="2540754" y="0"/>
                  </a:cubicBezTo>
                  <a:cubicBezTo>
                    <a:pt x="2770897" y="25507"/>
                    <a:pt x="2945293" y="28995"/>
                    <a:pt x="3177588" y="0"/>
                  </a:cubicBezTo>
                  <a:cubicBezTo>
                    <a:pt x="3409883" y="-28995"/>
                    <a:pt x="3637293" y="19853"/>
                    <a:pt x="3766489" y="0"/>
                  </a:cubicBezTo>
                  <a:cubicBezTo>
                    <a:pt x="3895685" y="-19853"/>
                    <a:pt x="4668088" y="15949"/>
                    <a:pt x="4930595" y="0"/>
                  </a:cubicBezTo>
                  <a:cubicBezTo>
                    <a:pt x="5000284" y="-3080"/>
                    <a:pt x="5061130" y="63093"/>
                    <a:pt x="5067812" y="137217"/>
                  </a:cubicBezTo>
                  <a:cubicBezTo>
                    <a:pt x="5060620" y="292592"/>
                    <a:pt x="5093809" y="449820"/>
                    <a:pt x="5067812" y="686068"/>
                  </a:cubicBezTo>
                  <a:cubicBezTo>
                    <a:pt x="5078907" y="762903"/>
                    <a:pt x="5015993" y="817954"/>
                    <a:pt x="4930595" y="823285"/>
                  </a:cubicBezTo>
                  <a:cubicBezTo>
                    <a:pt x="4663586" y="824206"/>
                    <a:pt x="4507435" y="834197"/>
                    <a:pt x="4293760" y="823285"/>
                  </a:cubicBezTo>
                  <a:cubicBezTo>
                    <a:pt x="4080085" y="812373"/>
                    <a:pt x="3860327" y="796929"/>
                    <a:pt x="3704860" y="823285"/>
                  </a:cubicBezTo>
                  <a:cubicBezTo>
                    <a:pt x="3549393" y="849641"/>
                    <a:pt x="3308088" y="792295"/>
                    <a:pt x="3068025" y="823285"/>
                  </a:cubicBezTo>
                  <a:cubicBezTo>
                    <a:pt x="2827963" y="854275"/>
                    <a:pt x="2561634" y="808536"/>
                    <a:pt x="2383257" y="823285"/>
                  </a:cubicBezTo>
                  <a:cubicBezTo>
                    <a:pt x="2204880" y="838034"/>
                    <a:pt x="1970137" y="847470"/>
                    <a:pt x="1746422" y="823285"/>
                  </a:cubicBezTo>
                  <a:cubicBezTo>
                    <a:pt x="1522707" y="799100"/>
                    <a:pt x="1207935" y="835737"/>
                    <a:pt x="1013720" y="823285"/>
                  </a:cubicBezTo>
                  <a:cubicBezTo>
                    <a:pt x="819505" y="810833"/>
                    <a:pt x="503917" y="861306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5067812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86768" y="-18452"/>
                    <a:pt x="495211" y="-27755"/>
                    <a:pt x="726118" y="0"/>
                  </a:cubicBezTo>
                  <a:cubicBezTo>
                    <a:pt x="957025" y="27755"/>
                    <a:pt x="1206700" y="-33421"/>
                    <a:pt x="1458820" y="0"/>
                  </a:cubicBezTo>
                  <a:cubicBezTo>
                    <a:pt x="1710940" y="33421"/>
                    <a:pt x="2003659" y="6545"/>
                    <a:pt x="2191522" y="0"/>
                  </a:cubicBezTo>
                  <a:cubicBezTo>
                    <a:pt x="2379385" y="-6545"/>
                    <a:pt x="2587961" y="-11300"/>
                    <a:pt x="2828356" y="0"/>
                  </a:cubicBezTo>
                  <a:cubicBezTo>
                    <a:pt x="3068751" y="11300"/>
                    <a:pt x="3317815" y="11717"/>
                    <a:pt x="3608992" y="0"/>
                  </a:cubicBezTo>
                  <a:cubicBezTo>
                    <a:pt x="3900169" y="-11717"/>
                    <a:pt x="3987856" y="-19071"/>
                    <a:pt x="4293760" y="0"/>
                  </a:cubicBezTo>
                  <a:cubicBezTo>
                    <a:pt x="4599664" y="19071"/>
                    <a:pt x="4751160" y="-24243"/>
                    <a:pt x="4930595" y="0"/>
                  </a:cubicBezTo>
                  <a:cubicBezTo>
                    <a:pt x="5008065" y="300"/>
                    <a:pt x="5051899" y="55275"/>
                    <a:pt x="5067812" y="137217"/>
                  </a:cubicBezTo>
                  <a:cubicBezTo>
                    <a:pt x="5070893" y="384380"/>
                    <a:pt x="5077568" y="448061"/>
                    <a:pt x="5067812" y="686068"/>
                  </a:cubicBezTo>
                  <a:cubicBezTo>
                    <a:pt x="5072521" y="760079"/>
                    <a:pt x="4994971" y="814348"/>
                    <a:pt x="4930595" y="823285"/>
                  </a:cubicBezTo>
                  <a:cubicBezTo>
                    <a:pt x="4672167" y="832608"/>
                    <a:pt x="4533787" y="833005"/>
                    <a:pt x="4389628" y="823285"/>
                  </a:cubicBezTo>
                  <a:cubicBezTo>
                    <a:pt x="4245469" y="813565"/>
                    <a:pt x="4035172" y="821245"/>
                    <a:pt x="3704860" y="823285"/>
                  </a:cubicBezTo>
                  <a:cubicBezTo>
                    <a:pt x="3374548" y="825325"/>
                    <a:pt x="3283741" y="836215"/>
                    <a:pt x="3020091" y="823285"/>
                  </a:cubicBezTo>
                  <a:cubicBezTo>
                    <a:pt x="2756441" y="810355"/>
                    <a:pt x="2671835" y="836725"/>
                    <a:pt x="2479125" y="823285"/>
                  </a:cubicBezTo>
                  <a:cubicBezTo>
                    <a:pt x="2286415" y="809845"/>
                    <a:pt x="1999177" y="791120"/>
                    <a:pt x="1794356" y="823285"/>
                  </a:cubicBezTo>
                  <a:cubicBezTo>
                    <a:pt x="1589535" y="855450"/>
                    <a:pt x="1363972" y="815320"/>
                    <a:pt x="1109588" y="823285"/>
                  </a:cubicBezTo>
                  <a:cubicBezTo>
                    <a:pt x="855204" y="831250"/>
                    <a:pt x="564172" y="804130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lứa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" name="Picture 9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EFB7CA55-3122-E7F7-C3C3-7C92685C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16879F6-8067-C1CC-E63F-9FA813EF9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888" y="0"/>
            <a:ext cx="54015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81DA-6623-4CB8-4ACA-8BCFC3D31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4337D790-AB5B-2ABE-31C7-F03BA2F9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620114"/>
            <a:ext cx="8704018" cy="29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251460"/>
            <a:ext cx="11137237" cy="615387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2" descr="E:\2020-2021\Giáo án điện tử các môn - 2020\Dao duc\tranh anh dao duc\Daoduc1 chu de 3 (FB Kim Oanh Be) ẢNH\dd9.1.png">
            <a:extLst>
              <a:ext uri="{FF2B5EF4-FFF2-40B4-BE49-F238E27FC236}">
                <a16:creationId xmlns:a16="http://schemas.microsoft.com/office/drawing/2014/main" id="{15E173B0-60DC-23CF-DB5D-BF61565A3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 b="12458"/>
          <a:stretch/>
        </p:blipFill>
        <p:spPr bwMode="auto">
          <a:xfrm>
            <a:off x="1565910" y="1586018"/>
            <a:ext cx="8545829" cy="47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D58A2-35C1-A9F2-D0B1-3E1C7E69F034}"/>
              </a:ext>
            </a:extLst>
          </p:cNvPr>
          <p:cNvSpPr txBox="1"/>
          <p:nvPr/>
        </p:nvSpPr>
        <p:spPr>
          <a:xfrm>
            <a:off x="2000250" y="320040"/>
            <a:ext cx="809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Các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bạn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nhỏ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dưới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đây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đã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gì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để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thể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hiện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sự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chăm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sóc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giúp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đỡ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adena" panose="02000503000000020004" charset="0"/>
                <a:sym typeface="Fredoka One" panose="02000000000000000000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534175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0" y="352426"/>
            <a:ext cx="11494935" cy="6238874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D562-E94C-9E2E-DC16-7A054492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738187"/>
            <a:ext cx="3272466" cy="2433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5EB7A-8D9B-A67D-675C-75E7D00B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49" y="781050"/>
            <a:ext cx="3293745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C26BB-9112-F904-8A1C-FF7798E67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50" y="800100"/>
            <a:ext cx="3695700" cy="2457450"/>
          </a:xfrm>
          <a:prstGeom prst="rect">
            <a:avLst/>
          </a:prstGeom>
        </p:spPr>
      </p:pic>
      <p:sp>
        <p:nvSpPr>
          <p:cNvPr id="9" name="Google Shape;583;p33">
            <a:extLst>
              <a:ext uri="{FF2B5EF4-FFF2-40B4-BE49-F238E27FC236}">
                <a16:creationId xmlns:a16="http://schemas.microsoft.com/office/drawing/2014/main" id="{F8EB3806-B908-FA28-0856-B820C9ECCE40}"/>
              </a:ext>
            </a:extLst>
          </p:cNvPr>
          <p:cNvSpPr/>
          <p:nvPr/>
        </p:nvSpPr>
        <p:spPr>
          <a:xfrm>
            <a:off x="480896" y="3392622"/>
            <a:ext cx="3376730" cy="16365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nhắc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nhở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thêm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sp>
        <p:nvSpPr>
          <p:cNvPr id="10" name="Google Shape;583;p33">
            <a:extLst>
              <a:ext uri="{FF2B5EF4-FFF2-40B4-BE49-F238E27FC236}">
                <a16:creationId xmlns:a16="http://schemas.microsoft.com/office/drawing/2014/main" id="{A1F6A750-7C7D-7F64-5EF9-F45A7B5A8F79}"/>
              </a:ext>
            </a:extLst>
          </p:cNvPr>
          <p:cNvSpPr/>
          <p:nvPr/>
        </p:nvSpPr>
        <p:spPr>
          <a:xfrm>
            <a:off x="4138496" y="3392622"/>
            <a:ext cx="3376730" cy="11889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dạy em đọc chữ.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Google Shape;583;p33">
            <a:extLst>
              <a:ext uri="{FF2B5EF4-FFF2-40B4-BE49-F238E27FC236}">
                <a16:creationId xmlns:a16="http://schemas.microsoft.com/office/drawing/2014/main" id="{87EFEF2F-7B11-21A2-C3C0-54BCE789698A}"/>
              </a:ext>
            </a:extLst>
          </p:cNvPr>
          <p:cNvSpPr/>
          <p:nvPr/>
        </p:nvSpPr>
        <p:spPr>
          <a:xfrm>
            <a:off x="7757996" y="3383097"/>
            <a:ext cx="3376730" cy="11889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pt-BR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đưa đồ chơi cho em.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353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705</Words>
  <Application>Microsoft Office PowerPoint</Application>
  <PresentationFormat>Widescreen</PresentationFormat>
  <Paragraphs>60</Paragraphs>
  <Slides>32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等线 Light</vt:lpstr>
      <vt:lpstr>Arial</vt:lpstr>
      <vt:lpstr>Calibri</vt:lpstr>
      <vt:lpstr>Cambria</vt:lpstr>
      <vt:lpstr>DFPOP1-W9</vt:lpstr>
      <vt:lpstr>Fredoka One</vt:lpstr>
      <vt:lpstr>Office 主题</vt:lpstr>
      <vt:lpstr>1_Office Theme</vt:lpstr>
      <vt:lpstr>2_Office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2023-05-04T07:41:59Z</dcterms:created>
  <dcterms:modified xsi:type="dcterms:W3CDTF">2026-04-28T10:33:02Z</dcterms:modified>
</cp:coreProperties>
</file>