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10"/>
  </p:notesMasterIdLst>
  <p:sldIdLst>
    <p:sldId id="256" r:id="rId3"/>
    <p:sldId id="258" r:id="rId4"/>
    <p:sldId id="276" r:id="rId5"/>
    <p:sldId id="290" r:id="rId6"/>
    <p:sldId id="316" r:id="rId7"/>
    <p:sldId id="315" r:id="rId8"/>
    <p:sldId id="31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7" autoAdjust="0"/>
    <p:restoredTop sz="94660"/>
  </p:normalViewPr>
  <p:slideViewPr>
    <p:cSldViewPr snapToGrid="0">
      <p:cViewPr varScale="1">
        <p:scale>
          <a:sx n="87" d="100"/>
          <a:sy n="87" d="100"/>
        </p:scale>
        <p:origin x="50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0263BA-7D85-4E6D-9D36-F107ED39BA20}" type="datetimeFigureOut">
              <a:rPr lang="en-US" smtClean="0"/>
              <a:t>4/29/2026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8CCFA5-AEEA-4434-8746-5FA1B5015533}" type="slidenum">
              <a:rPr lang="en-US" smtClean="0"/>
              <a:t>‹#›</a:t>
            </a:fld>
            <a:endParaRPr lang="en-US"/>
          </a:p>
        </p:txBody>
      </p:sp>
    </p:spTree>
    <p:extLst>
      <p:ext uri="{BB962C8B-B14F-4D97-AF65-F5344CB8AC3E}">
        <p14:creationId xmlns:p14="http://schemas.microsoft.com/office/powerpoint/2010/main" val="1666256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809130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7160E7-F84C-5CE1-A243-335A5B3BE582}"/>
              </a:ext>
            </a:extLst>
          </p:cNvPr>
          <p:cNvSpPr>
            <a:spLocks noGrp="1"/>
          </p:cNvSpPr>
          <p:nvPr>
            <p:ph type="dt" sz="half" idx="10"/>
          </p:nvPr>
        </p:nvSpPr>
        <p:spPr/>
        <p:txBody>
          <a:bodyPr/>
          <a:lstStyle/>
          <a:p>
            <a:fld id="{75365DC1-4373-46E9-BA26-76991E2BEB9A}" type="datetimeFigureOut">
              <a:rPr lang="vi-VN" smtClean="0"/>
              <a:t>29/04/2026</a:t>
            </a:fld>
            <a:endParaRPr lang="vi-VN"/>
          </a:p>
        </p:txBody>
      </p:sp>
      <p:sp>
        <p:nvSpPr>
          <p:cNvPr id="3" name="Footer Placeholder 2">
            <a:extLst>
              <a:ext uri="{FF2B5EF4-FFF2-40B4-BE49-F238E27FC236}">
                <a16:creationId xmlns:a16="http://schemas.microsoft.com/office/drawing/2014/main" id="{0EF05584-9CA4-2359-BDC5-73518D3E0606}"/>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2F4AB771-50AD-35C5-0481-E49955A15CC5}"/>
              </a:ext>
            </a:extLst>
          </p:cNvPr>
          <p:cNvSpPr>
            <a:spLocks noGrp="1"/>
          </p:cNvSpPr>
          <p:nvPr>
            <p:ph type="sldNum" sz="quarter" idx="12"/>
          </p:nvPr>
        </p:nvSpPr>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34915865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3561B-A00A-90AA-0DCC-F0FB2BBA5D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3407A318-8702-113E-1378-8E45020B95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EA29D702-EF93-E089-4C90-D55B7721CB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B2DA47-853F-8E02-F9DE-EBE68AF40F1C}"/>
              </a:ext>
            </a:extLst>
          </p:cNvPr>
          <p:cNvSpPr>
            <a:spLocks noGrp="1"/>
          </p:cNvSpPr>
          <p:nvPr>
            <p:ph type="dt" sz="half" idx="10"/>
          </p:nvPr>
        </p:nvSpPr>
        <p:spPr/>
        <p:txBody>
          <a:bodyPr/>
          <a:lstStyle/>
          <a:p>
            <a:fld id="{75365DC1-4373-46E9-BA26-76991E2BEB9A}" type="datetimeFigureOut">
              <a:rPr lang="vi-VN" smtClean="0"/>
              <a:t>29/04/2026</a:t>
            </a:fld>
            <a:endParaRPr lang="vi-VN"/>
          </a:p>
        </p:txBody>
      </p:sp>
      <p:sp>
        <p:nvSpPr>
          <p:cNvPr id="6" name="Footer Placeholder 5">
            <a:extLst>
              <a:ext uri="{FF2B5EF4-FFF2-40B4-BE49-F238E27FC236}">
                <a16:creationId xmlns:a16="http://schemas.microsoft.com/office/drawing/2014/main" id="{7712BB19-62C2-CB45-77A8-98BD04D27A7B}"/>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A32A245-F9F5-F905-46EE-72A72E943266}"/>
              </a:ext>
            </a:extLst>
          </p:cNvPr>
          <p:cNvSpPr>
            <a:spLocks noGrp="1"/>
          </p:cNvSpPr>
          <p:nvPr>
            <p:ph type="sldNum" sz="quarter" idx="12"/>
          </p:nvPr>
        </p:nvSpPr>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25285056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75C6C-8131-A6C5-CFB2-4F8FC8C318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7A6B93B2-EA4A-7317-8048-98C3917DD5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09871BE5-E4DD-FD1D-CBC3-0172D8C5CE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346FED-A1EE-C10A-7B23-73B48D8262BF}"/>
              </a:ext>
            </a:extLst>
          </p:cNvPr>
          <p:cNvSpPr>
            <a:spLocks noGrp="1"/>
          </p:cNvSpPr>
          <p:nvPr>
            <p:ph type="dt" sz="half" idx="10"/>
          </p:nvPr>
        </p:nvSpPr>
        <p:spPr/>
        <p:txBody>
          <a:bodyPr/>
          <a:lstStyle/>
          <a:p>
            <a:fld id="{75365DC1-4373-46E9-BA26-76991E2BEB9A}" type="datetimeFigureOut">
              <a:rPr lang="vi-VN" smtClean="0"/>
              <a:t>29/04/2026</a:t>
            </a:fld>
            <a:endParaRPr lang="vi-VN"/>
          </a:p>
        </p:txBody>
      </p:sp>
      <p:sp>
        <p:nvSpPr>
          <p:cNvPr id="6" name="Footer Placeholder 5">
            <a:extLst>
              <a:ext uri="{FF2B5EF4-FFF2-40B4-BE49-F238E27FC236}">
                <a16:creationId xmlns:a16="http://schemas.microsoft.com/office/drawing/2014/main" id="{FEB6B6D2-7FCB-9A3F-DDAC-9E8991ED45E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C671C2C-8F14-1F70-B08D-22E46851DF05}"/>
              </a:ext>
            </a:extLst>
          </p:cNvPr>
          <p:cNvSpPr>
            <a:spLocks noGrp="1"/>
          </p:cNvSpPr>
          <p:nvPr>
            <p:ph type="sldNum" sz="quarter" idx="12"/>
          </p:nvPr>
        </p:nvSpPr>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36553036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B931C-9C89-3B17-AD4A-57B3A7740BA6}"/>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8795CB95-CC7A-8895-B4BE-A65262A10C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9D3F172E-7999-E39A-EAEF-7D98D212B04E}"/>
              </a:ext>
            </a:extLst>
          </p:cNvPr>
          <p:cNvSpPr>
            <a:spLocks noGrp="1"/>
          </p:cNvSpPr>
          <p:nvPr>
            <p:ph type="dt" sz="half" idx="10"/>
          </p:nvPr>
        </p:nvSpPr>
        <p:spPr/>
        <p:txBody>
          <a:bodyPr/>
          <a:lstStyle/>
          <a:p>
            <a:fld id="{75365DC1-4373-46E9-BA26-76991E2BEB9A}" type="datetimeFigureOut">
              <a:rPr lang="vi-VN" smtClean="0"/>
              <a:t>29/04/2026</a:t>
            </a:fld>
            <a:endParaRPr lang="vi-VN"/>
          </a:p>
        </p:txBody>
      </p:sp>
      <p:sp>
        <p:nvSpPr>
          <p:cNvPr id="5" name="Footer Placeholder 4">
            <a:extLst>
              <a:ext uri="{FF2B5EF4-FFF2-40B4-BE49-F238E27FC236}">
                <a16:creationId xmlns:a16="http://schemas.microsoft.com/office/drawing/2014/main" id="{B52BA64A-CD3B-8EA0-F891-D33107A3572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285FC22-C5CC-156E-616F-381691725B91}"/>
              </a:ext>
            </a:extLst>
          </p:cNvPr>
          <p:cNvSpPr>
            <a:spLocks noGrp="1"/>
          </p:cNvSpPr>
          <p:nvPr>
            <p:ph type="sldNum" sz="quarter" idx="12"/>
          </p:nvPr>
        </p:nvSpPr>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5165217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D3337A-5E4B-F225-9807-4C2DE067FFB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92F6F43C-A104-F3B5-725E-18EEAC33D4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6C20601-209D-3F23-16CB-A69ABB5B9C38}"/>
              </a:ext>
            </a:extLst>
          </p:cNvPr>
          <p:cNvSpPr>
            <a:spLocks noGrp="1"/>
          </p:cNvSpPr>
          <p:nvPr>
            <p:ph type="dt" sz="half" idx="10"/>
          </p:nvPr>
        </p:nvSpPr>
        <p:spPr/>
        <p:txBody>
          <a:bodyPr/>
          <a:lstStyle/>
          <a:p>
            <a:fld id="{75365DC1-4373-46E9-BA26-76991E2BEB9A}" type="datetimeFigureOut">
              <a:rPr lang="vi-VN" smtClean="0"/>
              <a:t>29/04/2026</a:t>
            </a:fld>
            <a:endParaRPr lang="vi-VN"/>
          </a:p>
        </p:txBody>
      </p:sp>
      <p:sp>
        <p:nvSpPr>
          <p:cNvPr id="5" name="Footer Placeholder 4">
            <a:extLst>
              <a:ext uri="{FF2B5EF4-FFF2-40B4-BE49-F238E27FC236}">
                <a16:creationId xmlns:a16="http://schemas.microsoft.com/office/drawing/2014/main" id="{69E9D63D-B245-D924-C38A-05CCB89F2BB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485E7B9-7D0F-FD2E-8379-34A985402056}"/>
              </a:ext>
            </a:extLst>
          </p:cNvPr>
          <p:cNvSpPr>
            <a:spLocks noGrp="1"/>
          </p:cNvSpPr>
          <p:nvPr>
            <p:ph type="sldNum" sz="quarter" idx="12"/>
          </p:nvPr>
        </p:nvSpPr>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3885198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29966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7479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B8331-7749-F589-82B7-C403245F77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94C6CC2D-430E-E2F3-8D56-7EB0E31BB5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05589402-6E09-A7CA-41EA-CD74125847AA}"/>
              </a:ext>
            </a:extLst>
          </p:cNvPr>
          <p:cNvSpPr>
            <a:spLocks noGrp="1"/>
          </p:cNvSpPr>
          <p:nvPr>
            <p:ph type="dt" sz="half" idx="10"/>
          </p:nvPr>
        </p:nvSpPr>
        <p:spPr/>
        <p:txBody>
          <a:bodyPr/>
          <a:lstStyle/>
          <a:p>
            <a:fld id="{75365DC1-4373-46E9-BA26-76991E2BEB9A}" type="datetimeFigureOut">
              <a:rPr lang="vi-VN" smtClean="0"/>
              <a:t>29/04/2026</a:t>
            </a:fld>
            <a:endParaRPr lang="vi-VN"/>
          </a:p>
        </p:txBody>
      </p:sp>
      <p:sp>
        <p:nvSpPr>
          <p:cNvPr id="5" name="Footer Placeholder 4">
            <a:extLst>
              <a:ext uri="{FF2B5EF4-FFF2-40B4-BE49-F238E27FC236}">
                <a16:creationId xmlns:a16="http://schemas.microsoft.com/office/drawing/2014/main" id="{D1E13B22-26B0-0F37-5A55-D25AF6BAA5C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CEE522B-810B-B5BE-3549-AD7D877FA52E}"/>
              </a:ext>
            </a:extLst>
          </p:cNvPr>
          <p:cNvSpPr>
            <a:spLocks noGrp="1"/>
          </p:cNvSpPr>
          <p:nvPr>
            <p:ph type="sldNum" sz="quarter" idx="12"/>
          </p:nvPr>
        </p:nvSpPr>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24092504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8ED14-9297-DB8E-271B-833FE992D884}"/>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AE4F1639-4280-4D57-6A48-8CE06D0A2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6808136-0E6C-29C1-7654-8E3E6105E60F}"/>
              </a:ext>
            </a:extLst>
          </p:cNvPr>
          <p:cNvSpPr>
            <a:spLocks noGrp="1"/>
          </p:cNvSpPr>
          <p:nvPr>
            <p:ph type="dt" sz="half" idx="10"/>
          </p:nvPr>
        </p:nvSpPr>
        <p:spPr/>
        <p:txBody>
          <a:bodyPr/>
          <a:lstStyle/>
          <a:p>
            <a:fld id="{75365DC1-4373-46E9-BA26-76991E2BEB9A}" type="datetimeFigureOut">
              <a:rPr lang="vi-VN" smtClean="0"/>
              <a:t>29/04/2026</a:t>
            </a:fld>
            <a:endParaRPr lang="vi-VN"/>
          </a:p>
        </p:txBody>
      </p:sp>
      <p:sp>
        <p:nvSpPr>
          <p:cNvPr id="5" name="Footer Placeholder 4">
            <a:extLst>
              <a:ext uri="{FF2B5EF4-FFF2-40B4-BE49-F238E27FC236}">
                <a16:creationId xmlns:a16="http://schemas.microsoft.com/office/drawing/2014/main" id="{496D7B74-20D0-579B-15A6-CDA35F9B30D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F6F40ED-F666-0D44-9B6D-2D16A67C8C99}"/>
              </a:ext>
            </a:extLst>
          </p:cNvPr>
          <p:cNvSpPr>
            <a:spLocks noGrp="1"/>
          </p:cNvSpPr>
          <p:nvPr>
            <p:ph type="sldNum" sz="quarter" idx="12"/>
          </p:nvPr>
        </p:nvSpPr>
        <p:spPr/>
        <p:txBody>
          <a:bodyPr/>
          <a:lstStyle/>
          <a:p>
            <a:fld id="{EF26244F-3517-4812-807B-0407619B58C7}" type="slidenum">
              <a:rPr lang="vi-VN" smtClean="0"/>
              <a:t>‹#›</a:t>
            </a:fld>
            <a:endParaRPr lang="vi-VN"/>
          </a:p>
        </p:txBody>
      </p:sp>
      <p:pic>
        <p:nvPicPr>
          <p:cNvPr id="7" name="Content Placeholder 4" descr="A frame of various items&#10;&#10;Description automatically generated with medium confidence">
            <a:extLst>
              <a:ext uri="{FF2B5EF4-FFF2-40B4-BE49-F238E27FC236}">
                <a16:creationId xmlns:a16="http://schemas.microsoft.com/office/drawing/2014/main" id="{512864DA-B786-172C-B903-5657CBF525C7}"/>
              </a:ext>
            </a:extLst>
          </p:cNvPr>
          <p:cNvPicPr>
            <a:picLocks noChangeAspect="1"/>
          </p:cNvPicPr>
          <p:nvPr userDrawn="1"/>
        </p:nvPicPr>
        <p:blipFill>
          <a:blip r:embed="rId2">
            <a:extLst>
              <a:ext uri="{28A0092B-C50C-407E-A947-70E740481C1C}">
                <a14:useLocalDpi xmlns:a14="http://schemas.microsoft.com/office/drawing/2010/main" val="0"/>
              </a:ext>
            </a:extLst>
          </a:blip>
          <a:srcRect t="5824" b="15519"/>
          <a:stretch/>
        </p:blipFill>
        <p:spPr>
          <a:xfrm>
            <a:off x="20" y="1282"/>
            <a:ext cx="12191980" cy="6856718"/>
          </a:xfrm>
          <a:prstGeom prst="rect">
            <a:avLst/>
          </a:prstGeom>
        </p:spPr>
      </p:pic>
      <p:sp>
        <p:nvSpPr>
          <p:cNvPr id="8" name="Rectangle: Diagonal Corners Rounded 7">
            <a:extLst>
              <a:ext uri="{FF2B5EF4-FFF2-40B4-BE49-F238E27FC236}">
                <a16:creationId xmlns:a16="http://schemas.microsoft.com/office/drawing/2014/main" id="{A3F1AD9E-3BAB-B7DB-7131-A89F437C7257}"/>
              </a:ext>
            </a:extLst>
          </p:cNvPr>
          <p:cNvSpPr/>
          <p:nvPr userDrawn="1"/>
        </p:nvSpPr>
        <p:spPr>
          <a:xfrm>
            <a:off x="318052" y="228600"/>
            <a:ext cx="11519451" cy="6400800"/>
          </a:xfrm>
          <a:prstGeom prst="round2DiagRect">
            <a:avLst/>
          </a:prstGeom>
          <a:solidFill>
            <a:schemeClr val="bg1"/>
          </a:solidFill>
          <a:ln w="28575">
            <a:solidFill>
              <a:srgbClr val="0070C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8681100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9DF48-1A74-09D0-A916-4D5F04F9F9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47B808A1-CBB4-09BB-C67F-597324DAF60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F44287-2742-3871-C795-76550AD20A92}"/>
              </a:ext>
            </a:extLst>
          </p:cNvPr>
          <p:cNvSpPr>
            <a:spLocks noGrp="1"/>
          </p:cNvSpPr>
          <p:nvPr>
            <p:ph type="dt" sz="half" idx="10"/>
          </p:nvPr>
        </p:nvSpPr>
        <p:spPr/>
        <p:txBody>
          <a:bodyPr/>
          <a:lstStyle/>
          <a:p>
            <a:fld id="{75365DC1-4373-46E9-BA26-76991E2BEB9A}" type="datetimeFigureOut">
              <a:rPr lang="vi-VN" smtClean="0"/>
              <a:t>29/04/2026</a:t>
            </a:fld>
            <a:endParaRPr lang="vi-VN"/>
          </a:p>
        </p:txBody>
      </p:sp>
      <p:sp>
        <p:nvSpPr>
          <p:cNvPr id="5" name="Footer Placeholder 4">
            <a:extLst>
              <a:ext uri="{FF2B5EF4-FFF2-40B4-BE49-F238E27FC236}">
                <a16:creationId xmlns:a16="http://schemas.microsoft.com/office/drawing/2014/main" id="{A21E682E-46D7-F6A9-7541-176CB8B26BF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157F8A7-F95A-B857-02D5-A2555872CDF1}"/>
              </a:ext>
            </a:extLst>
          </p:cNvPr>
          <p:cNvSpPr>
            <a:spLocks noGrp="1"/>
          </p:cNvSpPr>
          <p:nvPr>
            <p:ph type="sldNum" sz="quarter" idx="12"/>
          </p:nvPr>
        </p:nvSpPr>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5685158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7B42C-AC43-30C7-338B-A8FC5E21EB9C}"/>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08419ED-444E-876C-E8E2-53D168D502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9C90DE02-30D3-2137-0939-10D1A72739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48512087-A6F6-FD35-3AF5-F36938FBAD2A}"/>
              </a:ext>
            </a:extLst>
          </p:cNvPr>
          <p:cNvSpPr>
            <a:spLocks noGrp="1"/>
          </p:cNvSpPr>
          <p:nvPr>
            <p:ph type="dt" sz="half" idx="10"/>
          </p:nvPr>
        </p:nvSpPr>
        <p:spPr/>
        <p:txBody>
          <a:bodyPr/>
          <a:lstStyle/>
          <a:p>
            <a:fld id="{75365DC1-4373-46E9-BA26-76991E2BEB9A}" type="datetimeFigureOut">
              <a:rPr lang="vi-VN" smtClean="0"/>
              <a:t>29/04/2026</a:t>
            </a:fld>
            <a:endParaRPr lang="vi-VN"/>
          </a:p>
        </p:txBody>
      </p:sp>
      <p:sp>
        <p:nvSpPr>
          <p:cNvPr id="6" name="Footer Placeholder 5">
            <a:extLst>
              <a:ext uri="{FF2B5EF4-FFF2-40B4-BE49-F238E27FC236}">
                <a16:creationId xmlns:a16="http://schemas.microsoft.com/office/drawing/2014/main" id="{9ACBACC5-0158-1252-CA14-5221F21EF8A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F5218381-75A8-7F44-00BA-ACBE826C5B0D}"/>
              </a:ext>
            </a:extLst>
          </p:cNvPr>
          <p:cNvSpPr>
            <a:spLocks noGrp="1"/>
          </p:cNvSpPr>
          <p:nvPr>
            <p:ph type="sldNum" sz="quarter" idx="12"/>
          </p:nvPr>
        </p:nvSpPr>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29030339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BFB93-4323-1518-02E5-BF0F0342D32C}"/>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84D28E3-DA74-07D7-D3D8-6AA71B8896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FA307C-E009-58D7-3ACF-369C52DAD6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B5A2829D-E112-AD8A-0755-50F1E376EA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16BCCA-1677-E8AB-C820-8CBB3FD256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9D755D17-503B-58DF-6581-F2C797BB9671}"/>
              </a:ext>
            </a:extLst>
          </p:cNvPr>
          <p:cNvSpPr>
            <a:spLocks noGrp="1"/>
          </p:cNvSpPr>
          <p:nvPr>
            <p:ph type="dt" sz="half" idx="10"/>
          </p:nvPr>
        </p:nvSpPr>
        <p:spPr/>
        <p:txBody>
          <a:bodyPr/>
          <a:lstStyle/>
          <a:p>
            <a:fld id="{75365DC1-4373-46E9-BA26-76991E2BEB9A}" type="datetimeFigureOut">
              <a:rPr lang="vi-VN" smtClean="0"/>
              <a:t>29/04/2026</a:t>
            </a:fld>
            <a:endParaRPr lang="vi-VN"/>
          </a:p>
        </p:txBody>
      </p:sp>
      <p:sp>
        <p:nvSpPr>
          <p:cNvPr id="8" name="Footer Placeholder 7">
            <a:extLst>
              <a:ext uri="{FF2B5EF4-FFF2-40B4-BE49-F238E27FC236}">
                <a16:creationId xmlns:a16="http://schemas.microsoft.com/office/drawing/2014/main" id="{C32880C9-AAA0-91CB-57E4-DC6CE0E61C14}"/>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E839EB99-224C-9532-E0EA-967ED847609B}"/>
              </a:ext>
            </a:extLst>
          </p:cNvPr>
          <p:cNvSpPr>
            <a:spLocks noGrp="1"/>
          </p:cNvSpPr>
          <p:nvPr>
            <p:ph type="sldNum" sz="quarter" idx="12"/>
          </p:nvPr>
        </p:nvSpPr>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2073181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EB61D-5B9A-4CE1-DFFA-74F66ACA2A00}"/>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16873AF2-13E6-D186-7D63-A76F8F96D5CE}"/>
              </a:ext>
            </a:extLst>
          </p:cNvPr>
          <p:cNvSpPr>
            <a:spLocks noGrp="1"/>
          </p:cNvSpPr>
          <p:nvPr>
            <p:ph type="dt" sz="half" idx="10"/>
          </p:nvPr>
        </p:nvSpPr>
        <p:spPr/>
        <p:txBody>
          <a:bodyPr/>
          <a:lstStyle/>
          <a:p>
            <a:fld id="{75365DC1-4373-46E9-BA26-76991E2BEB9A}" type="datetimeFigureOut">
              <a:rPr lang="vi-VN" smtClean="0"/>
              <a:t>29/04/2026</a:t>
            </a:fld>
            <a:endParaRPr lang="vi-VN"/>
          </a:p>
        </p:txBody>
      </p:sp>
      <p:sp>
        <p:nvSpPr>
          <p:cNvPr id="4" name="Footer Placeholder 3">
            <a:extLst>
              <a:ext uri="{FF2B5EF4-FFF2-40B4-BE49-F238E27FC236}">
                <a16:creationId xmlns:a16="http://schemas.microsoft.com/office/drawing/2014/main" id="{2FED865E-1215-C119-DFD8-450F14A98E90}"/>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9501127E-33D4-8B62-5B1B-D70803E1ACC6}"/>
              </a:ext>
            </a:extLst>
          </p:cNvPr>
          <p:cNvSpPr>
            <a:spLocks noGrp="1"/>
          </p:cNvSpPr>
          <p:nvPr>
            <p:ph type="sldNum" sz="quarter" idx="12"/>
          </p:nvPr>
        </p:nvSpPr>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502347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5"/>
          <a:stretch>
            <a:fillRect/>
          </a:stretch>
        </p:blipFill>
        <p:spPr>
          <a:xfrm>
            <a:off x="0" y="-9442"/>
            <a:ext cx="12192000" cy="6876884"/>
          </a:xfrm>
          <a:prstGeom prst="rect">
            <a:avLst/>
          </a:prstGeom>
        </p:spPr>
      </p:pic>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b="0" i="0" dirty="0">
                <a:solidFill>
                  <a:schemeClr val="bg1">
                    <a:alpha val="0"/>
                  </a:schemeClr>
                </a:solidFill>
                <a:latin typeface="inpin heiti" charset="-122"/>
                <a:ea typeface="inpin heiti" charset="-122"/>
                <a:sym typeface="+mn-ea"/>
              </a:rPr>
              <a:t>感谢您下载包图网平台上提供的</a:t>
            </a:r>
            <a:r>
              <a:rPr lang="en-US" altLang="zh-CN" sz="300" b="0" i="0" dirty="0">
                <a:solidFill>
                  <a:schemeClr val="bg1">
                    <a:alpha val="0"/>
                  </a:schemeClr>
                </a:solidFill>
                <a:latin typeface="inpin heiti" charset="-122"/>
                <a:ea typeface="inpin heiti" charset="-122"/>
                <a:sym typeface="+mn-ea"/>
              </a:rPr>
              <a:t>PPT</a:t>
            </a:r>
            <a:r>
              <a:rPr lang="zh-CN" altLang="en-US" sz="300" b="0" i="0" dirty="0">
                <a:solidFill>
                  <a:schemeClr val="bg1">
                    <a:alpha val="0"/>
                  </a:schemeClr>
                </a:solidFill>
                <a:latin typeface="inpin heiti" charset="-122"/>
                <a:ea typeface="inpin heiti" charset="-122"/>
                <a:sym typeface="+mn-ea"/>
              </a:rPr>
              <a:t>作品，为了您和包图网以及原创作者的利益，请勿复制、传播、销售，否则将承担法律责任！包图网将对作品进行维权，按照传播下载次数进行十倍的索取赔偿！</a:t>
            </a:r>
          </a:p>
          <a:p>
            <a:r>
              <a:rPr lang="en-US" altLang="zh-CN" sz="600" b="0" i="0" dirty="0">
                <a:solidFill>
                  <a:schemeClr val="bg1">
                    <a:alpha val="0"/>
                  </a:schemeClr>
                </a:solidFill>
                <a:latin typeface="inpin heiti" charset="-122"/>
                <a:ea typeface="inpin heiti" charset="-122"/>
                <a:sym typeface="+mn-ea"/>
              </a:rPr>
              <a:t>ibaotu.com</a:t>
            </a:r>
          </a:p>
        </p:txBody>
      </p:sp>
      <p:pic>
        <p:nvPicPr>
          <p:cNvPr id="3" name="图片 2" descr="矢量智能"/>
          <p:cNvPicPr/>
          <p:nvPr userDrawn="1"/>
        </p:nvPicPr>
        <p:blipFill>
          <a:blip r:embed="rId6" cstate="screen">
            <a:extLst>
              <a:ext uri="{28A0092B-C50C-407E-A947-70E740481C1C}">
                <a14:useLocalDpi xmlns:a14="http://schemas.microsoft.com/office/drawing/2010/main"/>
              </a:ext>
            </a:extLst>
          </a:blip>
          <a:stretch>
            <a:fillRect/>
          </a:stretch>
        </p:blipFill>
        <p:spPr>
          <a:xfrm>
            <a:off x="0" y="4156797"/>
            <a:ext cx="12192000" cy="2701204"/>
          </a:xfrm>
          <a:prstGeom prst="rect">
            <a:avLst/>
          </a:prstGeom>
        </p:spPr>
      </p:pic>
      <p:pic>
        <p:nvPicPr>
          <p:cNvPr id="5" name="Content Placeholder 4" descr="A frame of various items&#10;&#10;Description automatically generated with medium confidence">
            <a:extLst>
              <a:ext uri="{FF2B5EF4-FFF2-40B4-BE49-F238E27FC236}">
                <a16:creationId xmlns:a16="http://schemas.microsoft.com/office/drawing/2014/main" id="{DE9CB023-C614-CF98-E005-5C3A87547FBD}"/>
              </a:ext>
            </a:extLst>
          </p:cNvPr>
          <p:cNvPicPr>
            <a:picLocks noChangeAspect="1"/>
          </p:cNvPicPr>
          <p:nvPr userDrawn="1"/>
        </p:nvPicPr>
        <p:blipFill>
          <a:blip r:embed="rId7">
            <a:extLst>
              <a:ext uri="{28A0092B-C50C-407E-A947-70E740481C1C}">
                <a14:useLocalDpi xmlns:a14="http://schemas.microsoft.com/office/drawing/2010/main" val="0"/>
              </a:ext>
            </a:extLst>
          </a:blip>
          <a:srcRect t="5824" b="15519"/>
          <a:stretch/>
        </p:blipFill>
        <p:spPr>
          <a:xfrm>
            <a:off x="20" y="1282"/>
            <a:ext cx="12191980" cy="6856718"/>
          </a:xfrm>
          <a:prstGeom prst="rect">
            <a:avLst/>
          </a:prstGeom>
        </p:spPr>
      </p:pic>
      <p:sp>
        <p:nvSpPr>
          <p:cNvPr id="6" name="Rectangle: Diagonal Corners Rounded 5">
            <a:extLst>
              <a:ext uri="{FF2B5EF4-FFF2-40B4-BE49-F238E27FC236}">
                <a16:creationId xmlns:a16="http://schemas.microsoft.com/office/drawing/2014/main" id="{9FF29EA3-95F4-2A1E-B3C0-B114FD549C33}"/>
              </a:ext>
            </a:extLst>
          </p:cNvPr>
          <p:cNvSpPr/>
          <p:nvPr userDrawn="1"/>
        </p:nvSpPr>
        <p:spPr>
          <a:xfrm>
            <a:off x="318052" y="228600"/>
            <a:ext cx="11519451" cy="6400800"/>
          </a:xfrm>
          <a:prstGeom prst="round2DiagRect">
            <a:avLst/>
          </a:prstGeom>
          <a:solidFill>
            <a:schemeClr val="bg1"/>
          </a:solidFill>
          <a:ln w="28575">
            <a:solidFill>
              <a:srgbClr val="0070C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0336316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7">
          <p15:clr>
            <a:srgbClr val="F26B43"/>
          </p15:clr>
        </p15:guide>
        <p15:guide id="2" pos="3840">
          <p15:clr>
            <a:srgbClr val="F26B43"/>
          </p15:clr>
        </p15:guide>
        <p15:guide id="3" pos="551">
          <p15:clr>
            <a:srgbClr val="F26B43"/>
          </p15:clr>
        </p15:guide>
        <p15:guide id="4" pos="7129">
          <p15:clr>
            <a:srgbClr val="F26B43"/>
          </p15:clr>
        </p15:guide>
        <p15:guide id="5" orient="horz" pos="799">
          <p15:clr>
            <a:srgbClr val="F26B43"/>
          </p15:clr>
        </p15:guide>
        <p15:guide id="6" orient="horz" pos="397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D45F67-3AC3-4CEE-F160-642B2FC52D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1380E879-250E-E5EC-9530-AAD7477DD1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348C658-B15C-4E04-9C08-853486442F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5365DC1-4373-46E9-BA26-76991E2BEB9A}" type="datetimeFigureOut">
              <a:rPr lang="vi-VN" smtClean="0"/>
              <a:t>29/04/2026</a:t>
            </a:fld>
            <a:endParaRPr lang="vi-VN"/>
          </a:p>
        </p:txBody>
      </p:sp>
      <p:sp>
        <p:nvSpPr>
          <p:cNvPr id="5" name="Footer Placeholder 4">
            <a:extLst>
              <a:ext uri="{FF2B5EF4-FFF2-40B4-BE49-F238E27FC236}">
                <a16:creationId xmlns:a16="http://schemas.microsoft.com/office/drawing/2014/main" id="{A77D7CA9-4D99-7DCB-D464-D40C4093EC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id="{6773ADF1-32E8-D8FF-4FC1-63C9CD8924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F26244F-3517-4812-807B-0407619B58C7}" type="slidenum">
              <a:rPr lang="vi-VN" smtClean="0"/>
              <a:t>‹#›</a:t>
            </a:fld>
            <a:endParaRPr lang="vi-VN"/>
          </a:p>
        </p:txBody>
      </p:sp>
    </p:spTree>
    <p:extLst>
      <p:ext uri="{BB962C8B-B14F-4D97-AF65-F5344CB8AC3E}">
        <p14:creationId xmlns:p14="http://schemas.microsoft.com/office/powerpoint/2010/main" val="314765439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10.sv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7E462-7A9D-1A5E-1D65-D4B84711B6C8}"/>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4D85DB47-B811-3F41-2229-B4A0816405BD}"/>
              </a:ext>
            </a:extLst>
          </p:cNvPr>
          <p:cNvSpPr>
            <a:spLocks noGrp="1"/>
          </p:cNvSpPr>
          <p:nvPr>
            <p:ph type="subTitle" idx="1"/>
          </p:nvPr>
        </p:nvSpPr>
        <p:spPr/>
        <p:txBody>
          <a:bodyPr/>
          <a:lstStyle/>
          <a:p>
            <a:endParaRPr lang="vi-VN"/>
          </a:p>
        </p:txBody>
      </p:sp>
      <p:pic>
        <p:nvPicPr>
          <p:cNvPr id="5" name="Picture 4" descr="A person writing in a book&#10;&#10;Description automatically generated">
            <a:extLst>
              <a:ext uri="{FF2B5EF4-FFF2-40B4-BE49-F238E27FC236}">
                <a16:creationId xmlns:a16="http://schemas.microsoft.com/office/drawing/2014/main" id="{232B7026-C080-5F11-2E19-23F64CCF96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2104" cy="6858000"/>
          </a:xfrm>
          <a:prstGeom prst="rect">
            <a:avLst/>
          </a:prstGeom>
        </p:spPr>
      </p:pic>
      <p:pic>
        <p:nvPicPr>
          <p:cNvPr id="9" name="Picture 8">
            <a:extLst>
              <a:ext uri="{FF2B5EF4-FFF2-40B4-BE49-F238E27FC236}">
                <a16:creationId xmlns:a16="http://schemas.microsoft.com/office/drawing/2014/main" id="{A22888D5-1169-4ED6-89AF-0DB1670C7072}"/>
              </a:ext>
            </a:extLst>
          </p:cNvPr>
          <p:cNvPicPr>
            <a:picLocks noChangeAspect="1"/>
          </p:cNvPicPr>
          <p:nvPr/>
        </p:nvPicPr>
        <p:blipFill>
          <a:blip r:embed="rId3"/>
          <a:stretch>
            <a:fillRect/>
          </a:stretch>
        </p:blipFill>
        <p:spPr>
          <a:xfrm>
            <a:off x="4705552" y="316493"/>
            <a:ext cx="2889754" cy="1457070"/>
          </a:xfrm>
          <a:prstGeom prst="rect">
            <a:avLst/>
          </a:prstGeom>
        </p:spPr>
      </p:pic>
      <p:pic>
        <p:nvPicPr>
          <p:cNvPr id="10" name="Picture 9">
            <a:extLst>
              <a:ext uri="{FF2B5EF4-FFF2-40B4-BE49-F238E27FC236}">
                <a16:creationId xmlns:a16="http://schemas.microsoft.com/office/drawing/2014/main" id="{4447698B-DD57-6226-FD36-27EE0D96682E}"/>
              </a:ext>
            </a:extLst>
          </p:cNvPr>
          <p:cNvPicPr>
            <a:picLocks noChangeAspect="1"/>
          </p:cNvPicPr>
          <p:nvPr/>
        </p:nvPicPr>
        <p:blipFill>
          <a:blip r:embed="rId4"/>
          <a:stretch>
            <a:fillRect/>
          </a:stretch>
        </p:blipFill>
        <p:spPr>
          <a:xfrm>
            <a:off x="1709978" y="1729450"/>
            <a:ext cx="10303133" cy="2591025"/>
          </a:xfrm>
          <a:prstGeom prst="rect">
            <a:avLst/>
          </a:prstGeom>
        </p:spPr>
      </p:pic>
    </p:spTree>
    <p:extLst>
      <p:ext uri="{BB962C8B-B14F-4D97-AF65-F5344CB8AC3E}">
        <p14:creationId xmlns:p14="http://schemas.microsoft.com/office/powerpoint/2010/main" val="10336326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E3EA1F-6DB1-F036-BEF0-E84019B6F5C2}"/>
              </a:ext>
            </a:extLst>
          </p:cNvPr>
          <p:cNvSpPr>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6516AB91-2549-CFF7-644C-6125B8428F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7" name="LÊ TÂM" descr="A cartoon of trees and leaves&#10;&#10;Description automatically generated">
            <a:extLst>
              <a:ext uri="{FF2B5EF4-FFF2-40B4-BE49-F238E27FC236}">
                <a16:creationId xmlns:a16="http://schemas.microsoft.com/office/drawing/2014/main" id="{6516AAEE-7CC1-2763-F271-DB8D93409FC9}"/>
              </a:ext>
            </a:extLst>
          </p:cNvPr>
          <p:cNvPicPr>
            <a:picLocks noChangeAspect="1"/>
          </p:cNvPicPr>
          <p:nvPr/>
        </p:nvPicPr>
        <p:blipFill>
          <a:blip r:embed="rId2">
            <a:extLst>
              <a:ext uri="{28A0092B-C50C-407E-A947-70E740481C1C}">
                <a14:useLocalDpi xmlns:a14="http://schemas.microsoft.com/office/drawing/2010/main" val="0"/>
              </a:ext>
            </a:extLst>
          </a:blip>
          <a:srcRect t="15381" b="365"/>
          <a:stretch/>
        </p:blipFill>
        <p:spPr>
          <a:xfrm>
            <a:off x="20" y="1282"/>
            <a:ext cx="12191980" cy="6856718"/>
          </a:xfrm>
          <a:prstGeom prst="rect">
            <a:avLst/>
          </a:prstGeom>
        </p:spPr>
      </p:pic>
      <p:sp>
        <p:nvSpPr>
          <p:cNvPr id="8" name="Freeform 16">
            <a:extLst>
              <a:ext uri="{FF2B5EF4-FFF2-40B4-BE49-F238E27FC236}">
                <a16:creationId xmlns:a16="http://schemas.microsoft.com/office/drawing/2014/main" id="{929E5BEC-09B2-A9B3-BDD0-083FB624E1A9}"/>
              </a:ext>
            </a:extLst>
          </p:cNvPr>
          <p:cNvSpPr/>
          <p:nvPr/>
        </p:nvSpPr>
        <p:spPr>
          <a:xfrm>
            <a:off x="3320875" y="223206"/>
            <a:ext cx="5553485" cy="5740714"/>
          </a:xfrm>
          <a:custGeom>
            <a:avLst/>
            <a:gdLst/>
            <a:ahLst/>
            <a:cxnLst/>
            <a:rect l="l" t="t" r="r" b="b"/>
            <a:pathLst>
              <a:path w="1669874" h="1769403">
                <a:moveTo>
                  <a:pt x="0" y="0"/>
                </a:moveTo>
                <a:lnTo>
                  <a:pt x="1669874" y="0"/>
                </a:lnTo>
                <a:lnTo>
                  <a:pt x="1669874" y="1769403"/>
                </a:lnTo>
                <a:lnTo>
                  <a:pt x="0" y="176940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2" name="LÊ TÂM">
            <a:extLst>
              <a:ext uri="{FF2B5EF4-FFF2-40B4-BE49-F238E27FC236}">
                <a16:creationId xmlns:a16="http://schemas.microsoft.com/office/drawing/2014/main" id="{33917A5F-43AA-C882-4BA5-0FFF3BA20524}"/>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3813" b="100000" l="2048" r="28643"/>
                    </a14:imgEffect>
                  </a14:imgLayer>
                </a14:imgProps>
              </a:ext>
              <a:ext uri="{28A0092B-C50C-407E-A947-70E740481C1C}">
                <a14:useLocalDpi xmlns:a14="http://schemas.microsoft.com/office/drawing/2010/main" val="0"/>
              </a:ext>
            </a:extLst>
          </a:blip>
          <a:srcRect l="1182" t="59811" r="69538" b="-269"/>
          <a:stretch/>
        </p:blipFill>
        <p:spPr>
          <a:xfrm>
            <a:off x="-262262" y="2442414"/>
            <a:ext cx="4939642" cy="4436832"/>
          </a:xfrm>
          <a:prstGeom prst="rect">
            <a:avLst/>
          </a:prstGeom>
          <a:effectLst>
            <a:outerShdw blurRad="63500" sx="102000" sy="102000" algn="ctr" rotWithShape="0">
              <a:prstClr val="black">
                <a:alpha val="40000"/>
              </a:prstClr>
            </a:outerShdw>
          </a:effectLst>
        </p:spPr>
      </p:pic>
      <p:pic>
        <p:nvPicPr>
          <p:cNvPr id="13" name="Picture 12">
            <a:extLst>
              <a:ext uri="{FF2B5EF4-FFF2-40B4-BE49-F238E27FC236}">
                <a16:creationId xmlns:a16="http://schemas.microsoft.com/office/drawing/2014/main" id="{8A1C098F-BA60-6787-C34B-689B98E8EE39}"/>
              </a:ext>
            </a:extLst>
          </p:cNvPr>
          <p:cNvPicPr>
            <a:picLocks noChangeAspect="1"/>
          </p:cNvPicPr>
          <p:nvPr/>
        </p:nvPicPr>
        <p:blipFill rotWithShape="1">
          <a:blip r:embed="rId7">
            <a:extLst>
              <a:ext uri="{BEBA8EAE-BF5A-486C-A8C5-ECC9F3942E4B}">
                <a14:imgProps xmlns:a14="http://schemas.microsoft.com/office/drawing/2010/main">
                  <a14:imgLayer r:embed="rId6">
                    <a14:imgEffect>
                      <a14:backgroundRemoval t="62076" b="100000" l="44579" r="71069"/>
                    </a14:imgEffect>
                  </a14:imgLayer>
                </a14:imgProps>
              </a:ext>
              <a:ext uri="{28A0092B-C50C-407E-A947-70E740481C1C}">
                <a14:useLocalDpi xmlns:a14="http://schemas.microsoft.com/office/drawing/2010/main" val="0"/>
              </a:ext>
            </a:extLst>
          </a:blip>
          <a:srcRect l="41669" t="59273" r="29051" b="269"/>
          <a:stretch/>
        </p:blipFill>
        <p:spPr>
          <a:xfrm>
            <a:off x="7517855" y="2442414"/>
            <a:ext cx="4939642" cy="4436832"/>
          </a:xfrm>
          <a:prstGeom prst="rect">
            <a:avLst/>
          </a:prstGeom>
          <a:effectLst>
            <a:outerShdw blurRad="63500" sx="102000" sy="102000" algn="ctr" rotWithShape="0">
              <a:prstClr val="black">
                <a:alpha val="40000"/>
              </a:prstClr>
            </a:outerShdw>
          </a:effectLst>
        </p:spPr>
      </p:pic>
      <p:pic>
        <p:nvPicPr>
          <p:cNvPr id="14" name="Picture 13">
            <a:extLst>
              <a:ext uri="{FF2B5EF4-FFF2-40B4-BE49-F238E27FC236}">
                <a16:creationId xmlns:a16="http://schemas.microsoft.com/office/drawing/2014/main" id="{1BA50C77-9E70-114C-4C3E-D7621C63D996}"/>
              </a:ext>
            </a:extLst>
          </p:cNvPr>
          <p:cNvPicPr>
            <a:picLocks noChangeAspect="1"/>
          </p:cNvPicPr>
          <p:nvPr/>
        </p:nvPicPr>
        <p:blipFill>
          <a:blip r:embed="rId8"/>
          <a:stretch>
            <a:fillRect/>
          </a:stretch>
        </p:blipFill>
        <p:spPr>
          <a:xfrm>
            <a:off x="3312948" y="2341624"/>
            <a:ext cx="5261304" cy="2566638"/>
          </a:xfrm>
          <a:prstGeom prst="rect">
            <a:avLst/>
          </a:prstGeom>
        </p:spPr>
      </p:pic>
    </p:spTree>
    <p:extLst>
      <p:ext uri="{BB962C8B-B14F-4D97-AF65-F5344CB8AC3E}">
        <p14:creationId xmlns:p14="http://schemas.microsoft.com/office/powerpoint/2010/main" val="5800896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51DE8E34-2CC5-4A79-993E-15C99B4167E9}"/>
              </a:ext>
            </a:extLst>
          </p:cNvPr>
          <p:cNvSpPr txBox="1"/>
          <p:nvPr/>
        </p:nvSpPr>
        <p:spPr>
          <a:xfrm>
            <a:off x="3095182" y="779057"/>
            <a:ext cx="4010025" cy="4524315"/>
          </a:xfrm>
          <a:prstGeom prst="rect">
            <a:avLst/>
          </a:prstGeom>
          <a:noFill/>
        </p:spPr>
        <p:txBody>
          <a:bodyPr wrap="square" rtlCol="0">
            <a:spAutoFit/>
          </a:bodyPr>
          <a:lstStyle/>
          <a:p>
            <a:pPr algn="ctr"/>
            <a:r>
              <a:rPr lang="vi-VN" sz="2400" b="1" dirty="0">
                <a:latin typeface="Cambria" panose="02040503050406030204" pitchFamily="18" charset="0"/>
                <a:ea typeface="Cambria" panose="02040503050406030204" pitchFamily="18" charset="0"/>
                <a:cs typeface="Arial-Rounded" panose="020B0500000000000000" pitchFamily="34" charset="0"/>
              </a:rPr>
              <a:t>Hoa giấy</a:t>
            </a:r>
            <a:r>
              <a:rPr lang="en-US" sz="2400" b="1" dirty="0">
                <a:latin typeface="Cambria" panose="02040503050406030204" pitchFamily="18" charset="0"/>
                <a:ea typeface="Cambria" panose="02040503050406030204" pitchFamily="18" charset="0"/>
                <a:cs typeface="Arial-Rounded" panose="020B0500000000000000" pitchFamily="34" charset="0"/>
              </a:rPr>
              <a:t/>
            </a:r>
            <a:br>
              <a:rPr lang="en-US" sz="2400" b="1" dirty="0">
                <a:latin typeface="Cambria" panose="02040503050406030204" pitchFamily="18" charset="0"/>
                <a:ea typeface="Cambria" panose="02040503050406030204" pitchFamily="18" charset="0"/>
                <a:cs typeface="Arial-Rounded" panose="020B0500000000000000" pitchFamily="34" charset="0"/>
              </a:rPr>
            </a:br>
            <a:r>
              <a:rPr lang="vi-VN" sz="2400" b="1" dirty="0">
                <a:latin typeface="Cambria" panose="02040503050406030204" pitchFamily="18" charset="0"/>
                <a:ea typeface="Cambria" panose="02040503050406030204" pitchFamily="18" charset="0"/>
                <a:cs typeface="Arial-Rounded" panose="020B0500000000000000" pitchFamily="34" charset="0"/>
              </a:rPr>
              <a:t>(Trích)</a:t>
            </a:r>
            <a:endParaRPr lang="en-US" sz="2400" b="1" dirty="0">
              <a:latin typeface="Cambria" panose="02040503050406030204" pitchFamily="18" charset="0"/>
              <a:ea typeface="Cambria" panose="02040503050406030204" pitchFamily="18" charset="0"/>
              <a:cs typeface="Arial-Rounded" panose="020B0500000000000000" pitchFamily="34" charset="0"/>
            </a:endParaRPr>
          </a:p>
          <a:p>
            <a:endParaRPr lang="en-US" sz="2400" b="1" dirty="0">
              <a:latin typeface="Cambria" panose="02040503050406030204" pitchFamily="18" charset="0"/>
              <a:ea typeface="Cambria" panose="02040503050406030204" pitchFamily="18" charset="0"/>
              <a:cs typeface="Arial-Rounded" panose="020B0500000000000000" pitchFamily="34" charset="0"/>
            </a:endParaRPr>
          </a:p>
          <a:p>
            <a:r>
              <a:rPr lang="vi-VN" sz="2400" b="1" dirty="0">
                <a:latin typeface="Cambria" panose="02040503050406030204" pitchFamily="18" charset="0"/>
                <a:ea typeface="Cambria" panose="02040503050406030204" pitchFamily="18" charset="0"/>
                <a:cs typeface="Arial-Rounded" panose="020B0500000000000000" pitchFamily="34" charset="0"/>
              </a:rPr>
              <a:t>Ai bảo là giấy</a:t>
            </a:r>
            <a:endParaRPr lang="en-US" sz="2400" b="1" dirty="0">
              <a:latin typeface="Cambria" panose="02040503050406030204" pitchFamily="18" charset="0"/>
              <a:ea typeface="Cambria" panose="02040503050406030204" pitchFamily="18" charset="0"/>
              <a:cs typeface="Arial-Rounded" panose="020B0500000000000000" pitchFamily="34" charset="0"/>
            </a:endParaRPr>
          </a:p>
          <a:p>
            <a:r>
              <a:rPr lang="vi-VN" sz="2400" b="1" dirty="0">
                <a:latin typeface="Cambria" panose="02040503050406030204" pitchFamily="18" charset="0"/>
                <a:ea typeface="Cambria" panose="02040503050406030204" pitchFamily="18" charset="0"/>
                <a:cs typeface="Arial-Rounded" panose="020B0500000000000000" pitchFamily="34" charset="0"/>
              </a:rPr>
              <a:t>Nắng không bạc màu?</a:t>
            </a:r>
            <a:endParaRPr lang="en-US" sz="2400" b="1" dirty="0">
              <a:latin typeface="Cambria" panose="02040503050406030204" pitchFamily="18" charset="0"/>
              <a:ea typeface="Cambria" panose="02040503050406030204" pitchFamily="18" charset="0"/>
              <a:cs typeface="Arial-Rounded" panose="020B0500000000000000" pitchFamily="34" charset="0"/>
            </a:endParaRPr>
          </a:p>
          <a:p>
            <a:r>
              <a:rPr lang="vi-VN" sz="2400" b="1" dirty="0">
                <a:latin typeface="Cambria" panose="02040503050406030204" pitchFamily="18" charset="0"/>
                <a:ea typeface="Cambria" panose="02040503050406030204" pitchFamily="18" charset="0"/>
                <a:cs typeface="Arial-Rounded" panose="020B0500000000000000" pitchFamily="34" charset="0"/>
              </a:rPr>
              <a:t>Ai bảo là giấy</a:t>
            </a:r>
            <a:endParaRPr lang="en-US" sz="2400" b="1" dirty="0">
              <a:latin typeface="Cambria" panose="02040503050406030204" pitchFamily="18" charset="0"/>
              <a:ea typeface="Cambria" panose="02040503050406030204" pitchFamily="18" charset="0"/>
              <a:cs typeface="Arial-Rounded" panose="020B0500000000000000" pitchFamily="34" charset="0"/>
            </a:endParaRPr>
          </a:p>
          <a:p>
            <a:r>
              <a:rPr lang="vi-VN" sz="2400" b="1" dirty="0">
                <a:latin typeface="Cambria" panose="02040503050406030204" pitchFamily="18" charset="0"/>
                <a:ea typeface="Cambria" panose="02040503050406030204" pitchFamily="18" charset="0"/>
                <a:cs typeface="Arial-Rounded" panose="020B0500000000000000" pitchFamily="34" charset="0"/>
              </a:rPr>
              <a:t>Mưa không ướt nhòa?</a:t>
            </a:r>
            <a:endParaRPr lang="en-US" sz="2400" b="1" dirty="0">
              <a:latin typeface="Cambria" panose="02040503050406030204" pitchFamily="18" charset="0"/>
              <a:ea typeface="Cambria" panose="02040503050406030204" pitchFamily="18" charset="0"/>
              <a:cs typeface="Arial-Rounded" panose="020B0500000000000000" pitchFamily="34" charset="0"/>
            </a:endParaRPr>
          </a:p>
          <a:p>
            <a:endParaRPr lang="en-US" sz="2400" b="1" dirty="0">
              <a:latin typeface="Cambria" panose="02040503050406030204" pitchFamily="18" charset="0"/>
              <a:ea typeface="Cambria" panose="02040503050406030204" pitchFamily="18" charset="0"/>
              <a:cs typeface="Arial-Rounded" panose="020B0500000000000000" pitchFamily="34" charset="0"/>
            </a:endParaRPr>
          </a:p>
          <a:p>
            <a:r>
              <a:rPr lang="vi-VN" sz="2400" b="1" dirty="0">
                <a:latin typeface="Cambria" panose="02040503050406030204" pitchFamily="18" charset="0"/>
                <a:ea typeface="Cambria" panose="02040503050406030204" pitchFamily="18" charset="0"/>
                <a:cs typeface="Arial-Rounded" panose="020B0500000000000000" pitchFamily="34" charset="0"/>
              </a:rPr>
              <a:t>Mỏng như là giấy</a:t>
            </a:r>
            <a:endParaRPr lang="en-US" sz="2400" b="1" dirty="0">
              <a:latin typeface="Cambria" panose="02040503050406030204" pitchFamily="18" charset="0"/>
              <a:ea typeface="Cambria" panose="02040503050406030204" pitchFamily="18" charset="0"/>
              <a:cs typeface="Arial-Rounded" panose="020B0500000000000000" pitchFamily="34" charset="0"/>
            </a:endParaRPr>
          </a:p>
          <a:p>
            <a:r>
              <a:rPr lang="vi-VN" sz="2400" b="1" dirty="0">
                <a:latin typeface="Cambria" panose="02040503050406030204" pitchFamily="18" charset="0"/>
                <a:ea typeface="Cambria" panose="02040503050406030204" pitchFamily="18" charset="0"/>
                <a:cs typeface="Arial-Rounded" panose="020B0500000000000000" pitchFamily="34" charset="0"/>
              </a:rPr>
              <a:t>Mưa nắng nào phai,</a:t>
            </a:r>
            <a:endParaRPr lang="en-US" sz="2400" b="1" dirty="0">
              <a:latin typeface="Cambria" panose="02040503050406030204" pitchFamily="18" charset="0"/>
              <a:ea typeface="Cambria" panose="02040503050406030204" pitchFamily="18" charset="0"/>
              <a:cs typeface="Arial-Rounded" panose="020B0500000000000000" pitchFamily="34" charset="0"/>
            </a:endParaRPr>
          </a:p>
          <a:p>
            <a:r>
              <a:rPr lang="vi-VN" sz="2400" b="1" dirty="0">
                <a:latin typeface="Cambria" panose="02040503050406030204" pitchFamily="18" charset="0"/>
                <a:ea typeface="Cambria" panose="02040503050406030204" pitchFamily="18" charset="0"/>
                <a:cs typeface="Arial-Rounded" panose="020B0500000000000000" pitchFamily="34" charset="0"/>
              </a:rPr>
              <a:t>Tên nghe rất mỏng</a:t>
            </a:r>
            <a:endParaRPr lang="en-US" sz="2400" b="1" dirty="0">
              <a:latin typeface="Cambria" panose="02040503050406030204" pitchFamily="18" charset="0"/>
              <a:ea typeface="Cambria" panose="02040503050406030204" pitchFamily="18" charset="0"/>
              <a:cs typeface="Arial-Rounded" panose="020B0500000000000000" pitchFamily="34" charset="0"/>
            </a:endParaRPr>
          </a:p>
          <a:p>
            <a:r>
              <a:rPr lang="vi-VN" sz="2400" b="1" dirty="0">
                <a:latin typeface="Cambria" panose="02040503050406030204" pitchFamily="18" charset="0"/>
                <a:ea typeface="Cambria" panose="02040503050406030204" pitchFamily="18" charset="0"/>
                <a:cs typeface="Arial-Rounded" panose="020B0500000000000000" pitchFamily="34" charset="0"/>
              </a:rPr>
              <a:t>Nhưng mà dẻo dai.</a:t>
            </a:r>
          </a:p>
        </p:txBody>
      </p:sp>
      <p:pic>
        <p:nvPicPr>
          <p:cNvPr id="4" name="Picture 3">
            <a:extLst>
              <a:ext uri="{FF2B5EF4-FFF2-40B4-BE49-F238E27FC236}">
                <a16:creationId xmlns:a16="http://schemas.microsoft.com/office/drawing/2014/main" id="{8455D808-D8E9-6F37-EDD9-B9E1CA9DD24F}"/>
              </a:ext>
            </a:extLst>
          </p:cNvPr>
          <p:cNvPicPr>
            <a:picLocks noChangeAspect="1"/>
          </p:cNvPicPr>
          <p:nvPr/>
        </p:nvPicPr>
        <p:blipFill>
          <a:blip r:embed="rId2"/>
          <a:stretch>
            <a:fillRect/>
          </a:stretch>
        </p:blipFill>
        <p:spPr>
          <a:xfrm>
            <a:off x="6389958" y="1141559"/>
            <a:ext cx="5258674" cy="4918999"/>
          </a:xfrm>
          <a:prstGeom prst="rect">
            <a:avLst/>
          </a:prstGeom>
        </p:spPr>
      </p:pic>
    </p:spTree>
    <p:extLst>
      <p:ext uri="{BB962C8B-B14F-4D97-AF65-F5344CB8AC3E}">
        <p14:creationId xmlns:p14="http://schemas.microsoft.com/office/powerpoint/2010/main" val="39048018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68866" y="1946164"/>
            <a:ext cx="10299627" cy="4392692"/>
          </a:xfrm>
          <a:prstGeom prst="roundRect">
            <a:avLst/>
          </a:prstGeom>
          <a:solidFill>
            <a:srgbClr val="FFE1D9"/>
          </a:solidFill>
          <a:ln>
            <a:noFill/>
            <a:miter lim="800000"/>
          </a:ln>
        </p:spPr>
        <p:txBody>
          <a:bodyPr wrap="square" rtlCol="0">
            <a:spAutoFit/>
          </a:bodyPr>
          <a:lstStyle/>
          <a:p>
            <a:pPr lvl="0" algn="ctr" defTabSz="457200"/>
            <a:r>
              <a:rPr lang="vi-VN" sz="2800" b="1" dirty="0">
                <a:solidFill>
                  <a:srgbClr val="000000"/>
                </a:solidFill>
                <a:latin typeface="Cambria" panose="02040503050406030204" pitchFamily="18" charset="0"/>
                <a:ea typeface="Cambria" panose="02040503050406030204" pitchFamily="18" charset="0"/>
                <a:cs typeface="Calibri" panose="020F0502020204030204" pitchFamily="34" charset="0"/>
              </a:rPr>
              <a:t>Đàn kiến</a:t>
            </a:r>
            <a:endParaRPr lang="en-US" sz="2800" b="1" dirty="0">
              <a:solidFill>
                <a:srgbClr val="000000"/>
              </a:solidFill>
              <a:latin typeface="Cambria" panose="02040503050406030204" pitchFamily="18" charset="0"/>
              <a:ea typeface="Cambria" panose="02040503050406030204" pitchFamily="18" charset="0"/>
              <a:cs typeface="Calibri" panose="020F0502020204030204" pitchFamily="34" charset="0"/>
            </a:endParaRPr>
          </a:p>
          <a:p>
            <a:pPr lvl="0" algn="just" defTabSz="457200"/>
            <a:r>
              <a:rPr lang="vi-VN" sz="2800" dirty="0">
                <a:solidFill>
                  <a:srgbClr val="000000"/>
                </a:solidFill>
                <a:latin typeface="Cambria" panose="02040503050406030204" pitchFamily="18" charset="0"/>
                <a:ea typeface="Cambria" panose="02040503050406030204" pitchFamily="18" charset="0"/>
                <a:cs typeface="Calibri" panose="020F0502020204030204" pitchFamily="34" charset="0"/>
              </a:rPr>
              <a:t>Một con kiến phát hiện mẩu bánh rơi. Nó bò quanh mẩu bánh. Kiến nhận ra một mình nó không thể mang nổi mẩu bánh. Nó quay đầu, chạy nhanh về tổ. Gặp những con kiến trong đàn, nó chạm râu để báo tin. Lát sau, cả đàn kiến xúm xít, khiêng được mẩu bánh về tổ.</a:t>
            </a:r>
            <a:endParaRPr lang="en-US" sz="2800" dirty="0">
              <a:solidFill>
                <a:srgbClr val="000000"/>
              </a:solidFill>
              <a:latin typeface="Cambria" panose="02040503050406030204" pitchFamily="18" charset="0"/>
              <a:ea typeface="Cambria" panose="02040503050406030204" pitchFamily="18" charset="0"/>
              <a:cs typeface="Calibri" panose="020F0502020204030204" pitchFamily="34" charset="0"/>
            </a:endParaRPr>
          </a:p>
          <a:p>
            <a:pPr lvl="0" algn="r" defTabSz="457200"/>
            <a:r>
              <a:rPr lang="vi-VN" sz="2800" dirty="0">
                <a:solidFill>
                  <a:srgbClr val="000000"/>
                </a:solidFill>
                <a:latin typeface="Cambria" panose="02040503050406030204" pitchFamily="18" charset="0"/>
                <a:ea typeface="Cambria" panose="02040503050406030204" pitchFamily="18" charset="0"/>
                <a:cs typeface="Calibri" panose="020F0502020204030204" pitchFamily="34" charset="0"/>
              </a:rPr>
              <a:t>(Theo Ông ơi! Vì sao lại thế?, NXB Khoa học và Kĩ thuật, 1996)</a:t>
            </a:r>
            <a:endParaRPr lang="en-US" sz="2800" dirty="0">
              <a:solidFill>
                <a:srgbClr val="000000"/>
              </a:solidFill>
              <a:latin typeface="Cambria" panose="02040503050406030204" pitchFamily="18" charset="0"/>
              <a:ea typeface="Cambria" panose="02040503050406030204" pitchFamily="18" charset="0"/>
              <a:cs typeface="Calibri" panose="020F0502020204030204" pitchFamily="34" charset="0"/>
            </a:endParaRPr>
          </a:p>
          <a:p>
            <a:pPr marL="457200" lvl="0" indent="-457200" algn="just" defTabSz="457200">
              <a:buAutoNum type="alphaLcPeriod"/>
            </a:pPr>
            <a:r>
              <a:rPr lang="vi-VN" sz="2800" dirty="0">
                <a:solidFill>
                  <a:srgbClr val="000000"/>
                </a:solidFill>
                <a:latin typeface="Cambria" panose="02040503050406030204" pitchFamily="18" charset="0"/>
                <a:ea typeface="Cambria" panose="02040503050406030204" pitchFamily="18" charset="0"/>
                <a:cs typeface="Calibri" panose="020F0502020204030204" pitchFamily="34" charset="0"/>
              </a:rPr>
              <a:t>Khi phát hiện mẩu bánh rơi, kiến (...)</a:t>
            </a:r>
            <a:endParaRPr lang="en-US" sz="2800" dirty="0">
              <a:solidFill>
                <a:srgbClr val="000000"/>
              </a:solidFill>
              <a:latin typeface="Cambria" panose="02040503050406030204" pitchFamily="18" charset="0"/>
              <a:ea typeface="Cambria" panose="02040503050406030204" pitchFamily="18" charset="0"/>
              <a:cs typeface="Calibri" panose="020F0502020204030204" pitchFamily="34" charset="0"/>
            </a:endParaRPr>
          </a:p>
          <a:p>
            <a:pPr lvl="0" algn="just" defTabSz="457200"/>
            <a:r>
              <a:rPr lang="vi-VN" sz="2800" dirty="0">
                <a:solidFill>
                  <a:srgbClr val="000000"/>
                </a:solidFill>
                <a:latin typeface="Cambria" panose="02040503050406030204" pitchFamily="18" charset="0"/>
                <a:ea typeface="Cambria" panose="02040503050406030204" pitchFamily="18" charset="0"/>
                <a:cs typeface="Calibri" panose="020F0502020204030204" pitchFamily="34" charset="0"/>
              </a:rPr>
              <a:t>b. Kiến báo tin cho nhau bằng cách (...)</a:t>
            </a:r>
          </a:p>
        </p:txBody>
      </p:sp>
      <p:grpSp>
        <p:nvGrpSpPr>
          <p:cNvPr id="9" name="Group 8"/>
          <p:cNvGrpSpPr/>
          <p:nvPr/>
        </p:nvGrpSpPr>
        <p:grpSpPr>
          <a:xfrm>
            <a:off x="1042893" y="209403"/>
            <a:ext cx="10086974" cy="1245055"/>
            <a:chOff x="-780809" y="-41802"/>
            <a:chExt cx="11631391" cy="1245055"/>
          </a:xfrm>
        </p:grpSpPr>
        <p:sp>
          <p:nvSpPr>
            <p:cNvPr id="10" name="Rectangle 9"/>
            <p:cNvSpPr/>
            <p:nvPr/>
          </p:nvSpPr>
          <p:spPr>
            <a:xfrm>
              <a:off x="-312717" y="376907"/>
              <a:ext cx="11163299" cy="826346"/>
            </a:xfrm>
            <a:prstGeom prst="rect">
              <a:avLst/>
            </a:prstGeom>
            <a:noFill/>
            <a:ln w="28575" cap="flat" cmpd="sng" algn="ctr">
              <a:solidFill>
                <a:srgbClr val="70AD47"/>
              </a:solidFill>
              <a:prstDash val="lgDash"/>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Dựa vào bài đọc, hoàn thiện những câu ở </a:t>
              </a:r>
              <a:r>
                <a:rPr lang="en-US" sz="3600" dirty="0" err="1">
                  <a:solidFill>
                    <a:srgbClr val="000000"/>
                  </a:solidFill>
                  <a:latin typeface="Cambria" panose="02040503050406030204" pitchFamily="18" charset="0"/>
                  <a:ea typeface="Cambria" panose="02040503050406030204" pitchFamily="18" charset="0"/>
                  <a:cs typeface="Calibri" panose="020F0502020204030204" pitchFamily="34" charset="0"/>
                </a:rPr>
                <a:t>dưới</a:t>
              </a:r>
              <a:endParaRPr kumimoji="0" lang="vi-VN"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1" name="Oval 10"/>
            <p:cNvSpPr/>
            <p:nvPr/>
          </p:nvSpPr>
          <p:spPr>
            <a:xfrm>
              <a:off x="-780809" y="-41802"/>
              <a:ext cx="782417" cy="645543"/>
            </a:xfrm>
            <a:prstGeom prst="ellipse">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2</a:t>
              </a:r>
            </a:p>
          </p:txBody>
        </p:sp>
      </p:grpSp>
    </p:spTree>
    <p:extLst>
      <p:ext uri="{BB962C8B-B14F-4D97-AF65-F5344CB8AC3E}">
        <p14:creationId xmlns:p14="http://schemas.microsoft.com/office/powerpoint/2010/main" val="3127674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53975" y="989456"/>
            <a:ext cx="9172575" cy="715089"/>
          </a:xfrm>
          <a:prstGeom prst="roundRect">
            <a:avLst/>
          </a:prstGeom>
          <a:solidFill>
            <a:srgbClr val="FFE1D9"/>
          </a:solidFill>
          <a:ln>
            <a:noFill/>
            <a:miter lim="800000"/>
          </a:ln>
        </p:spPr>
        <p:txBody>
          <a:bodyPr wrap="square" rtlCol="0">
            <a:spAutoFit/>
          </a:bodyPr>
          <a:lstStyle/>
          <a:p>
            <a:pPr lvl="0" algn="just" defTabSz="457200"/>
            <a:r>
              <a:rPr lang="en-US" sz="3600" dirty="0">
                <a:solidFill>
                  <a:srgbClr val="000000"/>
                </a:solidFill>
                <a:latin typeface="Cambria" panose="02040503050406030204" pitchFamily="18" charset="0"/>
                <a:ea typeface="Cambria" panose="02040503050406030204" pitchFamily="18" charset="0"/>
                <a:cs typeface="Calibri" panose="020F0502020204030204" pitchFamily="34" charset="0"/>
              </a:rPr>
              <a:t>a) </a:t>
            </a:r>
            <a:r>
              <a:rPr lang="vi-VN" sz="3600" dirty="0">
                <a:solidFill>
                  <a:srgbClr val="000000"/>
                </a:solidFill>
                <a:latin typeface="Cambria" panose="02040503050406030204" pitchFamily="18" charset="0"/>
                <a:ea typeface="Cambria" panose="02040503050406030204" pitchFamily="18" charset="0"/>
                <a:cs typeface="Calibri" panose="020F0502020204030204" pitchFamily="34" charset="0"/>
              </a:rPr>
              <a:t>Khi phát hiện mẩu bánh rơi, kiến (...)</a:t>
            </a:r>
          </a:p>
        </p:txBody>
      </p:sp>
      <p:sp>
        <p:nvSpPr>
          <p:cNvPr id="2" name="TextBox 1">
            <a:extLst>
              <a:ext uri="{FF2B5EF4-FFF2-40B4-BE49-F238E27FC236}">
                <a16:creationId xmlns:a16="http://schemas.microsoft.com/office/drawing/2014/main" id="{9DB3A18E-1861-8D94-A064-ABEBD94263A5}"/>
              </a:ext>
            </a:extLst>
          </p:cNvPr>
          <p:cNvSpPr txBox="1"/>
          <p:nvPr/>
        </p:nvSpPr>
        <p:spPr>
          <a:xfrm>
            <a:off x="1818168" y="1998921"/>
            <a:ext cx="9760688" cy="584775"/>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bò</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quanh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mẩu</a:t>
            </a:r>
            <a:r>
              <a:rPr lang="en-US" sz="3200" dirty="0">
                <a:solidFill>
                  <a:srgbClr val="FF0000"/>
                </a:solidFill>
                <a:latin typeface="Cambria" panose="02040503050406030204" pitchFamily="18" charset="0"/>
                <a:ea typeface="Cambria" panose="02040503050406030204" pitchFamily="18" charset="0"/>
              </a:rPr>
              <a:t> bánh, </a:t>
            </a:r>
            <a:r>
              <a:rPr lang="en-US" sz="3200" dirty="0" err="1">
                <a:solidFill>
                  <a:srgbClr val="FF0000"/>
                </a:solidFill>
                <a:latin typeface="Cambria" panose="02040503050406030204" pitchFamily="18" charset="0"/>
                <a:ea typeface="Cambria" panose="02040503050406030204" pitchFamily="18" charset="0"/>
              </a:rPr>
              <a:t>sau</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đó</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chạy</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nhanh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về</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tổ</a:t>
            </a:r>
            <a:r>
              <a:rPr lang="en-US" sz="3200" dirty="0">
                <a:solidFill>
                  <a:srgbClr val="FF0000"/>
                </a:solidFill>
                <a:latin typeface="Cambria" panose="02040503050406030204" pitchFamily="18" charset="0"/>
                <a:ea typeface="Cambria" panose="02040503050406030204" pitchFamily="18" charset="0"/>
              </a:rPr>
              <a:t>.</a:t>
            </a:r>
          </a:p>
        </p:txBody>
      </p:sp>
      <p:sp>
        <p:nvSpPr>
          <p:cNvPr id="3" name="TextBox 2">
            <a:extLst>
              <a:ext uri="{FF2B5EF4-FFF2-40B4-BE49-F238E27FC236}">
                <a16:creationId xmlns:a16="http://schemas.microsoft.com/office/drawing/2014/main" id="{C7146E89-B962-26C3-BFD2-13C015286F2A}"/>
              </a:ext>
            </a:extLst>
          </p:cNvPr>
          <p:cNvSpPr txBox="1"/>
          <p:nvPr/>
        </p:nvSpPr>
        <p:spPr>
          <a:xfrm>
            <a:off x="1253975" y="3094703"/>
            <a:ext cx="9172575" cy="715089"/>
          </a:xfrm>
          <a:prstGeom prst="roundRect">
            <a:avLst/>
          </a:prstGeom>
          <a:solidFill>
            <a:srgbClr val="FFE1D9"/>
          </a:solidFill>
          <a:ln>
            <a:noFill/>
            <a:miter lim="800000"/>
          </a:ln>
        </p:spPr>
        <p:txBody>
          <a:bodyPr wrap="square" rtlCol="0">
            <a:spAutoFit/>
          </a:bodyPr>
          <a:lstStyle/>
          <a:p>
            <a:pPr lvl="0" algn="just" defTabSz="457200"/>
            <a:r>
              <a:rPr lang="en-US" sz="3600" dirty="0">
                <a:solidFill>
                  <a:srgbClr val="000000"/>
                </a:solidFill>
                <a:latin typeface="Cambria" panose="02040503050406030204" pitchFamily="18" charset="0"/>
                <a:ea typeface="Cambria" panose="02040503050406030204" pitchFamily="18" charset="0"/>
                <a:cs typeface="Calibri" panose="020F0502020204030204" pitchFamily="34" charset="0"/>
              </a:rPr>
              <a:t>b. </a:t>
            </a:r>
            <a:r>
              <a:rPr lang="en-US" sz="3600" dirty="0" err="1">
                <a:solidFill>
                  <a:srgbClr val="000000"/>
                </a:solidFill>
                <a:latin typeface="Cambria" panose="02040503050406030204" pitchFamily="18" charset="0"/>
                <a:ea typeface="Cambria" panose="02040503050406030204" pitchFamily="18" charset="0"/>
                <a:cs typeface="Calibri" panose="020F0502020204030204" pitchFamily="34" charset="0"/>
              </a:rPr>
              <a:t>Kiến</a:t>
            </a:r>
            <a:r>
              <a:rPr lang="en-US" sz="36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n-US" sz="3600" dirty="0" err="1">
                <a:solidFill>
                  <a:srgbClr val="000000"/>
                </a:solidFill>
                <a:latin typeface="Cambria" panose="02040503050406030204" pitchFamily="18" charset="0"/>
                <a:ea typeface="Cambria" panose="02040503050406030204" pitchFamily="18" charset="0"/>
                <a:cs typeface="Calibri" panose="020F0502020204030204" pitchFamily="34" charset="0"/>
              </a:rPr>
              <a:t>báo</a:t>
            </a:r>
            <a:r>
              <a:rPr lang="en-US" sz="3600" dirty="0">
                <a:solidFill>
                  <a:srgbClr val="000000"/>
                </a:solidFill>
                <a:latin typeface="Cambria" panose="02040503050406030204" pitchFamily="18" charset="0"/>
                <a:ea typeface="Cambria" panose="02040503050406030204" pitchFamily="18" charset="0"/>
                <a:cs typeface="Calibri" panose="020F0502020204030204" pitchFamily="34" charset="0"/>
              </a:rPr>
              <a:t> tin </a:t>
            </a:r>
            <a:r>
              <a:rPr lang="en-US" sz="3600" dirty="0" err="1">
                <a:solidFill>
                  <a:srgbClr val="000000"/>
                </a:solidFill>
                <a:latin typeface="Cambria" panose="02040503050406030204" pitchFamily="18" charset="0"/>
                <a:ea typeface="Cambria" panose="02040503050406030204" pitchFamily="18" charset="0"/>
                <a:cs typeface="Calibri" panose="020F0502020204030204" pitchFamily="34" charset="0"/>
              </a:rPr>
              <a:t>cho</a:t>
            </a:r>
            <a:r>
              <a:rPr lang="en-US" sz="36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n-US" sz="3600" dirty="0" err="1">
                <a:solidFill>
                  <a:srgbClr val="000000"/>
                </a:solidFill>
                <a:latin typeface="Cambria" panose="02040503050406030204" pitchFamily="18" charset="0"/>
                <a:ea typeface="Cambria" panose="02040503050406030204" pitchFamily="18" charset="0"/>
                <a:cs typeface="Calibri" panose="020F0502020204030204" pitchFamily="34" charset="0"/>
              </a:rPr>
              <a:t>nhau</a:t>
            </a:r>
            <a:r>
              <a:rPr lang="en-US" sz="36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n-US" sz="3600" dirty="0" err="1">
                <a:solidFill>
                  <a:srgbClr val="000000"/>
                </a:solidFill>
                <a:latin typeface="Cambria" panose="02040503050406030204" pitchFamily="18" charset="0"/>
                <a:ea typeface="Cambria" panose="02040503050406030204" pitchFamily="18" charset="0"/>
                <a:cs typeface="Calibri" panose="020F0502020204030204" pitchFamily="34" charset="0"/>
              </a:rPr>
              <a:t>bằng</a:t>
            </a:r>
            <a:r>
              <a:rPr lang="en-US" sz="36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n-US" sz="3600" dirty="0" err="1">
                <a:solidFill>
                  <a:srgbClr val="000000"/>
                </a:solidFill>
                <a:latin typeface="Cambria" panose="02040503050406030204" pitchFamily="18" charset="0"/>
                <a:ea typeface="Cambria" panose="02040503050406030204" pitchFamily="18" charset="0"/>
                <a:cs typeface="Calibri" panose="020F0502020204030204" pitchFamily="34" charset="0"/>
              </a:rPr>
              <a:t>cách</a:t>
            </a:r>
            <a:r>
              <a:rPr lang="en-US" sz="3600" dirty="0">
                <a:solidFill>
                  <a:srgbClr val="000000"/>
                </a:solidFill>
                <a:latin typeface="Cambria" panose="02040503050406030204" pitchFamily="18" charset="0"/>
                <a:ea typeface="Cambria" panose="02040503050406030204" pitchFamily="18" charset="0"/>
                <a:cs typeface="Calibri" panose="020F0502020204030204" pitchFamily="34" charset="0"/>
              </a:rPr>
              <a:t> (...)</a:t>
            </a:r>
          </a:p>
        </p:txBody>
      </p:sp>
      <p:sp>
        <p:nvSpPr>
          <p:cNvPr id="4" name="TextBox 3">
            <a:extLst>
              <a:ext uri="{FF2B5EF4-FFF2-40B4-BE49-F238E27FC236}">
                <a16:creationId xmlns:a16="http://schemas.microsoft.com/office/drawing/2014/main" id="{4F152278-F71A-B700-B286-8B1D3CE04527}"/>
              </a:ext>
            </a:extLst>
          </p:cNvPr>
          <p:cNvSpPr txBox="1"/>
          <p:nvPr/>
        </p:nvSpPr>
        <p:spPr>
          <a:xfrm>
            <a:off x="1637414" y="4316819"/>
            <a:ext cx="9760688"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chạm</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râu</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vào</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những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chú</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kiến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khác</a:t>
            </a:r>
            <a:r>
              <a:rPr lang="en-US" sz="3200"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996173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091444" y="466467"/>
            <a:ext cx="1819719" cy="715089"/>
          </a:xfrm>
          <a:prstGeom prst="roundRect">
            <a:avLst/>
          </a:prstGeom>
          <a:solidFill>
            <a:srgbClr val="FFE1D9"/>
          </a:solidFill>
          <a:ln>
            <a:noFill/>
            <a:miter lim="800000"/>
          </a:ln>
        </p:spPr>
        <p:txBody>
          <a:bodyPr wrap="square" rtlCol="0">
            <a:spAutoFit/>
          </a:bodyPr>
          <a:lstStyle/>
          <a:p>
            <a:pPr lvl="0" algn="ctr" defTabSz="457200"/>
            <a:r>
              <a:rPr lang="en-US" sz="3600" dirty="0">
                <a:solidFill>
                  <a:srgbClr val="000000"/>
                </a:solidFill>
                <a:latin typeface="Cambria" panose="02040503050406030204" pitchFamily="18" charset="0"/>
                <a:ea typeface="Cambria" panose="02040503050406030204" pitchFamily="18" charset="0"/>
                <a:cs typeface="Calibri" panose="020F0502020204030204" pitchFamily="34" charset="0"/>
              </a:rPr>
              <a:t>3. </a:t>
            </a:r>
            <a:r>
              <a:rPr lang="en-US" sz="3600" dirty="0" err="1">
                <a:solidFill>
                  <a:srgbClr val="000000"/>
                </a:solidFill>
                <a:latin typeface="Cambria" panose="02040503050406030204" pitchFamily="18" charset="0"/>
                <a:ea typeface="Cambria" panose="02040503050406030204" pitchFamily="18" charset="0"/>
                <a:cs typeface="Calibri" panose="020F0502020204030204" pitchFamily="34" charset="0"/>
              </a:rPr>
              <a:t>Viết</a:t>
            </a:r>
            <a:endParaRPr lang="vi-VN" sz="3600" dirty="0">
              <a:solidFill>
                <a:srgbClr val="000000"/>
              </a:solidFill>
              <a:latin typeface="Cambria" panose="02040503050406030204" pitchFamily="18" charset="0"/>
              <a:ea typeface="Cambria" panose="02040503050406030204" pitchFamily="18" charset="0"/>
              <a:cs typeface="Calibri" panose="020F0502020204030204" pitchFamily="34" charset="0"/>
            </a:endParaRPr>
          </a:p>
        </p:txBody>
      </p:sp>
      <p:sp>
        <p:nvSpPr>
          <p:cNvPr id="2" name="TextBox 1">
            <a:extLst>
              <a:ext uri="{FF2B5EF4-FFF2-40B4-BE49-F238E27FC236}">
                <a16:creationId xmlns:a16="http://schemas.microsoft.com/office/drawing/2014/main" id="{E3A55296-D4F7-F289-6EEF-492EA5114BED}"/>
              </a:ext>
            </a:extLst>
          </p:cNvPr>
          <p:cNvSpPr txBox="1"/>
          <p:nvPr/>
        </p:nvSpPr>
        <p:spPr>
          <a:xfrm>
            <a:off x="978195" y="1701209"/>
            <a:ext cx="10154093" cy="1077218"/>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Đào </a:t>
            </a:r>
            <a:r>
              <a:rPr lang="en-US" sz="3200" dirty="0" err="1">
                <a:latin typeface="Cambria" panose="02040503050406030204" pitchFamily="18" charset="0"/>
                <a:ea typeface="Cambria" panose="02040503050406030204" pitchFamily="18" charset="0"/>
              </a:rPr>
              <a:t>lốm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đốm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những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nụ</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phớt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hồng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Mùa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xuân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đã</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đến</a:t>
            </a:r>
            <a:r>
              <a:rPr lang="en-US" sz="3200" dirty="0">
                <a:latin typeface="Cambria" panose="02040503050406030204" pitchFamily="18" charset="0"/>
                <a:ea typeface="Cambria" panose="02040503050406030204" pitchFamily="18" charset="0"/>
              </a:rPr>
              <a:t>.</a:t>
            </a:r>
          </a:p>
          <a:p>
            <a:pPr algn="r"/>
            <a:r>
              <a:rPr lang="en-US" sz="3200" dirty="0">
                <a:latin typeface="Cambria" panose="02040503050406030204" pitchFamily="18" charset="0"/>
                <a:ea typeface="Cambria" panose="02040503050406030204" pitchFamily="18" charset="0"/>
              </a:rPr>
              <a:t>(Theo Vũ Tú Nam)</a:t>
            </a:r>
          </a:p>
        </p:txBody>
      </p:sp>
      <p:pic>
        <p:nvPicPr>
          <p:cNvPr id="7" name="Picture 6">
            <a:extLst>
              <a:ext uri="{FF2B5EF4-FFF2-40B4-BE49-F238E27FC236}">
                <a16:creationId xmlns:a16="http://schemas.microsoft.com/office/drawing/2014/main" id="{C7B33D08-E0D3-43DE-0677-FE144EB9F859}"/>
              </a:ext>
            </a:extLst>
          </p:cNvPr>
          <p:cNvPicPr>
            <a:picLocks noChangeAspect="1"/>
          </p:cNvPicPr>
          <p:nvPr/>
        </p:nvPicPr>
        <p:blipFill>
          <a:blip r:embed="rId2"/>
          <a:stretch>
            <a:fillRect/>
          </a:stretch>
        </p:blipFill>
        <p:spPr>
          <a:xfrm>
            <a:off x="2923953" y="2733953"/>
            <a:ext cx="5055006" cy="3717129"/>
          </a:xfrm>
          <a:prstGeom prst="rect">
            <a:avLst/>
          </a:prstGeom>
        </p:spPr>
      </p:pic>
    </p:spTree>
    <p:extLst>
      <p:ext uri="{BB962C8B-B14F-4D97-AF65-F5344CB8AC3E}">
        <p14:creationId xmlns:p14="http://schemas.microsoft.com/office/powerpoint/2010/main" val="6174831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C0230-8A9B-F500-87B4-65316A5A121E}"/>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E428BDA2-E460-1FFB-82D2-21D042CD263E}"/>
              </a:ext>
            </a:extLst>
          </p:cNvPr>
          <p:cNvGrpSpPr/>
          <p:nvPr/>
        </p:nvGrpSpPr>
        <p:grpSpPr>
          <a:xfrm>
            <a:off x="1042893" y="209403"/>
            <a:ext cx="10086974" cy="1245055"/>
            <a:chOff x="-780809" y="-41802"/>
            <a:chExt cx="11631391" cy="1245055"/>
          </a:xfrm>
        </p:grpSpPr>
        <p:sp>
          <p:nvSpPr>
            <p:cNvPr id="10" name="Rectangle 9">
              <a:extLst>
                <a:ext uri="{FF2B5EF4-FFF2-40B4-BE49-F238E27FC236}">
                  <a16:creationId xmlns:a16="http://schemas.microsoft.com/office/drawing/2014/main" id="{93D843EE-43A0-4468-C30F-4596B6F0E01B}"/>
                </a:ext>
              </a:extLst>
            </p:cNvPr>
            <p:cNvSpPr/>
            <p:nvPr/>
          </p:nvSpPr>
          <p:spPr>
            <a:xfrm>
              <a:off x="-312717" y="376907"/>
              <a:ext cx="11163299" cy="826346"/>
            </a:xfrm>
            <a:prstGeom prst="rect">
              <a:avLst/>
            </a:prstGeom>
            <a:noFill/>
            <a:ln w="28575" cap="flat" cmpd="sng" algn="ctr">
              <a:solidFill>
                <a:srgbClr val="70AD47"/>
              </a:solidFill>
              <a:prstDash val="lgDash"/>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Chọn chữ phù hợp điền vào chỗ trống</a:t>
              </a:r>
            </a:p>
          </p:txBody>
        </p:sp>
        <p:sp>
          <p:nvSpPr>
            <p:cNvPr id="11" name="Oval 10">
              <a:extLst>
                <a:ext uri="{FF2B5EF4-FFF2-40B4-BE49-F238E27FC236}">
                  <a16:creationId xmlns:a16="http://schemas.microsoft.com/office/drawing/2014/main" id="{81CB444D-1E97-2D6F-B0D6-C6865EA0C950}"/>
                </a:ext>
              </a:extLst>
            </p:cNvPr>
            <p:cNvSpPr/>
            <p:nvPr/>
          </p:nvSpPr>
          <p:spPr>
            <a:xfrm>
              <a:off x="-780809" y="-41802"/>
              <a:ext cx="782417" cy="645543"/>
            </a:xfrm>
            <a:prstGeom prst="ellipse">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4</a:t>
              </a:r>
            </a:p>
          </p:txBody>
        </p:sp>
      </p:grpSp>
      <p:sp>
        <p:nvSpPr>
          <p:cNvPr id="3" name="TextBox 2">
            <a:extLst>
              <a:ext uri="{FF2B5EF4-FFF2-40B4-BE49-F238E27FC236}">
                <a16:creationId xmlns:a16="http://schemas.microsoft.com/office/drawing/2014/main" id="{68807F99-6351-60D3-4F1F-0D305603AA08}"/>
              </a:ext>
            </a:extLst>
          </p:cNvPr>
          <p:cNvSpPr txBox="1"/>
          <p:nvPr/>
        </p:nvSpPr>
        <p:spPr>
          <a:xfrm>
            <a:off x="1190847" y="1945758"/>
            <a:ext cx="3817088" cy="4352345"/>
          </a:xfrm>
          <a:prstGeom prst="rect">
            <a:avLst/>
          </a:prstGeom>
          <a:noFill/>
        </p:spPr>
        <p:txBody>
          <a:bodyPr wrap="square">
            <a:spAutoFit/>
          </a:bodyPr>
          <a:lstStyle/>
          <a:p>
            <a:pPr marL="342900" indent="-342900">
              <a:lnSpc>
                <a:spcPct val="200000"/>
              </a:lnSpc>
              <a:buAutoNum type="alphaLcPeriod"/>
            </a:pPr>
            <a:r>
              <a:rPr lang="en-US" sz="3600" dirty="0">
                <a:latin typeface="Cambria" panose="02040503050406030204" pitchFamily="18" charset="0"/>
                <a:ea typeface="Cambria" panose="02040503050406030204" pitchFamily="18" charset="0"/>
              </a:rPr>
              <a:t>c hay k?</a:t>
            </a:r>
          </a:p>
          <a:p>
            <a:pPr>
              <a:lnSpc>
                <a:spcPct val="200000"/>
              </a:lnSpc>
            </a:pPr>
            <a:r>
              <a:rPr lang="en-US" sz="3600" dirty="0">
                <a:latin typeface="Cambria" panose="02040503050406030204" pitchFamily="18" charset="0"/>
                <a:ea typeface="Cambria" panose="02040503050406030204" pitchFamily="18" charset="0"/>
              </a:rPr>
              <a:t>b. ng hay </a:t>
            </a:r>
            <a:r>
              <a:rPr lang="en-US" sz="3600" dirty="0" err="1">
                <a:latin typeface="Cambria" panose="02040503050406030204" pitchFamily="18" charset="0"/>
                <a:ea typeface="Cambria" panose="02040503050406030204" pitchFamily="18" charset="0"/>
              </a:rPr>
              <a:t>ngh</a:t>
            </a:r>
            <a:r>
              <a:rPr lang="en-US" sz="3600" dirty="0">
                <a:latin typeface="Cambria" panose="02040503050406030204" pitchFamily="18" charset="0"/>
                <a:ea typeface="Cambria" panose="02040503050406030204" pitchFamily="18" charset="0"/>
              </a:rPr>
              <a:t>?</a:t>
            </a:r>
          </a:p>
          <a:p>
            <a:pPr>
              <a:lnSpc>
                <a:spcPct val="200000"/>
              </a:lnSpc>
            </a:pPr>
            <a:r>
              <a:rPr lang="en-US" sz="3600" dirty="0">
                <a:latin typeface="Cambria" panose="02040503050406030204" pitchFamily="18" charset="0"/>
                <a:ea typeface="Cambria" panose="02040503050406030204" pitchFamily="18" charset="0"/>
              </a:rPr>
              <a:t>c. g hay </a:t>
            </a:r>
            <a:r>
              <a:rPr lang="en-US" sz="3600" dirty="0" err="1">
                <a:latin typeface="Cambria" panose="02040503050406030204" pitchFamily="18" charset="0"/>
                <a:ea typeface="Cambria" panose="02040503050406030204" pitchFamily="18" charset="0"/>
              </a:rPr>
              <a:t>gh</a:t>
            </a:r>
            <a:r>
              <a:rPr lang="en-US" sz="3600" dirty="0">
                <a:latin typeface="Cambria" panose="02040503050406030204" pitchFamily="18" charset="0"/>
                <a:ea typeface="Cambria" panose="02040503050406030204" pitchFamily="18" charset="0"/>
              </a:rPr>
              <a:t>?</a:t>
            </a:r>
          </a:p>
          <a:p>
            <a:pPr>
              <a:lnSpc>
                <a:spcPct val="200000"/>
              </a:lnSpc>
            </a:pPr>
            <a:r>
              <a:rPr lang="en-US" sz="3600" dirty="0">
                <a:latin typeface="Cambria" panose="02040503050406030204" pitchFamily="18" charset="0"/>
                <a:ea typeface="Cambria" panose="02040503050406030204" pitchFamily="18" charset="0"/>
              </a:rPr>
              <a:t> </a:t>
            </a:r>
          </a:p>
        </p:txBody>
      </p:sp>
      <p:sp>
        <p:nvSpPr>
          <p:cNvPr id="4" name="TextBox 3">
            <a:extLst>
              <a:ext uri="{FF2B5EF4-FFF2-40B4-BE49-F238E27FC236}">
                <a16:creationId xmlns:a16="http://schemas.microsoft.com/office/drawing/2014/main" id="{4DF8A70D-4436-93E6-71A7-CFF98F97F67F}"/>
              </a:ext>
            </a:extLst>
          </p:cNvPr>
          <p:cNvSpPr txBox="1"/>
          <p:nvPr/>
        </p:nvSpPr>
        <p:spPr>
          <a:xfrm>
            <a:off x="4763386" y="1903228"/>
            <a:ext cx="3817088" cy="1028358"/>
          </a:xfrm>
          <a:prstGeom prst="rect">
            <a:avLst/>
          </a:prstGeom>
          <a:noFill/>
        </p:spPr>
        <p:txBody>
          <a:bodyPr wrap="square">
            <a:spAutoFit/>
          </a:bodyPr>
          <a:lstStyle/>
          <a:p>
            <a:pPr>
              <a:lnSpc>
                <a:spcPct val="200000"/>
              </a:lnSpc>
            </a:pPr>
            <a:r>
              <a:rPr lang="en-US" sz="3600" dirty="0">
                <a:latin typeface="Cambria" panose="02040503050406030204" pitchFamily="18" charset="0"/>
                <a:ea typeface="Cambria" panose="02040503050406030204" pitchFamily="18" charset="0"/>
              </a:rPr>
              <a:t>con …..á</a:t>
            </a:r>
          </a:p>
        </p:txBody>
      </p:sp>
      <p:sp>
        <p:nvSpPr>
          <p:cNvPr id="5" name="TextBox 4">
            <a:extLst>
              <a:ext uri="{FF2B5EF4-FFF2-40B4-BE49-F238E27FC236}">
                <a16:creationId xmlns:a16="http://schemas.microsoft.com/office/drawing/2014/main" id="{1BE28A87-84D6-9DDC-A897-8F474D22202E}"/>
              </a:ext>
            </a:extLst>
          </p:cNvPr>
          <p:cNvSpPr txBox="1"/>
          <p:nvPr/>
        </p:nvSpPr>
        <p:spPr>
          <a:xfrm>
            <a:off x="8686800" y="1807535"/>
            <a:ext cx="3817088" cy="1028358"/>
          </a:xfrm>
          <a:prstGeom prst="rect">
            <a:avLst/>
          </a:prstGeom>
          <a:noFill/>
        </p:spPr>
        <p:txBody>
          <a:bodyPr wrap="square">
            <a:spAutoFit/>
          </a:bodyPr>
          <a:lstStyle/>
          <a:p>
            <a:pPr>
              <a:lnSpc>
                <a:spcPct val="200000"/>
              </a:lnSpc>
            </a:pPr>
            <a:r>
              <a:rPr lang="en-US" sz="3600" dirty="0" err="1">
                <a:latin typeface="Cambria" panose="02040503050406030204" pitchFamily="18" charset="0"/>
                <a:ea typeface="Cambria" panose="02040503050406030204" pitchFamily="18" charset="0"/>
              </a:rPr>
              <a:t>chữ</a:t>
            </a:r>
            <a:r>
              <a:rPr lang="en-US" sz="3600" dirty="0">
                <a:latin typeface="Cambria" panose="02040503050406030204" pitchFamily="18" charset="0"/>
                <a:ea typeface="Cambria" panose="02040503050406030204" pitchFamily="18" charset="0"/>
              </a:rPr>
              <a:t> …í</a:t>
            </a:r>
          </a:p>
        </p:txBody>
      </p:sp>
      <p:sp>
        <p:nvSpPr>
          <p:cNvPr id="6" name="TextBox 5">
            <a:extLst>
              <a:ext uri="{FF2B5EF4-FFF2-40B4-BE49-F238E27FC236}">
                <a16:creationId xmlns:a16="http://schemas.microsoft.com/office/drawing/2014/main" id="{D9F0188A-24CF-DED4-4EA3-FFE9DA488BE3}"/>
              </a:ext>
            </a:extLst>
          </p:cNvPr>
          <p:cNvSpPr txBox="1"/>
          <p:nvPr/>
        </p:nvSpPr>
        <p:spPr>
          <a:xfrm>
            <a:off x="4763386" y="2987748"/>
            <a:ext cx="3817088" cy="1028358"/>
          </a:xfrm>
          <a:prstGeom prst="rect">
            <a:avLst/>
          </a:prstGeom>
          <a:noFill/>
        </p:spPr>
        <p:txBody>
          <a:bodyPr wrap="square">
            <a:spAutoFit/>
          </a:bodyPr>
          <a:lstStyle/>
          <a:p>
            <a:pPr>
              <a:lnSpc>
                <a:spcPct val="200000"/>
              </a:lnSpc>
            </a:pPr>
            <a:r>
              <a:rPr lang="en-US" sz="3600" dirty="0">
                <a:latin typeface="Cambria" panose="02040503050406030204" pitchFamily="18" charset="0"/>
                <a:ea typeface="Cambria" panose="02040503050406030204" pitchFamily="18" charset="0"/>
              </a:rPr>
              <a:t>con …….é</a:t>
            </a:r>
          </a:p>
        </p:txBody>
      </p:sp>
      <p:sp>
        <p:nvSpPr>
          <p:cNvPr id="7" name="TextBox 6">
            <a:extLst>
              <a:ext uri="{FF2B5EF4-FFF2-40B4-BE49-F238E27FC236}">
                <a16:creationId xmlns:a16="http://schemas.microsoft.com/office/drawing/2014/main" id="{50AC5DF5-6AA5-8140-35E3-24BCD6D1BC41}"/>
              </a:ext>
            </a:extLst>
          </p:cNvPr>
          <p:cNvSpPr txBox="1"/>
          <p:nvPr/>
        </p:nvSpPr>
        <p:spPr>
          <a:xfrm>
            <a:off x="8623004" y="2998381"/>
            <a:ext cx="3817088" cy="1028358"/>
          </a:xfrm>
          <a:prstGeom prst="rect">
            <a:avLst/>
          </a:prstGeom>
          <a:noFill/>
        </p:spPr>
        <p:txBody>
          <a:bodyPr wrap="square">
            <a:spAutoFit/>
          </a:bodyPr>
          <a:lstStyle/>
          <a:p>
            <a:pPr>
              <a:lnSpc>
                <a:spcPct val="200000"/>
              </a:lnSpc>
            </a:pPr>
            <a:r>
              <a:rPr lang="en-US" sz="3600" dirty="0">
                <a:latin typeface="Cambria" panose="02040503050406030204" pitchFamily="18" charset="0"/>
                <a:ea typeface="Cambria" panose="02040503050406030204" pitchFamily="18" charset="0"/>
              </a:rPr>
              <a:t>…..õ nhỏ</a:t>
            </a:r>
          </a:p>
        </p:txBody>
      </p:sp>
      <p:sp>
        <p:nvSpPr>
          <p:cNvPr id="12" name="TextBox 11">
            <a:extLst>
              <a:ext uri="{FF2B5EF4-FFF2-40B4-BE49-F238E27FC236}">
                <a16:creationId xmlns:a16="http://schemas.microsoft.com/office/drawing/2014/main" id="{10173558-B9B6-9BED-1D1C-1A979FD70DB4}"/>
              </a:ext>
            </a:extLst>
          </p:cNvPr>
          <p:cNvSpPr txBox="1"/>
          <p:nvPr/>
        </p:nvSpPr>
        <p:spPr>
          <a:xfrm>
            <a:off x="4731488" y="4136065"/>
            <a:ext cx="3817088" cy="1028358"/>
          </a:xfrm>
          <a:prstGeom prst="rect">
            <a:avLst/>
          </a:prstGeom>
          <a:noFill/>
        </p:spPr>
        <p:txBody>
          <a:bodyPr wrap="square">
            <a:spAutoFit/>
          </a:bodyPr>
          <a:lstStyle/>
          <a:p>
            <a:pPr>
              <a:lnSpc>
                <a:spcPct val="200000"/>
              </a:lnSpc>
            </a:pPr>
            <a:r>
              <a:rPr lang="en-US" sz="3600" dirty="0" err="1">
                <a:latin typeface="Cambria" panose="02040503050406030204" pitchFamily="18" charset="0"/>
                <a:ea typeface="Cambria" panose="02040503050406030204" pitchFamily="18" charset="0"/>
              </a:rPr>
              <a:t>ghế</a:t>
            </a:r>
            <a:r>
              <a:rPr lang="en-US" sz="3600" dirty="0">
                <a:latin typeface="Cambria" panose="02040503050406030204" pitchFamily="18" charset="0"/>
                <a:ea typeface="Cambria" panose="02040503050406030204" pitchFamily="18" charset="0"/>
              </a:rPr>
              <a:t> ….ỗ</a:t>
            </a:r>
          </a:p>
        </p:txBody>
      </p:sp>
      <p:sp>
        <p:nvSpPr>
          <p:cNvPr id="13" name="TextBox 12">
            <a:extLst>
              <a:ext uri="{FF2B5EF4-FFF2-40B4-BE49-F238E27FC236}">
                <a16:creationId xmlns:a16="http://schemas.microsoft.com/office/drawing/2014/main" id="{F7DCD4E7-290A-86F4-D149-BED9570F36DA}"/>
              </a:ext>
            </a:extLst>
          </p:cNvPr>
          <p:cNvSpPr txBox="1"/>
          <p:nvPr/>
        </p:nvSpPr>
        <p:spPr>
          <a:xfrm>
            <a:off x="8803758" y="4072270"/>
            <a:ext cx="3817088" cy="1028358"/>
          </a:xfrm>
          <a:prstGeom prst="rect">
            <a:avLst/>
          </a:prstGeom>
          <a:noFill/>
        </p:spPr>
        <p:txBody>
          <a:bodyPr wrap="square">
            <a:spAutoFit/>
          </a:bodyPr>
          <a:lstStyle/>
          <a:p>
            <a:pPr>
              <a:lnSpc>
                <a:spcPct val="200000"/>
              </a:lnSpc>
            </a:pPr>
            <a:r>
              <a:rPr lang="en-US" sz="3600" dirty="0">
                <a:latin typeface="Cambria" panose="02040503050406030204" pitchFamily="18" charset="0"/>
                <a:ea typeface="Cambria" panose="02040503050406030204" pitchFamily="18" charset="0"/>
              </a:rPr>
              <a:t>Con …..ẹ</a:t>
            </a:r>
          </a:p>
        </p:txBody>
      </p:sp>
      <p:sp>
        <p:nvSpPr>
          <p:cNvPr id="14" name="TextBox 13">
            <a:extLst>
              <a:ext uri="{FF2B5EF4-FFF2-40B4-BE49-F238E27FC236}">
                <a16:creationId xmlns:a16="http://schemas.microsoft.com/office/drawing/2014/main" id="{89043A73-F228-3A3C-B855-8D90A67B2645}"/>
              </a:ext>
            </a:extLst>
          </p:cNvPr>
          <p:cNvSpPr txBox="1"/>
          <p:nvPr/>
        </p:nvSpPr>
        <p:spPr>
          <a:xfrm>
            <a:off x="5794742" y="2275367"/>
            <a:ext cx="574159" cy="646331"/>
          </a:xfrm>
          <a:prstGeom prst="rect">
            <a:avLst/>
          </a:prstGeom>
          <a:noFill/>
        </p:spPr>
        <p:txBody>
          <a:bodyPr wrap="square" rtlCol="0">
            <a:spAutoFit/>
          </a:bodyPr>
          <a:lstStyle/>
          <a:p>
            <a:r>
              <a:rPr lang="en-US" sz="3600" dirty="0">
                <a:solidFill>
                  <a:srgbClr val="FF0000"/>
                </a:solidFill>
                <a:latin typeface="Cambria" panose="02040503050406030204" pitchFamily="18" charset="0"/>
                <a:ea typeface="Cambria" panose="02040503050406030204" pitchFamily="18" charset="0"/>
              </a:rPr>
              <a:t>c</a:t>
            </a:r>
          </a:p>
        </p:txBody>
      </p:sp>
      <p:sp>
        <p:nvSpPr>
          <p:cNvPr id="15" name="TextBox 14">
            <a:extLst>
              <a:ext uri="{FF2B5EF4-FFF2-40B4-BE49-F238E27FC236}">
                <a16:creationId xmlns:a16="http://schemas.microsoft.com/office/drawing/2014/main" id="{C46F6255-4DC1-AF6E-54BC-C8AE2FB8907D}"/>
              </a:ext>
            </a:extLst>
          </p:cNvPr>
          <p:cNvSpPr txBox="1"/>
          <p:nvPr/>
        </p:nvSpPr>
        <p:spPr>
          <a:xfrm>
            <a:off x="9526770" y="2158409"/>
            <a:ext cx="574159" cy="646331"/>
          </a:xfrm>
          <a:prstGeom prst="rect">
            <a:avLst/>
          </a:prstGeom>
          <a:noFill/>
        </p:spPr>
        <p:txBody>
          <a:bodyPr wrap="square" rtlCol="0">
            <a:spAutoFit/>
          </a:bodyPr>
          <a:lstStyle/>
          <a:p>
            <a:r>
              <a:rPr lang="en-US" sz="3600" dirty="0">
                <a:solidFill>
                  <a:srgbClr val="FF0000"/>
                </a:solidFill>
                <a:latin typeface="Cambria" panose="02040503050406030204" pitchFamily="18" charset="0"/>
                <a:ea typeface="Cambria" panose="02040503050406030204" pitchFamily="18" charset="0"/>
              </a:rPr>
              <a:t>k</a:t>
            </a:r>
          </a:p>
        </p:txBody>
      </p:sp>
      <p:sp>
        <p:nvSpPr>
          <p:cNvPr id="16" name="TextBox 15">
            <a:extLst>
              <a:ext uri="{FF2B5EF4-FFF2-40B4-BE49-F238E27FC236}">
                <a16:creationId xmlns:a16="http://schemas.microsoft.com/office/drawing/2014/main" id="{3FD2D261-F07D-E517-6943-FD204A0BBFD3}"/>
              </a:ext>
            </a:extLst>
          </p:cNvPr>
          <p:cNvSpPr txBox="1"/>
          <p:nvPr/>
        </p:nvSpPr>
        <p:spPr>
          <a:xfrm>
            <a:off x="5613989" y="3317358"/>
            <a:ext cx="999462" cy="646331"/>
          </a:xfrm>
          <a:prstGeom prst="rect">
            <a:avLst/>
          </a:prstGeom>
          <a:noFill/>
        </p:spPr>
        <p:txBody>
          <a:bodyPr wrap="square" rtlCol="0">
            <a:spAutoFit/>
          </a:bodyPr>
          <a:lstStyle/>
          <a:p>
            <a:r>
              <a:rPr lang="en-US" sz="3600" dirty="0" err="1">
                <a:solidFill>
                  <a:srgbClr val="FF0000"/>
                </a:solidFill>
                <a:latin typeface="Cambria" panose="02040503050406030204" pitchFamily="18" charset="0"/>
                <a:ea typeface="Cambria" panose="02040503050406030204" pitchFamily="18" charset="0"/>
              </a:rPr>
              <a:t>ngh</a:t>
            </a:r>
            <a:endParaRPr lang="en-US" sz="3600" dirty="0">
              <a:solidFill>
                <a:srgbClr val="FF0000"/>
              </a:solidFill>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E63E4393-349E-B245-8E8D-D8D5975C7E6D}"/>
              </a:ext>
            </a:extLst>
          </p:cNvPr>
          <p:cNvSpPr txBox="1"/>
          <p:nvPr/>
        </p:nvSpPr>
        <p:spPr>
          <a:xfrm>
            <a:off x="8644268" y="3327991"/>
            <a:ext cx="871871" cy="646331"/>
          </a:xfrm>
          <a:prstGeom prst="rect">
            <a:avLst/>
          </a:prstGeom>
          <a:noFill/>
        </p:spPr>
        <p:txBody>
          <a:bodyPr wrap="square" rtlCol="0">
            <a:spAutoFit/>
          </a:bodyPr>
          <a:lstStyle/>
          <a:p>
            <a:r>
              <a:rPr lang="en-US" sz="3600" dirty="0">
                <a:solidFill>
                  <a:srgbClr val="FF0000"/>
                </a:solidFill>
                <a:latin typeface="Cambria" panose="02040503050406030204" pitchFamily="18" charset="0"/>
                <a:ea typeface="Cambria" panose="02040503050406030204" pitchFamily="18" charset="0"/>
              </a:rPr>
              <a:t>ng</a:t>
            </a:r>
          </a:p>
        </p:txBody>
      </p:sp>
      <p:sp>
        <p:nvSpPr>
          <p:cNvPr id="18" name="TextBox 17">
            <a:extLst>
              <a:ext uri="{FF2B5EF4-FFF2-40B4-BE49-F238E27FC236}">
                <a16:creationId xmlns:a16="http://schemas.microsoft.com/office/drawing/2014/main" id="{9A82B9CE-6573-8A88-E3F7-961ADED4FAA0}"/>
              </a:ext>
            </a:extLst>
          </p:cNvPr>
          <p:cNvSpPr txBox="1"/>
          <p:nvPr/>
        </p:nvSpPr>
        <p:spPr>
          <a:xfrm>
            <a:off x="5730948" y="4465675"/>
            <a:ext cx="595426" cy="646331"/>
          </a:xfrm>
          <a:prstGeom prst="rect">
            <a:avLst/>
          </a:prstGeom>
          <a:noFill/>
        </p:spPr>
        <p:txBody>
          <a:bodyPr wrap="square" rtlCol="0">
            <a:spAutoFit/>
          </a:bodyPr>
          <a:lstStyle/>
          <a:p>
            <a:r>
              <a:rPr lang="en-US" sz="3600" dirty="0">
                <a:solidFill>
                  <a:srgbClr val="FF0000"/>
                </a:solidFill>
                <a:latin typeface="Cambria" panose="02040503050406030204" pitchFamily="18" charset="0"/>
                <a:ea typeface="Cambria" panose="02040503050406030204" pitchFamily="18" charset="0"/>
              </a:rPr>
              <a:t>g</a:t>
            </a:r>
          </a:p>
        </p:txBody>
      </p:sp>
      <p:sp>
        <p:nvSpPr>
          <p:cNvPr id="19" name="TextBox 18">
            <a:extLst>
              <a:ext uri="{FF2B5EF4-FFF2-40B4-BE49-F238E27FC236}">
                <a16:creationId xmlns:a16="http://schemas.microsoft.com/office/drawing/2014/main" id="{79D6B07A-7EC3-B183-3D51-07434A015AD0}"/>
              </a:ext>
            </a:extLst>
          </p:cNvPr>
          <p:cNvSpPr txBox="1"/>
          <p:nvPr/>
        </p:nvSpPr>
        <p:spPr>
          <a:xfrm>
            <a:off x="9633098" y="4455043"/>
            <a:ext cx="744279" cy="646331"/>
          </a:xfrm>
          <a:prstGeom prst="rect">
            <a:avLst/>
          </a:prstGeom>
          <a:noFill/>
        </p:spPr>
        <p:txBody>
          <a:bodyPr wrap="square" rtlCol="0">
            <a:spAutoFit/>
          </a:bodyPr>
          <a:lstStyle/>
          <a:p>
            <a:r>
              <a:rPr lang="en-US" sz="3600" dirty="0" err="1">
                <a:solidFill>
                  <a:srgbClr val="FF0000"/>
                </a:solidFill>
                <a:latin typeface="Cambria" panose="02040503050406030204" pitchFamily="18" charset="0"/>
                <a:ea typeface="Cambria" panose="02040503050406030204" pitchFamily="18" charset="0"/>
              </a:rPr>
              <a:t>gh</a:t>
            </a:r>
            <a:endParaRPr lang="en-US" sz="36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006537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Lst>
  </p:timing>
</p:sld>
</file>

<file path=ppt/theme/theme1.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TotalTime>
  <Words>236</Words>
  <Application>Microsoft Office PowerPoint</Application>
  <PresentationFormat>Widescreen</PresentationFormat>
  <Paragraphs>43</Paragraphs>
  <Slides>7</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7</vt:i4>
      </vt:variant>
    </vt:vector>
  </HeadingPairs>
  <TitlesOfParts>
    <vt:vector size="18" baseType="lpstr">
      <vt:lpstr>微软雅黑</vt:lpstr>
      <vt:lpstr>Aptos</vt:lpstr>
      <vt:lpstr>Aptos Display</vt:lpstr>
      <vt:lpstr>Arial</vt:lpstr>
      <vt:lpstr>Arial-Rounded</vt:lpstr>
      <vt:lpstr>Calibri</vt:lpstr>
      <vt:lpstr>Cambria</vt:lpstr>
      <vt:lpstr>inpin heiti</vt:lpstr>
      <vt:lpstr>Times New Roman</vt:lpstr>
      <vt:lpstr>包图主题2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40</cp:revision>
  <dcterms:created xsi:type="dcterms:W3CDTF">2022-09-19T11:52:43Z</dcterms:created>
  <dcterms:modified xsi:type="dcterms:W3CDTF">2026-04-29T05:20:40Z</dcterms:modified>
</cp:coreProperties>
</file>