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4" r:id="rId1"/>
    <p:sldMasterId id="2147483697" r:id="rId2"/>
    <p:sldMasterId id="2147483709" r:id="rId3"/>
    <p:sldMasterId id="2147483717" r:id="rId4"/>
    <p:sldMasterId id="2147483726" r:id="rId5"/>
    <p:sldMasterId id="2147483750" r:id="rId6"/>
    <p:sldMasterId id="2147483787" r:id="rId7"/>
  </p:sldMasterIdLst>
  <p:notesMasterIdLst>
    <p:notesMasterId r:id="rId26"/>
  </p:notesMasterIdLst>
  <p:sldIdLst>
    <p:sldId id="282" r:id="rId8"/>
    <p:sldId id="283" r:id="rId9"/>
    <p:sldId id="274" r:id="rId10"/>
    <p:sldId id="261" r:id="rId11"/>
    <p:sldId id="334" r:id="rId12"/>
    <p:sldId id="284" r:id="rId13"/>
    <p:sldId id="2007577136" r:id="rId14"/>
    <p:sldId id="276" r:id="rId15"/>
    <p:sldId id="2007577137" r:id="rId16"/>
    <p:sldId id="2007577138" r:id="rId17"/>
    <p:sldId id="342" r:id="rId18"/>
    <p:sldId id="2007577125" r:id="rId19"/>
    <p:sldId id="346" r:id="rId20"/>
    <p:sldId id="351" r:id="rId21"/>
    <p:sldId id="2007577127" r:id="rId22"/>
    <p:sldId id="2007577141" r:id="rId23"/>
    <p:sldId id="390" r:id="rId24"/>
    <p:sldId id="2007577132" r:id="rId25"/>
  </p:sldIdLst>
  <p:sldSz cx="12192000" cy="6858000"/>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C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p:restoredTop sz="94660"/>
  </p:normalViewPr>
  <p:slideViewPr>
    <p:cSldViewPr snapToGrid="0">
      <p:cViewPr varScale="1">
        <p:scale>
          <a:sx n="69" d="100"/>
          <a:sy n="69" d="100"/>
        </p:scale>
        <p:origin x="76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9469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3365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8355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916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76228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1118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9071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59823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 Id="rId4" Type="http://schemas.openxmlformats.org/officeDocument/2006/relationships/hyperlink" Target="https://www.facebook.com/groups/629898828017053" TargetMode="Externa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 Id="rId4" Type="http://schemas.openxmlformats.org/officeDocument/2006/relationships/hyperlink" Target="https://www.facebook.com/groups/629898828017053" TargetMode="Externa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 Id="rId4" Type="http://schemas.openxmlformats.org/officeDocument/2006/relationships/hyperlink" Target="https://www.facebook.com/groups/629898828017053" TargetMode="Externa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 Id="rId4" Type="http://schemas.openxmlformats.org/officeDocument/2006/relationships/hyperlink" Target="https://www.facebook.com/groups/629898828017053" TargetMode="Externa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7.xml"/><Relationship Id="rId4" Type="http://schemas.openxmlformats.org/officeDocument/2006/relationships/hyperlink" Target="https://www.facebook.com/groups/629898828017053"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srcRect l="45142" b="9288"/>
          <a:stretch>
            <a:fillRect/>
          </a:stretch>
        </p:blipFill>
        <p:spPr>
          <a:xfrm rot="5400000">
            <a:off x="1422399" y="-1447800"/>
            <a:ext cx="2476500" cy="5346700"/>
          </a:xfrm>
          <a:prstGeom prst="rect">
            <a:avLst/>
          </a:prstGeom>
          <a:noFill/>
          <a:ln>
            <a:noFill/>
          </a:ln>
        </p:spPr>
      </p:pic>
      <p:pic>
        <p:nvPicPr>
          <p:cNvPr id="10" name="Shape 10"/>
          <p:cNvPicPr preferRelativeResize="0"/>
          <p:nvPr/>
        </p:nvPicPr>
        <p:blipFill rotWithShape="1">
          <a:blip r:embed="rId3"/>
          <a:srcRect r="35069" b="2780"/>
          <a:stretch>
            <a:fillRect/>
          </a:stretch>
        </p:blipFill>
        <p:spPr>
          <a:xfrm rot="5400000">
            <a:off x="3062016" y="2909616"/>
            <a:ext cx="2105565" cy="5791199"/>
          </a:xfrm>
          <a:prstGeom prst="rect">
            <a:avLst/>
          </a:prstGeom>
          <a:noFill/>
          <a:ln>
            <a:noFill/>
          </a:ln>
        </p:spPr>
      </p:pic>
      <p:pic>
        <p:nvPicPr>
          <p:cNvPr id="11" name="Shape 11"/>
          <p:cNvPicPr preferRelativeResize="0"/>
          <p:nvPr/>
        </p:nvPicPr>
        <p:blipFill rotWithShape="1">
          <a:blip r:embed="rId4"/>
          <a:srcRect r="20660" b="38811"/>
          <a:stretch>
            <a:fillRect/>
          </a:stretch>
        </p:blipFill>
        <p:spPr>
          <a:xfrm>
            <a:off x="7501857" y="3308633"/>
            <a:ext cx="4690141" cy="3549367"/>
          </a:xfrm>
          <a:prstGeom prst="rect">
            <a:avLst/>
          </a:prstGeom>
          <a:noFill/>
          <a:ln>
            <a:noFill/>
          </a:ln>
        </p:spPr>
      </p:pic>
      <p:pic>
        <p:nvPicPr>
          <p:cNvPr id="12" name="Shape 12"/>
          <p:cNvPicPr preferRelativeResize="0"/>
          <p:nvPr/>
        </p:nvPicPr>
        <p:blipFill rotWithShape="1">
          <a:blip r:embed="rId5"/>
          <a:srcRect r="26809"/>
          <a:stretch>
            <a:fillRect/>
          </a:stretch>
        </p:blipFill>
        <p:spPr>
          <a:xfrm rot="-5400000">
            <a:off x="7286765" y="-1368565"/>
            <a:ext cx="3549367" cy="6261099"/>
          </a:xfrm>
          <a:prstGeom prst="rect">
            <a:avLst/>
          </a:prstGeom>
          <a:noFill/>
          <a:ln>
            <a:noFill/>
          </a:ln>
        </p:spPr>
      </p:pic>
      <p:grpSp>
        <p:nvGrpSpPr>
          <p:cNvPr id="13" name="Shape 13"/>
          <p:cNvGrpSpPr/>
          <p:nvPr/>
        </p:nvGrpSpPr>
        <p:grpSpPr>
          <a:xfrm>
            <a:off x="2184224" y="1461155"/>
            <a:ext cx="7823715" cy="3935881"/>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16" name="Shape 16"/>
          <p:cNvSpPr txBox="1">
            <a:spLocks noGrp="1"/>
          </p:cNvSpPr>
          <p:nvPr>
            <p:ph type="ctrTitle"/>
          </p:nvPr>
        </p:nvSpPr>
        <p:spPr>
          <a:xfrm>
            <a:off x="2616200" y="1562033"/>
            <a:ext cx="6959599" cy="37339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srcRect r="34262" b="14813"/>
          <a:stretch>
            <a:fillRect/>
          </a:stretch>
        </p:blipFill>
        <p:spPr>
          <a:xfrm flipH="1">
            <a:off x="0" y="1612899"/>
            <a:ext cx="3381965" cy="5245099"/>
          </a:xfrm>
          <a:prstGeom prst="rect">
            <a:avLst/>
          </a:prstGeom>
          <a:noFill/>
          <a:ln>
            <a:noFill/>
          </a:ln>
        </p:spPr>
      </p:pic>
      <p:pic>
        <p:nvPicPr>
          <p:cNvPr id="18" name="Shape 18"/>
          <p:cNvPicPr preferRelativeResize="0"/>
          <p:nvPr/>
        </p:nvPicPr>
        <p:blipFill>
          <a:blip r:embed="rId7"/>
          <a:stretch>
            <a:fillRect/>
          </a:stretch>
        </p:blipFill>
        <p:spPr>
          <a:xfrm rot="351375">
            <a:off x="9480221" y="3641269"/>
            <a:ext cx="1294028" cy="18475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Just plants">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srcRect l="43534"/>
          <a:stretch>
            <a:fillRect/>
          </a:stretch>
        </p:blipFill>
        <p:spPr>
          <a:xfrm rot="-5400000" flipH="1">
            <a:off x="6769216" y="-1758149"/>
            <a:ext cx="1549400" cy="5040299"/>
          </a:xfrm>
          <a:prstGeom prst="rect">
            <a:avLst/>
          </a:prstGeom>
          <a:noFill/>
          <a:ln>
            <a:noFill/>
          </a:ln>
        </p:spPr>
      </p:pic>
      <p:pic>
        <p:nvPicPr>
          <p:cNvPr id="95" name="Shape 95"/>
          <p:cNvPicPr preferRelativeResize="0"/>
          <p:nvPr/>
        </p:nvPicPr>
        <p:blipFill rotWithShape="1">
          <a:blip r:embed="rId3"/>
          <a:srcRect l="45142" t="-12064" b="21353"/>
          <a:stretch>
            <a:fillRect/>
          </a:stretch>
        </p:blipFill>
        <p:spPr>
          <a:xfrm rot="5400000">
            <a:off x="1422399" y="-1447800"/>
            <a:ext cx="2476500" cy="5346700"/>
          </a:xfrm>
          <a:prstGeom prst="rect">
            <a:avLst/>
          </a:prstGeom>
          <a:noFill/>
          <a:ln>
            <a:noFill/>
          </a:ln>
        </p:spPr>
      </p:pic>
      <p:pic>
        <p:nvPicPr>
          <p:cNvPr id="96" name="Shape 96"/>
          <p:cNvPicPr preferRelativeResize="0"/>
          <p:nvPr/>
        </p:nvPicPr>
        <p:blipFill rotWithShape="1">
          <a:blip r:embed="rId2"/>
          <a:srcRect r="35069" b="2780"/>
          <a:stretch>
            <a:fillRect/>
          </a:stretch>
        </p:blipFill>
        <p:spPr>
          <a:xfrm rot="5400000">
            <a:off x="3553267" y="3299267"/>
            <a:ext cx="1897765" cy="5219699"/>
          </a:xfrm>
          <a:prstGeom prst="rect">
            <a:avLst/>
          </a:prstGeom>
          <a:noFill/>
          <a:ln>
            <a:noFill/>
          </a:ln>
        </p:spPr>
      </p:pic>
      <p:pic>
        <p:nvPicPr>
          <p:cNvPr id="97" name="Shape 97"/>
          <p:cNvPicPr preferRelativeResize="0"/>
          <p:nvPr/>
        </p:nvPicPr>
        <p:blipFill rotWithShape="1">
          <a:blip r:embed="rId4"/>
          <a:srcRect r="20660" b="38811"/>
          <a:stretch>
            <a:fillRect/>
          </a:stretch>
        </p:blipFill>
        <p:spPr>
          <a:xfrm>
            <a:off x="7962900" y="3657533"/>
            <a:ext cx="4229099" cy="3200465"/>
          </a:xfrm>
          <a:prstGeom prst="rect">
            <a:avLst/>
          </a:prstGeom>
          <a:noFill/>
          <a:ln>
            <a:noFill/>
          </a:ln>
        </p:spPr>
      </p:pic>
      <p:pic>
        <p:nvPicPr>
          <p:cNvPr id="98" name="Shape 98"/>
          <p:cNvPicPr preferRelativeResize="0"/>
          <p:nvPr/>
        </p:nvPicPr>
        <p:blipFill rotWithShape="1">
          <a:blip r:embed="rId5"/>
          <a:srcRect r="26809"/>
          <a:stretch>
            <a:fillRect/>
          </a:stretch>
        </p:blipFill>
        <p:spPr>
          <a:xfrm rot="-5400000">
            <a:off x="8506200" y="-1031500"/>
            <a:ext cx="2667000" cy="4704600"/>
          </a:xfrm>
          <a:prstGeom prst="rect">
            <a:avLst/>
          </a:prstGeom>
          <a:noFill/>
          <a:ln>
            <a:noFill/>
          </a:ln>
        </p:spPr>
      </p:pic>
      <p:pic>
        <p:nvPicPr>
          <p:cNvPr id="99" name="Shape 99"/>
          <p:cNvPicPr preferRelativeResize="0"/>
          <p:nvPr/>
        </p:nvPicPr>
        <p:blipFill rotWithShape="1">
          <a:blip r:embed="rId6"/>
          <a:srcRect r="34262" b="14813"/>
          <a:stretch>
            <a:fillRect/>
          </a:stretch>
        </p:blipFill>
        <p:spPr>
          <a:xfrm flipH="1">
            <a:off x="0" y="1612899"/>
            <a:ext cx="3381965" cy="5245099"/>
          </a:xfrm>
          <a:prstGeom prst="rect">
            <a:avLst/>
          </a:prstGeom>
          <a:noFill/>
          <a:ln>
            <a:noFill/>
          </a:ln>
        </p:spPr>
      </p:pic>
      <p:pic>
        <p:nvPicPr>
          <p:cNvPr id="100" name="Shape 100"/>
          <p:cNvPicPr preferRelativeResize="0"/>
          <p:nvPr/>
        </p:nvPicPr>
        <p:blipFill rotWithShape="1">
          <a:blip r:embed="rId7"/>
          <a:srcRect r="40695" b="12701"/>
          <a:stretch>
            <a:fillRect/>
          </a:stretch>
        </p:blipFill>
        <p:spPr>
          <a:xfrm>
            <a:off x="10064067" y="1968500"/>
            <a:ext cx="2127933" cy="4889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2"/>
          <a:srcRect l="43534"/>
          <a:stretch>
            <a:fillRect/>
          </a:stretch>
        </p:blipFill>
        <p:spPr>
          <a:xfrm rot="-5400000" flipH="1">
            <a:off x="8598767" y="-1169267"/>
            <a:ext cx="1026657" cy="3339792"/>
          </a:xfrm>
          <a:prstGeom prst="rect">
            <a:avLst/>
          </a:prstGeom>
          <a:noFill/>
          <a:ln>
            <a:noFill/>
          </a:ln>
        </p:spPr>
      </p:pic>
      <p:pic>
        <p:nvPicPr>
          <p:cNvPr id="103" name="Shape 103"/>
          <p:cNvPicPr preferRelativeResize="0"/>
          <p:nvPr/>
        </p:nvPicPr>
        <p:blipFill rotWithShape="1">
          <a:blip r:embed="rId3"/>
          <a:srcRect l="45142" t="-12064" b="21353"/>
          <a:stretch>
            <a:fillRect/>
          </a:stretch>
        </p:blipFill>
        <p:spPr>
          <a:xfrm rot="5400000">
            <a:off x="962216" y="-987616"/>
            <a:ext cx="1682367" cy="3632199"/>
          </a:xfrm>
          <a:prstGeom prst="rect">
            <a:avLst/>
          </a:prstGeom>
          <a:noFill/>
          <a:ln>
            <a:noFill/>
          </a:ln>
        </p:spPr>
      </p:pic>
      <p:pic>
        <p:nvPicPr>
          <p:cNvPr id="104" name="Shape 104"/>
          <p:cNvPicPr preferRelativeResize="0"/>
          <p:nvPr/>
        </p:nvPicPr>
        <p:blipFill rotWithShape="1">
          <a:blip r:embed="rId2"/>
          <a:srcRect r="35069" b="2780"/>
          <a:stretch>
            <a:fillRect/>
          </a:stretch>
        </p:blipFill>
        <p:spPr>
          <a:xfrm rot="5400000">
            <a:off x="1970219" y="4884752"/>
            <a:ext cx="1052272" cy="2894221"/>
          </a:xfrm>
          <a:prstGeom prst="rect">
            <a:avLst/>
          </a:prstGeom>
          <a:noFill/>
          <a:ln>
            <a:noFill/>
          </a:ln>
        </p:spPr>
      </p:pic>
      <p:pic>
        <p:nvPicPr>
          <p:cNvPr id="105" name="Shape 105"/>
          <p:cNvPicPr preferRelativeResize="0"/>
          <p:nvPr/>
        </p:nvPicPr>
        <p:blipFill rotWithShape="1">
          <a:blip r:embed="rId4"/>
          <a:srcRect r="20660" b="38811"/>
          <a:stretch>
            <a:fillRect/>
          </a:stretch>
        </p:blipFill>
        <p:spPr>
          <a:xfrm>
            <a:off x="9297767" y="4667712"/>
            <a:ext cx="2894233" cy="2190287"/>
          </a:xfrm>
          <a:prstGeom prst="rect">
            <a:avLst/>
          </a:prstGeom>
          <a:noFill/>
          <a:ln>
            <a:noFill/>
          </a:ln>
        </p:spPr>
      </p:pic>
      <p:pic>
        <p:nvPicPr>
          <p:cNvPr id="106" name="Shape 106"/>
          <p:cNvPicPr preferRelativeResize="0"/>
          <p:nvPr/>
        </p:nvPicPr>
        <p:blipFill rotWithShape="1">
          <a:blip r:embed="rId5"/>
          <a:srcRect r="26809"/>
          <a:stretch>
            <a:fillRect/>
          </a:stretch>
        </p:blipFill>
        <p:spPr>
          <a:xfrm rot="-5400000">
            <a:off x="9749724" y="-687776"/>
            <a:ext cx="1767199" cy="3117352"/>
          </a:xfrm>
          <a:prstGeom prst="rect">
            <a:avLst/>
          </a:prstGeom>
          <a:noFill/>
          <a:ln>
            <a:noFill/>
          </a:ln>
        </p:spPr>
      </p:pic>
      <p:pic>
        <p:nvPicPr>
          <p:cNvPr id="107" name="Shape 107"/>
          <p:cNvPicPr preferRelativeResize="0"/>
          <p:nvPr/>
        </p:nvPicPr>
        <p:blipFill rotWithShape="1">
          <a:blip r:embed="rId6"/>
          <a:srcRect r="34262" b="14813"/>
          <a:stretch>
            <a:fillRect/>
          </a:stretch>
        </p:blipFill>
        <p:spPr>
          <a:xfrm flipH="1">
            <a:off x="0" y="3949700"/>
            <a:ext cx="1875235" cy="2908300"/>
          </a:xfrm>
          <a:prstGeom prst="rect">
            <a:avLst/>
          </a:prstGeom>
          <a:noFill/>
          <a:ln>
            <a:noFill/>
          </a:ln>
        </p:spPr>
      </p:pic>
      <p:pic>
        <p:nvPicPr>
          <p:cNvPr id="108" name="Shape 108"/>
          <p:cNvPicPr preferRelativeResize="0"/>
          <p:nvPr/>
        </p:nvPicPr>
        <p:blipFill rotWithShape="1">
          <a:blip r:embed="rId7"/>
          <a:srcRect r="40695" b="12701"/>
          <a:stretch>
            <a:fillRect/>
          </a:stretch>
        </p:blipFill>
        <p:spPr>
          <a:xfrm>
            <a:off x="10735724" y="3511797"/>
            <a:ext cx="1456276" cy="3346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ig photo as background">
    <p:spTree>
      <p:nvGrpSpPr>
        <p:cNvPr id="1" name="Shape 109"/>
        <p:cNvGrpSpPr/>
        <p:nvPr/>
      </p:nvGrpSpPr>
      <p:grpSpPr>
        <a:xfrm>
          <a:off x="0" y="0"/>
          <a:ext cx="0" cy="0"/>
          <a:chOff x="0" y="0"/>
          <a:chExt cx="0" cy="0"/>
        </a:xfrm>
      </p:grpSpPr>
      <p:sp>
        <p:nvSpPr>
          <p:cNvPr id="110" name="Shape 110"/>
          <p:cNvSpPr/>
          <p:nvPr/>
        </p:nvSpPr>
        <p:spPr>
          <a:xfrm>
            <a:off x="-12700" y="-12700"/>
            <a:ext cx="12204799" cy="6870800"/>
          </a:xfrm>
          <a:prstGeom prst="frame">
            <a:avLst>
              <a:gd name="adj1" fmla="val 6469"/>
            </a:avLst>
          </a:prstGeom>
          <a:solidFill>
            <a:srgbClr val="FFFFFF">
              <a:alpha val="50379"/>
            </a:srgbClr>
          </a:solidFill>
          <a:ln>
            <a:noFill/>
          </a:ln>
        </p:spPr>
        <p:txBody>
          <a:bodyPr lIns="91425" tIns="91425" rIns="91425" bIns="91425" anchor="ctr" anchorCtr="0">
            <a:noAutofit/>
          </a:bodyPr>
          <a:lstStyle/>
          <a:p>
            <a:pPr lvl="0">
              <a:spcBef>
                <a:spcPts val="0"/>
              </a:spcBef>
              <a:buNone/>
            </a:pPr>
            <a:endParaRPr sz="1400"/>
          </a:p>
        </p:txBody>
      </p:sp>
      <p:pic>
        <p:nvPicPr>
          <p:cNvPr id="111" name="Shape 111"/>
          <p:cNvPicPr preferRelativeResize="0"/>
          <p:nvPr/>
        </p:nvPicPr>
        <p:blipFill rotWithShape="1">
          <a:blip r:embed="rId2"/>
          <a:srcRect r="17197" b="18533"/>
          <a:stretch>
            <a:fillRect/>
          </a:stretch>
        </p:blipFill>
        <p:spPr>
          <a:xfrm>
            <a:off x="9220200" y="3852832"/>
            <a:ext cx="2971799" cy="3005165"/>
          </a:xfrm>
          <a:prstGeom prst="rect">
            <a:avLst/>
          </a:prstGeom>
          <a:noFill/>
          <a:ln>
            <a:noFill/>
          </a:ln>
        </p:spPr>
      </p:pic>
      <p:pic>
        <p:nvPicPr>
          <p:cNvPr id="112" name="Shape 112"/>
          <p:cNvPicPr preferRelativeResize="0"/>
          <p:nvPr/>
        </p:nvPicPr>
        <p:blipFill rotWithShape="1">
          <a:blip r:embed="rId3"/>
          <a:srcRect l="49259" b="18374"/>
          <a:stretch>
            <a:fillRect/>
          </a:stretch>
        </p:blipFill>
        <p:spPr>
          <a:xfrm rot="5400000">
            <a:off x="557516" y="-582916"/>
            <a:ext cx="1971064" cy="3111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58" indent="0" algn="ctr">
              <a:buNone/>
              <a:defRPr>
                <a:solidFill>
                  <a:schemeClr val="tx1">
                    <a:tint val="75000"/>
                  </a:schemeClr>
                </a:solidFill>
              </a:defRPr>
            </a:lvl2pPr>
            <a:lvl3pPr marL="1218516" indent="0" algn="ctr">
              <a:buNone/>
              <a:defRPr>
                <a:solidFill>
                  <a:schemeClr val="tx1">
                    <a:tint val="75000"/>
                  </a:schemeClr>
                </a:solidFill>
              </a:defRPr>
            </a:lvl3pPr>
            <a:lvl4pPr marL="1827774" indent="0" algn="ctr">
              <a:buNone/>
              <a:defRPr>
                <a:solidFill>
                  <a:schemeClr val="tx1">
                    <a:tint val="75000"/>
                  </a:schemeClr>
                </a:solidFill>
              </a:defRPr>
            </a:lvl4pPr>
            <a:lvl5pPr marL="2437034" indent="0" algn="ctr">
              <a:buNone/>
              <a:defRPr>
                <a:solidFill>
                  <a:schemeClr val="tx1">
                    <a:tint val="75000"/>
                  </a:schemeClr>
                </a:solidFill>
              </a:defRPr>
            </a:lvl5pPr>
            <a:lvl6pPr marL="3046292" indent="0" algn="ctr">
              <a:buNone/>
              <a:defRPr>
                <a:solidFill>
                  <a:schemeClr val="tx1">
                    <a:tint val="75000"/>
                  </a:schemeClr>
                </a:solidFill>
              </a:defRPr>
            </a:lvl6pPr>
            <a:lvl7pPr marL="3655550" indent="0" algn="ctr">
              <a:buNone/>
              <a:defRPr>
                <a:solidFill>
                  <a:schemeClr val="tx1">
                    <a:tint val="75000"/>
                  </a:schemeClr>
                </a:solidFill>
              </a:defRPr>
            </a:lvl7pPr>
            <a:lvl8pPr marL="4264808" indent="0" algn="ctr">
              <a:buNone/>
              <a:defRPr>
                <a:solidFill>
                  <a:schemeClr val="tx1">
                    <a:tint val="75000"/>
                  </a:schemeClr>
                </a:solidFill>
              </a:defRPr>
            </a:lvl8pPr>
            <a:lvl9pPr marL="48740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450593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2393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258" indent="0">
              <a:buNone/>
              <a:defRPr sz="2400">
                <a:solidFill>
                  <a:schemeClr val="tx1">
                    <a:tint val="75000"/>
                  </a:schemeClr>
                </a:solidFill>
              </a:defRPr>
            </a:lvl2pPr>
            <a:lvl3pPr marL="1218516" indent="0">
              <a:buNone/>
              <a:defRPr sz="2133">
                <a:solidFill>
                  <a:schemeClr val="tx1">
                    <a:tint val="75000"/>
                  </a:schemeClr>
                </a:solidFill>
              </a:defRPr>
            </a:lvl3pPr>
            <a:lvl4pPr marL="1827774" indent="0">
              <a:buNone/>
              <a:defRPr sz="1867">
                <a:solidFill>
                  <a:schemeClr val="tx1">
                    <a:tint val="75000"/>
                  </a:schemeClr>
                </a:solidFill>
              </a:defRPr>
            </a:lvl4pPr>
            <a:lvl5pPr marL="2437034" indent="0">
              <a:buNone/>
              <a:defRPr sz="1867">
                <a:solidFill>
                  <a:schemeClr val="tx1">
                    <a:tint val="75000"/>
                  </a:schemeClr>
                </a:solidFill>
              </a:defRPr>
            </a:lvl5pPr>
            <a:lvl6pPr marL="3046292" indent="0">
              <a:buNone/>
              <a:defRPr sz="1867">
                <a:solidFill>
                  <a:schemeClr val="tx1">
                    <a:tint val="75000"/>
                  </a:schemeClr>
                </a:solidFill>
              </a:defRPr>
            </a:lvl6pPr>
            <a:lvl7pPr marL="3655550" indent="0">
              <a:buNone/>
              <a:defRPr sz="1867">
                <a:solidFill>
                  <a:schemeClr val="tx1">
                    <a:tint val="75000"/>
                  </a:schemeClr>
                </a:solidFill>
              </a:defRPr>
            </a:lvl7pPr>
            <a:lvl8pPr marL="4264808" indent="0">
              <a:buNone/>
              <a:defRPr sz="1867">
                <a:solidFill>
                  <a:schemeClr val="tx1">
                    <a:tint val="75000"/>
                  </a:schemeClr>
                </a:solidFill>
              </a:defRPr>
            </a:lvl8pPr>
            <a:lvl9pPr marL="4874066"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9913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258907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258" indent="0">
              <a:buNone/>
              <a:defRPr sz="2667" b="1"/>
            </a:lvl2pPr>
            <a:lvl3pPr marL="1218516" indent="0">
              <a:buNone/>
              <a:defRPr sz="2400" b="1"/>
            </a:lvl3pPr>
            <a:lvl4pPr marL="1827774" indent="0">
              <a:buNone/>
              <a:defRPr sz="2133" b="1"/>
            </a:lvl4pPr>
            <a:lvl5pPr marL="2437034" indent="0">
              <a:buNone/>
              <a:defRPr sz="2133" b="1"/>
            </a:lvl5pPr>
            <a:lvl6pPr marL="3046292" indent="0">
              <a:buNone/>
              <a:defRPr sz="2133" b="1"/>
            </a:lvl6pPr>
            <a:lvl7pPr marL="3655550" indent="0">
              <a:buNone/>
              <a:defRPr sz="2133" b="1"/>
            </a:lvl7pPr>
            <a:lvl8pPr marL="4264808" indent="0">
              <a:buNone/>
              <a:defRPr sz="2133" b="1"/>
            </a:lvl8pPr>
            <a:lvl9pPr marL="4874066"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8640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97061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61873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srcRect r="35069" b="17702"/>
          <a:stretch>
            <a:fillRect/>
          </a:stretch>
        </p:blipFill>
        <p:spPr>
          <a:xfrm rot="5400000">
            <a:off x="1901849" y="2092349"/>
            <a:ext cx="2863800" cy="6667500"/>
          </a:xfrm>
          <a:prstGeom prst="rect">
            <a:avLst/>
          </a:prstGeom>
          <a:noFill/>
          <a:ln>
            <a:noFill/>
          </a:ln>
        </p:spPr>
      </p:pic>
      <p:pic>
        <p:nvPicPr>
          <p:cNvPr id="21" name="Shape 21"/>
          <p:cNvPicPr preferRelativeResize="0"/>
          <p:nvPr/>
        </p:nvPicPr>
        <p:blipFill rotWithShape="1">
          <a:blip r:embed="rId3"/>
          <a:srcRect r="26809"/>
          <a:stretch>
            <a:fillRect/>
          </a:stretch>
        </p:blipFill>
        <p:spPr>
          <a:xfrm rot="-5400000">
            <a:off x="7426049" y="-1330049"/>
            <a:ext cx="3448600" cy="6083300"/>
          </a:xfrm>
          <a:prstGeom prst="rect">
            <a:avLst/>
          </a:prstGeom>
          <a:noFill/>
          <a:ln>
            <a:noFill/>
          </a:ln>
        </p:spPr>
      </p:pic>
      <p:grpSp>
        <p:nvGrpSpPr>
          <p:cNvPr id="22" name="Shape 22"/>
          <p:cNvGrpSpPr/>
          <p:nvPr/>
        </p:nvGrpSpPr>
        <p:grpSpPr>
          <a:xfrm>
            <a:off x="2184224" y="1461155"/>
            <a:ext cx="7823715" cy="3935881"/>
            <a:chOff x="615225" y="581250"/>
            <a:chExt cx="7913399" cy="3981000"/>
          </a:xfrm>
        </p:grpSpPr>
        <p:sp>
          <p:nvSpPr>
            <p:cNvPr id="23" name="Shape 2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24" name="Shape 2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25" name="Shape 25"/>
          <p:cNvSpPr txBox="1">
            <a:spLocks noGrp="1"/>
          </p:cNvSpPr>
          <p:nvPr>
            <p:ph type="ctrTitle"/>
          </p:nvPr>
        </p:nvSpPr>
        <p:spPr>
          <a:xfrm>
            <a:off x="2565400" y="2212733"/>
            <a:ext cx="7061200" cy="1546399"/>
          </a:xfrm>
          <a:prstGeom prst="rect">
            <a:avLst/>
          </a:prstGeom>
        </p:spPr>
        <p:txBody>
          <a:bodyPr lIns="91425" tIns="91425" rIns="91425" bIns="91425" anchor="t"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26" name="Shape 26"/>
          <p:cNvSpPr txBox="1">
            <a:spLocks noGrp="1"/>
          </p:cNvSpPr>
          <p:nvPr>
            <p:ph type="subTitle" idx="1"/>
          </p:nvPr>
        </p:nvSpPr>
        <p:spPr>
          <a:xfrm>
            <a:off x="914400" y="3888337"/>
            <a:ext cx="10363200" cy="1046399"/>
          </a:xfrm>
          <a:prstGeom prst="rect">
            <a:avLst/>
          </a:prstGeom>
        </p:spPr>
        <p:txBody>
          <a:bodyPr lIns="91425" tIns="91425" rIns="91425" bIns="91425" anchor="t" anchorCtr="0"/>
          <a:lstStyle>
            <a:lvl1pPr lvl="0" algn="ctr" rtl="0">
              <a:spcBef>
                <a:spcPts val="0"/>
              </a:spcBef>
              <a:buClr>
                <a:schemeClr val="dk2"/>
              </a:buClr>
              <a:buNone/>
              <a:defRPr i="1">
                <a:solidFill>
                  <a:schemeClr val="dk2"/>
                </a:solidFill>
              </a:defRPr>
            </a:lvl1pPr>
            <a:lvl2pPr lvl="1" algn="ctr" rtl="0">
              <a:spcBef>
                <a:spcPts val="0"/>
              </a:spcBef>
              <a:buClr>
                <a:schemeClr val="dk2"/>
              </a:buClr>
              <a:buSzPct val="100000"/>
              <a:buNone/>
              <a:defRPr sz="3000" i="1">
                <a:solidFill>
                  <a:schemeClr val="dk2"/>
                </a:solidFill>
              </a:defRPr>
            </a:lvl2pPr>
            <a:lvl3pPr lvl="2" algn="ctr" rtl="0">
              <a:spcBef>
                <a:spcPts val="0"/>
              </a:spcBef>
              <a:buClr>
                <a:schemeClr val="dk2"/>
              </a:buClr>
              <a:buSzPct val="100000"/>
              <a:buNone/>
              <a:defRPr sz="3000" i="1">
                <a:solidFill>
                  <a:schemeClr val="dk2"/>
                </a:solidFill>
              </a:defRPr>
            </a:lvl3pPr>
            <a:lvl4pPr lvl="3" algn="ctr" rtl="0">
              <a:spcBef>
                <a:spcPts val="0"/>
              </a:spcBef>
              <a:buClr>
                <a:schemeClr val="dk2"/>
              </a:buClr>
              <a:buSzPct val="100000"/>
              <a:buNone/>
              <a:defRPr sz="3000" i="1">
                <a:solidFill>
                  <a:schemeClr val="dk2"/>
                </a:solidFill>
              </a:defRPr>
            </a:lvl4pPr>
            <a:lvl5pPr lvl="4" algn="ctr" rtl="0">
              <a:spcBef>
                <a:spcPts val="0"/>
              </a:spcBef>
              <a:buClr>
                <a:schemeClr val="dk2"/>
              </a:buClr>
              <a:buSzPct val="100000"/>
              <a:buNone/>
              <a:defRPr sz="3000" i="1">
                <a:solidFill>
                  <a:schemeClr val="dk2"/>
                </a:solidFill>
              </a:defRPr>
            </a:lvl5pPr>
            <a:lvl6pPr lvl="5" algn="ctr" rtl="0">
              <a:spcBef>
                <a:spcPts val="0"/>
              </a:spcBef>
              <a:buClr>
                <a:schemeClr val="dk2"/>
              </a:buClr>
              <a:buSzPct val="100000"/>
              <a:buNone/>
              <a:defRPr sz="3000" i="1">
                <a:solidFill>
                  <a:schemeClr val="dk2"/>
                </a:solidFill>
              </a:defRPr>
            </a:lvl6pPr>
            <a:lvl7pPr lvl="6" algn="ctr" rtl="0">
              <a:spcBef>
                <a:spcPts val="0"/>
              </a:spcBef>
              <a:buClr>
                <a:schemeClr val="dk2"/>
              </a:buClr>
              <a:buSzPct val="100000"/>
              <a:buNone/>
              <a:defRPr sz="3000" i="1">
                <a:solidFill>
                  <a:schemeClr val="dk2"/>
                </a:solidFill>
              </a:defRPr>
            </a:lvl7pPr>
            <a:lvl8pPr lvl="7" algn="ctr" rtl="0">
              <a:spcBef>
                <a:spcPts val="0"/>
              </a:spcBef>
              <a:buClr>
                <a:schemeClr val="dk2"/>
              </a:buClr>
              <a:buSzPct val="100000"/>
              <a:buNone/>
              <a:defRPr sz="3000" i="1">
                <a:solidFill>
                  <a:schemeClr val="dk2"/>
                </a:solidFill>
              </a:defRPr>
            </a:lvl8pPr>
            <a:lvl9pPr lvl="8" algn="ctr" rtl="0">
              <a:spcBef>
                <a:spcPts val="0"/>
              </a:spcBef>
              <a:buClr>
                <a:schemeClr val="dk2"/>
              </a:buClr>
              <a:buSzPct val="100000"/>
              <a:buNone/>
              <a:defRPr sz="3000" i="1">
                <a:solidFill>
                  <a:schemeClr val="dk2"/>
                </a:solidFill>
              </a:defRPr>
            </a:lvl9pPr>
          </a:lstStyle>
          <a:p>
            <a:endParaRPr/>
          </a:p>
        </p:txBody>
      </p:sp>
      <p:pic>
        <p:nvPicPr>
          <p:cNvPr id="27" name="Shape 27"/>
          <p:cNvPicPr preferRelativeResize="0"/>
          <p:nvPr/>
        </p:nvPicPr>
        <p:blipFill rotWithShape="1">
          <a:blip r:embed="rId4"/>
          <a:srcRect r="17197" b="18533"/>
          <a:stretch>
            <a:fillRect/>
          </a:stretch>
        </p:blipFill>
        <p:spPr>
          <a:xfrm>
            <a:off x="8216900" y="2838267"/>
            <a:ext cx="3975099" cy="4019732"/>
          </a:xfrm>
          <a:prstGeom prst="rect">
            <a:avLst/>
          </a:prstGeom>
          <a:noFill/>
          <a:ln>
            <a:noFill/>
          </a:ln>
        </p:spPr>
      </p:pic>
      <p:pic>
        <p:nvPicPr>
          <p:cNvPr id="28" name="Shape 28"/>
          <p:cNvPicPr preferRelativeResize="0"/>
          <p:nvPr/>
        </p:nvPicPr>
        <p:blipFill rotWithShape="1">
          <a:blip r:embed="rId5"/>
          <a:srcRect l="49259" b="18374"/>
          <a:stretch>
            <a:fillRect/>
          </a:stretch>
        </p:blipFill>
        <p:spPr>
          <a:xfrm rot="5400000">
            <a:off x="804232" y="-829633"/>
            <a:ext cx="2823832" cy="44577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7543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258" indent="0">
              <a:buNone/>
              <a:defRPr sz="3733"/>
            </a:lvl2pPr>
            <a:lvl3pPr marL="1218516" indent="0">
              <a:buNone/>
              <a:defRPr sz="3200"/>
            </a:lvl3pPr>
            <a:lvl4pPr marL="1827774" indent="0">
              <a:buNone/>
              <a:defRPr sz="2667"/>
            </a:lvl4pPr>
            <a:lvl5pPr marL="2437034" indent="0">
              <a:buNone/>
              <a:defRPr sz="2667"/>
            </a:lvl5pPr>
            <a:lvl6pPr marL="3046292" indent="0">
              <a:buNone/>
              <a:defRPr sz="2667"/>
            </a:lvl6pPr>
            <a:lvl7pPr marL="3655550" indent="0">
              <a:buNone/>
              <a:defRPr sz="2667"/>
            </a:lvl7pPr>
            <a:lvl8pPr marL="4264808" indent="0">
              <a:buNone/>
              <a:defRPr sz="2667"/>
            </a:lvl8pPr>
            <a:lvl9pPr marL="4874066"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258" indent="0">
              <a:buNone/>
              <a:defRPr sz="1600"/>
            </a:lvl2pPr>
            <a:lvl3pPr marL="1218516" indent="0">
              <a:buNone/>
              <a:defRPr sz="1333"/>
            </a:lvl3pPr>
            <a:lvl4pPr marL="1827774" indent="0">
              <a:buNone/>
              <a:defRPr sz="1200"/>
            </a:lvl4pPr>
            <a:lvl5pPr marL="2437034" indent="0">
              <a:buNone/>
              <a:defRPr sz="1200"/>
            </a:lvl5pPr>
            <a:lvl6pPr marL="3046292" indent="0">
              <a:buNone/>
              <a:defRPr sz="1200"/>
            </a:lvl6pPr>
            <a:lvl7pPr marL="3655550" indent="0">
              <a:buNone/>
              <a:defRPr sz="1200"/>
            </a:lvl7pPr>
            <a:lvl8pPr marL="4264808" indent="0">
              <a:buNone/>
              <a:defRPr sz="1200"/>
            </a:lvl8pPr>
            <a:lvl9pPr marL="487406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47316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7020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14834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347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83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801339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559" y="207642"/>
            <a:ext cx="736768" cy="825688"/>
          </a:xfrm>
          <a:prstGeom prst="rect">
            <a:avLst/>
          </a:prstGeom>
        </p:spPr>
      </p:pic>
      <p:sp>
        <p:nvSpPr>
          <p:cNvPr id="10" name="矩形 9"/>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1487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
        <p:nvSpPr>
          <p:cNvPr id="11" name="矩形 10"/>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4081922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algn="just"/>
            <a:r>
              <a:rPr lang="zh-CN" altLang="en-US" sz="2000" b="1" dirty="0">
                <a:latin typeface="汉仪帅线体简" panose="00020600040101010101" pitchFamily="18" charset="-122"/>
                <a:ea typeface="汉仪帅线体简" panose="00020600040101010101" pitchFamily="18" charset="-122"/>
              </a:rPr>
              <a:t>输入你的标题</a:t>
            </a:r>
          </a:p>
        </p:txBody>
      </p:sp>
    </p:spTree>
    <p:extLst>
      <p:ext uri="{BB962C8B-B14F-4D97-AF65-F5344CB8AC3E}">
        <p14:creationId xmlns:p14="http://schemas.microsoft.com/office/powerpoint/2010/main" val="2070199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29"/>
        <p:cNvGrpSpPr/>
        <p:nvPr/>
      </p:nvGrpSpPr>
      <p:grpSpPr>
        <a:xfrm>
          <a:off x="0" y="0"/>
          <a:ext cx="0" cy="0"/>
          <a:chOff x="0" y="0"/>
          <a:chExt cx="0" cy="0"/>
        </a:xfrm>
      </p:grpSpPr>
      <p:pic>
        <p:nvPicPr>
          <p:cNvPr id="30" name="Shape 30"/>
          <p:cNvPicPr preferRelativeResize="0"/>
          <p:nvPr/>
        </p:nvPicPr>
        <p:blipFill rotWithShape="1">
          <a:blip r:embed="rId2"/>
          <a:srcRect r="17197" b="18533"/>
          <a:stretch>
            <a:fillRect/>
          </a:stretch>
        </p:blipFill>
        <p:spPr>
          <a:xfrm>
            <a:off x="8216900" y="2838267"/>
            <a:ext cx="3975099" cy="4019732"/>
          </a:xfrm>
          <a:prstGeom prst="rect">
            <a:avLst/>
          </a:prstGeom>
          <a:noFill/>
          <a:ln>
            <a:noFill/>
          </a:ln>
        </p:spPr>
      </p:pic>
      <p:pic>
        <p:nvPicPr>
          <p:cNvPr id="31" name="Shape 31"/>
          <p:cNvPicPr preferRelativeResize="0"/>
          <p:nvPr/>
        </p:nvPicPr>
        <p:blipFill rotWithShape="1">
          <a:blip r:embed="rId3"/>
          <a:srcRect l="49259" b="18374"/>
          <a:stretch>
            <a:fillRect/>
          </a:stretch>
        </p:blipFill>
        <p:spPr>
          <a:xfrm rot="5400000">
            <a:off x="804232" y="-829633"/>
            <a:ext cx="2823832" cy="4457701"/>
          </a:xfrm>
          <a:prstGeom prst="rect">
            <a:avLst/>
          </a:prstGeom>
          <a:noFill/>
          <a:ln>
            <a:noFill/>
          </a:ln>
        </p:spPr>
      </p:pic>
      <p:grpSp>
        <p:nvGrpSpPr>
          <p:cNvPr id="32" name="Shape 32"/>
          <p:cNvGrpSpPr/>
          <p:nvPr/>
        </p:nvGrpSpPr>
        <p:grpSpPr>
          <a:xfrm>
            <a:off x="2184224" y="1461059"/>
            <a:ext cx="7823715" cy="3935881"/>
            <a:chOff x="615225" y="581250"/>
            <a:chExt cx="7913399" cy="3981000"/>
          </a:xfrm>
        </p:grpSpPr>
        <p:sp>
          <p:nvSpPr>
            <p:cNvPr id="33" name="Shape 3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3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35" name="Shape 35"/>
          <p:cNvSpPr/>
          <p:nvPr/>
        </p:nvSpPr>
        <p:spPr>
          <a:xfrm>
            <a:off x="5702000" y="4938464"/>
            <a:ext cx="787999" cy="787999"/>
          </a:xfrm>
          <a:prstGeom prst="ellipse">
            <a:avLst/>
          </a:prstGeom>
          <a:solidFill>
            <a:srgbClr val="231F1C"/>
          </a:solidFill>
          <a:ln>
            <a:noFill/>
          </a:ln>
        </p:spPr>
        <p:txBody>
          <a:bodyPr lIns="91425" tIns="91425" rIns="91425" bIns="91425" anchor="ctr" anchorCtr="0">
            <a:noAutofit/>
          </a:bodyPr>
          <a:lstStyle/>
          <a:p>
            <a:pPr lvl="0">
              <a:spcBef>
                <a:spcPts val="0"/>
              </a:spcBef>
              <a:buNone/>
            </a:pPr>
            <a:endParaRPr sz="1400"/>
          </a:p>
        </p:txBody>
      </p:sp>
      <p:sp>
        <p:nvSpPr>
          <p:cNvPr id="36" name="Shape 36"/>
          <p:cNvSpPr txBox="1">
            <a:spLocks noGrp="1"/>
          </p:cNvSpPr>
          <p:nvPr>
            <p:ph type="body" idx="1"/>
          </p:nvPr>
        </p:nvSpPr>
        <p:spPr>
          <a:xfrm>
            <a:off x="3667200" y="1552133"/>
            <a:ext cx="4857600" cy="3755599"/>
          </a:xfrm>
          <a:prstGeom prst="rect">
            <a:avLst/>
          </a:prstGeom>
        </p:spPr>
        <p:txBody>
          <a:bodyPr lIns="91425" tIns="91425" rIns="91425" bIns="91425" anchor="ctr" anchorCtr="0"/>
          <a:lstStyle>
            <a:lvl1pPr lvl="0"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1pPr>
            <a:lvl2pPr lvl="1"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2pPr>
            <a:lvl3pPr lvl="2"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3pPr>
            <a:lvl4pPr lvl="3"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4pPr>
            <a:lvl5pPr lvl="4"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5pPr>
            <a:lvl6pPr lvl="5"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6pPr>
            <a:lvl7pPr lvl="6"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7pPr>
            <a:lvl8pPr lvl="7" algn="ctr" rtl="0">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8pPr>
            <a:lvl9pPr lvl="8" algn="ctr">
              <a:spcBef>
                <a:spcPts val="0"/>
              </a:spcBef>
              <a:buClr>
                <a:srgbClr val="231F1C"/>
              </a:buClr>
              <a:buSzPct val="100000"/>
              <a:buFont typeface="Playfair Display"/>
              <a:defRPr sz="1800" i="1">
                <a:solidFill>
                  <a:srgbClr val="231F1C"/>
                </a:solidFill>
                <a:latin typeface="Playfair Display"/>
                <a:ea typeface="Playfair Display"/>
                <a:cs typeface="Playfair Display"/>
                <a:sym typeface="Playfair Display"/>
              </a:defRPr>
            </a:lvl9pPr>
          </a:lstStyle>
          <a:p>
            <a:endParaRPr/>
          </a:p>
        </p:txBody>
      </p:sp>
      <p:sp>
        <p:nvSpPr>
          <p:cNvPr id="37" name="Shape 37"/>
          <p:cNvSpPr txBox="1"/>
          <p:nvPr/>
        </p:nvSpPr>
        <p:spPr>
          <a:xfrm>
            <a:off x="4791200" y="4997696"/>
            <a:ext cx="2609600" cy="471599"/>
          </a:xfrm>
          <a:prstGeom prst="rect">
            <a:avLst/>
          </a:prstGeom>
          <a:noFill/>
          <a:ln>
            <a:noFill/>
          </a:ln>
        </p:spPr>
        <p:txBody>
          <a:bodyPr lIns="91425" tIns="91425" rIns="91425" bIns="91425" anchor="t" anchorCtr="0">
            <a:noAutofit/>
          </a:bodyPr>
          <a:lstStyle/>
          <a:p>
            <a:pPr lvl="0" algn="ctr">
              <a:spcBef>
                <a:spcPts val="0"/>
              </a:spcBef>
              <a:buNone/>
            </a:pPr>
            <a:r>
              <a:rPr lang="en-GB" sz="3600">
                <a:solidFill>
                  <a:srgbClr val="FFFFFF"/>
                </a:solidFill>
                <a:latin typeface="Playfair Display"/>
                <a:ea typeface="Playfair Display"/>
                <a:cs typeface="Playfair Display"/>
                <a:sym typeface="Playfair Display"/>
              </a:rPr>
              <a:t>”</a:t>
            </a:r>
          </a:p>
        </p:txBody>
      </p:sp>
      <p:pic>
        <p:nvPicPr>
          <p:cNvPr id="38" name="Shape 38"/>
          <p:cNvPicPr preferRelativeResize="0"/>
          <p:nvPr/>
        </p:nvPicPr>
        <p:blipFill rotWithShape="1">
          <a:blip r:embed="rId4"/>
          <a:srcRect l="17184" b="50541"/>
          <a:stretch>
            <a:fillRect/>
          </a:stretch>
        </p:blipFill>
        <p:spPr>
          <a:xfrm>
            <a:off x="-12699" y="3466167"/>
            <a:ext cx="4184267" cy="3391832"/>
          </a:xfrm>
          <a:prstGeom prst="rect">
            <a:avLst/>
          </a:prstGeom>
          <a:noFill/>
          <a:ln>
            <a:noFill/>
          </a:ln>
        </p:spPr>
      </p:pic>
      <p:pic>
        <p:nvPicPr>
          <p:cNvPr id="39" name="Shape 39"/>
          <p:cNvPicPr preferRelativeResize="0"/>
          <p:nvPr/>
        </p:nvPicPr>
        <p:blipFill rotWithShape="1">
          <a:blip r:embed="rId5"/>
          <a:srcRect r="34288" b="26905"/>
          <a:stretch>
            <a:fillRect/>
          </a:stretch>
        </p:blipFill>
        <p:spPr>
          <a:xfrm rot="-5400000">
            <a:off x="8708900" y="-657533"/>
            <a:ext cx="2850965" cy="41406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5158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522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358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52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721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635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78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2026/4/29</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45457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58736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432905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1" name="Shape 41"/>
          <p:cNvPicPr preferRelativeResize="0"/>
          <p:nvPr/>
        </p:nvPicPr>
        <p:blipFill rotWithShape="1">
          <a:blip r:embed="rId2"/>
          <a:srcRect l="50049" t="-17056" r="-4964" b="19199"/>
          <a:stretch>
            <a:fillRect/>
          </a:stretch>
        </p:blipFill>
        <p:spPr>
          <a:xfrm rot="5400000">
            <a:off x="1375699" y="-1413800"/>
            <a:ext cx="3370000" cy="6172201"/>
          </a:xfrm>
          <a:prstGeom prst="rect">
            <a:avLst/>
          </a:prstGeom>
          <a:noFill/>
          <a:ln>
            <a:noFill/>
          </a:ln>
        </p:spPr>
      </p:pic>
      <p:grpSp>
        <p:nvGrpSpPr>
          <p:cNvPr id="42" name="Shape 42"/>
          <p:cNvGrpSpPr/>
          <p:nvPr/>
        </p:nvGrpSpPr>
        <p:grpSpPr>
          <a:xfrm>
            <a:off x="820300" y="775000"/>
            <a:ext cx="10551199" cy="5308000"/>
            <a:chOff x="615225" y="581250"/>
            <a:chExt cx="7913399" cy="3981000"/>
          </a:xfrm>
        </p:grpSpPr>
        <p:sp>
          <p:nvSpPr>
            <p:cNvPr id="43" name="Shape 4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44" name="Shape 4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45" name="Shape 45"/>
          <p:cNvSpPr txBox="1">
            <a:spLocks noGrp="1"/>
          </p:cNvSpPr>
          <p:nvPr>
            <p:ph type="title"/>
          </p:nvPr>
        </p:nvSpPr>
        <p:spPr>
          <a:xfrm>
            <a:off x="1668800" y="1392233"/>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668800" y="2829932"/>
            <a:ext cx="8854399" cy="3103199"/>
          </a:xfrm>
          <a:prstGeom prst="rect">
            <a:avLst/>
          </a:prstGeom>
        </p:spPr>
        <p:txBody>
          <a:bodyPr lIns="91425" tIns="91425" rIns="91425" bIns="91425" anchor="t" anchorCtr="0"/>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47" name="Shape 47"/>
          <p:cNvPicPr preferRelativeResize="0"/>
          <p:nvPr/>
        </p:nvPicPr>
        <p:blipFill rotWithShape="1">
          <a:blip r:embed="rId3"/>
          <a:srcRect r="36415" b="23112"/>
          <a:stretch>
            <a:fillRect/>
          </a:stretch>
        </p:blipFill>
        <p:spPr>
          <a:xfrm>
            <a:off x="9863833" y="2463800"/>
            <a:ext cx="2328165" cy="4394199"/>
          </a:xfrm>
          <a:prstGeom prst="rect">
            <a:avLst/>
          </a:prstGeom>
          <a:noFill/>
          <a:ln>
            <a:noFill/>
          </a:ln>
        </p:spPr>
      </p:pic>
      <p:pic>
        <p:nvPicPr>
          <p:cNvPr id="48" name="Shape 48"/>
          <p:cNvPicPr preferRelativeResize="0"/>
          <p:nvPr/>
        </p:nvPicPr>
        <p:blipFill rotWithShape="1">
          <a:blip r:embed="rId4"/>
          <a:srcRect l="11090" r="-11089" b="16541"/>
          <a:stretch>
            <a:fillRect/>
          </a:stretch>
        </p:blipFill>
        <p:spPr>
          <a:xfrm>
            <a:off x="-25400" y="4474000"/>
            <a:ext cx="2328167" cy="2384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1"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620622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814029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2026/4/29</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841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999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2026/4/29</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47962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55078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54348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265091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2" y="365127"/>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2" y="365127"/>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976263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9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2"/>
          <a:srcRect r="34288" b="26905"/>
          <a:stretch>
            <a:fillRect/>
          </a:stretch>
        </p:blipFill>
        <p:spPr>
          <a:xfrm rot="-5400000">
            <a:off x="8708900" y="-657533"/>
            <a:ext cx="2850965" cy="4140635"/>
          </a:xfrm>
          <a:prstGeom prst="rect">
            <a:avLst/>
          </a:prstGeom>
          <a:noFill/>
          <a:ln>
            <a:noFill/>
          </a:ln>
        </p:spPr>
      </p:pic>
      <p:grpSp>
        <p:nvGrpSpPr>
          <p:cNvPr id="51" name="Shape 51"/>
          <p:cNvGrpSpPr/>
          <p:nvPr/>
        </p:nvGrpSpPr>
        <p:grpSpPr>
          <a:xfrm>
            <a:off x="820300" y="775000"/>
            <a:ext cx="10551199" cy="5308000"/>
            <a:chOff x="615225" y="581250"/>
            <a:chExt cx="7913399" cy="3981000"/>
          </a:xfrm>
        </p:grpSpPr>
        <p:sp>
          <p:nvSpPr>
            <p:cNvPr id="52" name="Shape 52"/>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53" name="Shape 53"/>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54" name="Shape 54"/>
          <p:cNvSpPr txBox="1">
            <a:spLocks noGrp="1"/>
          </p:cNvSpPr>
          <p:nvPr>
            <p:ph type="title"/>
          </p:nvPr>
        </p:nvSpPr>
        <p:spPr>
          <a:xfrm>
            <a:off x="1668800" y="1392233"/>
            <a:ext cx="8854399" cy="1271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588867"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6227733" y="2821031"/>
            <a:ext cx="4375599" cy="2869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pic>
        <p:nvPicPr>
          <p:cNvPr id="57" name="Shape 57"/>
          <p:cNvPicPr preferRelativeResize="0"/>
          <p:nvPr/>
        </p:nvPicPr>
        <p:blipFill rotWithShape="1">
          <a:blip r:embed="rId3"/>
          <a:srcRect l="57520" b="21764"/>
          <a:stretch>
            <a:fillRect/>
          </a:stretch>
        </p:blipFill>
        <p:spPr>
          <a:xfrm>
            <a:off x="0" y="3174100"/>
            <a:ext cx="2038533" cy="3683899"/>
          </a:xfrm>
          <a:prstGeom prst="rect">
            <a:avLst/>
          </a:prstGeom>
          <a:noFill/>
          <a:ln>
            <a:noFill/>
          </a:ln>
        </p:spPr>
      </p:pic>
      <p:pic>
        <p:nvPicPr>
          <p:cNvPr id="58" name="Shape 58"/>
          <p:cNvPicPr preferRelativeResize="0"/>
          <p:nvPr/>
        </p:nvPicPr>
        <p:blipFill rotWithShape="1">
          <a:blip r:embed="rId4"/>
          <a:srcRect r="35069" b="72214"/>
          <a:stretch>
            <a:fillRect/>
          </a:stretch>
        </p:blipFill>
        <p:spPr>
          <a:xfrm>
            <a:off x="9340900" y="4606943"/>
            <a:ext cx="2863800" cy="22510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523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947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63D58F-F6A0-4EA3-BFB5-4642485F75D9}"/>
              </a:ext>
            </a:extLst>
          </p:cNvPr>
          <p:cNvPicPr>
            <a:picLocks noChangeAspect="1"/>
          </p:cNvPicPr>
          <p:nvPr userDrawn="1"/>
        </p:nvPicPr>
        <p:blipFill>
          <a:blip r:embed="rId2"/>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98CD8127-072B-44C9-ABE8-9BC4AB287A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079566" y="-4365566"/>
            <a:ext cx="9182100" cy="15881232"/>
          </a:xfrm>
          <a:prstGeom prst="rect">
            <a:avLst/>
          </a:prstGeom>
        </p:spPr>
      </p:pic>
      <p:pic>
        <p:nvPicPr>
          <p:cNvPr id="4" name="图片 3">
            <a:extLst>
              <a:ext uri="{FF2B5EF4-FFF2-40B4-BE49-F238E27FC236}">
                <a16:creationId xmlns:a16="http://schemas.microsoft.com/office/drawing/2014/main" id="{931AE1AF-6B20-4CE0-B6FA-B23D537947C3}"/>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774364" y="98278"/>
            <a:ext cx="1049338" cy="988507"/>
          </a:xfrm>
          <a:prstGeom prst="rect">
            <a:avLst/>
          </a:prstGeom>
        </p:spPr>
      </p:pic>
      <p:pic>
        <p:nvPicPr>
          <p:cNvPr id="5" name="图片 4">
            <a:extLst>
              <a:ext uri="{FF2B5EF4-FFF2-40B4-BE49-F238E27FC236}">
                <a16:creationId xmlns:a16="http://schemas.microsoft.com/office/drawing/2014/main" id="{99B37BB5-2650-4467-ABB7-31E9CA48D4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6062" y="1"/>
            <a:ext cx="1181100" cy="1647825"/>
          </a:xfrm>
          <a:prstGeom prst="rect">
            <a:avLst/>
          </a:prstGeom>
        </p:spPr>
      </p:pic>
      <p:pic>
        <p:nvPicPr>
          <p:cNvPr id="6" name="图片 5">
            <a:extLst>
              <a:ext uri="{FF2B5EF4-FFF2-40B4-BE49-F238E27FC236}">
                <a16:creationId xmlns:a16="http://schemas.microsoft.com/office/drawing/2014/main" id="{5F048B97-1CDA-4F65-837F-F768C8EAF4C5}"/>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0" y="5529532"/>
            <a:ext cx="2476500" cy="1328766"/>
          </a:xfrm>
          <a:prstGeom prst="rect">
            <a:avLst/>
          </a:prstGeom>
        </p:spPr>
      </p:pic>
      <p:pic>
        <p:nvPicPr>
          <p:cNvPr id="7" name="图片 6">
            <a:extLst>
              <a:ext uri="{FF2B5EF4-FFF2-40B4-BE49-F238E27FC236}">
                <a16:creationId xmlns:a16="http://schemas.microsoft.com/office/drawing/2014/main" id="{4E9B10E7-A5D5-4AAF-9A24-86B84EF4F8F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9664700" y="5414688"/>
            <a:ext cx="2527300" cy="1462630"/>
          </a:xfrm>
          <a:prstGeom prst="rect">
            <a:avLst/>
          </a:prstGeom>
        </p:spPr>
      </p:pic>
    </p:spTree>
    <p:extLst>
      <p:ext uri="{BB962C8B-B14F-4D97-AF65-F5344CB8AC3E}">
        <p14:creationId xmlns:p14="http://schemas.microsoft.com/office/powerpoint/2010/main" val="1515488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11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777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345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83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844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162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411498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srcRect l="45000" b="3157"/>
          <a:stretch>
            <a:fillRect/>
          </a:stretch>
        </p:blipFill>
        <p:spPr>
          <a:xfrm>
            <a:off x="-14684" y="1778051"/>
            <a:ext cx="1575033" cy="5094632"/>
          </a:xfrm>
          <a:prstGeom prst="rect">
            <a:avLst/>
          </a:prstGeom>
          <a:noFill/>
          <a:ln>
            <a:noFill/>
          </a:ln>
        </p:spPr>
      </p:pic>
      <p:pic>
        <p:nvPicPr>
          <p:cNvPr id="61" name="Shape 61"/>
          <p:cNvPicPr preferRelativeResize="0"/>
          <p:nvPr/>
        </p:nvPicPr>
        <p:blipFill rotWithShape="1">
          <a:blip r:embed="rId3"/>
          <a:srcRect l="-5401" t="-6270" r="32211" b="6270"/>
          <a:stretch>
            <a:fillRect/>
          </a:stretch>
        </p:blipFill>
        <p:spPr>
          <a:xfrm rot="-5400000" flipH="1">
            <a:off x="8391183" y="3057183"/>
            <a:ext cx="2750232" cy="4851399"/>
          </a:xfrm>
          <a:prstGeom prst="rect">
            <a:avLst/>
          </a:prstGeom>
          <a:noFill/>
          <a:ln>
            <a:noFill/>
          </a:ln>
        </p:spPr>
      </p:pic>
      <p:grpSp>
        <p:nvGrpSpPr>
          <p:cNvPr id="62" name="Shape 62"/>
          <p:cNvGrpSpPr/>
          <p:nvPr/>
        </p:nvGrpSpPr>
        <p:grpSpPr>
          <a:xfrm>
            <a:off x="820300" y="775000"/>
            <a:ext cx="105511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65" name="Shape 65"/>
          <p:cNvSpPr txBox="1">
            <a:spLocks noGrp="1"/>
          </p:cNvSpPr>
          <p:nvPr>
            <p:ph type="title"/>
          </p:nvPr>
        </p:nvSpPr>
        <p:spPr>
          <a:xfrm>
            <a:off x="1668800" y="1392233"/>
            <a:ext cx="88543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3"/>
            <a:ext cx="28912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7" name="Shape 67"/>
          <p:cNvSpPr txBox="1">
            <a:spLocks noGrp="1"/>
          </p:cNvSpPr>
          <p:nvPr>
            <p:ph type="body" idx="2"/>
          </p:nvPr>
        </p:nvSpPr>
        <p:spPr>
          <a:xfrm>
            <a:off x="4607568" y="2837233"/>
            <a:ext cx="28912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8" name="Shape 68"/>
          <p:cNvSpPr txBox="1">
            <a:spLocks noGrp="1"/>
          </p:cNvSpPr>
          <p:nvPr>
            <p:ph type="body" idx="3"/>
          </p:nvPr>
        </p:nvSpPr>
        <p:spPr>
          <a:xfrm>
            <a:off x="7647004" y="2837233"/>
            <a:ext cx="2891200" cy="3112799"/>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pic>
        <p:nvPicPr>
          <p:cNvPr id="69" name="Shape 69"/>
          <p:cNvPicPr preferRelativeResize="0"/>
          <p:nvPr/>
        </p:nvPicPr>
        <p:blipFill rotWithShape="1">
          <a:blip r:embed="rId4"/>
          <a:srcRect l="-13090" t="-8865" r="39793" b="42702"/>
          <a:stretch>
            <a:fillRect/>
          </a:stretch>
        </p:blipFill>
        <p:spPr>
          <a:xfrm rot="-5400000">
            <a:off x="9258299" y="-121044"/>
            <a:ext cx="2844800" cy="30733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801045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505261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80535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191873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456475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34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563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04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54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137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pic>
        <p:nvPicPr>
          <p:cNvPr id="71" name="Shape 71"/>
          <p:cNvPicPr preferRelativeResize="0"/>
          <p:nvPr/>
        </p:nvPicPr>
        <p:blipFill rotWithShape="1">
          <a:blip r:embed="rId2"/>
          <a:srcRect l="49259" b="18374"/>
          <a:stretch>
            <a:fillRect/>
          </a:stretch>
        </p:blipFill>
        <p:spPr>
          <a:xfrm rot="5400000">
            <a:off x="557516" y="-582916"/>
            <a:ext cx="1971064" cy="3111499"/>
          </a:xfrm>
          <a:prstGeom prst="rect">
            <a:avLst/>
          </a:prstGeom>
          <a:noFill/>
          <a:ln>
            <a:noFill/>
          </a:ln>
        </p:spPr>
      </p:pic>
      <p:grpSp>
        <p:nvGrpSpPr>
          <p:cNvPr id="72" name="Shape 72"/>
          <p:cNvGrpSpPr/>
          <p:nvPr/>
        </p:nvGrpSpPr>
        <p:grpSpPr>
          <a:xfrm>
            <a:off x="820300" y="775000"/>
            <a:ext cx="10551199" cy="5308000"/>
            <a:chOff x="615225" y="581250"/>
            <a:chExt cx="7913399" cy="3981000"/>
          </a:xfrm>
        </p:grpSpPr>
        <p:sp>
          <p:nvSpPr>
            <p:cNvPr id="73" name="Shape 7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74" name="Shape 7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75" name="Shape 75"/>
          <p:cNvSpPr txBox="1">
            <a:spLocks noGrp="1"/>
          </p:cNvSpPr>
          <p:nvPr>
            <p:ph type="title"/>
          </p:nvPr>
        </p:nvSpPr>
        <p:spPr>
          <a:xfrm>
            <a:off x="1668800" y="1392233"/>
            <a:ext cx="8854399" cy="665199"/>
          </a:xfrm>
          <a:prstGeom prst="rect">
            <a:avLst/>
          </a:prstGeom>
        </p:spPr>
        <p:txBody>
          <a:bodyPr lIns="91425" tIns="91425" rIns="91425" bIns="91425" anchor="b" anchorCtr="0"/>
          <a:lstStyle>
            <a:lvl1pPr lvl="0" algn="ctr">
              <a:spcBef>
                <a:spcPts val="0"/>
              </a:spcBef>
              <a:buSzPct val="100000"/>
              <a:defRPr sz="3000"/>
            </a:lvl1pPr>
            <a:lvl2pPr lvl="1" algn="ctr">
              <a:spcBef>
                <a:spcPts val="0"/>
              </a:spcBef>
              <a:buSzPct val="100000"/>
              <a:defRPr sz="3000"/>
            </a:lvl2pPr>
            <a:lvl3pPr lvl="2" algn="ctr">
              <a:spcBef>
                <a:spcPts val="0"/>
              </a:spcBef>
              <a:buSzPct val="100000"/>
              <a:defRPr sz="3000"/>
            </a:lvl3pPr>
            <a:lvl4pPr lvl="3" algn="ctr">
              <a:spcBef>
                <a:spcPts val="0"/>
              </a:spcBef>
              <a:buSzPct val="100000"/>
              <a:defRPr sz="3000"/>
            </a:lvl4pPr>
            <a:lvl5pPr lvl="4" algn="ctr">
              <a:spcBef>
                <a:spcPts val="0"/>
              </a:spcBef>
              <a:buSzPct val="100000"/>
              <a:defRPr sz="3000"/>
            </a:lvl5pPr>
            <a:lvl6pPr lvl="5" algn="ctr">
              <a:spcBef>
                <a:spcPts val="0"/>
              </a:spcBef>
              <a:buSzPct val="100000"/>
              <a:defRPr sz="3000"/>
            </a:lvl6pPr>
            <a:lvl7pPr lvl="6" algn="ctr">
              <a:spcBef>
                <a:spcPts val="0"/>
              </a:spcBef>
              <a:buSzPct val="100000"/>
              <a:defRPr sz="3000"/>
            </a:lvl7pPr>
            <a:lvl8pPr lvl="7" algn="ctr">
              <a:spcBef>
                <a:spcPts val="0"/>
              </a:spcBef>
              <a:buSzPct val="100000"/>
              <a:defRPr sz="3000"/>
            </a:lvl8pPr>
            <a:lvl9pPr lvl="8" algn="ctr">
              <a:spcBef>
                <a:spcPts val="0"/>
              </a:spcBef>
              <a:buSzPct val="100000"/>
              <a:defRPr sz="3000"/>
            </a:lvl9pPr>
          </a:lstStyle>
          <a:p>
            <a:endParaRPr/>
          </a:p>
        </p:txBody>
      </p:sp>
      <p:pic>
        <p:nvPicPr>
          <p:cNvPr id="76" name="Shape 76"/>
          <p:cNvPicPr preferRelativeResize="0"/>
          <p:nvPr/>
        </p:nvPicPr>
        <p:blipFill rotWithShape="1">
          <a:blip r:embed="rId3"/>
          <a:srcRect r="17197" b="18533"/>
          <a:stretch>
            <a:fillRect/>
          </a:stretch>
        </p:blipFill>
        <p:spPr>
          <a:xfrm>
            <a:off x="9220200" y="3852832"/>
            <a:ext cx="2971799" cy="30051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42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2"/>
          <a:srcRect r="17197" b="18533"/>
          <a:stretch>
            <a:fillRect/>
          </a:stretch>
        </p:blipFill>
        <p:spPr>
          <a:xfrm>
            <a:off x="9220200" y="3852832"/>
            <a:ext cx="2971799" cy="3005165"/>
          </a:xfrm>
          <a:prstGeom prst="rect">
            <a:avLst/>
          </a:prstGeom>
          <a:noFill/>
          <a:ln>
            <a:noFill/>
          </a:ln>
        </p:spPr>
      </p:pic>
      <p:grpSp>
        <p:nvGrpSpPr>
          <p:cNvPr id="79" name="Shape 79"/>
          <p:cNvGrpSpPr/>
          <p:nvPr/>
        </p:nvGrpSpPr>
        <p:grpSpPr>
          <a:xfrm>
            <a:off x="820300" y="775000"/>
            <a:ext cx="10551199" cy="5308000"/>
            <a:chOff x="615225" y="581250"/>
            <a:chExt cx="7913399" cy="3981000"/>
          </a:xfrm>
        </p:grpSpPr>
        <p:sp>
          <p:nvSpPr>
            <p:cNvPr id="80" name="Shape 80"/>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81" name="Shape 81"/>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
        <p:nvSpPr>
          <p:cNvPr id="82" name="Shape 82"/>
          <p:cNvSpPr txBox="1">
            <a:spLocks noGrp="1"/>
          </p:cNvSpPr>
          <p:nvPr>
            <p:ph type="body" idx="1"/>
          </p:nvPr>
        </p:nvSpPr>
        <p:spPr>
          <a:xfrm>
            <a:off x="1181100" y="5265467"/>
            <a:ext cx="9829999" cy="692799"/>
          </a:xfrm>
          <a:prstGeom prst="rect">
            <a:avLst/>
          </a:prstGeom>
        </p:spPr>
        <p:txBody>
          <a:bodyPr lIns="91425" tIns="91425" rIns="91425" bIns="91425" anchor="b" anchorCtr="0"/>
          <a:lstStyle>
            <a:lvl1pPr lvl="0" algn="ctr">
              <a:spcBef>
                <a:spcPts val="360"/>
              </a:spcBef>
              <a:buSzPct val="100000"/>
              <a:buNone/>
              <a:defRPr sz="1200"/>
            </a:lvl1pPr>
          </a:lstStyle>
          <a:p>
            <a:endParaRPr/>
          </a:p>
        </p:txBody>
      </p:sp>
      <p:pic>
        <p:nvPicPr>
          <p:cNvPr id="83" name="Shape 83"/>
          <p:cNvPicPr preferRelativeResize="0"/>
          <p:nvPr/>
        </p:nvPicPr>
        <p:blipFill rotWithShape="1">
          <a:blip r:embed="rId3"/>
          <a:srcRect l="49259" b="18374"/>
          <a:stretch>
            <a:fillRect/>
          </a:stretch>
        </p:blipFill>
        <p:spPr>
          <a:xfrm rot="5400000">
            <a:off x="557516" y="-582916"/>
            <a:ext cx="1971064" cy="3111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2"/>
          <a:srcRect r="40695" b="12701"/>
          <a:stretch>
            <a:fillRect/>
          </a:stretch>
        </p:blipFill>
        <p:spPr>
          <a:xfrm>
            <a:off x="10303973" y="2519800"/>
            <a:ext cx="1888025" cy="4338200"/>
          </a:xfrm>
          <a:prstGeom prst="rect">
            <a:avLst/>
          </a:prstGeom>
          <a:noFill/>
          <a:ln>
            <a:noFill/>
          </a:ln>
        </p:spPr>
      </p:pic>
      <p:pic>
        <p:nvPicPr>
          <p:cNvPr id="86" name="Shape 86"/>
          <p:cNvPicPr preferRelativeResize="0"/>
          <p:nvPr/>
        </p:nvPicPr>
        <p:blipFill rotWithShape="1">
          <a:blip r:embed="rId3"/>
          <a:srcRect l="43534" b="9942"/>
          <a:stretch>
            <a:fillRect/>
          </a:stretch>
        </p:blipFill>
        <p:spPr>
          <a:xfrm rot="-5400000" flipH="1">
            <a:off x="9147633" y="-1507667"/>
            <a:ext cx="1549400" cy="4539333"/>
          </a:xfrm>
          <a:prstGeom prst="rect">
            <a:avLst/>
          </a:prstGeom>
          <a:noFill/>
          <a:ln>
            <a:noFill/>
          </a:ln>
        </p:spPr>
      </p:pic>
      <p:pic>
        <p:nvPicPr>
          <p:cNvPr id="87" name="Shape 87"/>
          <p:cNvPicPr preferRelativeResize="0"/>
          <p:nvPr/>
        </p:nvPicPr>
        <p:blipFill rotWithShape="1">
          <a:blip r:embed="rId3"/>
          <a:srcRect r="35069" b="2780"/>
          <a:stretch>
            <a:fillRect/>
          </a:stretch>
        </p:blipFill>
        <p:spPr>
          <a:xfrm rot="5400000">
            <a:off x="1648267" y="3299267"/>
            <a:ext cx="1897765" cy="5219699"/>
          </a:xfrm>
          <a:prstGeom prst="rect">
            <a:avLst/>
          </a:prstGeom>
          <a:noFill/>
          <a:ln>
            <a:noFill/>
          </a:ln>
        </p:spPr>
      </p:pic>
      <p:grpSp>
        <p:nvGrpSpPr>
          <p:cNvPr id="88" name="Shape 88"/>
          <p:cNvGrpSpPr/>
          <p:nvPr/>
        </p:nvGrpSpPr>
        <p:grpSpPr>
          <a:xfrm>
            <a:off x="820300" y="775000"/>
            <a:ext cx="10551199" cy="5308000"/>
            <a:chOff x="615225" y="581250"/>
            <a:chExt cx="7913399" cy="3981000"/>
          </a:xfrm>
        </p:grpSpPr>
        <p:sp>
          <p:nvSpPr>
            <p:cNvPr id="89" name="Shape 89"/>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90" name="Shape 90"/>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pic>
        <p:nvPicPr>
          <p:cNvPr id="91" name="Shape 91"/>
          <p:cNvPicPr preferRelativeResize="0"/>
          <p:nvPr/>
        </p:nvPicPr>
        <p:blipFill rotWithShape="1">
          <a:blip r:embed="rId4"/>
          <a:srcRect l="45142" t="-12064" b="21353"/>
          <a:stretch>
            <a:fillRect/>
          </a:stretch>
        </p:blipFill>
        <p:spPr>
          <a:xfrm rot="5400000">
            <a:off x="1265599" y="-1291000"/>
            <a:ext cx="2205900" cy="4762501"/>
          </a:xfrm>
          <a:prstGeom prst="rect">
            <a:avLst/>
          </a:prstGeom>
          <a:noFill/>
          <a:ln>
            <a:noFill/>
          </a:ln>
        </p:spPr>
      </p:pic>
      <p:pic>
        <p:nvPicPr>
          <p:cNvPr id="92" name="Shape 92"/>
          <p:cNvPicPr preferRelativeResize="0"/>
          <p:nvPr/>
        </p:nvPicPr>
        <p:blipFill rotWithShape="1">
          <a:blip r:embed="rId5"/>
          <a:srcRect l="11090" r="-11089" b="16541"/>
          <a:stretch>
            <a:fillRect/>
          </a:stretch>
        </p:blipFill>
        <p:spPr>
          <a:xfrm flipH="1">
            <a:off x="10185399" y="4803300"/>
            <a:ext cx="2006599" cy="20546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6.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7.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68800" y="1392233"/>
            <a:ext cx="8854399" cy="1271999"/>
          </a:xfrm>
          <a:prstGeom prst="rect">
            <a:avLst/>
          </a:prstGeom>
          <a:noFill/>
          <a:ln>
            <a:noFill/>
          </a:ln>
        </p:spPr>
        <p:txBody>
          <a:bodyPr lIns="91425" tIns="91425" rIns="91425" bIns="91425" anchor="t" anchorCtr="0"/>
          <a:lstStyle>
            <a:lvl1pPr lvl="0">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1pPr>
            <a:lvl2pPr lvl="1">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2pPr>
            <a:lvl3pPr lvl="2">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3pPr>
            <a:lvl4pPr lvl="3">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4pPr>
            <a:lvl5pPr lvl="4">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5pPr>
            <a:lvl6pPr lvl="5">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6pPr>
            <a:lvl7pPr lvl="6">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7pPr>
            <a:lvl8pPr lvl="7">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8pPr>
            <a:lvl9pPr lvl="8">
              <a:spcBef>
                <a:spcPts val="0"/>
              </a:spcBef>
              <a:buClr>
                <a:srgbClr val="231F1C"/>
              </a:buClr>
              <a:buSzPct val="100000"/>
              <a:buFont typeface="Playfair Display"/>
              <a:buNone/>
              <a:defRPr sz="4800" b="1">
                <a:solidFill>
                  <a:srgbClr val="231F1C"/>
                </a:solidFill>
                <a:latin typeface="Playfair Display"/>
                <a:ea typeface="Playfair Display"/>
                <a:cs typeface="Playfair Display"/>
                <a:sym typeface="Playfair Display"/>
              </a:defRPr>
            </a:lvl9pPr>
          </a:lstStyle>
          <a:p>
            <a:endParaRPr/>
          </a:p>
        </p:txBody>
      </p:sp>
      <p:sp>
        <p:nvSpPr>
          <p:cNvPr id="7" name="Shape 7"/>
          <p:cNvSpPr txBox="1">
            <a:spLocks noGrp="1"/>
          </p:cNvSpPr>
          <p:nvPr>
            <p:ph type="body" idx="1"/>
          </p:nvPr>
        </p:nvSpPr>
        <p:spPr>
          <a:xfrm>
            <a:off x="1668800" y="2829932"/>
            <a:ext cx="8854399" cy="3103199"/>
          </a:xfrm>
          <a:prstGeom prst="rect">
            <a:avLst/>
          </a:prstGeom>
          <a:noFill/>
          <a:ln>
            <a:noFill/>
          </a:ln>
        </p:spPr>
        <p:txBody>
          <a:bodyPr lIns="91425" tIns="91425" rIns="91425" bIns="91425" anchor="t" anchorCtr="0"/>
          <a:lstStyle>
            <a:lvl1pPr lvl="0">
              <a:spcBef>
                <a:spcPts val="60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1pPr>
            <a:lvl2pPr lvl="1">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2pPr>
            <a:lvl3pPr lvl="2">
              <a:spcBef>
                <a:spcPts val="480"/>
              </a:spcBef>
              <a:buClr>
                <a:schemeClr val="dk2"/>
              </a:buClr>
              <a:buFont typeface="Tinos" panose="02020603050405020304"/>
              <a:buChar char="○"/>
              <a:defRPr>
                <a:solidFill>
                  <a:schemeClr val="dk2"/>
                </a:solidFill>
                <a:latin typeface="Tinos" panose="02020603050405020304"/>
                <a:ea typeface="Tinos" panose="02020603050405020304"/>
                <a:cs typeface="Tinos" panose="02020603050405020304"/>
                <a:sym typeface="Tinos" panose="02020603050405020304"/>
              </a:defRPr>
            </a:lvl3pPr>
            <a:lvl4pPr lvl="3">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4pPr>
            <a:lvl5pPr lvl="4">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5pPr>
            <a:lvl6pPr lvl="5">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6pPr>
            <a:lvl7pPr lvl="6">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7pPr>
            <a:lvl8pPr lvl="7">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8pPr>
            <a:lvl9pPr lvl="8">
              <a:spcBef>
                <a:spcPts val="360"/>
              </a:spcBef>
              <a:buClr>
                <a:schemeClr val="dk2"/>
              </a:buClr>
              <a:buFont typeface="Tinos" panose="02020603050405020304"/>
              <a:defRPr>
                <a:solidFill>
                  <a:schemeClr val="dk2"/>
                </a:solidFill>
                <a:latin typeface="Tinos" panose="02020603050405020304"/>
                <a:ea typeface="Tinos" panose="02020603050405020304"/>
                <a:cs typeface="Tinos" panose="02020603050405020304"/>
                <a:sym typeface="Tinos" panose="02020603050405020304"/>
              </a:defRPr>
            </a:lvl9pPr>
          </a:lstStyle>
          <a:p>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1pPr>
      <a:lvl2pPr marR="0" lvl="1"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2pPr>
      <a:lvl3pPr marR="0" lvl="2"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3pPr>
      <a:lvl4pPr marR="0" lvl="3"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4pPr>
      <a:lvl5pPr marR="0" lvl="4"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5pPr>
      <a:lvl6pPr marR="0" lvl="5"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6pPr>
      <a:lvl7pPr marR="0" lvl="6"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7pPr>
      <a:lvl8pPr marR="0" lvl="7"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8pPr>
      <a:lvl9pPr marR="0" lvl="8"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1" tIns="45696" rIns="91391" bIns="4569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91" tIns="45696" rIns="91391" bIns="45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91" tIns="45696" rIns="91391" bIns="45696" rtlCol="0" anchor="ctr"/>
          <a:lstStyle>
            <a:lvl1pPr algn="l">
              <a:defRPr sz="1600">
                <a:solidFill>
                  <a:schemeClr val="tx1">
                    <a:tint val="75000"/>
                  </a:schemeClr>
                </a:solidFill>
              </a:defRPr>
            </a:lvl1pPr>
          </a:lstStyle>
          <a:p>
            <a:fld id="{4CEF851F-4C9B-4ED8-A706-7687066F5A2C}" type="datetimeFigureOut">
              <a:rPr lang="en-US" smtClean="0"/>
              <a:t>4/29/2026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91" tIns="45696" rIns="91391" bIns="45696"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91" tIns="45696" rIns="91391" bIns="45696"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87029982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8516" rtl="0" eaLnBrk="1" latinLnBrk="0" hangingPunct="1">
        <a:spcBef>
          <a:spcPct val="0"/>
        </a:spcBef>
        <a:buNone/>
        <a:defRPr sz="5867" kern="1200">
          <a:solidFill>
            <a:schemeClr val="tx1"/>
          </a:solidFill>
          <a:latin typeface="+mj-lt"/>
          <a:ea typeface="+mj-ea"/>
          <a:cs typeface="+mj-cs"/>
        </a:defRPr>
      </a:lvl1pPr>
    </p:titleStyle>
    <p:bodyStyle>
      <a:lvl1pPr marL="456943" indent="-456943" algn="l" defTabSz="1218516"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045" indent="-380786" algn="l" defTabSz="1218516"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146" indent="-304630" algn="l" defTabSz="121851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404"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1662"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0920"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17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9438"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8696" indent="-304630" algn="l" defTabSz="1218516"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516" rtl="0" eaLnBrk="1" latinLnBrk="0" hangingPunct="1">
        <a:defRPr sz="2400" kern="1200">
          <a:solidFill>
            <a:schemeClr val="tx1"/>
          </a:solidFill>
          <a:latin typeface="+mn-lt"/>
          <a:ea typeface="+mn-ea"/>
          <a:cs typeface="+mn-cs"/>
        </a:defRPr>
      </a:lvl1pPr>
      <a:lvl2pPr marL="609258" algn="l" defTabSz="1218516" rtl="0" eaLnBrk="1" latinLnBrk="0" hangingPunct="1">
        <a:defRPr sz="2400" kern="1200">
          <a:solidFill>
            <a:schemeClr val="tx1"/>
          </a:solidFill>
          <a:latin typeface="+mn-lt"/>
          <a:ea typeface="+mn-ea"/>
          <a:cs typeface="+mn-cs"/>
        </a:defRPr>
      </a:lvl2pPr>
      <a:lvl3pPr marL="1218516" algn="l" defTabSz="1218516" rtl="0" eaLnBrk="1" latinLnBrk="0" hangingPunct="1">
        <a:defRPr sz="2400" kern="1200">
          <a:solidFill>
            <a:schemeClr val="tx1"/>
          </a:solidFill>
          <a:latin typeface="+mn-lt"/>
          <a:ea typeface="+mn-ea"/>
          <a:cs typeface="+mn-cs"/>
        </a:defRPr>
      </a:lvl3pPr>
      <a:lvl4pPr marL="1827774" algn="l" defTabSz="1218516" rtl="0" eaLnBrk="1" latinLnBrk="0" hangingPunct="1">
        <a:defRPr sz="2400" kern="1200">
          <a:solidFill>
            <a:schemeClr val="tx1"/>
          </a:solidFill>
          <a:latin typeface="+mn-lt"/>
          <a:ea typeface="+mn-ea"/>
          <a:cs typeface="+mn-cs"/>
        </a:defRPr>
      </a:lvl4pPr>
      <a:lvl5pPr marL="2437034" algn="l" defTabSz="1218516" rtl="0" eaLnBrk="1" latinLnBrk="0" hangingPunct="1">
        <a:defRPr sz="2400" kern="1200">
          <a:solidFill>
            <a:schemeClr val="tx1"/>
          </a:solidFill>
          <a:latin typeface="+mn-lt"/>
          <a:ea typeface="+mn-ea"/>
          <a:cs typeface="+mn-cs"/>
        </a:defRPr>
      </a:lvl5pPr>
      <a:lvl6pPr marL="3046292" algn="l" defTabSz="1218516" rtl="0" eaLnBrk="1" latinLnBrk="0" hangingPunct="1">
        <a:defRPr sz="2400" kern="1200">
          <a:solidFill>
            <a:schemeClr val="tx1"/>
          </a:solidFill>
          <a:latin typeface="+mn-lt"/>
          <a:ea typeface="+mn-ea"/>
          <a:cs typeface="+mn-cs"/>
        </a:defRPr>
      </a:lvl6pPr>
      <a:lvl7pPr marL="3655550" algn="l" defTabSz="1218516" rtl="0" eaLnBrk="1" latinLnBrk="0" hangingPunct="1">
        <a:defRPr sz="2400" kern="1200">
          <a:solidFill>
            <a:schemeClr val="tx1"/>
          </a:solidFill>
          <a:latin typeface="+mn-lt"/>
          <a:ea typeface="+mn-ea"/>
          <a:cs typeface="+mn-cs"/>
        </a:defRPr>
      </a:lvl7pPr>
      <a:lvl8pPr marL="4264808" algn="l" defTabSz="1218516" rtl="0" eaLnBrk="1" latinLnBrk="0" hangingPunct="1">
        <a:defRPr sz="2400" kern="1200">
          <a:solidFill>
            <a:schemeClr val="tx1"/>
          </a:solidFill>
          <a:latin typeface="+mn-lt"/>
          <a:ea typeface="+mn-ea"/>
          <a:cs typeface="+mn-cs"/>
        </a:defRPr>
      </a:lvl8pPr>
      <a:lvl9pPr marL="4874066" algn="l" defTabSz="121851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053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4018819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85055670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58239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28169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8.pn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openxmlformats.org/officeDocument/2006/relationships/image" Target="../media/image43.emf"/><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62.png"/><Relationship Id="rId2" Type="http://schemas.openxmlformats.org/officeDocument/2006/relationships/slideLayout" Target="../slideLayouts/slideLayout30.xml"/><Relationship Id="rId1" Type="http://schemas.openxmlformats.org/officeDocument/2006/relationships/tags" Target="../tags/tag1.xml"/><Relationship Id="rId6" Type="http://schemas.openxmlformats.org/officeDocument/2006/relationships/slide" Target="slide15.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62.png"/><Relationship Id="rId2" Type="http://schemas.openxmlformats.org/officeDocument/2006/relationships/slideLayout" Target="../slideLayouts/slideLayout30.xml"/><Relationship Id="rId1" Type="http://schemas.openxmlformats.org/officeDocument/2006/relationships/tags" Target="../tags/tag2.xml"/><Relationship Id="rId6" Type="http://schemas.openxmlformats.org/officeDocument/2006/relationships/slide" Target="slide15.xml"/><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2.png"/><Relationship Id="rId2" Type="http://schemas.openxmlformats.org/officeDocument/2006/relationships/slideLayout" Target="../slideLayouts/slideLayout30.xml"/><Relationship Id="rId1" Type="http://schemas.openxmlformats.org/officeDocument/2006/relationships/tags" Target="../tags/tag3.xml"/><Relationship Id="rId6" Type="http://schemas.openxmlformats.org/officeDocument/2006/relationships/slide" Target="slide15.xml"/><Relationship Id="rId5" Type="http://schemas.openxmlformats.org/officeDocument/2006/relationships/image" Target="../media/image63.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64.png"/><Relationship Id="rId1" Type="http://schemas.openxmlformats.org/officeDocument/2006/relationships/slideLayout" Target="../slideLayouts/slideLayout52.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39.png"/><Relationship Id="rId2" Type="http://schemas.openxmlformats.org/officeDocument/2006/relationships/slideLayout" Target="../slideLayouts/slideLayout65.xml"/><Relationship Id="rId16" Type="http://schemas.openxmlformats.org/officeDocument/2006/relationships/image" Target="../media/image38.png"/><Relationship Id="rId1" Type="http://schemas.openxmlformats.org/officeDocument/2006/relationships/themeOverride" Target="../theme/themeOverride1.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svg"/><Relationship Id="rId15" Type="http://schemas.openxmlformats.org/officeDocument/2006/relationships/image" Target="../media/image37.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sv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 name="- Em Đi Qua Ngã Tư Đường Phố  Nhạc Thiếu Nhi Hoạt Hình Vui Nhộn_1080p">
            <a:hlinkClick r:id="" action="ppaction://media"/>
            <a:extLst>
              <a:ext uri="{FF2B5EF4-FFF2-40B4-BE49-F238E27FC236}">
                <a16:creationId xmlns:a16="http://schemas.microsoft.com/office/drawing/2014/main" id="{0C1A6CDE-FA9C-4DF9-ABF0-7AEC3950E8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66182" y="517980"/>
            <a:ext cx="7929419" cy="697499"/>
          </a:xfrm>
          <a:prstGeom prst="rect">
            <a:avLst/>
          </a:prstGeom>
          <a:noFill/>
        </p:spPr>
        <p:txBody>
          <a:bodyPr wrap="square" lIns="121855" tIns="60928" rIns="121855" bIns="60928" rtlCol="0">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Đèn</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giao</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thông</a:t>
            </a:r>
            <a:endParaRPr kumimoji="0" lang="en-US" sz="3733" b="1" i="0" u="none" strike="noStrike" kern="1200" cap="none" spc="0" normalizeH="0" baseline="0" noProof="0" dirty="0">
              <a:ln>
                <a:noFill/>
              </a:ln>
              <a:solidFill>
                <a:srgbClr val="0070C0"/>
              </a:solidFill>
              <a:effectLst/>
              <a:uLnTx/>
              <a:uFillTx/>
              <a:latin typeface="Arial Rounded MT Bold" pitchFamily="34" charset="0"/>
              <a:ea typeface="Arial-Rounded" pitchFamily="34" charset="0"/>
              <a:cs typeface="Arial-Rounded" pitchFamily="34" charset="0"/>
            </a:endParaRPr>
          </a:p>
        </p:txBody>
      </p:sp>
      <p:sp>
        <p:nvSpPr>
          <p:cNvPr id="8" name="Rectangle: Rounded Corners 7"/>
          <p:cNvSpPr/>
          <p:nvPr/>
        </p:nvSpPr>
        <p:spPr>
          <a:xfrm>
            <a:off x="3581399" y="5801699"/>
            <a:ext cx="3585118" cy="614031"/>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nối</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tiếp</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lang="en-US" sz="2667" b="1" dirty="0" err="1">
                <a:solidFill>
                  <a:prstClr val="black"/>
                </a:solidFill>
                <a:latin typeface="Arial-Rounded" pitchFamily="34" charset="0"/>
                <a:ea typeface="Arial-Rounded" pitchFamily="34" charset="0"/>
                <a:cs typeface="Arial-Rounded" pitchFamily="34" charset="0"/>
              </a:rPr>
              <a:t>đoạn</a:t>
            </a:r>
            <a:endPar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3733"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12068" y="1215479"/>
            <a:ext cx="10004503" cy="4832092"/>
          </a:xfrm>
          <a:prstGeom prst="rect">
            <a:avLst/>
          </a:prstGeom>
          <a:noFill/>
        </p:spPr>
        <p:txBody>
          <a:bodyPr wrap="square" rtlCol="0">
            <a:spAutoFit/>
          </a:bodyPr>
          <a:lstStyle/>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tiện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Trung</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2"/>
          <a:stretch>
            <a:fillRect/>
          </a:stretch>
        </p:blipFill>
        <p:spPr>
          <a:xfrm>
            <a:off x="162084" y="3778785"/>
            <a:ext cx="1133707" cy="2822699"/>
          </a:xfrm>
          <a:prstGeom prst="rect">
            <a:avLst/>
          </a:prstGeom>
        </p:spPr>
      </p:pic>
      <p:sp>
        <p:nvSpPr>
          <p:cNvPr id="3" name="Oval 2">
            <a:extLst>
              <a:ext uri="{FF2B5EF4-FFF2-40B4-BE49-F238E27FC236}">
                <a16:creationId xmlns:a16="http://schemas.microsoft.com/office/drawing/2014/main" id="{2C567BAD-41D2-4159-9C64-56BE7D185700}"/>
              </a:ext>
            </a:extLst>
          </p:cNvPr>
          <p:cNvSpPr/>
          <p:nvPr/>
        </p:nvSpPr>
        <p:spPr>
          <a:xfrm>
            <a:off x="1359614" y="1215479"/>
            <a:ext cx="485781" cy="4987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0" name="Oval 19">
            <a:extLst>
              <a:ext uri="{FF2B5EF4-FFF2-40B4-BE49-F238E27FC236}">
                <a16:creationId xmlns:a16="http://schemas.microsoft.com/office/drawing/2014/main" id="{DC5E5DD3-EB80-490E-991F-5B9BF70FE6B2}"/>
              </a:ext>
            </a:extLst>
          </p:cNvPr>
          <p:cNvSpPr/>
          <p:nvPr/>
        </p:nvSpPr>
        <p:spPr>
          <a:xfrm>
            <a:off x="1312068" y="3424904"/>
            <a:ext cx="485781" cy="49874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1" name="Oval 20">
            <a:extLst>
              <a:ext uri="{FF2B5EF4-FFF2-40B4-BE49-F238E27FC236}">
                <a16:creationId xmlns:a16="http://schemas.microsoft.com/office/drawing/2014/main" id="{E3505AE4-BC3E-49D1-B603-9D77F0656265}"/>
              </a:ext>
            </a:extLst>
          </p:cNvPr>
          <p:cNvSpPr/>
          <p:nvPr/>
        </p:nvSpPr>
        <p:spPr>
          <a:xfrm>
            <a:off x="1344622" y="4655934"/>
            <a:ext cx="485781" cy="49874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272416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95682" y="5430283"/>
            <a:ext cx="1733550" cy="1536906"/>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9" name="Rectangle 18"/>
          <p:cNvSpPr/>
          <p:nvPr/>
        </p:nvSpPr>
        <p:spPr>
          <a:xfrm>
            <a:off x="459089" y="175369"/>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918833" y="1107890"/>
            <a:ext cx="5599812"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a:blip r:embed="rId5"/>
          <a:stretch>
            <a:fillRect/>
          </a:stretch>
        </p:blipFill>
        <p:spPr>
          <a:xfrm rot="16200000">
            <a:off x="409457" y="232226"/>
            <a:ext cx="511318" cy="511318"/>
          </a:xfrm>
          <a:prstGeom prst="rect">
            <a:avLst/>
          </a:prstGeom>
        </p:spPr>
      </p:pic>
      <p:pic>
        <p:nvPicPr>
          <p:cNvPr id="31" name="Picture 30"/>
          <p:cNvPicPr>
            <a:picLocks noChangeAspect="1"/>
          </p:cNvPicPr>
          <p:nvPr/>
        </p:nvPicPr>
        <p:blipFill>
          <a:blip r:embed="rId6"/>
          <a:stretch>
            <a:fillRect/>
          </a:stretch>
        </p:blipFill>
        <p:spPr>
          <a:xfrm>
            <a:off x="6966697" y="952561"/>
            <a:ext cx="4637808" cy="2333262"/>
          </a:xfrm>
          <a:prstGeom prst="rect">
            <a:avLst/>
          </a:prstGeom>
        </p:spPr>
      </p:pic>
      <p:pic>
        <p:nvPicPr>
          <p:cNvPr id="32" name="Picture 31"/>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3568102" y="3688008"/>
            <a:ext cx="4947248" cy="2510728"/>
          </a:xfrm>
          <a:prstGeom prst="rect">
            <a:avLst/>
          </a:prstGeom>
        </p:spPr>
      </p:pic>
    </p:spTree>
    <p:extLst>
      <p:ext uri="{BB962C8B-B14F-4D97-AF65-F5344CB8AC3E}">
        <p14:creationId xmlns:p14="http://schemas.microsoft.com/office/powerpoint/2010/main" val="178162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1000"/>
                                        <p:tgtEl>
                                          <p:spTgt spid="16"/>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918" y="100139"/>
            <a:ext cx="14259780" cy="463336"/>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9128" y="308882"/>
            <a:ext cx="2965159" cy="1206543"/>
          </a:xfrm>
          <a:prstGeom prst="rect">
            <a:avLst/>
          </a:prstGeom>
        </p:spPr>
      </p:pic>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854" t="1841" r="4852" b="72788"/>
          <a:stretch/>
        </p:blipFill>
        <p:spPr>
          <a:xfrm flipH="1">
            <a:off x="1010559" y="2018946"/>
            <a:ext cx="1631403" cy="1237228"/>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335" y="2211421"/>
            <a:ext cx="9723788" cy="4546439"/>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570800" y="659764"/>
            <a:ext cx="5748611" cy="919401"/>
          </a:xfrm>
          <a:prstGeom prst="roundRect">
            <a:avLst/>
          </a:prstGeom>
          <a:solidFill>
            <a:schemeClr val="accent4">
              <a:lumMod val="20000"/>
              <a:lumOff val="8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toàn</a:t>
            </a:r>
            <a:r>
              <a:rPr kumimoji="0" lang="en-US" altLang="zh-CN"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rPr>
              <a:t>bài</a:t>
            </a:r>
            <a:endParaRPr kumimoji="0" lang="zh-CN" altLang="en-US" sz="4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355835" y="1619713"/>
            <a:ext cx="6630056" cy="4897732"/>
            <a:chOff x="4157490" y="183066"/>
            <a:chExt cx="6195713" cy="4967932"/>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183066"/>
              <a:ext cx="6195713" cy="4967932"/>
              <a:chOff x="4125651" y="161655"/>
              <a:chExt cx="6195713" cy="4967932"/>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161655"/>
                <a:ext cx="6138785" cy="3928840"/>
                <a:chOff x="7603399" y="2227813"/>
                <a:chExt cx="3825558" cy="2799613"/>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227813"/>
                  <a:ext cx="3825558" cy="2112080"/>
                  <a:chOff x="8047282" y="-204788"/>
                  <a:chExt cx="3825558" cy="2112080"/>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 rõ</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11429" y="-204788"/>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 </a:t>
                    </a:r>
                    <a:endParaRPr kumimoji="0" lang="en-US" sz="3600" b="1" i="0" u="none" strike="noStrike" kern="1200" cap="none" spc="0" normalizeH="0" baseline="0" noProof="0" dirty="0">
                      <a:ln>
                        <a:noFill/>
                      </a:ln>
                      <a:solidFill>
                        <a:srgbClr val="ED7D31">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hợp</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downRight)">
                                      <p:cBhvr>
                                        <p:cTn id="24" dur="1000"/>
                                        <p:tgtEl>
                                          <p:spTgt spid="24"/>
                                        </p:tgtEl>
                                      </p:cBhvr>
                                    </p:animEffect>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5"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7"/>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7"/>
            <a:srcRect r="21459"/>
            <a:stretch/>
          </p:blipFill>
          <p:spPr>
            <a:xfrm>
              <a:off x="5398477" y="5729324"/>
              <a:ext cx="6787661" cy="1123362"/>
            </a:xfrm>
            <a:prstGeom prst="rect">
              <a:avLst/>
            </a:prstGeom>
          </p:spPr>
        </p:pic>
      </p:grpSp>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rotWithShape="1">
          <a:blip r:embed="rId8"/>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02271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anim calcmode="lin" valueType="num">
                                      <p:cBhvr>
                                        <p:cTn id="13" dur="750" fill="hold"/>
                                        <p:tgtEl>
                                          <p:spTgt spid="14"/>
                                        </p:tgtEl>
                                        <p:attrNameLst>
                                          <p:attrName>ppt_x</p:attrName>
                                        </p:attrNameLst>
                                      </p:cBhvr>
                                      <p:tavLst>
                                        <p:tav tm="0">
                                          <p:val>
                                            <p:strVal val="#ppt_x"/>
                                          </p:val>
                                        </p:tav>
                                        <p:tav tm="100000">
                                          <p:val>
                                            <p:strVal val="#ppt_x"/>
                                          </p:val>
                                        </p:tav>
                                      </p:tavLst>
                                    </p:anim>
                                    <p:anim calcmode="lin" valueType="num">
                                      <p:cBhvr>
                                        <p:cTn id="14" dur="75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750"/>
                                        <p:tgtEl>
                                          <p:spTgt spid="28"/>
                                        </p:tgtEl>
                                      </p:cBhvr>
                                    </p:animEffect>
                                    <p:anim calcmode="lin" valueType="num">
                                      <p:cBhvr>
                                        <p:cTn id="18" dur="750" fill="hold"/>
                                        <p:tgtEl>
                                          <p:spTgt spid="28"/>
                                        </p:tgtEl>
                                        <p:attrNameLst>
                                          <p:attrName>ppt_x</p:attrName>
                                        </p:attrNameLst>
                                      </p:cBhvr>
                                      <p:tavLst>
                                        <p:tav tm="0">
                                          <p:val>
                                            <p:strVal val="#ppt_x"/>
                                          </p:val>
                                        </p:tav>
                                        <p:tav tm="100000">
                                          <p:val>
                                            <p:strVal val="#ppt_x"/>
                                          </p:val>
                                        </p:tav>
                                      </p:tavLst>
                                    </p:anim>
                                    <p:anim calcmode="lin" valueType="num">
                                      <p:cBhvr>
                                        <p:cTn id="19"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4264151" y="751498"/>
            <a:ext cx="336614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p:cNvPicPr>
            <a:picLocks noChangeAspect="1"/>
          </p:cNvPicPr>
          <p:nvPr/>
        </p:nvPicPr>
        <p:blipFill>
          <a:blip r:embed="rId4"/>
          <a:stretch>
            <a:fillRect/>
          </a:stretch>
        </p:blipFill>
        <p:spPr>
          <a:xfrm rot="16200000">
            <a:off x="4008492" y="819004"/>
            <a:ext cx="511318" cy="511318"/>
          </a:xfrm>
          <a:prstGeom prst="rect">
            <a:avLst/>
          </a:prstGeom>
        </p:spPr>
      </p:pic>
      <p:grpSp>
        <p:nvGrpSpPr>
          <p:cNvPr id="76" name="PA_库_组合 5"/>
          <p:cNvGrpSpPr/>
          <p:nvPr>
            <p:custDataLst>
              <p:tags r:id="rId1"/>
            </p:custDataLst>
          </p:nvPr>
        </p:nvGrpSpPr>
        <p:grpSpPr>
          <a:xfrm>
            <a:off x="2010860" y="1643651"/>
            <a:ext cx="587835" cy="733599"/>
            <a:chOff x="1836100" y="2332000"/>
            <a:chExt cx="1572829" cy="895643"/>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grpSp>
      <p:sp>
        <p:nvSpPr>
          <p:cNvPr id="80" name="Rectangle 79"/>
          <p:cNvSpPr/>
          <p:nvPr/>
        </p:nvSpPr>
        <p:spPr>
          <a:xfrm>
            <a:off x="2674485" y="1760048"/>
            <a:ext cx="9762841" cy="64633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Đèn</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giao</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thông</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màu</a:t>
            </a:r>
            <a:r>
              <a:rPr lang="en-US"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ounded Rectangle 81"/>
          <p:cNvSpPr/>
          <p:nvPr/>
        </p:nvSpPr>
        <p:spPr>
          <a:xfrm>
            <a:off x="2071275" y="2854280"/>
            <a:ext cx="5882404" cy="1424269"/>
          </a:xfrm>
          <a:prstGeom prst="roundRect">
            <a:avLst>
              <a:gd name="adj" fmla="val 11248"/>
            </a:avLst>
          </a:prstGeom>
          <a:noFill/>
          <a:ln w="28575" cap="flat" cmpd="sng" algn="ctr">
            <a:solidFill>
              <a:srgbClr val="00B05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83"/>
          <p:cNvSpPr/>
          <p:nvPr/>
        </p:nvSpPr>
        <p:spPr>
          <a:xfrm>
            <a:off x="2368003" y="3175672"/>
            <a:ext cx="5392982" cy="646331"/>
          </a:xfrm>
          <a:prstGeom prst="rect">
            <a:avLst/>
          </a:prstGeom>
        </p:spPr>
        <p:txBody>
          <a:bodyPr wrap="square">
            <a:spAutoFit/>
          </a:bodyPr>
          <a:lstStyle/>
          <a:p>
            <a:pPr lvl="0" algn="just" defTabSz="1218516" eaLnBrk="1" fontAlgn="auto" hangingPunct="1">
              <a:spcBef>
                <a:spcPts val="0"/>
              </a:spcBef>
              <a:spcAft>
                <a:spcPts val="0"/>
              </a:spcAft>
              <a:defRPr/>
            </a:pPr>
            <a:r>
              <a:rPr lang="en-US" sz="3600" dirty="0" err="1">
                <a:solidFill>
                  <a:prstClr val="black"/>
                </a:solidFill>
                <a:latin typeface="Arial-Rounded" pitchFamily="34" charset="0"/>
                <a:ea typeface="Arial-Rounded" pitchFamily="34" charset="0"/>
                <a:cs typeface="Arial-Rounded" pitchFamily="34" charset="0"/>
              </a:rPr>
              <a:t>Đèn</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giao</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thông</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có</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ba</a:t>
            </a:r>
            <a:r>
              <a:rPr lang="en-US" sz="3600" dirty="0">
                <a:solidFill>
                  <a:prstClr val="black"/>
                </a:solidFill>
                <a:latin typeface="Arial-Rounded" pitchFamily="34" charset="0"/>
                <a:ea typeface="Arial-Rounded" pitchFamily="34" charset="0"/>
                <a:cs typeface="Arial-Rounded" pitchFamily="34" charset="0"/>
              </a:rPr>
              <a:t> </a:t>
            </a:r>
            <a:r>
              <a:rPr lang="en-US" sz="3600" dirty="0" err="1">
                <a:solidFill>
                  <a:prstClr val="black"/>
                </a:solidFill>
                <a:latin typeface="Arial-Rounded" pitchFamily="34" charset="0"/>
                <a:ea typeface="Arial-Rounded" pitchFamily="34" charset="0"/>
                <a:cs typeface="Arial-Rounded" pitchFamily="34" charset="0"/>
              </a:rPr>
              <a:t>màu</a:t>
            </a:r>
            <a:endParaRPr lang="en-US" sz="3600" dirty="0">
              <a:solidFill>
                <a:prstClr val="black"/>
              </a:solidFill>
              <a:latin typeface="Arial-Rounded" pitchFamily="34" charset="0"/>
              <a:ea typeface="Arial-Rounded" pitchFamily="34" charset="0"/>
              <a:cs typeface="Arial-Rounded" pitchFamily="34" charset="0"/>
            </a:endParaRPr>
          </a:p>
        </p:txBody>
      </p:sp>
      <p:pic>
        <p:nvPicPr>
          <p:cNvPr id="16" name="Picture 15">
            <a:extLst>
              <a:ext uri="{FF2B5EF4-FFF2-40B4-BE49-F238E27FC236}">
                <a16:creationId xmlns:a16="http://schemas.microsoft.com/office/drawing/2014/main" id="{3323A02A-8344-46F7-96BE-F59F40D88544}"/>
              </a:ext>
            </a:extLst>
          </p:cNvPr>
          <p:cNvPicPr>
            <a:picLocks noChangeAspect="1"/>
          </p:cNvPicPr>
          <p:nvPr/>
        </p:nvPicPr>
        <p:blipFill>
          <a:blip r:embed="rId5"/>
          <a:stretch>
            <a:fillRect/>
          </a:stretch>
        </p:blipFill>
        <p:spPr>
          <a:xfrm>
            <a:off x="9030628" y="2017650"/>
            <a:ext cx="1133707" cy="2822699"/>
          </a:xfrm>
          <a:prstGeom prst="rect">
            <a:avLst/>
          </a:prstGeom>
        </p:spPr>
      </p:pic>
      <p:pic>
        <p:nvPicPr>
          <p:cNvPr id="2" name="Picture 1">
            <a:hlinkClick r:id="rId6" action="ppaction://hlinksldjump"/>
            <a:extLst>
              <a:ext uri="{FF2B5EF4-FFF2-40B4-BE49-F238E27FC236}">
                <a16:creationId xmlns:a16="http://schemas.microsoft.com/office/drawing/2014/main" id="{A4D19DA5-A096-B9F3-5E3B-B41A6A6EE144}"/>
              </a:ext>
            </a:extLst>
          </p:cNvPr>
          <p:cNvPicPr>
            <a:picLocks noChangeAspect="1"/>
          </p:cNvPicPr>
          <p:nvPr/>
        </p:nvPicPr>
        <p:blipFill>
          <a:blip r:embed="rId7"/>
          <a:stretch>
            <a:fillRect/>
          </a:stretch>
        </p:blipFill>
        <p:spPr>
          <a:xfrm>
            <a:off x="10585514" y="45690"/>
            <a:ext cx="1338448" cy="740694"/>
          </a:xfrm>
          <a:prstGeom prst="rect">
            <a:avLst/>
          </a:prstGeom>
        </p:spPr>
      </p:pic>
    </p:spTree>
    <p:extLst>
      <p:ext uri="{BB962C8B-B14F-4D97-AF65-F5344CB8AC3E}">
        <p14:creationId xmlns:p14="http://schemas.microsoft.com/office/powerpoint/2010/main" val="290212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additive="base">
                                        <p:cTn id="19" dur="500" fill="hold"/>
                                        <p:tgtEl>
                                          <p:spTgt spid="84"/>
                                        </p:tgtEl>
                                        <p:attrNameLst>
                                          <p:attrName>ppt_x</p:attrName>
                                        </p:attrNameLst>
                                      </p:cBhvr>
                                      <p:tavLst>
                                        <p:tav tm="0">
                                          <p:val>
                                            <p:strVal val="#ppt_x"/>
                                          </p:val>
                                        </p:tav>
                                        <p:tav tm="100000">
                                          <p:val>
                                            <p:strVal val="#ppt_x"/>
                                          </p:val>
                                        </p:tav>
                                      </p:tavLst>
                                    </p:anim>
                                    <p:anim calcmode="lin" valueType="num">
                                      <p:cBhvr additive="base">
                                        <p:cTn id="20" dur="500" fill="hold"/>
                                        <p:tgtEl>
                                          <p:spTgt spid="8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anim calcmode="lin" valueType="num">
                                      <p:cBhvr additive="base">
                                        <p:cTn id="23" dur="500" fill="hold"/>
                                        <p:tgtEl>
                                          <p:spTgt spid="82"/>
                                        </p:tgtEl>
                                        <p:attrNameLst>
                                          <p:attrName>ppt_x</p:attrName>
                                        </p:attrNameLst>
                                      </p:cBhvr>
                                      <p:tavLst>
                                        <p:tav tm="0">
                                          <p:val>
                                            <p:strVal val="#ppt_x"/>
                                          </p:val>
                                        </p:tav>
                                        <p:tav tm="100000">
                                          <p:val>
                                            <p:strVal val="#ppt_x"/>
                                          </p:val>
                                        </p:tav>
                                      </p:tavLst>
                                    </p:anim>
                                    <p:anim calcmode="lin" valueType="num">
                                      <p:cBhvr additive="base">
                                        <p:cTn id="24"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animBg="1"/>
      <p:bldP spid="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0" y="-15670"/>
            <a:ext cx="12219710"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39"/>
          <p:cNvSpPr/>
          <p:nvPr/>
        </p:nvSpPr>
        <p:spPr>
          <a:xfrm>
            <a:off x="981760" y="402915"/>
            <a:ext cx="336614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p:cNvPicPr>
            <a:picLocks noChangeAspect="1"/>
          </p:cNvPicPr>
          <p:nvPr/>
        </p:nvPicPr>
        <p:blipFill>
          <a:blip r:embed="rId4"/>
          <a:stretch>
            <a:fillRect/>
          </a:stretch>
        </p:blipFill>
        <p:spPr>
          <a:xfrm rot="16200000">
            <a:off x="726101" y="470421"/>
            <a:ext cx="511318" cy="511318"/>
          </a:xfrm>
          <a:prstGeom prst="rect">
            <a:avLst/>
          </a:prstGeom>
        </p:spPr>
      </p:pic>
      <p:grpSp>
        <p:nvGrpSpPr>
          <p:cNvPr id="76" name="PA_库_组合 5"/>
          <p:cNvGrpSpPr/>
          <p:nvPr>
            <p:custDataLst>
              <p:tags r:id="rId1"/>
            </p:custDataLst>
          </p:nvPr>
        </p:nvGrpSpPr>
        <p:grpSpPr>
          <a:xfrm>
            <a:off x="1392145" y="1198727"/>
            <a:ext cx="587835" cy="733599"/>
            <a:chOff x="1836100" y="2332000"/>
            <a:chExt cx="1572829" cy="895643"/>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lang="en-US" altLang="zh-CN" sz="3600" b="1"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b</a:t>
              </a:r>
              <a:endPar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0" name="Rectangle 79"/>
          <p:cNvSpPr/>
          <p:nvPr/>
        </p:nvSpPr>
        <p:spPr>
          <a:xfrm>
            <a:off x="2055770" y="1315124"/>
            <a:ext cx="9762841" cy="646331"/>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ounded Rectangle 81"/>
          <p:cNvSpPr/>
          <p:nvPr/>
        </p:nvSpPr>
        <p:spPr>
          <a:xfrm>
            <a:off x="1403498" y="2622241"/>
            <a:ext cx="6237948" cy="3225665"/>
          </a:xfrm>
          <a:prstGeom prst="roundRect">
            <a:avLst>
              <a:gd name="adj" fmla="val 11248"/>
            </a:avLst>
          </a:prstGeom>
          <a:noFill/>
          <a:ln w="28575" cap="flat" cmpd="sng" algn="ctr">
            <a:solidFill>
              <a:srgbClr val="00B05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83"/>
          <p:cNvSpPr/>
          <p:nvPr/>
        </p:nvSpPr>
        <p:spPr>
          <a:xfrm>
            <a:off x="1552353" y="2755731"/>
            <a:ext cx="5985872" cy="3046988"/>
          </a:xfrm>
          <a:prstGeom prst="rect">
            <a:avLst/>
          </a:prstGeom>
        </p:spPr>
        <p:txBody>
          <a:bodyPr wrap="square">
            <a:spAutoFit/>
          </a:bodyPr>
          <a:lstStyle/>
          <a:p>
            <a:pPr lvl="0" algn="just" defTabSz="1218516" eaLnBrk="1" fontAlgn="auto" hangingPunct="1">
              <a:spcBef>
                <a:spcPts val="0"/>
              </a:spcBef>
              <a:spcAft>
                <a:spcPts val="0"/>
              </a:spcAft>
              <a:defRPr/>
            </a:pPr>
            <a:r>
              <a:rPr lang="vi-VN" sz="3200" dirty="0">
                <a:solidFill>
                  <a:prstClr val="black"/>
                </a:solidFill>
                <a:latin typeface="Arial-Rounded" pitchFamily="34" charset="0"/>
                <a:ea typeface="Arial-Rounded" pitchFamily="34" charset="0"/>
                <a:cs typeface="Arial-Rounded" pitchFamily="34" charset="0"/>
              </a:rPr>
              <a:t>Đèn đỏ báo hiệu người đi đường và các phương tiện giao thông phải dừng lại. Đèn xanh báo hiệu được phép di chuyển. Còn đèn vàng báo hiệu phải đi chậm lại trước khi dừng hẳn.</a:t>
            </a:r>
          </a:p>
        </p:txBody>
      </p:sp>
      <p:pic>
        <p:nvPicPr>
          <p:cNvPr id="16" name="Picture 15">
            <a:extLst>
              <a:ext uri="{FF2B5EF4-FFF2-40B4-BE49-F238E27FC236}">
                <a16:creationId xmlns:a16="http://schemas.microsoft.com/office/drawing/2014/main" id="{695B0D2D-E6F6-4BCA-B5E3-9E6BCAE8ED48}"/>
              </a:ext>
            </a:extLst>
          </p:cNvPr>
          <p:cNvPicPr>
            <a:picLocks noChangeAspect="1"/>
          </p:cNvPicPr>
          <p:nvPr/>
        </p:nvPicPr>
        <p:blipFill>
          <a:blip r:embed="rId5"/>
          <a:stretch>
            <a:fillRect/>
          </a:stretch>
        </p:blipFill>
        <p:spPr>
          <a:xfrm>
            <a:off x="9342863" y="2720177"/>
            <a:ext cx="1133707" cy="2822699"/>
          </a:xfrm>
          <a:prstGeom prst="rect">
            <a:avLst/>
          </a:prstGeom>
        </p:spPr>
      </p:pic>
      <p:pic>
        <p:nvPicPr>
          <p:cNvPr id="2" name="Picture 1">
            <a:hlinkClick r:id="rId6" action="ppaction://hlinksldjump"/>
            <a:extLst>
              <a:ext uri="{FF2B5EF4-FFF2-40B4-BE49-F238E27FC236}">
                <a16:creationId xmlns:a16="http://schemas.microsoft.com/office/drawing/2014/main" id="{3E92499E-3C69-0317-7B5B-A45C8CBE9055}"/>
              </a:ext>
            </a:extLst>
          </p:cNvPr>
          <p:cNvPicPr>
            <a:picLocks noChangeAspect="1"/>
          </p:cNvPicPr>
          <p:nvPr/>
        </p:nvPicPr>
        <p:blipFill>
          <a:blip r:embed="rId7"/>
          <a:stretch>
            <a:fillRect/>
          </a:stretch>
        </p:blipFill>
        <p:spPr>
          <a:xfrm>
            <a:off x="10585514" y="45690"/>
            <a:ext cx="1338448" cy="740694"/>
          </a:xfrm>
          <a:prstGeom prst="rect">
            <a:avLst/>
          </a:prstGeom>
        </p:spPr>
      </p:pic>
    </p:spTree>
    <p:extLst>
      <p:ext uri="{BB962C8B-B14F-4D97-AF65-F5344CB8AC3E}">
        <p14:creationId xmlns:p14="http://schemas.microsoft.com/office/powerpoint/2010/main" val="305612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000"/>
                                        <p:tgtEl>
                                          <p:spTgt spid="84"/>
                                        </p:tgtEl>
                                      </p:cBhvr>
                                    </p:animEffect>
                                    <p:anim calcmode="lin" valueType="num">
                                      <p:cBhvr>
                                        <p:cTn id="20" dur="1000" fill="hold"/>
                                        <p:tgtEl>
                                          <p:spTgt spid="84"/>
                                        </p:tgtEl>
                                        <p:attrNameLst>
                                          <p:attrName>ppt_x</p:attrName>
                                        </p:attrNameLst>
                                      </p:cBhvr>
                                      <p:tavLst>
                                        <p:tav tm="0">
                                          <p:val>
                                            <p:strVal val="#ppt_x"/>
                                          </p:val>
                                        </p:tav>
                                        <p:tav tm="100000">
                                          <p:val>
                                            <p:strVal val="#ppt_x"/>
                                          </p:val>
                                        </p:tav>
                                      </p:tavLst>
                                    </p:anim>
                                    <p:anim calcmode="lin" valueType="num">
                                      <p:cBhvr>
                                        <p:cTn id="21" dur="1000" fill="hold"/>
                                        <p:tgtEl>
                                          <p:spTgt spid="8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animBg="1"/>
      <p:bldP spid="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758735" y="364615"/>
            <a:ext cx="3366143"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p:cNvPicPr>
            <a:picLocks noChangeAspect="1"/>
          </p:cNvPicPr>
          <p:nvPr/>
        </p:nvPicPr>
        <p:blipFill>
          <a:blip r:embed="rId4"/>
          <a:stretch>
            <a:fillRect/>
          </a:stretch>
        </p:blipFill>
        <p:spPr>
          <a:xfrm rot="16200000">
            <a:off x="503076" y="432121"/>
            <a:ext cx="511318" cy="511318"/>
          </a:xfrm>
          <a:prstGeom prst="rect">
            <a:avLst/>
          </a:prstGeom>
        </p:spPr>
      </p:pic>
      <p:grpSp>
        <p:nvGrpSpPr>
          <p:cNvPr id="76" name="PA_库_组合 5"/>
          <p:cNvGrpSpPr/>
          <p:nvPr>
            <p:custDataLst>
              <p:tags r:id="rId1"/>
            </p:custDataLst>
          </p:nvPr>
        </p:nvGrpSpPr>
        <p:grpSpPr>
          <a:xfrm>
            <a:off x="1414447" y="1123847"/>
            <a:ext cx="587835" cy="733599"/>
            <a:chOff x="1836100" y="2332000"/>
            <a:chExt cx="1572829" cy="895643"/>
          </a:xfrm>
        </p:grpSpPr>
        <p:sp>
          <p:nvSpPr>
            <p:cNvPr id="77"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p:txBody>
        </p:sp>
      </p:grpSp>
      <p:sp>
        <p:nvSpPr>
          <p:cNvPr id="80" name="Rectangle 79"/>
          <p:cNvSpPr/>
          <p:nvPr/>
        </p:nvSpPr>
        <p:spPr>
          <a:xfrm>
            <a:off x="2078072" y="1240244"/>
            <a:ext cx="9762841" cy="120032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Rounded Rectangle 81"/>
          <p:cNvSpPr/>
          <p:nvPr/>
        </p:nvSpPr>
        <p:spPr>
          <a:xfrm>
            <a:off x="1037827" y="2652298"/>
            <a:ext cx="5882404" cy="2933554"/>
          </a:xfrm>
          <a:prstGeom prst="roundRect">
            <a:avLst>
              <a:gd name="adj" fmla="val 11248"/>
            </a:avLst>
          </a:prstGeom>
          <a:noFill/>
          <a:ln w="28575" cap="flat" cmpd="sng" algn="ctr">
            <a:solidFill>
              <a:srgbClr val="00B05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4" name="Rectangle 83"/>
          <p:cNvSpPr/>
          <p:nvPr/>
        </p:nvSpPr>
        <p:spPr>
          <a:xfrm>
            <a:off x="1254643" y="3142626"/>
            <a:ext cx="5257628" cy="1754326"/>
          </a:xfrm>
          <a:prstGeom prst="rect">
            <a:avLst/>
          </a:prstGeom>
        </p:spPr>
        <p:txBody>
          <a:bodyPr wrap="square">
            <a:spAutoFit/>
          </a:bodyPr>
          <a:lstStyle/>
          <a:p>
            <a:pPr algn="just" defTabSz="1218516" eaLnBrk="1" fontAlgn="auto" hangingPunct="1">
              <a:spcBef>
                <a:spcPts val="0"/>
              </a:spcBef>
              <a:spcAft>
                <a:spcPts val="0"/>
              </a:spcAft>
              <a:defRPr/>
            </a:pP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giao</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thì</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lộn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xộn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hiểm</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3D98820B-A941-47C0-9553-720393B9EE24}"/>
              </a:ext>
            </a:extLst>
          </p:cNvPr>
          <p:cNvPicPr>
            <a:picLocks noChangeAspect="1"/>
          </p:cNvPicPr>
          <p:nvPr/>
        </p:nvPicPr>
        <p:blipFill>
          <a:blip r:embed="rId5"/>
          <a:stretch>
            <a:fillRect/>
          </a:stretch>
        </p:blipFill>
        <p:spPr>
          <a:xfrm>
            <a:off x="7123205" y="2460858"/>
            <a:ext cx="4433170" cy="3448726"/>
          </a:xfrm>
          <a:prstGeom prst="rect">
            <a:avLst/>
          </a:prstGeom>
        </p:spPr>
      </p:pic>
      <p:pic>
        <p:nvPicPr>
          <p:cNvPr id="2" name="Picture 1">
            <a:hlinkClick r:id="rId6" action="ppaction://hlinksldjump"/>
            <a:extLst>
              <a:ext uri="{FF2B5EF4-FFF2-40B4-BE49-F238E27FC236}">
                <a16:creationId xmlns:a16="http://schemas.microsoft.com/office/drawing/2014/main" id="{EA404885-0214-EAE1-26AF-364EFD27B783}"/>
              </a:ext>
            </a:extLst>
          </p:cNvPr>
          <p:cNvPicPr>
            <a:picLocks noChangeAspect="1"/>
          </p:cNvPicPr>
          <p:nvPr/>
        </p:nvPicPr>
        <p:blipFill>
          <a:blip r:embed="rId7"/>
          <a:stretch>
            <a:fillRect/>
          </a:stretch>
        </p:blipFill>
        <p:spPr>
          <a:xfrm>
            <a:off x="10585514" y="45690"/>
            <a:ext cx="1338448" cy="740694"/>
          </a:xfrm>
          <a:prstGeom prst="rect">
            <a:avLst/>
          </a:prstGeom>
        </p:spPr>
      </p:pic>
    </p:spTree>
    <p:extLst>
      <p:ext uri="{BB962C8B-B14F-4D97-AF65-F5344CB8AC3E}">
        <p14:creationId xmlns:p14="http://schemas.microsoft.com/office/powerpoint/2010/main" val="58203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750"/>
                                        <p:tgtEl>
                                          <p:spTgt spid="76"/>
                                        </p:tgtEl>
                                      </p:cBhvr>
                                    </p:animEffect>
                                    <p:anim calcmode="lin" valueType="num">
                                      <p:cBhvr>
                                        <p:cTn id="8" dur="750" fill="hold"/>
                                        <p:tgtEl>
                                          <p:spTgt spid="76"/>
                                        </p:tgtEl>
                                        <p:attrNameLst>
                                          <p:attrName>ppt_x</p:attrName>
                                        </p:attrNameLst>
                                      </p:cBhvr>
                                      <p:tavLst>
                                        <p:tav tm="0">
                                          <p:val>
                                            <p:strVal val="#ppt_x"/>
                                          </p:val>
                                        </p:tav>
                                        <p:tav tm="100000">
                                          <p:val>
                                            <p:strVal val="#ppt_x"/>
                                          </p:val>
                                        </p:tav>
                                      </p:tavLst>
                                    </p:anim>
                                    <p:anim calcmode="lin" valueType="num">
                                      <p:cBhvr>
                                        <p:cTn id="9" dur="750" fill="hold"/>
                                        <p:tgtEl>
                                          <p:spTgt spid="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750"/>
                                        <p:tgtEl>
                                          <p:spTgt spid="80"/>
                                        </p:tgtEl>
                                      </p:cBhvr>
                                    </p:animEffect>
                                    <p:anim calcmode="lin" valueType="num">
                                      <p:cBhvr>
                                        <p:cTn id="13" dur="750" fill="hold"/>
                                        <p:tgtEl>
                                          <p:spTgt spid="80"/>
                                        </p:tgtEl>
                                        <p:attrNameLst>
                                          <p:attrName>ppt_x</p:attrName>
                                        </p:attrNameLst>
                                      </p:cBhvr>
                                      <p:tavLst>
                                        <p:tav tm="0">
                                          <p:val>
                                            <p:strVal val="#ppt_x"/>
                                          </p:val>
                                        </p:tav>
                                        <p:tav tm="100000">
                                          <p:val>
                                            <p:strVal val="#ppt_x"/>
                                          </p:val>
                                        </p:tav>
                                      </p:tavLst>
                                    </p:anim>
                                    <p:anim calcmode="lin" valueType="num">
                                      <p:cBhvr>
                                        <p:cTn id="14" dur="75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additive="base">
                                        <p:cTn id="19" dur="500" fill="hold"/>
                                        <p:tgtEl>
                                          <p:spTgt spid="84"/>
                                        </p:tgtEl>
                                        <p:attrNameLst>
                                          <p:attrName>ppt_x</p:attrName>
                                        </p:attrNameLst>
                                      </p:cBhvr>
                                      <p:tavLst>
                                        <p:tav tm="0">
                                          <p:val>
                                            <p:strVal val="#ppt_x"/>
                                          </p:val>
                                        </p:tav>
                                        <p:tav tm="100000">
                                          <p:val>
                                            <p:strVal val="#ppt_x"/>
                                          </p:val>
                                        </p:tav>
                                      </p:tavLst>
                                    </p:anim>
                                    <p:anim calcmode="lin" valueType="num">
                                      <p:cBhvr additive="base">
                                        <p:cTn id="20" dur="500" fill="hold"/>
                                        <p:tgtEl>
                                          <p:spTgt spid="8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anim calcmode="lin" valueType="num">
                                      <p:cBhvr additive="base">
                                        <p:cTn id="23" dur="500" fill="hold"/>
                                        <p:tgtEl>
                                          <p:spTgt spid="82"/>
                                        </p:tgtEl>
                                        <p:attrNameLst>
                                          <p:attrName>ppt_x</p:attrName>
                                        </p:attrNameLst>
                                      </p:cBhvr>
                                      <p:tavLst>
                                        <p:tav tm="0">
                                          <p:val>
                                            <p:strVal val="#ppt_x"/>
                                          </p:val>
                                        </p:tav>
                                        <p:tav tm="100000">
                                          <p:val>
                                            <p:strVal val="#ppt_x"/>
                                          </p:val>
                                        </p:tav>
                                      </p:tavLst>
                                    </p:anim>
                                    <p:anim calcmode="lin" valueType="num">
                                      <p:cBhvr additive="base">
                                        <p:cTn id="24"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animBg="1"/>
      <p:bldP spid="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9FB4982-4F85-40CE-80D9-14EB7903E5B8}"/>
              </a:ext>
            </a:extLst>
          </p:cNvPr>
          <p:cNvSpPr txBox="1"/>
          <p:nvPr/>
        </p:nvSpPr>
        <p:spPr>
          <a:xfrm>
            <a:off x="2522220" y="1654439"/>
            <a:ext cx="7147560" cy="646331"/>
          </a:xfrm>
          <a:prstGeom prst="rect">
            <a:avLst/>
          </a:prstGeom>
          <a:noFill/>
        </p:spPr>
        <p:txBody>
          <a:bodyPr wrap="square" rtlCol="0" anchor="ctr" anchorCtr="0">
            <a:spAutoFit/>
          </a:bodyPr>
          <a:lstStyle/>
          <a:p>
            <a:pPr defTabSz="914446" eaLnBrk="1" fontAlgn="auto" hangingPunct="1">
              <a:spcBef>
                <a:spcPts val="0"/>
              </a:spcBef>
              <a:spcAft>
                <a:spcPts val="0"/>
              </a:spcAft>
            </a:pPr>
            <a:r>
              <a:rPr lang="en-US" sz="3600" dirty="0">
                <a:solidFill>
                  <a:srgbClr val="000000"/>
                </a:solidFill>
                <a:latin typeface="Arial-Rounded"/>
                <a:ea typeface="Arial-Rounded"/>
              </a:rPr>
              <a:t>4. </a:t>
            </a:r>
            <a:r>
              <a:rPr lang="en-US" sz="3600" dirty="0" err="1">
                <a:solidFill>
                  <a:srgbClr val="000000"/>
                </a:solidFill>
                <a:latin typeface="Arial-Rounded"/>
                <a:ea typeface="Arial-Rounded"/>
              </a:rPr>
              <a:t>Viết</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vào</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vở</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câu</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trả</a:t>
            </a:r>
            <a:r>
              <a:rPr lang="en-US" sz="3600" dirty="0">
                <a:solidFill>
                  <a:srgbClr val="000000"/>
                </a:solidFill>
                <a:latin typeface="Arial-Rounded"/>
                <a:ea typeface="Arial-Rounded"/>
              </a:rPr>
              <a:t> </a:t>
            </a:r>
            <a:r>
              <a:rPr lang="en-US" sz="3600" dirty="0" err="1">
                <a:solidFill>
                  <a:srgbClr val="000000"/>
                </a:solidFill>
                <a:latin typeface="Arial-Rounded"/>
                <a:ea typeface="Arial-Rounded"/>
              </a:rPr>
              <a:t>lời</a:t>
            </a:r>
            <a:r>
              <a:rPr lang="en-US" sz="3600" dirty="0">
                <a:solidFill>
                  <a:srgbClr val="000000"/>
                </a:solidFill>
                <a:latin typeface="Arial-Rounded"/>
                <a:ea typeface="Arial-Rounded"/>
              </a:rPr>
              <a:t> a ở </a:t>
            </a:r>
            <a:r>
              <a:rPr lang="en-US" sz="3600" dirty="0" err="1">
                <a:solidFill>
                  <a:srgbClr val="000000"/>
                </a:solidFill>
                <a:latin typeface="Arial-Rounded"/>
                <a:ea typeface="Arial-Rounded"/>
              </a:rPr>
              <a:t>mục</a:t>
            </a:r>
            <a:r>
              <a:rPr lang="en-US" sz="3600" dirty="0">
                <a:solidFill>
                  <a:srgbClr val="000000"/>
                </a:solidFill>
                <a:latin typeface="Arial-Rounded"/>
                <a:ea typeface="Arial-Rounded"/>
              </a:rPr>
              <a:t> 3</a:t>
            </a:r>
          </a:p>
        </p:txBody>
      </p:sp>
      <p:sp>
        <p:nvSpPr>
          <p:cNvPr id="19" name="页脚占位符 2">
            <a:extLst>
              <a:ext uri="{FF2B5EF4-FFF2-40B4-BE49-F238E27FC236}">
                <a16:creationId xmlns:a16="http://schemas.microsoft.com/office/drawing/2014/main" id="{58D9B9CC-FF4B-421F-A77B-700F253D3A3A}"/>
              </a:ext>
            </a:extLst>
          </p:cNvPr>
          <p:cNvSpPr txBox="1">
            <a:spLocks/>
          </p:cNvSpPr>
          <p:nvPr/>
        </p:nvSpPr>
        <p:spPr>
          <a:xfrm>
            <a:off x="2685628" y="3940016"/>
            <a:ext cx="4098499" cy="365125"/>
          </a:xfrm>
          <a:prstGeom prst="rect">
            <a:avLst/>
          </a:prstGeom>
        </p:spPr>
        <p:txBody>
          <a:bodyPr vert="horz" lIns="60960" tIns="30480" rIns="60960" bIns="3048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60" fontAlgn="auto">
              <a:spcBef>
                <a:spcPts val="0"/>
              </a:spcBef>
              <a:spcAft>
                <a:spcPts val="0"/>
              </a:spcAft>
            </a:pPr>
            <a:endParaRPr lang="zh-CN" altLang="en-US" sz="800">
              <a:solidFill>
                <a:prstClr val="black">
                  <a:tint val="75000"/>
                </a:prstClr>
              </a:solidFill>
              <a:latin typeface="Calibri"/>
              <a:ea typeface="宋体" panose="02010600030101010101" pitchFamily="2" charset="-122"/>
            </a:endParaRPr>
          </a:p>
        </p:txBody>
      </p:sp>
      <p:sp>
        <p:nvSpPr>
          <p:cNvPr id="20" name="灯片编号占位符 6">
            <a:extLst>
              <a:ext uri="{FF2B5EF4-FFF2-40B4-BE49-F238E27FC236}">
                <a16:creationId xmlns:a16="http://schemas.microsoft.com/office/drawing/2014/main" id="{D7A6F8DE-4002-41D9-9939-A29BD9DACD38}"/>
              </a:ext>
            </a:extLst>
          </p:cNvPr>
          <p:cNvSpPr txBox="1">
            <a:spLocks/>
          </p:cNvSpPr>
          <p:nvPr/>
        </p:nvSpPr>
        <p:spPr>
          <a:xfrm>
            <a:off x="5733628" y="3940016"/>
            <a:ext cx="2732333" cy="365125"/>
          </a:xfrm>
          <a:prstGeom prst="rect">
            <a:avLst/>
          </a:prstGeom>
        </p:spPr>
        <p:txBody>
          <a:bodyPr vert="horz" lIns="60960" tIns="30480" rIns="60960" bIns="3048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60" fontAlgn="auto">
              <a:spcBef>
                <a:spcPts val="0"/>
              </a:spcBef>
              <a:spcAft>
                <a:spcPts val="0"/>
              </a:spcAft>
            </a:pPr>
            <a:fld id="{0C913308-F349-4B6D-A68A-DD1791B4A57B}" type="slidenum">
              <a:rPr lang="zh-CN" altLang="en-US" sz="800">
                <a:solidFill>
                  <a:prstClr val="black">
                    <a:tint val="75000"/>
                  </a:prstClr>
                </a:solidFill>
                <a:latin typeface="Calibri"/>
                <a:ea typeface="宋体" panose="02010600030101010101" pitchFamily="2" charset="-122"/>
              </a:rPr>
              <a:pPr defTabSz="609660" fontAlgn="auto">
                <a:spcBef>
                  <a:spcPts val="0"/>
                </a:spcBef>
                <a:spcAft>
                  <a:spcPts val="0"/>
                </a:spcAft>
              </a:pPr>
              <a:t>17</a:t>
            </a:fld>
            <a:endParaRPr lang="zh-CN" altLang="en-US" sz="800">
              <a:solidFill>
                <a:prstClr val="black">
                  <a:tint val="75000"/>
                </a:prstClr>
              </a:solidFill>
              <a:latin typeface="Calibri"/>
              <a:ea typeface="宋体" panose="02010600030101010101" pitchFamily="2" charset="-122"/>
            </a:endParaRPr>
          </a:p>
        </p:txBody>
      </p:sp>
      <p:grpSp>
        <p:nvGrpSpPr>
          <p:cNvPr id="21" name="Group 20">
            <a:extLst>
              <a:ext uri="{FF2B5EF4-FFF2-40B4-BE49-F238E27FC236}">
                <a16:creationId xmlns:a16="http://schemas.microsoft.com/office/drawing/2014/main" id="{8DFD05E2-1298-4574-88D5-51C1D5486650}"/>
              </a:ext>
            </a:extLst>
          </p:cNvPr>
          <p:cNvGrpSpPr/>
          <p:nvPr/>
        </p:nvGrpSpPr>
        <p:grpSpPr>
          <a:xfrm>
            <a:off x="1452033" y="2775849"/>
            <a:ext cx="8263469" cy="1651457"/>
            <a:chOff x="-374968" y="2922395"/>
            <a:chExt cx="9296401" cy="1857889"/>
          </a:xfrm>
        </p:grpSpPr>
        <p:pic>
          <p:nvPicPr>
            <p:cNvPr id="22" name="Picture 2">
              <a:extLst>
                <a:ext uri="{FF2B5EF4-FFF2-40B4-BE49-F238E27FC236}">
                  <a16:creationId xmlns:a16="http://schemas.microsoft.com/office/drawing/2014/main" id="{26FCC883-DCAA-4E02-9A2C-D0A261A565A4}"/>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80" t="-2199" r="-851"/>
            <a:stretch/>
          </p:blipFill>
          <p:spPr bwMode="auto">
            <a:xfrm>
              <a:off x="259081" y="2926205"/>
              <a:ext cx="6557355"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extLst>
                <a:ext uri="{FF2B5EF4-FFF2-40B4-BE49-F238E27FC236}">
                  <a16:creationId xmlns:a16="http://schemas.microsoft.com/office/drawing/2014/main" id="{AD001F34-4A93-4C46-851D-DFD0C5C6D2AB}"/>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80" t="-2200" r="66965" b="1"/>
            <a:stretch/>
          </p:blipFill>
          <p:spPr bwMode="auto">
            <a:xfrm>
              <a:off x="6784163" y="2922395"/>
              <a:ext cx="2131238"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a:extLst>
                <a:ext uri="{FF2B5EF4-FFF2-40B4-BE49-F238E27FC236}">
                  <a16:creationId xmlns:a16="http://schemas.microsoft.com/office/drawing/2014/main" id="{EDC3A1AE-CC8D-4A31-9514-C4090EADBFEB}"/>
                </a:ext>
              </a:extLst>
            </p:cNvPr>
            <p:cNvSpPr/>
            <p:nvPr/>
          </p:nvSpPr>
          <p:spPr>
            <a:xfrm>
              <a:off x="234952" y="2940892"/>
              <a:ext cx="8680450" cy="1839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51" eaLnBrk="1" fontAlgn="auto" hangingPunct="1">
                <a:spcBef>
                  <a:spcPts val="0"/>
                </a:spcBef>
                <a:spcAft>
                  <a:spcPts val="0"/>
                </a:spcAft>
              </a:pPr>
              <a:endParaRPr lang="en-US" sz="1600">
                <a:solidFill>
                  <a:prstClr val="white"/>
                </a:solidFill>
                <a:latin typeface="Calibri"/>
                <a:ea typeface="Arial-Rounded"/>
              </a:endParaRPr>
            </a:p>
          </p:txBody>
        </p:sp>
        <p:sp>
          <p:nvSpPr>
            <p:cNvPr id="25" name="Rectangle 24">
              <a:extLst>
                <a:ext uri="{FF2B5EF4-FFF2-40B4-BE49-F238E27FC236}">
                  <a16:creationId xmlns:a16="http://schemas.microsoft.com/office/drawing/2014/main" id="{B3E0D8CB-A0C8-4E21-97BD-3C58F6416780}"/>
                </a:ext>
              </a:extLst>
            </p:cNvPr>
            <p:cNvSpPr/>
            <p:nvPr/>
          </p:nvSpPr>
          <p:spPr>
            <a:xfrm>
              <a:off x="-374968" y="3287462"/>
              <a:ext cx="9296401" cy="657872"/>
            </a:xfrm>
            <a:prstGeom prst="rect">
              <a:avLst/>
            </a:prstGeom>
          </p:spPr>
          <p:txBody>
            <a:bodyPr wrap="square">
              <a:spAutoFit/>
            </a:bodyPr>
            <a:lstStyle/>
            <a:p>
              <a:pPr algn="ctr" defTabSz="812751" eaLnBrk="1" fontAlgn="auto" hangingPunct="1">
                <a:spcBef>
                  <a:spcPts val="0"/>
                </a:spcBef>
                <a:spcAft>
                  <a:spcPts val="0"/>
                </a:spcAft>
              </a:pPr>
              <a:r>
                <a:rPr lang="en-US" sz="3200" b="1" dirty="0" err="1">
                  <a:solidFill>
                    <a:srgbClr val="FF0000"/>
                  </a:solidFill>
                  <a:latin typeface="HP001 4 hàng" pitchFamily="34" charset="0"/>
                  <a:ea typeface="Arial-Rounded" pitchFamily="34" charset="0"/>
                  <a:cs typeface="Arial-Rounded" pitchFamily="34" charset="0"/>
                </a:rPr>
                <a:t>Đèn</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giao</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thông</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có</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ba</a:t>
              </a:r>
              <a:r>
                <a:rPr lang="en-US" sz="3200" b="1" dirty="0">
                  <a:solidFill>
                    <a:srgbClr val="FF0000"/>
                  </a:solidFill>
                  <a:latin typeface="HP001 4 hàng" pitchFamily="34" charset="0"/>
                  <a:ea typeface="Arial-Rounded" pitchFamily="34" charset="0"/>
                  <a:cs typeface="Arial-Rounded" pitchFamily="34" charset="0"/>
                </a:rPr>
                <a:t> </a:t>
              </a:r>
              <a:r>
                <a:rPr lang="en-US" sz="3200" b="1" dirty="0" err="1">
                  <a:solidFill>
                    <a:srgbClr val="FF0000"/>
                  </a:solidFill>
                  <a:latin typeface="HP001 4 hàng" pitchFamily="34" charset="0"/>
                  <a:ea typeface="Arial-Rounded" pitchFamily="34" charset="0"/>
                  <a:cs typeface="Arial-Rounded" pitchFamily="34" charset="0"/>
                </a:rPr>
                <a:t>màu</a:t>
              </a:r>
              <a:endParaRPr lang="en-US" sz="3200" b="1" dirty="0">
                <a:solidFill>
                  <a:srgbClr val="FF0000"/>
                </a:solidFill>
                <a:latin typeface="HP001 4 hàng" pitchFamily="34" charset="0"/>
                <a:ea typeface="Arial-Rounded" pitchFamily="34" charset="0"/>
                <a:cs typeface="Arial-Rounded" pitchFamily="34" charset="0"/>
              </a:endParaRPr>
            </a:p>
          </p:txBody>
        </p:sp>
      </p:grpSp>
      <p:sp>
        <p:nvSpPr>
          <p:cNvPr id="28" name="TextBox 27">
            <a:extLst>
              <a:ext uri="{FF2B5EF4-FFF2-40B4-BE49-F238E27FC236}">
                <a16:creationId xmlns:a16="http://schemas.microsoft.com/office/drawing/2014/main" id="{E7C13920-1578-4336-8800-F789AC2248B4}"/>
              </a:ext>
            </a:extLst>
          </p:cNvPr>
          <p:cNvSpPr txBox="1">
            <a:spLocks noChangeArrowheads="1"/>
          </p:cNvSpPr>
          <p:nvPr/>
        </p:nvSpPr>
        <p:spPr bwMode="auto">
          <a:xfrm>
            <a:off x="876300" y="4611336"/>
            <a:ext cx="10048875"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Cần chú ý gì khi viết chữ đầu câu?</a:t>
            </a:r>
          </a:p>
        </p:txBody>
      </p:sp>
      <p:sp>
        <p:nvSpPr>
          <p:cNvPr id="29" name="TextBox 28">
            <a:extLst>
              <a:ext uri="{FF2B5EF4-FFF2-40B4-BE49-F238E27FC236}">
                <a16:creationId xmlns:a16="http://schemas.microsoft.com/office/drawing/2014/main" id="{050A46C4-B30D-459C-A2B1-6BF2C97BD3B1}"/>
              </a:ext>
            </a:extLst>
          </p:cNvPr>
          <p:cNvSpPr txBox="1">
            <a:spLocks noChangeArrowheads="1"/>
          </p:cNvSpPr>
          <p:nvPr/>
        </p:nvSpPr>
        <p:spPr bwMode="auto">
          <a:xfrm>
            <a:off x="898525" y="4611336"/>
            <a:ext cx="10050463"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Cuối câu có dấu gì?</a:t>
            </a:r>
          </a:p>
        </p:txBody>
      </p:sp>
      <p:sp>
        <p:nvSpPr>
          <p:cNvPr id="30" name="TextBox 29">
            <a:extLst>
              <a:ext uri="{FF2B5EF4-FFF2-40B4-BE49-F238E27FC236}">
                <a16:creationId xmlns:a16="http://schemas.microsoft.com/office/drawing/2014/main" id="{70F0A28C-32CE-4A0D-9DE5-096444C467D9}"/>
              </a:ext>
            </a:extLst>
          </p:cNvPr>
          <p:cNvSpPr txBox="1">
            <a:spLocks noChangeArrowheads="1"/>
          </p:cNvSpPr>
          <p:nvPr/>
        </p:nvSpPr>
        <p:spPr bwMode="auto">
          <a:xfrm>
            <a:off x="876300" y="4611336"/>
            <a:ext cx="10048875"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Khoảng cách giữa các chữ như thế nào?</a:t>
            </a:r>
          </a:p>
        </p:txBody>
      </p:sp>
      <p:sp>
        <p:nvSpPr>
          <p:cNvPr id="31" name="TextBox 30">
            <a:extLst>
              <a:ext uri="{FF2B5EF4-FFF2-40B4-BE49-F238E27FC236}">
                <a16:creationId xmlns:a16="http://schemas.microsoft.com/office/drawing/2014/main" id="{01CCEFF7-CADC-48F7-9A1D-E78E2E006B65}"/>
              </a:ext>
            </a:extLst>
          </p:cNvPr>
          <p:cNvSpPr txBox="1">
            <a:spLocks noChangeArrowheads="1"/>
          </p:cNvSpPr>
          <p:nvPr/>
        </p:nvSpPr>
        <p:spPr bwMode="auto">
          <a:xfrm>
            <a:off x="852487" y="4611336"/>
            <a:ext cx="10048875" cy="61550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121871" tIns="60936" rIns="121871" bIns="60936">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217674" eaLnBrk="1" fontAlgn="auto" hangingPunct="1">
              <a:spcBef>
                <a:spcPts val="0"/>
              </a:spcBef>
              <a:spcAft>
                <a:spcPts val="0"/>
              </a:spcAft>
            </a:pPr>
            <a:r>
              <a:rPr lang="en-US" altLang="en-US" sz="3200">
                <a:solidFill>
                  <a:srgbClr val="000000"/>
                </a:solidFill>
                <a:latin typeface="Arial-Rounded" panose="020B0500000000000000" pitchFamily="34" charset="0"/>
                <a:ea typeface="Arial-Rounded"/>
                <a:cs typeface="Arial-Rounded" panose="020B0500000000000000" pitchFamily="34" charset="0"/>
              </a:rPr>
              <a:t>Ngoài ra, những chữ nào trong bài cần viết hoa? Vì sao?</a:t>
            </a:r>
          </a:p>
        </p:txBody>
      </p:sp>
      <p:pic>
        <p:nvPicPr>
          <p:cNvPr id="2" name="Picture 1">
            <a:hlinkClick r:id="rId3" action="ppaction://hlinksldjump"/>
            <a:extLst>
              <a:ext uri="{FF2B5EF4-FFF2-40B4-BE49-F238E27FC236}">
                <a16:creationId xmlns:a16="http://schemas.microsoft.com/office/drawing/2014/main" id="{E199DB93-80DB-D4A5-FE22-6C6F8AC245EB}"/>
              </a:ext>
            </a:extLst>
          </p:cNvPr>
          <p:cNvPicPr>
            <a:picLocks noChangeAspect="1"/>
          </p:cNvPicPr>
          <p:nvPr/>
        </p:nvPicPr>
        <p:blipFill>
          <a:blip r:embed="rId4"/>
          <a:stretch>
            <a:fillRect/>
          </a:stretch>
        </p:blipFill>
        <p:spPr>
          <a:xfrm>
            <a:off x="10585514" y="45690"/>
            <a:ext cx="1338448" cy="740694"/>
          </a:xfrm>
          <a:prstGeom prst="rect">
            <a:avLst/>
          </a:prstGeom>
        </p:spPr>
      </p:pic>
    </p:spTree>
    <p:extLst>
      <p:ext uri="{BB962C8B-B14F-4D97-AF65-F5344CB8AC3E}">
        <p14:creationId xmlns:p14="http://schemas.microsoft.com/office/powerpoint/2010/main" val="10095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1+#ppt_w/2"/>
                                          </p:val>
                                        </p:tav>
                                        <p:tav tm="100000">
                                          <p:val>
                                            <p:strVal val="#ppt_x"/>
                                          </p:val>
                                        </p:tav>
                                      </p:tavLst>
                                    </p:anim>
                                    <p:anim calcmode="lin" valueType="num">
                                      <p:cBhvr additive="base">
                                        <p:cTn id="13"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1000" fill="hold"/>
                                        <p:tgtEl>
                                          <p:spTgt spid="29"/>
                                        </p:tgtEl>
                                        <p:attrNameLst>
                                          <p:attrName>ppt_x</p:attrName>
                                        </p:attrNameLst>
                                      </p:cBhvr>
                                      <p:tavLst>
                                        <p:tav tm="0">
                                          <p:val>
                                            <p:strVal val="1+#ppt_w/2"/>
                                          </p:val>
                                        </p:tav>
                                        <p:tav tm="100000">
                                          <p:val>
                                            <p:strVal val="#ppt_x"/>
                                          </p:val>
                                        </p:tav>
                                      </p:tavLst>
                                    </p:anim>
                                    <p:anim calcmode="lin" valueType="num">
                                      <p:cBhvr additive="base">
                                        <p:cTn id="19"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1+#ppt_w/2"/>
                                          </p:val>
                                        </p:tav>
                                        <p:tav tm="100000">
                                          <p:val>
                                            <p:strVal val="#ppt_x"/>
                                          </p:val>
                                        </p:tav>
                                      </p:tavLst>
                                    </p:anim>
                                    <p:anim calcmode="lin" valueType="num">
                                      <p:cBhvr additive="base">
                                        <p:cTn id="25"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1+#ppt_w/2"/>
                                          </p:val>
                                        </p:tav>
                                        <p:tav tm="100000">
                                          <p:val>
                                            <p:strVal val="#ppt_x"/>
                                          </p:val>
                                        </p:tav>
                                      </p:tavLst>
                                    </p:anim>
                                    <p:anim calcmode="lin" valueType="num">
                                      <p:cBhvr additive="base">
                                        <p:cTn id="31"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2884582" y="3567336"/>
            <a:ext cx="1377676" cy="2082365"/>
          </a:xfrm>
          <a:prstGeom prst="rect">
            <a:avLst/>
          </a:prstGeom>
        </p:spPr>
      </p:pic>
      <p:pic>
        <p:nvPicPr>
          <p:cNvPr id="25"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63911" y="3487005"/>
            <a:ext cx="962448" cy="1932246"/>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960" y="2707745"/>
            <a:ext cx="3722008" cy="3722008"/>
          </a:xfrm>
          <a:prstGeom prst="rect">
            <a:avLst/>
          </a:prstGeom>
        </p:spPr>
      </p:pic>
      <p:pic>
        <p:nvPicPr>
          <p:cNvPr id="24" name="图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54636">
            <a:off x="7545825" y="3828810"/>
            <a:ext cx="544288" cy="406840"/>
          </a:xfrm>
          <a:prstGeom prst="rect">
            <a:avLst/>
          </a:prstGeom>
        </p:spPr>
      </p:pic>
      <p:grpSp>
        <p:nvGrpSpPr>
          <p:cNvPr id="28" name="组合 27"/>
          <p:cNvGrpSpPr/>
          <p:nvPr/>
        </p:nvGrpSpPr>
        <p:grpSpPr>
          <a:xfrm>
            <a:off x="0" y="4352544"/>
            <a:ext cx="12192000" cy="2505456"/>
            <a:chOff x="-175847" y="4352544"/>
            <a:chExt cx="12367847" cy="2505456"/>
          </a:xfrm>
        </p:grpSpPr>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30" name="图片 29"/>
            <p:cNvPicPr>
              <a:picLocks noChangeAspect="1"/>
            </p:cNvPicPr>
            <p:nvPr/>
          </p:nvPicPr>
          <p:blipFill rotWithShape="1">
            <a:blip r:embed="rId7"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sp>
        <p:nvSpPr>
          <p:cNvPr id="44" name="Rectangle 43"/>
          <p:cNvSpPr/>
          <p:nvPr/>
        </p:nvSpPr>
        <p:spPr>
          <a:xfrm>
            <a:off x="-17584" y="-15670"/>
            <a:ext cx="12237294" cy="1288577"/>
          </a:xfrm>
          <a:prstGeom prst="rect">
            <a:avLst/>
          </a:prstGeom>
          <a:solidFill>
            <a:srgbClr val="FFFFD5"/>
          </a:solidFill>
          <a:ln>
            <a:solidFill>
              <a:srgbClr val="FFF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5" name="图片 36"/>
          <p:cNvPicPr>
            <a:picLocks noChangeAspect="1"/>
          </p:cNvPicPr>
          <p:nvPr/>
        </p:nvPicPr>
        <p:blipFill rotWithShape="1">
          <a:blip r:embed="rId8">
            <a:extLst>
              <a:ext uri="{28A0092B-C50C-407E-A947-70E740481C1C}">
                <a14:useLocalDpi xmlns:a14="http://schemas.microsoft.com/office/drawing/2010/main" val="0"/>
              </a:ext>
            </a:extLst>
          </a:blip>
          <a:srcRect r="31552"/>
          <a:stretch/>
        </p:blipFill>
        <p:spPr>
          <a:xfrm>
            <a:off x="9711176" y="1850412"/>
            <a:ext cx="2542457" cy="5045688"/>
          </a:xfrm>
          <a:prstGeom prst="rect">
            <a:avLst/>
          </a:prstGeom>
        </p:spPr>
      </p:pic>
      <p:pic>
        <p:nvPicPr>
          <p:cNvPr id="46" name="图片 13"/>
          <p:cNvPicPr>
            <a:picLocks noChangeAspect="1"/>
          </p:cNvPicPr>
          <p:nvPr/>
        </p:nvPicPr>
        <p:blipFill rotWithShape="1">
          <a:blip r:embed="rId9">
            <a:extLst>
              <a:ext uri="{28A0092B-C50C-407E-A947-70E740481C1C}">
                <a14:useLocalDpi xmlns:a14="http://schemas.microsoft.com/office/drawing/2010/main" val="0"/>
              </a:ext>
            </a:extLst>
          </a:blip>
          <a:srcRect r="25786"/>
          <a:stretch/>
        </p:blipFill>
        <p:spPr>
          <a:xfrm>
            <a:off x="9992256" y="2758525"/>
            <a:ext cx="1463898" cy="1230924"/>
          </a:xfrm>
          <a:prstGeom prst="rect">
            <a:avLst/>
          </a:prstGeom>
        </p:spPr>
      </p:pic>
      <p:pic>
        <p:nvPicPr>
          <p:cNvPr id="47" name="图片 15"/>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a:off x="760801" y="993078"/>
            <a:ext cx="620486" cy="552247"/>
          </a:xfrm>
          <a:prstGeom prst="rect">
            <a:avLst/>
          </a:prstGeom>
        </p:spPr>
      </p:pic>
      <p:pic>
        <p:nvPicPr>
          <p:cNvPr id="49" name="图片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82357" y="2301325"/>
            <a:ext cx="1859907" cy="914400"/>
          </a:xfrm>
          <a:prstGeom prst="rect">
            <a:avLst/>
          </a:prstGeom>
        </p:spPr>
      </p:pic>
      <p:pic>
        <p:nvPicPr>
          <p:cNvPr id="51" name="图片 17"/>
          <p:cNvPicPr>
            <a:picLocks noChangeAspect="1"/>
          </p:cNvPicPr>
          <p:nvPr/>
        </p:nvPicPr>
        <p:blipFill rotWithShape="1">
          <a:blip r:embed="rId9">
            <a:extLst>
              <a:ext uri="{28A0092B-C50C-407E-A947-70E740481C1C}">
                <a14:useLocalDpi xmlns:a14="http://schemas.microsoft.com/office/drawing/2010/main" val="0"/>
              </a:ext>
            </a:extLst>
          </a:blip>
          <a:srcRect l="71933" t="55136" r="-3389"/>
          <a:stretch/>
        </p:blipFill>
        <p:spPr>
          <a:xfrm flipH="1">
            <a:off x="1676733" y="1850412"/>
            <a:ext cx="620486" cy="552247"/>
          </a:xfrm>
          <a:prstGeom prst="rect">
            <a:avLst/>
          </a:prstGeom>
        </p:spPr>
      </p:pic>
      <p:sp>
        <p:nvSpPr>
          <p:cNvPr id="16" name="TextBox 15">
            <a:extLst>
              <a:ext uri="{FF2B5EF4-FFF2-40B4-BE49-F238E27FC236}">
                <a16:creationId xmlns:a16="http://schemas.microsoft.com/office/drawing/2014/main" id="{0D76DC9D-7145-4014-9372-B40142E54EB9}"/>
              </a:ext>
            </a:extLst>
          </p:cNvPr>
          <p:cNvSpPr txBox="1"/>
          <p:nvPr/>
        </p:nvSpPr>
        <p:spPr>
          <a:xfrm>
            <a:off x="3738338" y="6588554"/>
            <a:ext cx="8159261" cy="297454"/>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1" u="none" strike="noStrike" kern="0" cap="none" spc="0" normalizeH="0" baseline="0" noProof="0" dirty="0" err="1">
                <a:ln>
                  <a:noFill/>
                </a:ln>
                <a:solidFill>
                  <a:srgbClr val="000000"/>
                </a:solidFill>
                <a:effectLst/>
                <a:uLnTx/>
                <a:uFillTx/>
                <a:latin typeface="Arial" panose="020B0604020202020204"/>
                <a:ea typeface="微软雅黑"/>
                <a:cs typeface="Arial" panose="020B0604020202020204"/>
                <a:sym typeface="+mn-ea"/>
              </a:rPr>
              <a:t>Hương</a:t>
            </a:r>
            <a:r>
              <a:rPr kumimoji="0" lang="en-US" sz="1333" b="0" i="1" u="none" strike="noStrike" kern="0" cap="none" spc="0" normalizeH="0" baseline="0" noProof="0" dirty="0">
                <a:ln>
                  <a:noFill/>
                </a:ln>
                <a:solidFill>
                  <a:srgbClr val="000000"/>
                </a:solidFill>
                <a:effectLst/>
                <a:uLnTx/>
                <a:uFillTx/>
                <a:latin typeface="Arial" panose="020B0604020202020204"/>
                <a:ea typeface="微软雅黑"/>
                <a:cs typeface="Arial" panose="020B0604020202020204"/>
                <a:sym typeface="+mn-ea"/>
              </a:rPr>
              <a:t> </a:t>
            </a:r>
            <a:r>
              <a:rPr kumimoji="0" lang="en-US" sz="1333" b="0" i="1" u="none" strike="noStrike" kern="0" cap="none" spc="0" normalizeH="0" baseline="0" noProof="0" dirty="0" err="1">
                <a:ln>
                  <a:noFill/>
                </a:ln>
                <a:solidFill>
                  <a:srgbClr val="000000"/>
                </a:solidFill>
                <a:effectLst/>
                <a:uLnTx/>
                <a:uFillTx/>
                <a:latin typeface="Arial" panose="020B0604020202020204"/>
                <a:ea typeface="微软雅黑"/>
                <a:cs typeface="Arial" panose="020B0604020202020204"/>
                <a:sym typeface="+mn-ea"/>
              </a:rPr>
              <a:t>Thảo</a:t>
            </a:r>
            <a:r>
              <a:rPr kumimoji="0" lang="en-US" sz="1333" b="0" i="1" u="none" strike="noStrike" kern="0" cap="none" spc="0" normalizeH="0" baseline="0" noProof="0" dirty="0">
                <a:ln>
                  <a:noFill/>
                </a:ln>
                <a:solidFill>
                  <a:srgbClr val="000000"/>
                </a:solidFill>
                <a:effectLst/>
                <a:uLnTx/>
                <a:uFillTx/>
                <a:latin typeface="Arial" panose="020B0604020202020204"/>
                <a:ea typeface="微软雅黑"/>
                <a:cs typeface="Arial" panose="020B0604020202020204"/>
                <a:sym typeface="+mn-ea"/>
              </a:rPr>
              <a:t> - tranthao121006@gmail.com</a:t>
            </a:r>
            <a:endParaRPr kumimoji="0" lang="en-US" sz="1333" b="0" i="1" u="none" strike="noStrike" kern="0" cap="none" spc="0" normalizeH="0" baseline="0" noProof="0" dirty="0">
              <a:ln>
                <a:noFill/>
              </a:ln>
              <a:solidFill>
                <a:srgbClr val="000000"/>
              </a:solidFill>
              <a:effectLst/>
              <a:uLnTx/>
              <a:uFillTx/>
              <a:latin typeface="Arial" panose="020B0604020202020204"/>
              <a:ea typeface="微软雅黑"/>
              <a:cs typeface="Arial" panose="020B0604020202020204"/>
              <a:sym typeface="Arial" panose="020B0604020202020204"/>
            </a:endParaRPr>
          </a:p>
        </p:txBody>
      </p:sp>
      <p:pic>
        <p:nvPicPr>
          <p:cNvPr id="3" name="Picture 2" descr="A blue and orange text&#10;&#10;AI-generated content may be incorrect.">
            <a:extLst>
              <a:ext uri="{FF2B5EF4-FFF2-40B4-BE49-F238E27FC236}">
                <a16:creationId xmlns:a16="http://schemas.microsoft.com/office/drawing/2014/main" id="{B2EAC4E5-2C5C-E60E-855A-5D48E8451F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8528" y="1048256"/>
            <a:ext cx="8254699" cy="2853175"/>
          </a:xfrm>
          <a:prstGeom prst="rect">
            <a:avLst/>
          </a:prstGeom>
        </p:spPr>
      </p:pic>
    </p:spTree>
    <p:extLst>
      <p:ext uri="{BB962C8B-B14F-4D97-AF65-F5344CB8AC3E}">
        <p14:creationId xmlns:p14="http://schemas.microsoft.com/office/powerpoint/2010/main" val="545668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250"/>
                                        <p:tgtEl>
                                          <p:spTgt spid="22"/>
                                        </p:tgtEl>
                                      </p:cBhvr>
                                    </p:animEffect>
                                    <p:anim calcmode="lin" valueType="num">
                                      <p:cBhvr>
                                        <p:cTn id="13" dur="1250" fill="hold"/>
                                        <p:tgtEl>
                                          <p:spTgt spid="22"/>
                                        </p:tgtEl>
                                        <p:attrNameLst>
                                          <p:attrName>ppt_x</p:attrName>
                                        </p:attrNameLst>
                                      </p:cBhvr>
                                      <p:tavLst>
                                        <p:tav tm="0">
                                          <p:val>
                                            <p:strVal val="#ppt_x"/>
                                          </p:val>
                                        </p:tav>
                                        <p:tav tm="100000">
                                          <p:val>
                                            <p:strVal val="#ppt_x"/>
                                          </p:val>
                                        </p:tav>
                                      </p:tavLst>
                                    </p:anim>
                                    <p:anim calcmode="lin" valueType="num">
                                      <p:cBhvr>
                                        <p:cTn id="14" dur="1250" fill="hold"/>
                                        <p:tgtEl>
                                          <p:spTgt spid="22"/>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750"/>
                                        <p:tgtEl>
                                          <p:spTgt spid="24"/>
                                        </p:tgtEl>
                                      </p:cBhvr>
                                    </p:animEffect>
                                  </p:childTnLst>
                                </p:cTn>
                              </p:par>
                              <p:par>
                                <p:cTn id="18" presetID="42"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900" decel="100000" fill="hold"/>
                                        <p:tgtEl>
                                          <p:spTgt spid="3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29" presetID="9"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dissolve">
                                      <p:cBhvr>
                                        <p:cTn id="31" dur="1250"/>
                                        <p:tgtEl>
                                          <p:spTgt spid="46"/>
                                        </p:tgtEl>
                                      </p:cBhvr>
                                    </p:animEffect>
                                  </p:childTnLst>
                                </p:cTn>
                              </p:par>
                              <p:par>
                                <p:cTn id="32" presetID="10" presetClass="entr" presetSubtype="0" fill="hold"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750"/>
                                        <p:tgtEl>
                                          <p:spTgt spid="47"/>
                                        </p:tgtEl>
                                      </p:cBhvr>
                                    </p:animEffect>
                                  </p:childTnLst>
                                </p:cTn>
                              </p:par>
                              <p:par>
                                <p:cTn id="35" presetID="10"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59257" y="637206"/>
            <a:ext cx="9855200" cy="7385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4000" b="1" dirty="0">
                <a:solidFill>
                  <a:prstClr val="black"/>
                </a:solidFill>
                <a:latin typeface="Arial-Rounded" pitchFamily="34" charset="0"/>
                <a:ea typeface="Arial-Rounded" pitchFamily="34" charset="0"/>
                <a:cs typeface="Arial-Rounded" pitchFamily="34" charset="0"/>
              </a:rPr>
              <a:t>Quan </a:t>
            </a:r>
            <a:r>
              <a:rPr lang="en-US" sz="4000" b="1" dirty="0" err="1">
                <a:solidFill>
                  <a:prstClr val="black"/>
                </a:solidFill>
                <a:latin typeface="Arial-Rounded" pitchFamily="34" charset="0"/>
                <a:ea typeface="Arial-Rounded" pitchFamily="34" charset="0"/>
                <a:cs typeface="Arial-Rounded" pitchFamily="34" charset="0"/>
              </a:rPr>
              <a:t>sát</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tranh</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và</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cho</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biết</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tranh</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vẽ</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cảnh</a:t>
            </a:r>
            <a:r>
              <a:rPr lang="en-US" sz="4000" b="1" dirty="0">
                <a:solidFill>
                  <a:prstClr val="black"/>
                </a:solidFill>
                <a:latin typeface="Arial-Rounded" pitchFamily="34" charset="0"/>
                <a:ea typeface="Arial-Rounded" pitchFamily="34" charset="0"/>
                <a:cs typeface="Arial-Rounded" pitchFamily="34" charset="0"/>
              </a:rPr>
              <a:t> </a:t>
            </a:r>
            <a:r>
              <a:rPr lang="en-US" sz="4000" b="1" dirty="0" err="1">
                <a:solidFill>
                  <a:prstClr val="black"/>
                </a:solidFill>
                <a:latin typeface="Arial-Rounded" pitchFamily="34" charset="0"/>
                <a:ea typeface="Arial-Rounded" pitchFamily="34" charset="0"/>
                <a:cs typeface="Arial-Rounded" pitchFamily="34" charset="0"/>
              </a:rPr>
              <a:t>gì</a:t>
            </a:r>
            <a:endParaRPr lang="en-US" sz="4000" b="1" dirty="0">
              <a:solidFill>
                <a:prstClr val="black"/>
              </a:solidFill>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6C053BBC-5B48-4D9E-BE93-65473BC3A65F}"/>
              </a:ext>
            </a:extLst>
          </p:cNvPr>
          <p:cNvPicPr>
            <a:picLocks noChangeAspect="1"/>
          </p:cNvPicPr>
          <p:nvPr/>
        </p:nvPicPr>
        <p:blipFill>
          <a:blip r:embed="rId2"/>
          <a:stretch>
            <a:fillRect/>
          </a:stretch>
        </p:blipFill>
        <p:spPr>
          <a:xfrm>
            <a:off x="1659285" y="1952760"/>
            <a:ext cx="8873429" cy="4025590"/>
          </a:xfrm>
          <a:prstGeom prst="rect">
            <a:avLst/>
          </a:prstGeom>
        </p:spPr>
      </p:pic>
    </p:spTree>
    <p:extLst>
      <p:ext uri="{BB962C8B-B14F-4D97-AF65-F5344CB8AC3E}">
        <p14:creationId xmlns:p14="http://schemas.microsoft.com/office/powerpoint/2010/main" val="198211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12" name="Picture 11"/>
          <p:cNvPicPr>
            <a:picLocks noChangeAspect="1"/>
          </p:cNvPicPr>
          <p:nvPr/>
        </p:nvPicPr>
        <p:blipFill>
          <a:blip r:embed="rId14"/>
          <a:stretch>
            <a:fillRect/>
          </a:stretch>
        </p:blipFill>
        <p:spPr>
          <a:xfrm>
            <a:off x="982935" y="326715"/>
            <a:ext cx="7011008" cy="3078747"/>
          </a:xfrm>
          <a:prstGeom prst="rect">
            <a:avLst/>
          </a:prstGeom>
        </p:spPr>
      </p:pic>
      <p:pic>
        <p:nvPicPr>
          <p:cNvPr id="13" name="Picture 12"/>
          <p:cNvPicPr>
            <a:picLocks noChangeAspect="1"/>
          </p:cNvPicPr>
          <p:nvPr/>
        </p:nvPicPr>
        <p:blipFill>
          <a:blip r:embed="rId15"/>
          <a:stretch>
            <a:fillRect/>
          </a:stretch>
        </p:blipFill>
        <p:spPr>
          <a:xfrm>
            <a:off x="3046389" y="2041653"/>
            <a:ext cx="7011008" cy="3078747"/>
          </a:xfrm>
          <a:prstGeom prst="rect">
            <a:avLst/>
          </a:prstGeom>
        </p:spPr>
      </p:pic>
      <p:pic>
        <p:nvPicPr>
          <p:cNvPr id="14" name="Picture 13"/>
          <p:cNvPicPr>
            <a:picLocks noChangeAspect="1"/>
          </p:cNvPicPr>
          <p:nvPr/>
        </p:nvPicPr>
        <p:blipFill>
          <a:blip r:embed="rId16"/>
          <a:stretch>
            <a:fillRect/>
          </a:stretch>
        </p:blipFill>
        <p:spPr>
          <a:xfrm>
            <a:off x="3132487" y="3947975"/>
            <a:ext cx="7011008" cy="3078747"/>
          </a:xfrm>
          <a:prstGeom prst="rect">
            <a:avLst/>
          </a:prstGeom>
        </p:spPr>
      </p:pic>
      <p:pic>
        <p:nvPicPr>
          <p:cNvPr id="3" name="Picture 2" descr="A yellow circles with red lines&#10;&#10;AI-generated content may be incorrect.">
            <a:extLst>
              <a:ext uri="{FF2B5EF4-FFF2-40B4-BE49-F238E27FC236}">
                <a16:creationId xmlns:a16="http://schemas.microsoft.com/office/drawing/2014/main" id="{F6940B39-1491-951B-8DE3-11B8475A59C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1005" y="148081"/>
            <a:ext cx="2778642" cy="1663386"/>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631991" y="5087828"/>
            <a:ext cx="1718993" cy="1313980"/>
            <a:chOff x="1631991" y="5087828"/>
            <a:chExt cx="1718993" cy="1313980"/>
          </a:xfrm>
        </p:grpSpPr>
        <p:pic>
          <p:nvPicPr>
            <p:cNvPr id="76" name="图片 75"/>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77" name="图片 76"/>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82" name="图片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83" name="图片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93582" flipH="1">
            <a:off x="9138997" y="-241720"/>
            <a:ext cx="3221032" cy="1057285"/>
          </a:xfrm>
          <a:prstGeom prst="rect">
            <a:avLst/>
          </a:prstGeom>
        </p:spPr>
      </p:pic>
      <p:grpSp>
        <p:nvGrpSpPr>
          <p:cNvPr id="84" name="组合 83"/>
          <p:cNvGrpSpPr/>
          <p:nvPr/>
        </p:nvGrpSpPr>
        <p:grpSpPr>
          <a:xfrm>
            <a:off x="-17585" y="5729324"/>
            <a:ext cx="12203723" cy="1123362"/>
            <a:chOff x="-17585" y="5729324"/>
            <a:chExt cx="12203723" cy="1123362"/>
          </a:xfrm>
        </p:grpSpPr>
        <p:pic>
          <p:nvPicPr>
            <p:cNvPr id="85" name="图片 84"/>
            <p:cNvPicPr>
              <a:picLocks noChangeAspect="1"/>
            </p:cNvPicPr>
            <p:nvPr/>
          </p:nvPicPr>
          <p:blipFill rotWithShape="1">
            <a:blip r:embed="rId6"/>
            <a:srcRect l="1990"/>
            <a:stretch/>
          </p:blipFill>
          <p:spPr>
            <a:xfrm>
              <a:off x="-17585" y="5729324"/>
              <a:ext cx="8659753" cy="1123362"/>
            </a:xfrm>
            <a:prstGeom prst="rect">
              <a:avLst/>
            </a:prstGeom>
          </p:spPr>
        </p:pic>
        <p:pic>
          <p:nvPicPr>
            <p:cNvPr id="86" name="图片 85"/>
            <p:cNvPicPr>
              <a:picLocks noChangeAspect="1"/>
            </p:cNvPicPr>
            <p:nvPr/>
          </p:nvPicPr>
          <p:blipFill rotWithShape="1">
            <a:blip r:embed="rId6"/>
            <a:srcRect r="21459"/>
            <a:stretch/>
          </p:blipFill>
          <p:spPr>
            <a:xfrm>
              <a:off x="5398477" y="5729324"/>
              <a:ext cx="6787661" cy="1123362"/>
            </a:xfrm>
            <a:prstGeom prst="rect">
              <a:avLst/>
            </a:prstGeom>
          </p:spPr>
        </p:pic>
      </p:grpSp>
      <p:grpSp>
        <p:nvGrpSpPr>
          <p:cNvPr id="11" name="Group 10"/>
          <p:cNvGrpSpPr/>
          <p:nvPr/>
        </p:nvGrpSpPr>
        <p:grpSpPr>
          <a:xfrm>
            <a:off x="2696657" y="669430"/>
            <a:ext cx="6504535" cy="4355855"/>
            <a:chOff x="2696657" y="669430"/>
            <a:chExt cx="6504535" cy="4355855"/>
          </a:xfrm>
        </p:grpSpPr>
        <p:pic>
          <p:nvPicPr>
            <p:cNvPr id="79" name="图片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28" name="Rounded Rectangle 27"/>
            <p:cNvSpPr/>
            <p:nvPr/>
          </p:nvSpPr>
          <p:spPr>
            <a:xfrm>
              <a:off x="2696657" y="1785307"/>
              <a:ext cx="6504535" cy="323997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9" name="Picture 28"/>
            <p:cNvPicPr>
              <a:picLocks noChangeAspect="1"/>
            </p:cNvPicPr>
            <p:nvPr/>
          </p:nvPicPr>
          <p:blipFill>
            <a:blip r:embed="rId8"/>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1465934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250"/>
                                        <p:tgtEl>
                                          <p:spTgt spid="84"/>
                                        </p:tgtEl>
                                      </p:cBhvr>
                                    </p:animEffect>
                                    <p:anim calcmode="lin" valueType="num">
                                      <p:cBhvr>
                                        <p:cTn id="8" dur="1250" fill="hold"/>
                                        <p:tgtEl>
                                          <p:spTgt spid="84"/>
                                        </p:tgtEl>
                                        <p:attrNameLst>
                                          <p:attrName>ppt_x</p:attrName>
                                        </p:attrNameLst>
                                      </p:cBhvr>
                                      <p:tavLst>
                                        <p:tav tm="0">
                                          <p:val>
                                            <p:strVal val="#ppt_x"/>
                                          </p:val>
                                        </p:tav>
                                        <p:tav tm="100000">
                                          <p:val>
                                            <p:strVal val="#ppt_x"/>
                                          </p:val>
                                        </p:tav>
                                      </p:tavLst>
                                    </p:anim>
                                    <p:anim calcmode="lin" valueType="num">
                                      <p:cBhvr>
                                        <p:cTn id="9" dur="1250" fill="hold"/>
                                        <p:tgtEl>
                                          <p:spTgt spid="8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49006" t="22962" r="30485" b="21927"/>
          <a:stretch/>
        </p:blipFill>
        <p:spPr>
          <a:xfrm>
            <a:off x="6340" y="3121013"/>
            <a:ext cx="1975104" cy="2985381"/>
          </a:xfrm>
          <a:prstGeom prst="rect">
            <a:avLst/>
          </a:prstGeom>
        </p:spPr>
      </p:pic>
      <p:grpSp>
        <p:nvGrpSpPr>
          <p:cNvPr id="2" name="组合 1"/>
          <p:cNvGrpSpPr/>
          <p:nvPr/>
        </p:nvGrpSpPr>
        <p:grpSpPr>
          <a:xfrm>
            <a:off x="-91440" y="4562899"/>
            <a:ext cx="12283440" cy="2295101"/>
            <a:chOff x="-91440" y="4352544"/>
            <a:chExt cx="12283440" cy="2505456"/>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 name="Rectangle 2"/>
          <p:cNvSpPr/>
          <p:nvPr/>
        </p:nvSpPr>
        <p:spPr>
          <a:xfrm>
            <a:off x="2424825" y="0"/>
            <a:ext cx="7304054" cy="1015663"/>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Lắng</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nghe</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đọc</a:t>
            </a:r>
            <a:r>
              <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120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mẫu</a:t>
            </a:r>
            <a:endParaRPr kumimoji="0" lang="en-US" sz="6000" b="1" i="0" u="none" strike="noStrike" kern="120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endParaRPr>
          </a:p>
        </p:txBody>
      </p:sp>
      <p:sp>
        <p:nvSpPr>
          <p:cNvPr id="14" name="TextBox 28"/>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0"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1"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2" name="Picture 2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23"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0"/>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70347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900" decel="100000" fill="hold"/>
                                        <p:tgtEl>
                                          <p:spTgt spid="1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1000"/>
                                        <p:tgtEl>
                                          <p:spTgt spid="17"/>
                                        </p:tgtEl>
                                      </p:cBhvr>
                                    </p:animEffect>
                                  </p:childTnLst>
                                </p:cTn>
                              </p:par>
                              <p:par>
                                <p:cTn id="19" presetID="22" presetClass="entr" presetSubtype="2"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1000"/>
                                        <p:tgtEl>
                                          <p:spTgt spid="16"/>
                                        </p:tgtEl>
                                      </p:cBhvr>
                                    </p:animEffect>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250"/>
                                        <p:tgtEl>
                                          <p:spTgt spid="15"/>
                                        </p:tgtEl>
                                      </p:cBhvr>
                                    </p:animEffect>
                                    <p:anim calcmode="lin" valueType="num">
                                      <p:cBhvr>
                                        <p:cTn id="25" dur="1250" fill="hold"/>
                                        <p:tgtEl>
                                          <p:spTgt spid="15"/>
                                        </p:tgtEl>
                                        <p:attrNameLst>
                                          <p:attrName>ppt_x</p:attrName>
                                        </p:attrNameLst>
                                      </p:cBhvr>
                                      <p:tavLst>
                                        <p:tav tm="0">
                                          <p:val>
                                            <p:strVal val="#ppt_x"/>
                                          </p:val>
                                        </p:tav>
                                        <p:tav tm="100000">
                                          <p:val>
                                            <p:strVal val="#ppt_x"/>
                                          </p:val>
                                        </p:tav>
                                      </p:tavLst>
                                    </p:anim>
                                    <p:anim calcmode="lin" valueType="num">
                                      <p:cBhvr>
                                        <p:cTn id="26" dur="125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250"/>
                                        <p:tgtEl>
                                          <p:spTgt spid="10"/>
                                        </p:tgtEl>
                                      </p:cBhvr>
                                    </p:animEffect>
                                    <p:anim calcmode="lin" valueType="num">
                                      <p:cBhvr>
                                        <p:cTn id="30" dur="1250" fill="hold"/>
                                        <p:tgtEl>
                                          <p:spTgt spid="10"/>
                                        </p:tgtEl>
                                        <p:attrNameLst>
                                          <p:attrName>ppt_x</p:attrName>
                                        </p:attrNameLst>
                                      </p:cBhvr>
                                      <p:tavLst>
                                        <p:tav tm="0">
                                          <p:val>
                                            <p:strVal val="#ppt_x"/>
                                          </p:val>
                                        </p:tav>
                                        <p:tav tm="100000">
                                          <p:val>
                                            <p:strVal val="#ppt_x"/>
                                          </p:val>
                                        </p:tav>
                                      </p:tavLst>
                                    </p:anim>
                                    <p:anim calcmode="lin" valueType="num">
                                      <p:cBhvr>
                                        <p:cTn id="31" dur="125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par>
                          <p:cTn id="37" fill="hold">
                            <p:stCondLst>
                              <p:cond delay="12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strVal val="#ppt_w*0.70"/>
                                          </p:val>
                                        </p:tav>
                                        <p:tav tm="100000">
                                          <p:val>
                                            <p:strVal val="#ppt_w"/>
                                          </p:val>
                                        </p:tav>
                                      </p:tavLst>
                                    </p:anim>
                                    <p:anim calcmode="lin" valueType="num">
                                      <p:cBhvr>
                                        <p:cTn id="41" dur="500" fill="hold"/>
                                        <p:tgtEl>
                                          <p:spTgt spid="14"/>
                                        </p:tgtEl>
                                        <p:attrNameLst>
                                          <p:attrName>ppt_h</p:attrName>
                                        </p:attrNameLst>
                                      </p:cBhvr>
                                      <p:tavLst>
                                        <p:tav tm="0">
                                          <p:val>
                                            <p:strVal val="#ppt_h"/>
                                          </p:val>
                                        </p:tav>
                                        <p:tav tm="100000">
                                          <p:val>
                                            <p:strVal val="#ppt_h"/>
                                          </p:val>
                                        </p:tav>
                                      </p:tavLst>
                                    </p:anim>
                                    <p:animEffect transition="in" filter="fade">
                                      <p:cBhvr>
                                        <p:cTn id="42" dur="500"/>
                                        <p:tgtEl>
                                          <p:spTgt spid="14"/>
                                        </p:tgtEl>
                                      </p:cBhvr>
                                    </p:animEffect>
                                  </p:childTnLst>
                                </p:cTn>
                              </p:par>
                              <p:par>
                                <p:cTn id="43" presetID="22" presetClass="entr" presetSubtype="8"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2000"/>
                            </p:stCondLst>
                            <p:childTnLst>
                              <p:par>
                                <p:cTn id="47" presetID="55" presetClass="entr" presetSubtype="0" fill="hold" grpId="0" nodeType="afterEffect">
                                  <p:stCondLst>
                                    <p:cond delay="0"/>
                                  </p:stCondLst>
                                  <p:iterate type="lt">
                                    <p:tmPct val="10000"/>
                                  </p:iterate>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strVal val="#ppt_w*0.70"/>
                                          </p:val>
                                        </p:tav>
                                        <p:tav tm="100000">
                                          <p:val>
                                            <p:strVal val="#ppt_w"/>
                                          </p:val>
                                        </p:tav>
                                      </p:tavLst>
                                    </p:anim>
                                    <p:anim calcmode="lin" valueType="num">
                                      <p:cBhvr>
                                        <p:cTn id="50" dur="500" fill="hold"/>
                                        <p:tgtEl>
                                          <p:spTgt spid="20"/>
                                        </p:tgtEl>
                                        <p:attrNameLst>
                                          <p:attrName>ppt_h</p:attrName>
                                        </p:attrNameLst>
                                      </p:cBhvr>
                                      <p:tavLst>
                                        <p:tav tm="0">
                                          <p:val>
                                            <p:strVal val="#ppt_h"/>
                                          </p:val>
                                        </p:tav>
                                        <p:tav tm="100000">
                                          <p:val>
                                            <p:strVal val="#ppt_h"/>
                                          </p:val>
                                        </p:tav>
                                      </p:tavLst>
                                    </p:anim>
                                    <p:animEffect transition="in" filter="fade">
                                      <p:cBhvr>
                                        <p:cTn id="51" dur="500"/>
                                        <p:tgtEl>
                                          <p:spTgt spid="20"/>
                                        </p:tgtEl>
                                      </p:cBhvr>
                                    </p:animEffect>
                                  </p:childTnLst>
                                </p:cTn>
                              </p:par>
                              <p:par>
                                <p:cTn id="52" presetID="22" presetClass="entr" presetSubtype="8"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par>
                          <p:cTn id="55" fill="hold">
                            <p:stCondLst>
                              <p:cond delay="2800"/>
                            </p:stCondLst>
                            <p:childTnLst>
                              <p:par>
                                <p:cTn id="56" presetID="55" presetClass="entr" presetSubtype="0" fill="hold" grpId="0" nodeType="afterEffect">
                                  <p:stCondLst>
                                    <p:cond delay="0"/>
                                  </p:stCondLst>
                                  <p:iterate type="lt">
                                    <p:tmPct val="10000"/>
                                  </p:iterate>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strVal val="#ppt_w*0.70"/>
                                          </p:val>
                                        </p:tav>
                                        <p:tav tm="100000">
                                          <p:val>
                                            <p:strVal val="#ppt_w"/>
                                          </p:val>
                                        </p:tav>
                                      </p:tavLst>
                                    </p:anim>
                                    <p:anim calcmode="lin" valueType="num">
                                      <p:cBhvr>
                                        <p:cTn id="59" dur="500" fill="hold"/>
                                        <p:tgtEl>
                                          <p:spTgt spid="21"/>
                                        </p:tgtEl>
                                        <p:attrNameLst>
                                          <p:attrName>ppt_h</p:attrName>
                                        </p:attrNameLst>
                                      </p:cBhvr>
                                      <p:tavLst>
                                        <p:tav tm="0">
                                          <p:val>
                                            <p:strVal val="#ppt_h"/>
                                          </p:val>
                                        </p:tav>
                                        <p:tav tm="100000">
                                          <p:val>
                                            <p:strVal val="#ppt_h"/>
                                          </p:val>
                                        </p:tav>
                                      </p:tavLst>
                                    </p:anim>
                                    <p:animEffect transition="in" filter="fade">
                                      <p:cBhvr>
                                        <p:cTn id="60" dur="500"/>
                                        <p:tgtEl>
                                          <p:spTgt spid="21"/>
                                        </p:tgtEl>
                                      </p:cBhvr>
                                    </p:animEffect>
                                  </p:childTnLst>
                                </p:cTn>
                              </p:par>
                              <p:par>
                                <p:cTn id="61" presetID="22" presetClass="entr" presetSubtype="8"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1289" y="600490"/>
            <a:ext cx="7929419" cy="697499"/>
          </a:xfrm>
          <a:prstGeom prst="rect">
            <a:avLst/>
          </a:prstGeom>
          <a:noFill/>
        </p:spPr>
        <p:txBody>
          <a:bodyPr wrap="square" lIns="121855" tIns="60928" rIns="121855" bIns="60928" rtlCol="0">
            <a:spAutoFit/>
          </a:bodyPr>
          <a:lstStyle/>
          <a:p>
            <a:pPr algn="ctr" defTabSz="1218516" eaLnBrk="1" fontAlgn="auto" hangingPunct="1">
              <a:spcBef>
                <a:spcPts val="0"/>
              </a:spcBef>
              <a:spcAft>
                <a:spcPts val="0"/>
              </a:spcAft>
            </a:pPr>
            <a:r>
              <a:rPr lang="en-US" sz="3733" b="1" dirty="0" err="1">
                <a:solidFill>
                  <a:srgbClr val="0070C0"/>
                </a:solidFill>
                <a:latin typeface="Arial-Rounded" pitchFamily="34" charset="0"/>
                <a:ea typeface="Arial-Rounded" pitchFamily="34" charset="0"/>
                <a:cs typeface="Arial-Rounded" pitchFamily="34" charset="0"/>
              </a:rPr>
              <a:t>Đèn</a:t>
            </a:r>
            <a:r>
              <a:rPr lang="en-US" sz="3733" b="1" dirty="0">
                <a:solidFill>
                  <a:srgbClr val="0070C0"/>
                </a:solidFill>
                <a:latin typeface="Arial-Rounded" pitchFamily="34" charset="0"/>
                <a:ea typeface="Arial-Rounded" pitchFamily="34" charset="0"/>
                <a:cs typeface="Arial-Rounded" pitchFamily="34" charset="0"/>
              </a:rPr>
              <a:t> </a:t>
            </a:r>
            <a:r>
              <a:rPr lang="en-US" sz="3733" b="1" dirty="0" err="1">
                <a:solidFill>
                  <a:srgbClr val="0070C0"/>
                </a:solidFill>
                <a:latin typeface="Arial-Rounded" pitchFamily="34" charset="0"/>
                <a:ea typeface="Arial-Rounded" pitchFamily="34" charset="0"/>
                <a:cs typeface="Arial-Rounded" pitchFamily="34" charset="0"/>
              </a:rPr>
              <a:t>giao</a:t>
            </a:r>
            <a:r>
              <a:rPr lang="en-US" sz="3733" b="1" dirty="0">
                <a:solidFill>
                  <a:srgbClr val="0070C0"/>
                </a:solidFill>
                <a:latin typeface="Arial-Rounded" pitchFamily="34" charset="0"/>
                <a:ea typeface="Arial-Rounded" pitchFamily="34" charset="0"/>
                <a:cs typeface="Arial-Rounded" pitchFamily="34" charset="0"/>
              </a:rPr>
              <a:t> </a:t>
            </a:r>
            <a:r>
              <a:rPr lang="en-US" sz="3733" b="1" dirty="0" err="1">
                <a:solidFill>
                  <a:srgbClr val="0070C0"/>
                </a:solidFill>
                <a:latin typeface="Arial-Rounded" pitchFamily="34" charset="0"/>
                <a:ea typeface="Arial-Rounded" pitchFamily="34" charset="0"/>
                <a:cs typeface="Arial-Rounded" pitchFamily="34" charset="0"/>
              </a:rPr>
              <a:t>thông</a:t>
            </a:r>
            <a:endParaRPr lang="en-US" sz="3733" b="1" dirty="0">
              <a:solidFill>
                <a:srgbClr val="0070C0"/>
              </a:solidFill>
              <a:latin typeface="Arial Rounded MT Bold" pitchFamily="34" charset="0"/>
              <a:ea typeface="Arial-Rounded" pitchFamily="34" charset="0"/>
              <a:cs typeface="Arial-Rounded" pitchFamily="34" charset="0"/>
            </a:endParaRPr>
          </a:p>
        </p:txBody>
      </p:sp>
      <p:sp>
        <p:nvSpPr>
          <p:cNvPr id="8" name="Cloud 7"/>
          <p:cNvSpPr/>
          <p:nvPr/>
        </p:nvSpPr>
        <p:spPr>
          <a:xfrm>
            <a:off x="9550400" y="140163"/>
            <a:ext cx="2336800" cy="973692"/>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16" eaLnBrk="1" fontAlgn="auto" hangingPunct="1">
              <a:spcBef>
                <a:spcPts val="0"/>
              </a:spcBef>
              <a:spcAft>
                <a:spcPts val="0"/>
              </a:spcAft>
            </a:pPr>
            <a:r>
              <a:rPr lang="en-US" sz="2667" b="1">
                <a:solidFill>
                  <a:prstClr val="black"/>
                </a:solidFill>
                <a:latin typeface="Arial-Rounded" pitchFamily="34" charset="0"/>
                <a:ea typeface="Arial-Rounded" pitchFamily="34" charset="0"/>
                <a:cs typeface="Arial-Rounded" pitchFamily="34" charset="0"/>
              </a:rPr>
              <a:t>Đọc mẫu</a:t>
            </a: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algn="ctr" defTabSz="1218516" eaLnBrk="1" fontAlgn="auto" hangingPunct="1">
              <a:spcBef>
                <a:spcPts val="0"/>
              </a:spcBef>
              <a:spcAft>
                <a:spcPts val="0"/>
              </a:spcAft>
            </a:pPr>
            <a:r>
              <a:rPr lang="en-US" sz="3733" b="1" dirty="0">
                <a:solidFill>
                  <a:prstClr val="white"/>
                </a:solidFill>
                <a:latin typeface="Arial Rounded MT Bold" pitchFamily="34" charset="0"/>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algn="just" defTabSz="1218516" eaLnBrk="1" fontAlgn="auto" hangingPunct="1">
              <a:spcBef>
                <a:spcPts val="0"/>
              </a:spcBef>
              <a:spcAft>
                <a:spcPts val="0"/>
              </a:spcAft>
            </a:pPr>
            <a:r>
              <a:rPr lang="en-US" sz="3733" b="1" dirty="0" err="1">
                <a:solidFill>
                  <a:prstClr val="black"/>
                </a:solidFill>
                <a:latin typeface="Arial-Rounded" pitchFamily="34" charset="0"/>
                <a:ea typeface="Arial-Rounded" pitchFamily="34" charset="0"/>
                <a:cs typeface="Arial-Rounded" pitchFamily="34" charset="0"/>
              </a:rPr>
              <a:t>Đọc</a:t>
            </a:r>
            <a:endParaRPr lang="en-US" sz="3733" b="1" dirty="0">
              <a:solidFill>
                <a:prstClr val="black"/>
              </a:solidFill>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77175" y="1297989"/>
            <a:ext cx="10004503" cy="4832092"/>
          </a:xfrm>
          <a:prstGeom prst="rect">
            <a:avLst/>
          </a:prstGeom>
          <a:noFill/>
        </p:spPr>
        <p:txBody>
          <a:bodyPr wrap="square" rtlCol="0">
            <a:spAutoFit/>
          </a:bodyPr>
          <a:lstStyle/>
          <a:p>
            <a:pPr indent="457200" algn="just"/>
            <a:r>
              <a:rPr lang="en-US" sz="2800" dirty="0">
                <a:latin typeface="Arial-Rounded" panose="020B0500000000000000" pitchFamily="34" charset="0"/>
                <a:ea typeface="Arial-Rounded" panose="020B0500000000000000" pitchFamily="34" charset="0"/>
                <a:cs typeface="Arial-Rounded" panose="020B0500000000000000" pitchFamily="34" charset="0"/>
              </a:rPr>
              <a:t>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Còn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dừng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indent="457200"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màu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sẽ</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lộn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xộn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hiểm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indent="457200" algn="just"/>
            <a:r>
              <a:rPr lang="en-US" sz="2800" dirty="0" err="1">
                <a:latin typeface="Arial-Rounded" panose="020B0500000000000000" pitchFamily="34" charset="0"/>
                <a:ea typeface="Arial-Rounded" panose="020B0500000000000000" pitchFamily="34" charset="0"/>
                <a:cs typeface="Arial-Rounded" panose="020B0500000000000000" pitchFamily="34" charset="0"/>
              </a:rPr>
              <a:t>Tuân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thủ</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sự</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đèn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800" dirty="0">
                <a:latin typeface="Arial-Rounded" panose="020B0500000000000000" pitchFamily="34" charset="0"/>
                <a:ea typeface="Arial-Rounded" panose="020B0500000000000000" pitchFamily="34" charset="0"/>
                <a:cs typeface="Arial-Rounded" panose="020B0500000000000000" pitchFamily="34" charset="0"/>
              </a:rPr>
              <a:t> ta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đảm</a:t>
            </a:r>
            <a:r>
              <a:rPr lang="en-US" sz="2800" dirty="0">
                <a:latin typeface="Arial-Rounded" panose="020B0500000000000000" pitchFamily="34" charset="0"/>
                <a:ea typeface="Arial-Rounded" panose="020B0500000000000000" pitchFamily="34" charset="0"/>
                <a:cs typeface="Arial-Rounded" panose="020B0500000000000000" pitchFamily="34" charset="0"/>
              </a:rPr>
              <a:t> an </a:t>
            </a:r>
            <a:r>
              <a:rPr lang="en-US" sz="28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indent="457200"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i="1" dirty="0">
                <a:latin typeface="Arial-Rounded" panose="020B0500000000000000" pitchFamily="34" charset="0"/>
                <a:ea typeface="Arial-Rounded" panose="020B0500000000000000" pitchFamily="34" charset="0"/>
                <a:cs typeface="Arial-Rounded" panose="020B0500000000000000" pitchFamily="34" charset="0"/>
              </a:rPr>
              <a:t>(</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Trung</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latin typeface="Arial-Rounded" panose="020B0500000000000000" pitchFamily="34" charset="0"/>
                <a:ea typeface="Arial-Rounded" panose="020B0500000000000000" pitchFamily="34" charset="0"/>
                <a:cs typeface="Arial-Rounded" panose="020B0500000000000000" pitchFamily="34" charset="0"/>
              </a:rPr>
              <a:t>Kiên</a:t>
            </a:r>
            <a:r>
              <a:rPr lang="en-US" sz="2800" i="1"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2"/>
          <a:stretch>
            <a:fillRect/>
          </a:stretch>
        </p:blipFill>
        <p:spPr>
          <a:xfrm>
            <a:off x="243468" y="3808438"/>
            <a:ext cx="1133707" cy="2822699"/>
          </a:xfrm>
          <a:prstGeom prst="rect">
            <a:avLst/>
          </a:prstGeom>
        </p:spPr>
      </p:pic>
    </p:spTree>
    <p:extLst>
      <p:ext uri="{BB962C8B-B14F-4D97-AF65-F5344CB8AC3E}">
        <p14:creationId xmlns:p14="http://schemas.microsoft.com/office/powerpoint/2010/main" val="3944457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8FDAD0-D08C-4A8A-805F-03B2224C7A49}"/>
              </a:ext>
            </a:extLst>
          </p:cNvPr>
          <p:cNvSpPr txBox="1">
            <a:spLocks/>
          </p:cNvSpPr>
          <p:nvPr/>
        </p:nvSpPr>
        <p:spPr>
          <a:xfrm>
            <a:off x="609600" y="657922"/>
            <a:ext cx="10972800" cy="1143000"/>
          </a:xfrm>
          <a:prstGeom prst="rect">
            <a:avLst/>
          </a:prstGeom>
        </p:spPr>
        <p:txBody>
          <a:bodyPr>
            <a:normAutofit/>
          </a:bodyPr>
          <a:lstStyle>
            <a:lvl1pPr algn="ctr" defTabSz="1218516" rtl="0" eaLnBrk="1" latinLnBrk="0" hangingPunct="1">
              <a:spcBef>
                <a:spcPct val="0"/>
              </a:spcBef>
              <a:buNone/>
              <a:defRPr sz="5867" kern="1200">
                <a:solidFill>
                  <a:schemeClr val="tx1"/>
                </a:solidFill>
                <a:latin typeface="+mj-lt"/>
                <a:ea typeface="+mj-ea"/>
                <a:cs typeface="+mj-cs"/>
              </a:defRPr>
            </a:lvl1pPr>
          </a:lstStyle>
          <a:p>
            <a:pPr fontAlgn="auto">
              <a:spcAft>
                <a:spcPts val="0"/>
              </a:spcAft>
            </a:pPr>
            <a:r>
              <a:rPr lang="en-US" sz="4000" dirty="0" err="1">
                <a:solidFill>
                  <a:srgbClr val="FF0000"/>
                </a:solidFill>
                <a:latin typeface="Arial-Rounded" pitchFamily="34" charset="0"/>
                <a:ea typeface="Arial-Rounded" pitchFamily="34" charset="0"/>
                <a:cs typeface="Arial-Rounded" pitchFamily="34" charset="0"/>
              </a:rPr>
              <a:t>Ngã</a:t>
            </a:r>
            <a:r>
              <a:rPr lang="en-US" sz="4000" dirty="0">
                <a:solidFill>
                  <a:srgbClr val="FF0000"/>
                </a:solidFill>
                <a:latin typeface="Arial-Rounded" pitchFamily="34" charset="0"/>
                <a:ea typeface="Arial-Rounded" pitchFamily="34" charset="0"/>
                <a:cs typeface="Arial-Rounded" pitchFamily="34" charset="0"/>
              </a:rPr>
              <a:t> </a:t>
            </a:r>
            <a:r>
              <a:rPr lang="en-US" sz="4000" dirty="0" err="1">
                <a:solidFill>
                  <a:srgbClr val="FF0000"/>
                </a:solidFill>
                <a:latin typeface="Arial-Rounded" pitchFamily="34" charset="0"/>
                <a:ea typeface="Arial-Rounded" pitchFamily="34" charset="0"/>
                <a:cs typeface="Arial-Rounded" pitchFamily="34" charset="0"/>
              </a:rPr>
              <a:t>tư</a:t>
            </a:r>
            <a:r>
              <a:rPr lang="en-US" sz="4000" dirty="0">
                <a:solidFill>
                  <a:srgbClr val="FF0000"/>
                </a:solidFill>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Nơi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bốn</a:t>
            </a:r>
            <a:r>
              <a:rPr lang="en-US" sz="4000" dirty="0">
                <a:latin typeface="Arial-Rounded" pitchFamily="34" charset="0"/>
                <a:ea typeface="Arial-Rounded" pitchFamily="34" charset="0"/>
                <a:cs typeface="Arial-Rounded" pitchFamily="34" charset="0"/>
              </a:rPr>
              <a:t> con </a:t>
            </a:r>
            <a:r>
              <a:rPr lang="en-US" sz="4000" dirty="0" err="1">
                <a:latin typeface="Arial-Rounded" pitchFamily="34" charset="0"/>
                <a:ea typeface="Arial-Rounded" pitchFamily="34" charset="0"/>
                <a:cs typeface="Arial-Rounded" pitchFamily="34" charset="0"/>
              </a:rPr>
              <a:t>đường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giao</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nhau</a:t>
            </a:r>
            <a:r>
              <a:rPr lang="en-US" sz="4000" dirty="0">
                <a:solidFill>
                  <a:srgbClr val="FF0000"/>
                </a:solidFill>
                <a:latin typeface="Arial-Rounded" pitchFamily="34" charset="0"/>
                <a:ea typeface="Arial-Rounded" pitchFamily="34" charset="0"/>
                <a:cs typeface="Arial-Rounded" pitchFamily="34" charset="0"/>
              </a:rPr>
              <a:t> </a:t>
            </a:r>
            <a:endParaRPr lang="en-US" sz="4000" dirty="0">
              <a:latin typeface="Arial-Rounded" pitchFamily="34" charset="0"/>
              <a:ea typeface="Arial-Rounded" pitchFamily="34" charset="0"/>
              <a:cs typeface="Arial-Rounded" pitchFamily="34" charset="0"/>
            </a:endParaRPr>
          </a:p>
        </p:txBody>
      </p:sp>
      <p:pic>
        <p:nvPicPr>
          <p:cNvPr id="2052" name="Picture 4" descr="Vẽ tranh đề tài An toàn giao thông | Xe nào được quyền đi trước | Draw  Traffic - Concung Channel - Thông tin về tranh ảnh mới nhất">
            <a:extLst>
              <a:ext uri="{FF2B5EF4-FFF2-40B4-BE49-F238E27FC236}">
                <a16:creationId xmlns:a16="http://schemas.microsoft.com/office/drawing/2014/main" id="{ADF35353-D4CA-48CA-B419-2592C76D0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927" y="1800922"/>
            <a:ext cx="7434146" cy="418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350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450" y="780585"/>
            <a:ext cx="10848975" cy="2768910"/>
          </a:xfrm>
        </p:spPr>
        <p:txBody>
          <a:bodyPr>
            <a:normAutofit/>
          </a:bodyPr>
          <a:lstStyle/>
          <a:p>
            <a:pPr marL="571500" indent="-571500" algn="l">
              <a:buFont typeface="Arial" panose="020B0604020202020204" pitchFamily="34" charset="0"/>
              <a:buChar char="•"/>
            </a:pPr>
            <a:r>
              <a:rPr lang="en-US" sz="4400" dirty="0" err="1">
                <a:solidFill>
                  <a:srgbClr val="FF0000"/>
                </a:solidFill>
                <a:latin typeface="Arial-Rounded" pitchFamily="34" charset="0"/>
                <a:ea typeface="Arial-Rounded" pitchFamily="34" charset="0"/>
                <a:cs typeface="Arial-Rounded" pitchFamily="34" charset="0"/>
              </a:rPr>
              <a:t>Điều</a:t>
            </a:r>
            <a:r>
              <a:rPr lang="en-US" sz="4400" dirty="0">
                <a:solidFill>
                  <a:srgbClr val="FF0000"/>
                </a:solidFill>
                <a:latin typeface="Arial-Rounded" pitchFamily="34" charset="0"/>
                <a:ea typeface="Arial-Rounded" pitchFamily="34" charset="0"/>
                <a:cs typeface="Arial-Rounded" pitchFamily="34" charset="0"/>
              </a:rPr>
              <a:t> </a:t>
            </a:r>
            <a:r>
              <a:rPr lang="en-US" sz="4400" dirty="0" err="1">
                <a:solidFill>
                  <a:srgbClr val="FF0000"/>
                </a:solidFill>
                <a:latin typeface="Arial-Rounded" pitchFamily="34" charset="0"/>
                <a:ea typeface="Arial-Rounded" pitchFamily="34" charset="0"/>
                <a:cs typeface="Arial-Rounded" pitchFamily="34" charset="0"/>
              </a:rPr>
              <a:t>khiển</a:t>
            </a:r>
            <a:r>
              <a:rPr lang="en-US" sz="4400" dirty="0">
                <a:latin typeface="Arial-Rounded" pitchFamily="34" charset="0"/>
                <a:ea typeface="Arial-Rounded" pitchFamily="34" charset="0"/>
                <a:cs typeface="Arial-Rounded" pitchFamily="34" charset="0"/>
              </a:rPr>
              <a:t>: </a:t>
            </a:r>
            <a:r>
              <a:rPr lang="en-US" sz="4400" dirty="0" err="1">
                <a:solidFill>
                  <a:srgbClr val="202124"/>
                </a:solidFill>
                <a:latin typeface="Arial-Rounded" panose="020B0500000000000000" pitchFamily="34" charset="0"/>
                <a:ea typeface="Arial-Rounded" panose="020B0500000000000000" pitchFamily="34" charset="0"/>
                <a:cs typeface="Arial-Rounded" panose="020B0500000000000000" pitchFamily="34" charset="0"/>
              </a:rPr>
              <a:t>là</a:t>
            </a:r>
            <a:r>
              <a:rPr lang="en-US" sz="4400" dirty="0">
                <a:solidFill>
                  <a:srgbClr val="202124"/>
                </a:solidFill>
                <a:latin typeface="Arial-Rounded" panose="020B0500000000000000" pitchFamily="34" charset="0"/>
                <a:ea typeface="Arial-Rounded" panose="020B0500000000000000" pitchFamily="34" charset="0"/>
                <a:cs typeface="Arial-Rounded" panose="020B0500000000000000" pitchFamily="34" charset="0"/>
              </a:rPr>
              <a:t> </a:t>
            </a:r>
            <a:r>
              <a:rPr lang="vi-VN" sz="4400" b="0" i="0" dirty="0">
                <a:solidFill>
                  <a:srgbClr val="202124"/>
                </a:solidFill>
                <a:effectLst/>
                <a:latin typeface="Arial-Rounded" panose="020B0500000000000000" pitchFamily="34" charset="0"/>
                <a:ea typeface="Arial-Rounded" panose="020B0500000000000000" pitchFamily="34" charset="0"/>
                <a:cs typeface="Arial-Rounded" panose="020B0500000000000000" pitchFamily="34" charset="0"/>
              </a:rPr>
              <a:t>những hoạt động liên</a:t>
            </a:r>
            <a:r>
              <a:rPr lang="en-US" sz="4400" b="0" i="0" dirty="0">
                <a:solidFill>
                  <a:srgbClr val="202124"/>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4400" b="0" i="0" dirty="0">
                <a:solidFill>
                  <a:srgbClr val="202124"/>
                </a:solidFill>
                <a:effectLst/>
                <a:latin typeface="Arial-Rounded" panose="020B0500000000000000" pitchFamily="34" charset="0"/>
                <a:ea typeface="Arial-Rounded" panose="020B0500000000000000" pitchFamily="34" charset="0"/>
                <a:cs typeface="Arial-Rounded" panose="020B0500000000000000" pitchFamily="34" charset="0"/>
              </a:rPr>
              <a:t>quan đến</a:t>
            </a:r>
            <a:r>
              <a:rPr lang="en-US" sz="4400" b="0" i="0" dirty="0">
                <a:solidFill>
                  <a:srgbClr val="202124"/>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4400" b="0" i="0" dirty="0">
                <a:solidFill>
                  <a:srgbClr val="202124"/>
                </a:solidFill>
                <a:effectLst/>
                <a:latin typeface="Arial-Rounded" panose="020B0500000000000000" pitchFamily="34" charset="0"/>
                <a:ea typeface="Arial-Rounded" panose="020B0500000000000000" pitchFamily="34" charset="0"/>
                <a:cs typeface="Arial-Rounded" panose="020B0500000000000000" pitchFamily="34" charset="0"/>
              </a:rPr>
              <a:t>hướn</a:t>
            </a:r>
            <a:r>
              <a:rPr lang="en-US" sz="4400" b="0" i="0" dirty="0">
                <a:solidFill>
                  <a:srgbClr val="202124"/>
                </a:solidFill>
                <a:effectLst/>
                <a:latin typeface="Arial-Rounded" panose="020B0500000000000000" pitchFamily="34" charset="0"/>
                <a:ea typeface="Arial-Rounded" panose="020B0500000000000000" pitchFamily="34" charset="0"/>
                <a:cs typeface="Arial-Rounded" panose="020B0500000000000000" pitchFamily="34" charset="0"/>
              </a:rPr>
              <a:t>g </a:t>
            </a:r>
            <a:r>
              <a:rPr lang="vi-VN" sz="4400" b="0" i="0" dirty="0">
                <a:solidFill>
                  <a:srgbClr val="202124"/>
                </a:solidFill>
                <a:effectLst/>
                <a:latin typeface="Arial-Rounded" panose="020B0500000000000000" pitchFamily="34" charset="0"/>
                <a:ea typeface="Arial-Rounded" panose="020B0500000000000000" pitchFamily="34" charset="0"/>
                <a:cs typeface="Arial-Rounded" panose="020B0500000000000000" pitchFamily="34" charset="0"/>
              </a:rPr>
              <a:t>dẫn</a:t>
            </a:r>
            <a:endParaRPr lang="en-US" sz="4400" dirty="0">
              <a:latin typeface="Arial-Rounded" pitchFamily="34" charset="0"/>
              <a:ea typeface="Arial-Rounded" pitchFamily="34" charset="0"/>
              <a:cs typeface="Arial-Rounded" pitchFamily="34" charset="0"/>
            </a:endParaRPr>
          </a:p>
        </p:txBody>
      </p:sp>
      <p:sp>
        <p:nvSpPr>
          <p:cNvPr id="3" name="Title 1">
            <a:extLst>
              <a:ext uri="{FF2B5EF4-FFF2-40B4-BE49-F238E27FC236}">
                <a16:creationId xmlns:a16="http://schemas.microsoft.com/office/drawing/2014/main" id="{C2C60DF9-FC4D-4209-AE99-FBD932D659DF}"/>
              </a:ext>
            </a:extLst>
          </p:cNvPr>
          <p:cNvSpPr txBox="1">
            <a:spLocks/>
          </p:cNvSpPr>
          <p:nvPr/>
        </p:nvSpPr>
        <p:spPr>
          <a:xfrm>
            <a:off x="942975" y="2590335"/>
            <a:ext cx="10848975" cy="2768910"/>
          </a:xfrm>
          <a:prstGeom prst="rect">
            <a:avLst/>
          </a:prstGeom>
        </p:spPr>
        <p:txBody>
          <a:bodyPr vert="horz" lIns="91391" tIns="45696" rIns="91391" bIns="45696" rtlCol="0" anchor="ctr">
            <a:normAutofit/>
          </a:bodyPr>
          <a:lstStyle>
            <a:lvl1pPr algn="ctr" defTabSz="1218516" rtl="0" eaLnBrk="1" latinLnBrk="0" hangingPunct="1">
              <a:spcBef>
                <a:spcPct val="0"/>
              </a:spcBef>
              <a:buNone/>
              <a:defRPr sz="5867" kern="1200">
                <a:solidFill>
                  <a:schemeClr val="tx1"/>
                </a:solidFill>
                <a:latin typeface="+mj-lt"/>
                <a:ea typeface="+mj-ea"/>
                <a:cs typeface="+mj-cs"/>
              </a:defRPr>
            </a:lvl1pPr>
          </a:lstStyle>
          <a:p>
            <a:pPr marL="571500" indent="-571500" algn="just" fontAlgn="auto">
              <a:spcAft>
                <a:spcPts val="0"/>
              </a:spcAft>
              <a:buFont typeface="Arial" panose="020B0604020202020204" pitchFamily="34" charset="0"/>
              <a:buChar char="•"/>
            </a:pPr>
            <a:r>
              <a:rPr lang="en-US" sz="4400" dirty="0" err="1">
                <a:solidFill>
                  <a:srgbClr val="FF0000"/>
                </a:solidFill>
                <a:latin typeface="Arial-Rounded" pitchFamily="34" charset="0"/>
                <a:ea typeface="Arial-Rounded" pitchFamily="34" charset="0"/>
                <a:cs typeface="Arial-Rounded" pitchFamily="34" charset="0"/>
              </a:rPr>
              <a:t>Tuân</a:t>
            </a:r>
            <a:r>
              <a:rPr lang="en-US" sz="4400" dirty="0">
                <a:solidFill>
                  <a:srgbClr val="FF0000"/>
                </a:solidFill>
                <a:latin typeface="Arial-Rounded" pitchFamily="34" charset="0"/>
                <a:ea typeface="Arial-Rounded" pitchFamily="34" charset="0"/>
                <a:cs typeface="Arial-Rounded" pitchFamily="34" charset="0"/>
              </a:rPr>
              <a:t> </a:t>
            </a:r>
            <a:r>
              <a:rPr lang="en-US" sz="4400" dirty="0" err="1">
                <a:solidFill>
                  <a:srgbClr val="FF0000"/>
                </a:solidFill>
                <a:latin typeface="Arial-Rounded" pitchFamily="34" charset="0"/>
                <a:ea typeface="Arial-Rounded" pitchFamily="34" charset="0"/>
                <a:cs typeface="Arial-Rounded" pitchFamily="34" charset="0"/>
              </a:rPr>
              <a:t>thủ</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Giữ</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và</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làm</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đúng</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theo</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điều</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đã</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quy</a:t>
            </a:r>
            <a:r>
              <a:rPr lang="en-US" sz="4400" dirty="0">
                <a:latin typeface="Arial-Rounded" pitchFamily="34" charset="0"/>
                <a:ea typeface="Arial-Rounded" pitchFamily="34" charset="0"/>
                <a:cs typeface="Arial-Rounded" pitchFamily="34" charset="0"/>
              </a:rPr>
              <a:t> </a:t>
            </a:r>
            <a:r>
              <a:rPr lang="en-US" sz="4400" dirty="0" err="1">
                <a:latin typeface="Arial-Rounded" pitchFamily="34" charset="0"/>
                <a:ea typeface="Arial-Rounded" pitchFamily="34" charset="0"/>
                <a:cs typeface="Arial-Rounded" pitchFamily="34" charset="0"/>
              </a:rPr>
              <a:t>định</a:t>
            </a:r>
            <a:endParaRPr lang="en-US" sz="44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3430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50929" y="529161"/>
            <a:ext cx="7929419" cy="697499"/>
          </a:xfrm>
          <a:prstGeom prst="rect">
            <a:avLst/>
          </a:prstGeom>
          <a:noFill/>
        </p:spPr>
        <p:txBody>
          <a:bodyPr wrap="square" lIns="121855" tIns="60928" rIns="121855" bIns="60928" rtlCol="0">
            <a:spAutoFit/>
          </a:bodyP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Đèn</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giao</a:t>
            </a:r>
            <a:r>
              <a:rPr kumimoji="0" lang="en-US" sz="3733"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3733"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thông</a:t>
            </a:r>
            <a:endParaRPr kumimoji="0" lang="en-US" sz="3733" b="1" i="0" u="none" strike="noStrike" kern="1200" cap="none" spc="0" normalizeH="0" baseline="0" noProof="0" dirty="0">
              <a:ln>
                <a:noFill/>
              </a:ln>
              <a:solidFill>
                <a:srgbClr val="0070C0"/>
              </a:solidFill>
              <a:effectLst/>
              <a:uLnTx/>
              <a:uFillTx/>
              <a:latin typeface="Arial Rounded MT Bold" pitchFamily="34" charset="0"/>
              <a:ea typeface="Arial-Rounded" pitchFamily="34" charset="0"/>
              <a:cs typeface="Arial-Rounded" pitchFamily="34" charset="0"/>
            </a:endParaRPr>
          </a:p>
        </p:txBody>
      </p:sp>
      <p:sp>
        <p:nvSpPr>
          <p:cNvPr id="8" name="Rectangle: Rounded Corners 7"/>
          <p:cNvSpPr/>
          <p:nvPr/>
        </p:nvSpPr>
        <p:spPr>
          <a:xfrm>
            <a:off x="3581399" y="5801699"/>
            <a:ext cx="3585118" cy="614031"/>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nối</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tiếp</a:t>
            </a:r>
            <a:r>
              <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2667"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câu</a:t>
            </a:r>
            <a:endParaRPr kumimoji="0" lang="en-US" sz="26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13" name="Oval 12">
            <a:extLst>
              <a:ext uri="{FF2B5EF4-FFF2-40B4-BE49-F238E27FC236}">
                <a16:creationId xmlns:a16="http://schemas.microsoft.com/office/drawing/2014/main" id="{3A71D959-8110-4D67-9EF9-6E111E01869B}"/>
              </a:ext>
            </a:extLst>
          </p:cNvPr>
          <p:cNvSpPr/>
          <p:nvPr/>
        </p:nvSpPr>
        <p:spPr>
          <a:xfrm>
            <a:off x="304800" y="251240"/>
            <a:ext cx="590874" cy="61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1" tIns="60936" rIns="121871" bIns="60936" rtlCol="0" anchor="ctr"/>
          <a:lstStyle/>
          <a:p>
            <a:pPr marL="0" marR="0" lvl="0" indent="0" algn="ctr"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2</a:t>
            </a:r>
          </a:p>
        </p:txBody>
      </p:sp>
      <p:sp>
        <p:nvSpPr>
          <p:cNvPr id="14" name="TextBox 13">
            <a:extLst>
              <a:ext uri="{FF2B5EF4-FFF2-40B4-BE49-F238E27FC236}">
                <a16:creationId xmlns:a16="http://schemas.microsoft.com/office/drawing/2014/main" id="{0203D729-FD9B-47F3-B6A7-BE0D298933B3}"/>
              </a:ext>
            </a:extLst>
          </p:cNvPr>
          <p:cNvSpPr txBox="1"/>
          <p:nvPr/>
        </p:nvSpPr>
        <p:spPr>
          <a:xfrm>
            <a:off x="895674" y="226863"/>
            <a:ext cx="1289993" cy="697499"/>
          </a:xfrm>
          <a:prstGeom prst="rect">
            <a:avLst/>
          </a:prstGeom>
          <a:noFill/>
        </p:spPr>
        <p:txBody>
          <a:bodyPr wrap="square" lIns="121855" tIns="60928" rIns="121855" bIns="60928" rtlCol="0">
            <a:spAutoFit/>
          </a:bodyPr>
          <a:lstStyle/>
          <a:p>
            <a:pPr marL="0" marR="0" lvl="0" indent="0" algn="just" defTabSz="1218516"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Arial-Rounded" pitchFamily="34" charset="0"/>
                <a:ea typeface="Arial-Rounded" pitchFamily="34" charset="0"/>
                <a:cs typeface="Arial-Rounded" pitchFamily="34" charset="0"/>
              </a:rPr>
              <a:t>Đọc</a:t>
            </a:r>
            <a:endParaRPr kumimoji="0" lang="en-US" sz="3733"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endParaRPr>
          </a:p>
        </p:txBody>
      </p:sp>
      <p:sp>
        <p:nvSpPr>
          <p:cNvPr id="2" name="TextBox 1">
            <a:extLst>
              <a:ext uri="{FF2B5EF4-FFF2-40B4-BE49-F238E27FC236}">
                <a16:creationId xmlns:a16="http://schemas.microsoft.com/office/drawing/2014/main" id="{7D11D55A-BD54-4D54-9BDB-4C8000BF4996}"/>
              </a:ext>
            </a:extLst>
          </p:cNvPr>
          <p:cNvSpPr txBox="1"/>
          <p:nvPr/>
        </p:nvSpPr>
        <p:spPr>
          <a:xfrm>
            <a:off x="1396815" y="1226660"/>
            <a:ext cx="10004503" cy="4832092"/>
          </a:xfrm>
          <a:prstGeom prst="rect">
            <a:avLst/>
          </a:prstGeom>
          <a:noFill/>
        </p:spPr>
        <p:txBody>
          <a:bodyPr wrap="square" rtlCol="0">
            <a:spAutoFit/>
          </a:bodyPr>
          <a:lstStyle/>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Ở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tư</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tiện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báo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hiệu</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chuyển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hiệu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dừng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xộn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Tuân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đèn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Trung</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28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761275AF-33BC-4B04-AC40-E0BD6CAAEF5C}"/>
              </a:ext>
            </a:extLst>
          </p:cNvPr>
          <p:cNvPicPr>
            <a:picLocks noChangeAspect="1"/>
          </p:cNvPicPr>
          <p:nvPr/>
        </p:nvPicPr>
        <p:blipFill>
          <a:blip r:embed="rId2"/>
          <a:stretch>
            <a:fillRect/>
          </a:stretch>
        </p:blipFill>
        <p:spPr>
          <a:xfrm>
            <a:off x="243468" y="3808438"/>
            <a:ext cx="1133707" cy="2822699"/>
          </a:xfrm>
          <a:prstGeom prst="rect">
            <a:avLst/>
          </a:prstGeom>
        </p:spPr>
      </p:pic>
      <p:cxnSp>
        <p:nvCxnSpPr>
          <p:cNvPr id="9" name="Straight Connector 8">
            <a:extLst>
              <a:ext uri="{FF2B5EF4-FFF2-40B4-BE49-F238E27FC236}">
                <a16:creationId xmlns:a16="http://schemas.microsoft.com/office/drawing/2014/main" id="{BDDD9895-0828-40FE-81E6-274D50D31890}"/>
              </a:ext>
            </a:extLst>
          </p:cNvPr>
          <p:cNvCxnSpPr>
            <a:cxnSpLocks/>
          </p:cNvCxnSpPr>
          <p:nvPr/>
        </p:nvCxnSpPr>
        <p:spPr>
          <a:xfrm flipH="1">
            <a:off x="3769988" y="1726311"/>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C011E0-5376-44FE-A6C8-B1153C6847B1}"/>
              </a:ext>
            </a:extLst>
          </p:cNvPr>
          <p:cNvCxnSpPr>
            <a:cxnSpLocks/>
          </p:cNvCxnSpPr>
          <p:nvPr/>
        </p:nvCxnSpPr>
        <p:spPr>
          <a:xfrm flipH="1">
            <a:off x="6014998" y="2108352"/>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F848816-2EA6-470A-967D-9650A411E163}"/>
              </a:ext>
            </a:extLst>
          </p:cNvPr>
          <p:cNvCxnSpPr>
            <a:cxnSpLocks/>
          </p:cNvCxnSpPr>
          <p:nvPr/>
        </p:nvCxnSpPr>
        <p:spPr>
          <a:xfrm flipH="1">
            <a:off x="2064134" y="2963979"/>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9277F0-99F5-486B-A0BF-3C9D5C4AF3B9}"/>
              </a:ext>
            </a:extLst>
          </p:cNvPr>
          <p:cNvCxnSpPr>
            <a:cxnSpLocks/>
          </p:cNvCxnSpPr>
          <p:nvPr/>
        </p:nvCxnSpPr>
        <p:spPr>
          <a:xfrm flipH="1">
            <a:off x="2150929" y="2950670"/>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68F7CA-9E56-4670-8A46-AF7A452F2D61}"/>
              </a:ext>
            </a:extLst>
          </p:cNvPr>
          <p:cNvCxnSpPr>
            <a:cxnSpLocks/>
          </p:cNvCxnSpPr>
          <p:nvPr/>
        </p:nvCxnSpPr>
        <p:spPr>
          <a:xfrm flipH="1">
            <a:off x="3814155" y="3764831"/>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577637-ABED-45F2-A01A-1E96078FD9E8}"/>
              </a:ext>
            </a:extLst>
          </p:cNvPr>
          <p:cNvCxnSpPr>
            <a:cxnSpLocks/>
          </p:cNvCxnSpPr>
          <p:nvPr/>
        </p:nvCxnSpPr>
        <p:spPr>
          <a:xfrm flipH="1">
            <a:off x="4710072" y="4150573"/>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42EC95-CE5F-46EA-A707-0FF3BD42FAF7}"/>
              </a:ext>
            </a:extLst>
          </p:cNvPr>
          <p:cNvCxnSpPr>
            <a:cxnSpLocks/>
          </p:cNvCxnSpPr>
          <p:nvPr/>
        </p:nvCxnSpPr>
        <p:spPr>
          <a:xfrm flipH="1">
            <a:off x="4790635" y="4129955"/>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E6F3257-B921-46E7-9C61-B28D39EB9BCE}"/>
              </a:ext>
            </a:extLst>
          </p:cNvPr>
          <p:cNvCxnSpPr>
            <a:cxnSpLocks/>
          </p:cNvCxnSpPr>
          <p:nvPr/>
        </p:nvCxnSpPr>
        <p:spPr>
          <a:xfrm flipH="1">
            <a:off x="4710510" y="4986445"/>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D1340B-1FB6-4D45-9F2B-4C8408D2BE70}"/>
              </a:ext>
            </a:extLst>
          </p:cNvPr>
          <p:cNvCxnSpPr>
            <a:cxnSpLocks/>
          </p:cNvCxnSpPr>
          <p:nvPr/>
        </p:nvCxnSpPr>
        <p:spPr>
          <a:xfrm flipH="1">
            <a:off x="4791073" y="4965827"/>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D154BE-8ED6-433C-AD53-1F1FD9953DEB}"/>
              </a:ext>
            </a:extLst>
          </p:cNvPr>
          <p:cNvCxnSpPr>
            <a:cxnSpLocks/>
          </p:cNvCxnSpPr>
          <p:nvPr/>
        </p:nvCxnSpPr>
        <p:spPr>
          <a:xfrm flipH="1">
            <a:off x="2606723" y="2432138"/>
            <a:ext cx="162003" cy="5129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290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onstanc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islide色">
      <a:dk1>
        <a:srgbClr val="000000"/>
      </a:dk1>
      <a:lt1>
        <a:srgbClr val="FFFFFF"/>
      </a:lt1>
      <a:dk2>
        <a:srgbClr val="778495"/>
      </a:dk2>
      <a:lt2>
        <a:srgbClr val="F0F0F0"/>
      </a:lt2>
      <a:accent1>
        <a:srgbClr val="27AFA2"/>
      </a:accent1>
      <a:accent2>
        <a:srgbClr val="F77140"/>
      </a:accent2>
      <a:accent3>
        <a:srgbClr val="FF9E0F"/>
      </a:accent3>
      <a:accent4>
        <a:srgbClr val="F77140"/>
      </a:accent4>
      <a:accent5>
        <a:srgbClr val="27AFA2"/>
      </a:accent5>
      <a:accent6>
        <a:srgbClr val="FF9E0F"/>
      </a:accent6>
      <a:hlink>
        <a:srgbClr val="4276AA"/>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QT.potx" id="{AEBD0564-65FA-4B13-80F3-F483FE40E815}" vid="{53A2CC4D-D4C4-4A17-A467-553F8E91B19D}"/>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128</TotalTime>
  <Words>722</Words>
  <Application>Microsoft Office PowerPoint</Application>
  <PresentationFormat>Widescreen</PresentationFormat>
  <Paragraphs>80</Paragraphs>
  <Slides>18</Slides>
  <Notes>10</Notes>
  <HiddenSlides>0</HiddenSlides>
  <MMClips>1</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18</vt:i4>
      </vt:variant>
    </vt:vector>
  </HeadingPairs>
  <TitlesOfParts>
    <vt:vector size="39" baseType="lpstr">
      <vt:lpstr>等线</vt:lpstr>
      <vt:lpstr>等线 Light</vt:lpstr>
      <vt:lpstr>#9Slide07 Altus</vt:lpstr>
      <vt:lpstr>#9Slide07 HoneyCream</vt:lpstr>
      <vt:lpstr>Arial</vt:lpstr>
      <vt:lpstr>Arial Rounded MT Bold</vt:lpstr>
      <vt:lpstr>Arial-Rounded</vt:lpstr>
      <vt:lpstr>Calibri</vt:lpstr>
      <vt:lpstr>HP001 4 hàng</vt:lpstr>
      <vt:lpstr>Playfair Display</vt:lpstr>
      <vt:lpstr>SVN-Newton</vt:lpstr>
      <vt:lpstr>Times New Roman</vt:lpstr>
      <vt:lpstr>Tinos</vt:lpstr>
      <vt:lpstr>汉仪帅线体简</vt:lpstr>
      <vt:lpstr>Constance template</vt:lpstr>
      <vt:lpstr>3_Office Theme</vt:lpstr>
      <vt:lpstr>4_Office Theme</vt:lpstr>
      <vt:lpstr>2_Office 主题</vt:lpstr>
      <vt:lpstr>2_Office 主题​​</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Điều khiển: là những hoạt động liên quan đến hướng dẫn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BENR-</dc:creator>
  <cp:lastModifiedBy>User</cp:lastModifiedBy>
  <cp:revision>28</cp:revision>
  <dcterms:created xsi:type="dcterms:W3CDTF">2020-08-08T08:08:51Z</dcterms:created>
  <dcterms:modified xsi:type="dcterms:W3CDTF">2026-04-29T01:52:28Z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