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99" r:id="rId3"/>
    <p:sldMasterId id="2147483746" r:id="rId4"/>
    <p:sldMasterId id="2147483758" r:id="rId5"/>
    <p:sldMasterId id="2147483770" r:id="rId6"/>
    <p:sldMasterId id="2147483783" r:id="rId7"/>
  </p:sldMasterIdLst>
  <p:notesMasterIdLst>
    <p:notesMasterId r:id="rId40"/>
  </p:notesMasterIdLst>
  <p:sldIdLst>
    <p:sldId id="2007577134" r:id="rId8"/>
    <p:sldId id="2007577136" r:id="rId9"/>
    <p:sldId id="305" r:id="rId10"/>
    <p:sldId id="316" r:id="rId11"/>
    <p:sldId id="317" r:id="rId12"/>
    <p:sldId id="318" r:id="rId13"/>
    <p:sldId id="319" r:id="rId14"/>
    <p:sldId id="2007577135" r:id="rId15"/>
    <p:sldId id="2007577112" r:id="rId16"/>
    <p:sldId id="2007577137" r:id="rId17"/>
    <p:sldId id="2007577142" r:id="rId18"/>
    <p:sldId id="296" r:id="rId19"/>
    <p:sldId id="297" r:id="rId20"/>
    <p:sldId id="298" r:id="rId21"/>
    <p:sldId id="299" r:id="rId22"/>
    <p:sldId id="301" r:id="rId23"/>
    <p:sldId id="300" r:id="rId24"/>
    <p:sldId id="302" r:id="rId25"/>
    <p:sldId id="303" r:id="rId26"/>
    <p:sldId id="304" r:id="rId27"/>
    <p:sldId id="2007577140" r:id="rId28"/>
    <p:sldId id="306" r:id="rId29"/>
    <p:sldId id="260" r:id="rId30"/>
    <p:sldId id="308" r:id="rId31"/>
    <p:sldId id="1138" r:id="rId32"/>
    <p:sldId id="311" r:id="rId33"/>
    <p:sldId id="312" r:id="rId34"/>
    <p:sldId id="2007577138" r:id="rId35"/>
    <p:sldId id="314" r:id="rId36"/>
    <p:sldId id="2007577139" r:id="rId37"/>
    <p:sldId id="280" r:id="rId38"/>
    <p:sldId id="261" r:id="rId39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45"/>
    <a:srgbClr val="FF0066"/>
    <a:srgbClr val="FFE669"/>
    <a:srgbClr val="F22849"/>
    <a:srgbClr val="FFB83B"/>
    <a:srgbClr val="FFFF99"/>
    <a:srgbClr val="FF6600"/>
    <a:srgbClr val="FDF3ED"/>
    <a:srgbClr val="FBE5E5"/>
    <a:srgbClr val="F3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4660"/>
  </p:normalViewPr>
  <p:slideViewPr>
    <p:cSldViewPr snapToGrid="0">
      <p:cViewPr varScale="1">
        <p:scale>
          <a:sx n="65" d="100"/>
          <a:sy n="65" d="100"/>
        </p:scale>
        <p:origin x="8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387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238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phát</a:t>
            </a:r>
            <a:r>
              <a:rPr lang="en-US" baseline="0"/>
              <a:t> hiện từ cùng vần xong, GV hỏi hai chữ đó cùng vần gì?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454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HS </a:t>
            </a:r>
            <a:r>
              <a:rPr lang="en-US" dirty="0" err="1"/>
              <a:t>phát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GV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?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516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446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662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GIÁO VIÊN BẤM CHUỘT VÀO CÁC MẢNH GHÉP ĐỂ ĐƯỢC DẪN ĐẾN CÂU HỎI TƯƠNG ỨNG.</a:t>
            </a:r>
            <a:br>
              <a:rPr lang="en-US" dirty="0"/>
            </a:b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, </a:t>
            </a:r>
            <a:r>
              <a:rPr lang="en-US" dirty="0" err="1"/>
              <a:t>kéo</a:t>
            </a:r>
            <a:r>
              <a:rPr lang="en-US" dirty="0"/>
              <a:t> 1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change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166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368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149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648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999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0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0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78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10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03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63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23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37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75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37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89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56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798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1967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99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0813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41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888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470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069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608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236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9530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9050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56953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92494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4464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87849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97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68437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0142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66965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91672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48740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84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050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29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452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009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217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83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060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178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687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818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8">
  <p:cSld name="Title only 18"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Google Shape;2059;p28"/>
          <p:cNvSpPr txBox="1">
            <a:spLocks noGrp="1"/>
          </p:cNvSpPr>
          <p:nvPr>
            <p:ph type="title"/>
          </p:nvPr>
        </p:nvSpPr>
        <p:spPr>
          <a:xfrm>
            <a:off x="960000" y="736833"/>
            <a:ext cx="10080000" cy="13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7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3296115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0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747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697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7740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750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0944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202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972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081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240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8">
  <p:cSld name="Title only 18"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Google Shape;2059;p28"/>
          <p:cNvSpPr txBox="1">
            <a:spLocks noGrp="1"/>
          </p:cNvSpPr>
          <p:nvPr>
            <p:ph type="title"/>
          </p:nvPr>
        </p:nvSpPr>
        <p:spPr>
          <a:xfrm>
            <a:off x="960000" y="736833"/>
            <a:ext cx="10080000" cy="13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7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8734641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14.jpe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15.sv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2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53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5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36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图形 3">
            <a:extLst>
              <a:ext uri="{FF2B5EF4-FFF2-40B4-BE49-F238E27FC236}">
                <a16:creationId xmlns:a16="http://schemas.microsoft.com/office/drawing/2014/main" id="{2182F924-6B5F-800C-8CAA-DE9F8424EA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E8858075-52D5-6D43-593B-6081718DF3A4}"/>
              </a:ext>
            </a:extLst>
          </p:cNvPr>
          <p:cNvSpPr/>
          <p:nvPr userDrawn="1"/>
        </p:nvSpPr>
        <p:spPr>
          <a:xfrm>
            <a:off x="226142" y="186813"/>
            <a:ext cx="11818373" cy="6463704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8855"/>
              <a:gd name="connsiteY0" fmla="*/ 10281887 h 10594476"/>
              <a:gd name="connsiteX1" fmla="*/ 93319 w 14868855"/>
              <a:gd name="connsiteY1" fmla="*/ 6926129 h 10594476"/>
              <a:gd name="connsiteX2" fmla="*/ 129076 w 14868855"/>
              <a:gd name="connsiteY2" fmla="*/ 1401394 h 10594476"/>
              <a:gd name="connsiteX3" fmla="*/ 1537665 w 14868855"/>
              <a:gd name="connsiteY3" fmla="*/ 26244 h 10594476"/>
              <a:gd name="connsiteX4" fmla="*/ 6055057 w 14868855"/>
              <a:gd name="connsiteY4" fmla="*/ 33764 h 10594476"/>
              <a:gd name="connsiteX5" fmla="*/ 13683339 w 14868855"/>
              <a:gd name="connsiteY5" fmla="*/ 26636 h 10594476"/>
              <a:gd name="connsiteX6" fmla="*/ 14709351 w 14868855"/>
              <a:gd name="connsiteY6" fmla="*/ 4166210 h 10594476"/>
              <a:gd name="connsiteX7" fmla="*/ 14582202 w 14868855"/>
              <a:gd name="connsiteY7" fmla="*/ 9725121 h 10594476"/>
              <a:gd name="connsiteX8" fmla="*/ 11431312 w 14868855"/>
              <a:gd name="connsiteY8" fmla="*/ 10339281 h 10594476"/>
              <a:gd name="connsiteX9" fmla="*/ 2751769 w 14868855"/>
              <a:gd name="connsiteY9" fmla="*/ 10455395 h 10594476"/>
              <a:gd name="connsiteX10" fmla="*/ 389061 w 14868855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82202 w 14757426"/>
              <a:gd name="connsiteY7" fmla="*/ 9725121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51422"/>
              <a:gd name="connsiteY0" fmla="*/ 10281887 h 10594476"/>
              <a:gd name="connsiteX1" fmla="*/ 93319 w 14851422"/>
              <a:gd name="connsiteY1" fmla="*/ 6926129 h 10594476"/>
              <a:gd name="connsiteX2" fmla="*/ 129076 w 14851422"/>
              <a:gd name="connsiteY2" fmla="*/ 1401394 h 10594476"/>
              <a:gd name="connsiteX3" fmla="*/ 1537665 w 14851422"/>
              <a:gd name="connsiteY3" fmla="*/ 26244 h 10594476"/>
              <a:gd name="connsiteX4" fmla="*/ 6055057 w 14851422"/>
              <a:gd name="connsiteY4" fmla="*/ 33764 h 10594476"/>
              <a:gd name="connsiteX5" fmla="*/ 13683339 w 14851422"/>
              <a:gd name="connsiteY5" fmla="*/ 26636 h 10594476"/>
              <a:gd name="connsiteX6" fmla="*/ 14709351 w 14851422"/>
              <a:gd name="connsiteY6" fmla="*/ 4166210 h 10594476"/>
              <a:gd name="connsiteX7" fmla="*/ 14808034 w 14851422"/>
              <a:gd name="connsiteY7" fmla="*/ 9602777 h 10594476"/>
              <a:gd name="connsiteX8" fmla="*/ 11431312 w 14851422"/>
              <a:gd name="connsiteY8" fmla="*/ 10339281 h 10594476"/>
              <a:gd name="connsiteX9" fmla="*/ 2751769 w 14851422"/>
              <a:gd name="connsiteY9" fmla="*/ 10455395 h 10594476"/>
              <a:gd name="connsiteX10" fmla="*/ 389061 w 14851422"/>
              <a:gd name="connsiteY10" fmla="*/ 10281887 h 10594476"/>
              <a:gd name="connsiteX0" fmla="*/ 389061 w 14776214"/>
              <a:gd name="connsiteY0" fmla="*/ 10281887 h 10594476"/>
              <a:gd name="connsiteX1" fmla="*/ 93319 w 14776214"/>
              <a:gd name="connsiteY1" fmla="*/ 6926129 h 10594476"/>
              <a:gd name="connsiteX2" fmla="*/ 129076 w 14776214"/>
              <a:gd name="connsiteY2" fmla="*/ 1401394 h 10594476"/>
              <a:gd name="connsiteX3" fmla="*/ 1537665 w 14776214"/>
              <a:gd name="connsiteY3" fmla="*/ 26244 h 10594476"/>
              <a:gd name="connsiteX4" fmla="*/ 6055057 w 14776214"/>
              <a:gd name="connsiteY4" fmla="*/ 33764 h 10594476"/>
              <a:gd name="connsiteX5" fmla="*/ 13683339 w 14776214"/>
              <a:gd name="connsiteY5" fmla="*/ 26636 h 10594476"/>
              <a:gd name="connsiteX6" fmla="*/ 14709351 w 14776214"/>
              <a:gd name="connsiteY6" fmla="*/ 4166210 h 10594476"/>
              <a:gd name="connsiteX7" fmla="*/ 14713937 w 14776214"/>
              <a:gd name="connsiteY7" fmla="*/ 9504902 h 10594476"/>
              <a:gd name="connsiteX8" fmla="*/ 11431312 w 14776214"/>
              <a:gd name="connsiteY8" fmla="*/ 10339281 h 10594476"/>
              <a:gd name="connsiteX9" fmla="*/ 2751769 w 14776214"/>
              <a:gd name="connsiteY9" fmla="*/ 10455395 h 10594476"/>
              <a:gd name="connsiteX10" fmla="*/ 389061 w 14776214"/>
              <a:gd name="connsiteY10" fmla="*/ 10281887 h 10594476"/>
              <a:gd name="connsiteX0" fmla="*/ 389061 w 14835429"/>
              <a:gd name="connsiteY0" fmla="*/ 10281887 h 10594476"/>
              <a:gd name="connsiteX1" fmla="*/ 93319 w 14835429"/>
              <a:gd name="connsiteY1" fmla="*/ 6926129 h 10594476"/>
              <a:gd name="connsiteX2" fmla="*/ 129076 w 14835429"/>
              <a:gd name="connsiteY2" fmla="*/ 1401394 h 10594476"/>
              <a:gd name="connsiteX3" fmla="*/ 1537665 w 14835429"/>
              <a:gd name="connsiteY3" fmla="*/ 26244 h 10594476"/>
              <a:gd name="connsiteX4" fmla="*/ 6055057 w 14835429"/>
              <a:gd name="connsiteY4" fmla="*/ 33764 h 10594476"/>
              <a:gd name="connsiteX5" fmla="*/ 13683339 w 14835429"/>
              <a:gd name="connsiteY5" fmla="*/ 26636 h 10594476"/>
              <a:gd name="connsiteX6" fmla="*/ 14709351 w 14835429"/>
              <a:gd name="connsiteY6" fmla="*/ 4166210 h 10594476"/>
              <a:gd name="connsiteX7" fmla="*/ 14789215 w 14835429"/>
              <a:gd name="connsiteY7" fmla="*/ 9529371 h 10594476"/>
              <a:gd name="connsiteX8" fmla="*/ 11431312 w 14835429"/>
              <a:gd name="connsiteY8" fmla="*/ 10339281 h 10594476"/>
              <a:gd name="connsiteX9" fmla="*/ 2751769 w 14835429"/>
              <a:gd name="connsiteY9" fmla="*/ 10455395 h 10594476"/>
              <a:gd name="connsiteX10" fmla="*/ 389061 w 14835429"/>
              <a:gd name="connsiteY10" fmla="*/ 10281887 h 10594476"/>
              <a:gd name="connsiteX0" fmla="*/ 389061 w 15054132"/>
              <a:gd name="connsiteY0" fmla="*/ 10561319 h 10873908"/>
              <a:gd name="connsiteX1" fmla="*/ 93319 w 15054132"/>
              <a:gd name="connsiteY1" fmla="*/ 7205561 h 10873908"/>
              <a:gd name="connsiteX2" fmla="*/ 129076 w 15054132"/>
              <a:gd name="connsiteY2" fmla="*/ 1680826 h 10873908"/>
              <a:gd name="connsiteX3" fmla="*/ 1537665 w 15054132"/>
              <a:gd name="connsiteY3" fmla="*/ 305676 h 10873908"/>
              <a:gd name="connsiteX4" fmla="*/ 6055057 w 15054132"/>
              <a:gd name="connsiteY4" fmla="*/ 313196 h 10873908"/>
              <a:gd name="connsiteX5" fmla="*/ 13683339 w 15054132"/>
              <a:gd name="connsiteY5" fmla="*/ 306068 h 10873908"/>
              <a:gd name="connsiteX6" fmla="*/ 14822267 w 15054132"/>
              <a:gd name="connsiteY6" fmla="*/ 4470111 h 10873908"/>
              <a:gd name="connsiteX7" fmla="*/ 14789215 w 15054132"/>
              <a:gd name="connsiteY7" fmla="*/ 9808803 h 10873908"/>
              <a:gd name="connsiteX8" fmla="*/ 11431312 w 15054132"/>
              <a:gd name="connsiteY8" fmla="*/ 10618713 h 10873908"/>
              <a:gd name="connsiteX9" fmla="*/ 2751769 w 15054132"/>
              <a:gd name="connsiteY9" fmla="*/ 10734827 h 10873908"/>
              <a:gd name="connsiteX10" fmla="*/ 389061 w 15054132"/>
              <a:gd name="connsiteY10" fmla="*/ 10561319 h 10873908"/>
              <a:gd name="connsiteX0" fmla="*/ 389061 w 14888271"/>
              <a:gd name="connsiteY0" fmla="*/ 10561319 h 10873908"/>
              <a:gd name="connsiteX1" fmla="*/ 93319 w 14888271"/>
              <a:gd name="connsiteY1" fmla="*/ 7205561 h 10873908"/>
              <a:gd name="connsiteX2" fmla="*/ 129076 w 14888271"/>
              <a:gd name="connsiteY2" fmla="*/ 1680826 h 10873908"/>
              <a:gd name="connsiteX3" fmla="*/ 1537665 w 14888271"/>
              <a:gd name="connsiteY3" fmla="*/ 305676 h 10873908"/>
              <a:gd name="connsiteX4" fmla="*/ 6055057 w 14888271"/>
              <a:gd name="connsiteY4" fmla="*/ 313196 h 10873908"/>
              <a:gd name="connsiteX5" fmla="*/ 13683339 w 14888271"/>
              <a:gd name="connsiteY5" fmla="*/ 306068 h 10873908"/>
              <a:gd name="connsiteX6" fmla="*/ 14822267 w 14888271"/>
              <a:gd name="connsiteY6" fmla="*/ 4470111 h 10873908"/>
              <a:gd name="connsiteX7" fmla="*/ 14789215 w 14888271"/>
              <a:gd name="connsiteY7" fmla="*/ 9808803 h 10873908"/>
              <a:gd name="connsiteX8" fmla="*/ 11431312 w 14888271"/>
              <a:gd name="connsiteY8" fmla="*/ 10618713 h 10873908"/>
              <a:gd name="connsiteX9" fmla="*/ 2751769 w 14888271"/>
              <a:gd name="connsiteY9" fmla="*/ 10734827 h 10873908"/>
              <a:gd name="connsiteX10" fmla="*/ 389061 w 14888271"/>
              <a:gd name="connsiteY10" fmla="*/ 10561319 h 10873908"/>
              <a:gd name="connsiteX0" fmla="*/ 389061 w 14858627"/>
              <a:gd name="connsiteY0" fmla="*/ 10561319 h 10873908"/>
              <a:gd name="connsiteX1" fmla="*/ 93319 w 14858627"/>
              <a:gd name="connsiteY1" fmla="*/ 7205561 h 10873908"/>
              <a:gd name="connsiteX2" fmla="*/ 129076 w 14858627"/>
              <a:gd name="connsiteY2" fmla="*/ 1680826 h 10873908"/>
              <a:gd name="connsiteX3" fmla="*/ 1537665 w 14858627"/>
              <a:gd name="connsiteY3" fmla="*/ 305676 h 10873908"/>
              <a:gd name="connsiteX4" fmla="*/ 6055057 w 14858627"/>
              <a:gd name="connsiteY4" fmla="*/ 313196 h 10873908"/>
              <a:gd name="connsiteX5" fmla="*/ 13683339 w 14858627"/>
              <a:gd name="connsiteY5" fmla="*/ 306068 h 10873908"/>
              <a:gd name="connsiteX6" fmla="*/ 14822267 w 14858627"/>
              <a:gd name="connsiteY6" fmla="*/ 4470111 h 10873908"/>
              <a:gd name="connsiteX7" fmla="*/ 14695117 w 14858627"/>
              <a:gd name="connsiteY7" fmla="*/ 9759864 h 10873908"/>
              <a:gd name="connsiteX8" fmla="*/ 11431312 w 14858627"/>
              <a:gd name="connsiteY8" fmla="*/ 10618713 h 10873908"/>
              <a:gd name="connsiteX9" fmla="*/ 2751769 w 14858627"/>
              <a:gd name="connsiteY9" fmla="*/ 10734827 h 10873908"/>
              <a:gd name="connsiteX10" fmla="*/ 389061 w 14858627"/>
              <a:gd name="connsiteY10" fmla="*/ 10561319 h 10873908"/>
              <a:gd name="connsiteX0" fmla="*/ 389061 w 14888269"/>
              <a:gd name="connsiteY0" fmla="*/ 10561319 h 10873908"/>
              <a:gd name="connsiteX1" fmla="*/ 93319 w 14888269"/>
              <a:gd name="connsiteY1" fmla="*/ 7205561 h 10873908"/>
              <a:gd name="connsiteX2" fmla="*/ 129076 w 14888269"/>
              <a:gd name="connsiteY2" fmla="*/ 1680826 h 10873908"/>
              <a:gd name="connsiteX3" fmla="*/ 1537665 w 14888269"/>
              <a:gd name="connsiteY3" fmla="*/ 305676 h 10873908"/>
              <a:gd name="connsiteX4" fmla="*/ 6055057 w 14888269"/>
              <a:gd name="connsiteY4" fmla="*/ 313196 h 10873908"/>
              <a:gd name="connsiteX5" fmla="*/ 13683339 w 14888269"/>
              <a:gd name="connsiteY5" fmla="*/ 306068 h 10873908"/>
              <a:gd name="connsiteX6" fmla="*/ 14822267 w 14888269"/>
              <a:gd name="connsiteY6" fmla="*/ 4470111 h 10873908"/>
              <a:gd name="connsiteX7" fmla="*/ 14789212 w 14888269"/>
              <a:gd name="connsiteY7" fmla="*/ 9784333 h 10873908"/>
              <a:gd name="connsiteX8" fmla="*/ 11431312 w 14888269"/>
              <a:gd name="connsiteY8" fmla="*/ 10618713 h 10873908"/>
              <a:gd name="connsiteX9" fmla="*/ 2751769 w 14888269"/>
              <a:gd name="connsiteY9" fmla="*/ 10734827 h 10873908"/>
              <a:gd name="connsiteX10" fmla="*/ 389061 w 14888269"/>
              <a:gd name="connsiteY10" fmla="*/ 10561319 h 10873908"/>
              <a:gd name="connsiteX0" fmla="*/ 389061 w 14960024"/>
              <a:gd name="connsiteY0" fmla="*/ 10490704 h 10803293"/>
              <a:gd name="connsiteX1" fmla="*/ 93319 w 14960024"/>
              <a:gd name="connsiteY1" fmla="*/ 7134946 h 10803293"/>
              <a:gd name="connsiteX2" fmla="*/ 129076 w 14960024"/>
              <a:gd name="connsiteY2" fmla="*/ 1610211 h 10803293"/>
              <a:gd name="connsiteX3" fmla="*/ 1537665 w 14960024"/>
              <a:gd name="connsiteY3" fmla="*/ 235061 h 10803293"/>
              <a:gd name="connsiteX4" fmla="*/ 6055057 w 14960024"/>
              <a:gd name="connsiteY4" fmla="*/ 242581 h 10803293"/>
              <a:gd name="connsiteX5" fmla="*/ 13984448 w 14960024"/>
              <a:gd name="connsiteY5" fmla="*/ 333328 h 10803293"/>
              <a:gd name="connsiteX6" fmla="*/ 14822267 w 14960024"/>
              <a:gd name="connsiteY6" fmla="*/ 4399496 h 10803293"/>
              <a:gd name="connsiteX7" fmla="*/ 14789212 w 14960024"/>
              <a:gd name="connsiteY7" fmla="*/ 9713718 h 10803293"/>
              <a:gd name="connsiteX8" fmla="*/ 11431312 w 14960024"/>
              <a:gd name="connsiteY8" fmla="*/ 10548098 h 10803293"/>
              <a:gd name="connsiteX9" fmla="*/ 2751769 w 14960024"/>
              <a:gd name="connsiteY9" fmla="*/ 10664212 h 10803293"/>
              <a:gd name="connsiteX10" fmla="*/ 389061 w 14960024"/>
              <a:gd name="connsiteY10" fmla="*/ 10490704 h 10803293"/>
              <a:gd name="connsiteX0" fmla="*/ 389061 w 14888269"/>
              <a:gd name="connsiteY0" fmla="*/ 10653139 h 10965728"/>
              <a:gd name="connsiteX1" fmla="*/ 93319 w 14888269"/>
              <a:gd name="connsiteY1" fmla="*/ 7297381 h 10965728"/>
              <a:gd name="connsiteX2" fmla="*/ 129076 w 14888269"/>
              <a:gd name="connsiteY2" fmla="*/ 1772646 h 10965728"/>
              <a:gd name="connsiteX3" fmla="*/ 1537665 w 14888269"/>
              <a:gd name="connsiteY3" fmla="*/ 397496 h 10965728"/>
              <a:gd name="connsiteX4" fmla="*/ 6055057 w 14888269"/>
              <a:gd name="connsiteY4" fmla="*/ 405016 h 10965728"/>
              <a:gd name="connsiteX5" fmla="*/ 13984448 w 14888269"/>
              <a:gd name="connsiteY5" fmla="*/ 495763 h 10965728"/>
              <a:gd name="connsiteX6" fmla="*/ 14822267 w 14888269"/>
              <a:gd name="connsiteY6" fmla="*/ 4561931 h 10965728"/>
              <a:gd name="connsiteX7" fmla="*/ 14789212 w 14888269"/>
              <a:gd name="connsiteY7" fmla="*/ 9876153 h 10965728"/>
              <a:gd name="connsiteX8" fmla="*/ 11431312 w 14888269"/>
              <a:gd name="connsiteY8" fmla="*/ 10710533 h 10965728"/>
              <a:gd name="connsiteX9" fmla="*/ 2751769 w 14888269"/>
              <a:gd name="connsiteY9" fmla="*/ 10826647 h 10965728"/>
              <a:gd name="connsiteX10" fmla="*/ 389061 w 14888269"/>
              <a:gd name="connsiteY10" fmla="*/ 10653139 h 10965728"/>
              <a:gd name="connsiteX0" fmla="*/ 389061 w 15098816"/>
              <a:gd name="connsiteY0" fmla="*/ 10490705 h 10803294"/>
              <a:gd name="connsiteX1" fmla="*/ 93319 w 15098816"/>
              <a:gd name="connsiteY1" fmla="*/ 7134947 h 10803294"/>
              <a:gd name="connsiteX2" fmla="*/ 129076 w 15098816"/>
              <a:gd name="connsiteY2" fmla="*/ 1610212 h 10803294"/>
              <a:gd name="connsiteX3" fmla="*/ 1537665 w 15098816"/>
              <a:gd name="connsiteY3" fmla="*/ 235062 h 10803294"/>
              <a:gd name="connsiteX4" fmla="*/ 6055057 w 15098816"/>
              <a:gd name="connsiteY4" fmla="*/ 242582 h 10803294"/>
              <a:gd name="connsiteX5" fmla="*/ 13984448 w 15098816"/>
              <a:gd name="connsiteY5" fmla="*/ 333329 h 10803294"/>
              <a:gd name="connsiteX6" fmla="*/ 14935183 w 15098816"/>
              <a:gd name="connsiteY6" fmla="*/ 4399497 h 10803294"/>
              <a:gd name="connsiteX7" fmla="*/ 14789212 w 15098816"/>
              <a:gd name="connsiteY7" fmla="*/ 9713719 h 10803294"/>
              <a:gd name="connsiteX8" fmla="*/ 11431312 w 15098816"/>
              <a:gd name="connsiteY8" fmla="*/ 10548099 h 10803294"/>
              <a:gd name="connsiteX9" fmla="*/ 2751769 w 15098816"/>
              <a:gd name="connsiteY9" fmla="*/ 10664213 h 10803294"/>
              <a:gd name="connsiteX10" fmla="*/ 389061 w 15098816"/>
              <a:gd name="connsiteY10" fmla="*/ 10490705 h 10803294"/>
              <a:gd name="connsiteX0" fmla="*/ 389061 w 15047455"/>
              <a:gd name="connsiteY0" fmla="*/ 10488905 h 10801494"/>
              <a:gd name="connsiteX1" fmla="*/ 93319 w 15047455"/>
              <a:gd name="connsiteY1" fmla="*/ 7133147 h 10801494"/>
              <a:gd name="connsiteX2" fmla="*/ 129076 w 15047455"/>
              <a:gd name="connsiteY2" fmla="*/ 1608412 h 10801494"/>
              <a:gd name="connsiteX3" fmla="*/ 1537665 w 15047455"/>
              <a:gd name="connsiteY3" fmla="*/ 233262 h 10801494"/>
              <a:gd name="connsiteX4" fmla="*/ 6055057 w 15047455"/>
              <a:gd name="connsiteY4" fmla="*/ 240782 h 10801494"/>
              <a:gd name="connsiteX5" fmla="*/ 13984448 w 15047455"/>
              <a:gd name="connsiteY5" fmla="*/ 331529 h 10801494"/>
              <a:gd name="connsiteX6" fmla="*/ 14803449 w 15047455"/>
              <a:gd name="connsiteY6" fmla="*/ 4373228 h 10801494"/>
              <a:gd name="connsiteX7" fmla="*/ 14789212 w 15047455"/>
              <a:gd name="connsiteY7" fmla="*/ 9711919 h 10801494"/>
              <a:gd name="connsiteX8" fmla="*/ 11431312 w 15047455"/>
              <a:gd name="connsiteY8" fmla="*/ 10546299 h 10801494"/>
              <a:gd name="connsiteX9" fmla="*/ 2751769 w 15047455"/>
              <a:gd name="connsiteY9" fmla="*/ 10662413 h 10801494"/>
              <a:gd name="connsiteX10" fmla="*/ 389061 w 15047455"/>
              <a:gd name="connsiteY10" fmla="*/ 10488905 h 10801494"/>
              <a:gd name="connsiteX0" fmla="*/ 389061 w 14948452"/>
              <a:gd name="connsiteY0" fmla="*/ 10488905 h 10801494"/>
              <a:gd name="connsiteX1" fmla="*/ 93319 w 14948452"/>
              <a:gd name="connsiteY1" fmla="*/ 7133147 h 10801494"/>
              <a:gd name="connsiteX2" fmla="*/ 129076 w 14948452"/>
              <a:gd name="connsiteY2" fmla="*/ 1608412 h 10801494"/>
              <a:gd name="connsiteX3" fmla="*/ 1537665 w 14948452"/>
              <a:gd name="connsiteY3" fmla="*/ 233262 h 10801494"/>
              <a:gd name="connsiteX4" fmla="*/ 6055057 w 14948452"/>
              <a:gd name="connsiteY4" fmla="*/ 240782 h 10801494"/>
              <a:gd name="connsiteX5" fmla="*/ 13984448 w 14948452"/>
              <a:gd name="connsiteY5" fmla="*/ 331529 h 10801494"/>
              <a:gd name="connsiteX6" fmla="*/ 14803449 w 14948452"/>
              <a:gd name="connsiteY6" fmla="*/ 4373228 h 10801494"/>
              <a:gd name="connsiteX7" fmla="*/ 14789212 w 14948452"/>
              <a:gd name="connsiteY7" fmla="*/ 9711919 h 10801494"/>
              <a:gd name="connsiteX8" fmla="*/ 11431312 w 14948452"/>
              <a:gd name="connsiteY8" fmla="*/ 10546299 h 10801494"/>
              <a:gd name="connsiteX9" fmla="*/ 2751769 w 14948452"/>
              <a:gd name="connsiteY9" fmla="*/ 10662413 h 10801494"/>
              <a:gd name="connsiteX10" fmla="*/ 389061 w 14948452"/>
              <a:gd name="connsiteY10" fmla="*/ 10488905 h 10801494"/>
              <a:gd name="connsiteX0" fmla="*/ 389061 w 14847771"/>
              <a:gd name="connsiteY0" fmla="*/ 10727280 h 11039869"/>
              <a:gd name="connsiteX1" fmla="*/ 93319 w 14847771"/>
              <a:gd name="connsiteY1" fmla="*/ 7371522 h 11039869"/>
              <a:gd name="connsiteX2" fmla="*/ 129076 w 14847771"/>
              <a:gd name="connsiteY2" fmla="*/ 1846787 h 11039869"/>
              <a:gd name="connsiteX3" fmla="*/ 1537665 w 14847771"/>
              <a:gd name="connsiteY3" fmla="*/ 471637 h 11039869"/>
              <a:gd name="connsiteX4" fmla="*/ 6055057 w 14847771"/>
              <a:gd name="connsiteY4" fmla="*/ 479157 h 11039869"/>
              <a:gd name="connsiteX5" fmla="*/ 13984448 w 14847771"/>
              <a:gd name="connsiteY5" fmla="*/ 569904 h 11039869"/>
              <a:gd name="connsiteX6" fmla="*/ 14803449 w 14847771"/>
              <a:gd name="connsiteY6" fmla="*/ 4611603 h 11039869"/>
              <a:gd name="connsiteX7" fmla="*/ 14789212 w 14847771"/>
              <a:gd name="connsiteY7" fmla="*/ 9950294 h 11039869"/>
              <a:gd name="connsiteX8" fmla="*/ 11431312 w 14847771"/>
              <a:gd name="connsiteY8" fmla="*/ 10784674 h 11039869"/>
              <a:gd name="connsiteX9" fmla="*/ 2751769 w 14847771"/>
              <a:gd name="connsiteY9" fmla="*/ 10900788 h 11039869"/>
              <a:gd name="connsiteX10" fmla="*/ 389061 w 14847771"/>
              <a:gd name="connsiteY10" fmla="*/ 10727280 h 11039869"/>
              <a:gd name="connsiteX0" fmla="*/ 389061 w 15097970"/>
              <a:gd name="connsiteY0" fmla="*/ 10486184 h 10798773"/>
              <a:gd name="connsiteX1" fmla="*/ 93319 w 15097970"/>
              <a:gd name="connsiteY1" fmla="*/ 7130426 h 10798773"/>
              <a:gd name="connsiteX2" fmla="*/ 129076 w 15097970"/>
              <a:gd name="connsiteY2" fmla="*/ 1605691 h 10798773"/>
              <a:gd name="connsiteX3" fmla="*/ 1537665 w 15097970"/>
              <a:gd name="connsiteY3" fmla="*/ 230541 h 10798773"/>
              <a:gd name="connsiteX4" fmla="*/ 6055057 w 15097970"/>
              <a:gd name="connsiteY4" fmla="*/ 238061 h 10798773"/>
              <a:gd name="connsiteX5" fmla="*/ 14605483 w 15097970"/>
              <a:gd name="connsiteY5" fmla="*/ 695839 h 10798773"/>
              <a:gd name="connsiteX6" fmla="*/ 14803449 w 15097970"/>
              <a:gd name="connsiteY6" fmla="*/ 4370507 h 10798773"/>
              <a:gd name="connsiteX7" fmla="*/ 14789212 w 15097970"/>
              <a:gd name="connsiteY7" fmla="*/ 9709198 h 10798773"/>
              <a:gd name="connsiteX8" fmla="*/ 11431312 w 15097970"/>
              <a:gd name="connsiteY8" fmla="*/ 10543578 h 10798773"/>
              <a:gd name="connsiteX9" fmla="*/ 2751769 w 15097970"/>
              <a:gd name="connsiteY9" fmla="*/ 10659692 h 10798773"/>
              <a:gd name="connsiteX10" fmla="*/ 389061 w 15097970"/>
              <a:gd name="connsiteY10" fmla="*/ 10486184 h 10798773"/>
              <a:gd name="connsiteX0" fmla="*/ 389061 w 15061215"/>
              <a:gd name="connsiteY0" fmla="*/ 10370559 h 10683148"/>
              <a:gd name="connsiteX1" fmla="*/ 93319 w 15061215"/>
              <a:gd name="connsiteY1" fmla="*/ 7014801 h 10683148"/>
              <a:gd name="connsiteX2" fmla="*/ 129076 w 15061215"/>
              <a:gd name="connsiteY2" fmla="*/ 1490066 h 10683148"/>
              <a:gd name="connsiteX3" fmla="*/ 1537665 w 15061215"/>
              <a:gd name="connsiteY3" fmla="*/ 114916 h 10683148"/>
              <a:gd name="connsiteX4" fmla="*/ 6055057 w 15061215"/>
              <a:gd name="connsiteY4" fmla="*/ 122436 h 10683148"/>
              <a:gd name="connsiteX5" fmla="*/ 14549025 w 15061215"/>
              <a:gd name="connsiteY5" fmla="*/ 800432 h 10683148"/>
              <a:gd name="connsiteX6" fmla="*/ 14803449 w 15061215"/>
              <a:gd name="connsiteY6" fmla="*/ 4254882 h 10683148"/>
              <a:gd name="connsiteX7" fmla="*/ 14789212 w 15061215"/>
              <a:gd name="connsiteY7" fmla="*/ 9593573 h 10683148"/>
              <a:gd name="connsiteX8" fmla="*/ 11431312 w 15061215"/>
              <a:gd name="connsiteY8" fmla="*/ 10427953 h 10683148"/>
              <a:gd name="connsiteX9" fmla="*/ 2751769 w 15061215"/>
              <a:gd name="connsiteY9" fmla="*/ 10544067 h 10683148"/>
              <a:gd name="connsiteX10" fmla="*/ 389061 w 15061215"/>
              <a:gd name="connsiteY10" fmla="*/ 10370559 h 10683148"/>
              <a:gd name="connsiteX0" fmla="*/ 389061 w 14847771"/>
              <a:gd name="connsiteY0" fmla="*/ 10452356 h 10764945"/>
              <a:gd name="connsiteX1" fmla="*/ 93319 w 14847771"/>
              <a:gd name="connsiteY1" fmla="*/ 7096598 h 10764945"/>
              <a:gd name="connsiteX2" fmla="*/ 129076 w 14847771"/>
              <a:gd name="connsiteY2" fmla="*/ 1571863 h 10764945"/>
              <a:gd name="connsiteX3" fmla="*/ 1537665 w 14847771"/>
              <a:gd name="connsiteY3" fmla="*/ 196713 h 10764945"/>
              <a:gd name="connsiteX4" fmla="*/ 6055057 w 14847771"/>
              <a:gd name="connsiteY4" fmla="*/ 204233 h 10764945"/>
              <a:gd name="connsiteX5" fmla="*/ 14549025 w 14847771"/>
              <a:gd name="connsiteY5" fmla="*/ 882229 h 10764945"/>
              <a:gd name="connsiteX6" fmla="*/ 14803449 w 14847771"/>
              <a:gd name="connsiteY6" fmla="*/ 4336679 h 10764945"/>
              <a:gd name="connsiteX7" fmla="*/ 14789212 w 14847771"/>
              <a:gd name="connsiteY7" fmla="*/ 9675370 h 10764945"/>
              <a:gd name="connsiteX8" fmla="*/ 11431312 w 14847771"/>
              <a:gd name="connsiteY8" fmla="*/ 10509750 h 10764945"/>
              <a:gd name="connsiteX9" fmla="*/ 2751769 w 14847771"/>
              <a:gd name="connsiteY9" fmla="*/ 10625864 h 10764945"/>
              <a:gd name="connsiteX10" fmla="*/ 389061 w 14847771"/>
              <a:gd name="connsiteY10" fmla="*/ 10452356 h 10764945"/>
              <a:gd name="connsiteX0" fmla="*/ 389061 w 14923957"/>
              <a:gd name="connsiteY0" fmla="*/ 10478517 h 10791106"/>
              <a:gd name="connsiteX1" fmla="*/ 93319 w 14923957"/>
              <a:gd name="connsiteY1" fmla="*/ 7122759 h 10791106"/>
              <a:gd name="connsiteX2" fmla="*/ 129076 w 14923957"/>
              <a:gd name="connsiteY2" fmla="*/ 1598024 h 10791106"/>
              <a:gd name="connsiteX3" fmla="*/ 1537665 w 14923957"/>
              <a:gd name="connsiteY3" fmla="*/ 222874 h 10791106"/>
              <a:gd name="connsiteX4" fmla="*/ 6055057 w 14923957"/>
              <a:gd name="connsiteY4" fmla="*/ 230394 h 10791106"/>
              <a:gd name="connsiteX5" fmla="*/ 14774855 w 14923957"/>
              <a:gd name="connsiteY5" fmla="*/ 859452 h 10791106"/>
              <a:gd name="connsiteX6" fmla="*/ 14803449 w 14923957"/>
              <a:gd name="connsiteY6" fmla="*/ 4362840 h 10791106"/>
              <a:gd name="connsiteX7" fmla="*/ 14789212 w 14923957"/>
              <a:gd name="connsiteY7" fmla="*/ 9701531 h 10791106"/>
              <a:gd name="connsiteX8" fmla="*/ 11431312 w 14923957"/>
              <a:gd name="connsiteY8" fmla="*/ 10535911 h 10791106"/>
              <a:gd name="connsiteX9" fmla="*/ 2751769 w 14923957"/>
              <a:gd name="connsiteY9" fmla="*/ 10652025 h 10791106"/>
              <a:gd name="connsiteX10" fmla="*/ 389061 w 14923957"/>
              <a:gd name="connsiteY10" fmla="*/ 10478517 h 10791106"/>
              <a:gd name="connsiteX0" fmla="*/ 389061 w 14951066"/>
              <a:gd name="connsiteY0" fmla="*/ 10403614 h 10716203"/>
              <a:gd name="connsiteX1" fmla="*/ 93319 w 14951066"/>
              <a:gd name="connsiteY1" fmla="*/ 7047856 h 10716203"/>
              <a:gd name="connsiteX2" fmla="*/ 129076 w 14951066"/>
              <a:gd name="connsiteY2" fmla="*/ 1523121 h 10716203"/>
              <a:gd name="connsiteX3" fmla="*/ 1537665 w 14951066"/>
              <a:gd name="connsiteY3" fmla="*/ 147971 h 10716203"/>
              <a:gd name="connsiteX4" fmla="*/ 6055057 w 14951066"/>
              <a:gd name="connsiteY4" fmla="*/ 155491 h 10716203"/>
              <a:gd name="connsiteX5" fmla="*/ 14812495 w 14951066"/>
              <a:gd name="connsiteY5" fmla="*/ 931362 h 10716203"/>
              <a:gd name="connsiteX6" fmla="*/ 14803449 w 14951066"/>
              <a:gd name="connsiteY6" fmla="*/ 4287937 h 10716203"/>
              <a:gd name="connsiteX7" fmla="*/ 14789212 w 14951066"/>
              <a:gd name="connsiteY7" fmla="*/ 9626628 h 10716203"/>
              <a:gd name="connsiteX8" fmla="*/ 11431312 w 14951066"/>
              <a:gd name="connsiteY8" fmla="*/ 10461008 h 10716203"/>
              <a:gd name="connsiteX9" fmla="*/ 2751769 w 14951066"/>
              <a:gd name="connsiteY9" fmla="*/ 10577122 h 10716203"/>
              <a:gd name="connsiteX10" fmla="*/ 389061 w 14951066"/>
              <a:gd name="connsiteY10" fmla="*/ 10403614 h 10716203"/>
              <a:gd name="connsiteX0" fmla="*/ 389061 w 14875790"/>
              <a:gd name="connsiteY0" fmla="*/ 10403612 h 10716201"/>
              <a:gd name="connsiteX1" fmla="*/ 93319 w 14875790"/>
              <a:gd name="connsiteY1" fmla="*/ 7047854 h 10716201"/>
              <a:gd name="connsiteX2" fmla="*/ 129076 w 14875790"/>
              <a:gd name="connsiteY2" fmla="*/ 1523119 h 10716201"/>
              <a:gd name="connsiteX3" fmla="*/ 1537665 w 14875790"/>
              <a:gd name="connsiteY3" fmla="*/ 147969 h 10716201"/>
              <a:gd name="connsiteX4" fmla="*/ 6055057 w 14875790"/>
              <a:gd name="connsiteY4" fmla="*/ 155489 h 10716201"/>
              <a:gd name="connsiteX5" fmla="*/ 14812495 w 14875790"/>
              <a:gd name="connsiteY5" fmla="*/ 931360 h 10716201"/>
              <a:gd name="connsiteX6" fmla="*/ 14803449 w 14875790"/>
              <a:gd name="connsiteY6" fmla="*/ 4287935 h 10716201"/>
              <a:gd name="connsiteX7" fmla="*/ 14789212 w 14875790"/>
              <a:gd name="connsiteY7" fmla="*/ 9626626 h 10716201"/>
              <a:gd name="connsiteX8" fmla="*/ 11431312 w 14875790"/>
              <a:gd name="connsiteY8" fmla="*/ 10461006 h 10716201"/>
              <a:gd name="connsiteX9" fmla="*/ 2751769 w 14875790"/>
              <a:gd name="connsiteY9" fmla="*/ 10577120 h 10716201"/>
              <a:gd name="connsiteX10" fmla="*/ 389061 w 14875790"/>
              <a:gd name="connsiteY10" fmla="*/ 10403612 h 10716201"/>
              <a:gd name="connsiteX0" fmla="*/ 389061 w 14849737"/>
              <a:gd name="connsiteY0" fmla="*/ 10322914 h 10635503"/>
              <a:gd name="connsiteX1" fmla="*/ 93319 w 14849737"/>
              <a:gd name="connsiteY1" fmla="*/ 6967156 h 10635503"/>
              <a:gd name="connsiteX2" fmla="*/ 129076 w 14849737"/>
              <a:gd name="connsiteY2" fmla="*/ 1442421 h 10635503"/>
              <a:gd name="connsiteX3" fmla="*/ 1537665 w 14849737"/>
              <a:gd name="connsiteY3" fmla="*/ 67271 h 10635503"/>
              <a:gd name="connsiteX4" fmla="*/ 6055057 w 14849737"/>
              <a:gd name="connsiteY4" fmla="*/ 74791 h 10635503"/>
              <a:gd name="connsiteX5" fmla="*/ 14774857 w 14849737"/>
              <a:gd name="connsiteY5" fmla="*/ 1046411 h 10635503"/>
              <a:gd name="connsiteX6" fmla="*/ 14803449 w 14849737"/>
              <a:gd name="connsiteY6" fmla="*/ 4207237 h 10635503"/>
              <a:gd name="connsiteX7" fmla="*/ 14789212 w 14849737"/>
              <a:gd name="connsiteY7" fmla="*/ 9545928 h 10635503"/>
              <a:gd name="connsiteX8" fmla="*/ 11431312 w 14849737"/>
              <a:gd name="connsiteY8" fmla="*/ 10380308 h 10635503"/>
              <a:gd name="connsiteX9" fmla="*/ 2751769 w 14849737"/>
              <a:gd name="connsiteY9" fmla="*/ 10496422 h 10635503"/>
              <a:gd name="connsiteX10" fmla="*/ 389061 w 14849737"/>
              <a:gd name="connsiteY10" fmla="*/ 10322914 h 10635503"/>
              <a:gd name="connsiteX0" fmla="*/ 389061 w 14948926"/>
              <a:gd name="connsiteY0" fmla="*/ 10256507 h 10569096"/>
              <a:gd name="connsiteX1" fmla="*/ 93319 w 14948926"/>
              <a:gd name="connsiteY1" fmla="*/ 6900749 h 10569096"/>
              <a:gd name="connsiteX2" fmla="*/ 129076 w 14948926"/>
              <a:gd name="connsiteY2" fmla="*/ 1376014 h 10569096"/>
              <a:gd name="connsiteX3" fmla="*/ 1537665 w 14948926"/>
              <a:gd name="connsiteY3" fmla="*/ 864 h 10569096"/>
              <a:gd name="connsiteX4" fmla="*/ 6055057 w 14948926"/>
              <a:gd name="connsiteY4" fmla="*/ 8384 h 10569096"/>
              <a:gd name="connsiteX5" fmla="*/ 14774857 w 14948926"/>
              <a:gd name="connsiteY5" fmla="*/ 980004 h 10569096"/>
              <a:gd name="connsiteX6" fmla="*/ 14803449 w 14948926"/>
              <a:gd name="connsiteY6" fmla="*/ 4140830 h 10569096"/>
              <a:gd name="connsiteX7" fmla="*/ 14789212 w 14948926"/>
              <a:gd name="connsiteY7" fmla="*/ 9479521 h 10569096"/>
              <a:gd name="connsiteX8" fmla="*/ 11431312 w 14948926"/>
              <a:gd name="connsiteY8" fmla="*/ 10313901 h 10569096"/>
              <a:gd name="connsiteX9" fmla="*/ 2751769 w 14948926"/>
              <a:gd name="connsiteY9" fmla="*/ 10430015 h 10569096"/>
              <a:gd name="connsiteX10" fmla="*/ 389061 w 14948926"/>
              <a:gd name="connsiteY10" fmla="*/ 10256507 h 10569096"/>
              <a:gd name="connsiteX0" fmla="*/ 389061 w 14923051"/>
              <a:gd name="connsiteY0" fmla="*/ 10458526 h 10771115"/>
              <a:gd name="connsiteX1" fmla="*/ 93319 w 14923051"/>
              <a:gd name="connsiteY1" fmla="*/ 7102768 h 10771115"/>
              <a:gd name="connsiteX2" fmla="*/ 129076 w 14923051"/>
              <a:gd name="connsiteY2" fmla="*/ 1578033 h 10771115"/>
              <a:gd name="connsiteX3" fmla="*/ 1537665 w 14923051"/>
              <a:gd name="connsiteY3" fmla="*/ 202883 h 10771115"/>
              <a:gd name="connsiteX4" fmla="*/ 6055057 w 14923051"/>
              <a:gd name="connsiteY4" fmla="*/ 210403 h 10771115"/>
              <a:gd name="connsiteX5" fmla="*/ 14737218 w 14923051"/>
              <a:gd name="connsiteY5" fmla="*/ 594776 h 10771115"/>
              <a:gd name="connsiteX6" fmla="*/ 14803449 w 14923051"/>
              <a:gd name="connsiteY6" fmla="*/ 4342849 h 10771115"/>
              <a:gd name="connsiteX7" fmla="*/ 14789212 w 14923051"/>
              <a:gd name="connsiteY7" fmla="*/ 9681540 h 10771115"/>
              <a:gd name="connsiteX8" fmla="*/ 11431312 w 14923051"/>
              <a:gd name="connsiteY8" fmla="*/ 10515920 h 10771115"/>
              <a:gd name="connsiteX9" fmla="*/ 2751769 w 14923051"/>
              <a:gd name="connsiteY9" fmla="*/ 10632034 h 10771115"/>
              <a:gd name="connsiteX10" fmla="*/ 389061 w 14923051"/>
              <a:gd name="connsiteY10" fmla="*/ 10458526 h 10771115"/>
              <a:gd name="connsiteX0" fmla="*/ 389061 w 14847772"/>
              <a:gd name="connsiteY0" fmla="*/ 10354953 h 10667542"/>
              <a:gd name="connsiteX1" fmla="*/ 93319 w 14847772"/>
              <a:gd name="connsiteY1" fmla="*/ 6999195 h 10667542"/>
              <a:gd name="connsiteX2" fmla="*/ 129076 w 14847772"/>
              <a:gd name="connsiteY2" fmla="*/ 1474460 h 10667542"/>
              <a:gd name="connsiteX3" fmla="*/ 1537665 w 14847772"/>
              <a:gd name="connsiteY3" fmla="*/ 99310 h 10667542"/>
              <a:gd name="connsiteX4" fmla="*/ 6055057 w 14847772"/>
              <a:gd name="connsiteY4" fmla="*/ 106830 h 10667542"/>
              <a:gd name="connsiteX5" fmla="*/ 14605483 w 14847772"/>
              <a:gd name="connsiteY5" fmla="*/ 686952 h 10667542"/>
              <a:gd name="connsiteX6" fmla="*/ 14803449 w 14847772"/>
              <a:gd name="connsiteY6" fmla="*/ 4239276 h 10667542"/>
              <a:gd name="connsiteX7" fmla="*/ 14789212 w 14847772"/>
              <a:gd name="connsiteY7" fmla="*/ 9577967 h 10667542"/>
              <a:gd name="connsiteX8" fmla="*/ 11431312 w 14847772"/>
              <a:gd name="connsiteY8" fmla="*/ 10412347 h 10667542"/>
              <a:gd name="connsiteX9" fmla="*/ 2751769 w 14847772"/>
              <a:gd name="connsiteY9" fmla="*/ 10528461 h 10667542"/>
              <a:gd name="connsiteX10" fmla="*/ 389061 w 14847772"/>
              <a:gd name="connsiteY10" fmla="*/ 10354953 h 10667542"/>
              <a:gd name="connsiteX0" fmla="*/ 389061 w 14910704"/>
              <a:gd name="connsiteY0" fmla="*/ 10390812 h 10703401"/>
              <a:gd name="connsiteX1" fmla="*/ 93319 w 14910704"/>
              <a:gd name="connsiteY1" fmla="*/ 7035054 h 10703401"/>
              <a:gd name="connsiteX2" fmla="*/ 129076 w 14910704"/>
              <a:gd name="connsiteY2" fmla="*/ 1510319 h 10703401"/>
              <a:gd name="connsiteX3" fmla="*/ 1537665 w 14910704"/>
              <a:gd name="connsiteY3" fmla="*/ 135169 h 10703401"/>
              <a:gd name="connsiteX4" fmla="*/ 6055057 w 14910704"/>
              <a:gd name="connsiteY4" fmla="*/ 142689 h 10703401"/>
              <a:gd name="connsiteX5" fmla="*/ 14718398 w 14910704"/>
              <a:gd name="connsiteY5" fmla="*/ 649405 h 10703401"/>
              <a:gd name="connsiteX6" fmla="*/ 14803449 w 14910704"/>
              <a:gd name="connsiteY6" fmla="*/ 4275135 h 10703401"/>
              <a:gd name="connsiteX7" fmla="*/ 14789212 w 14910704"/>
              <a:gd name="connsiteY7" fmla="*/ 9613826 h 10703401"/>
              <a:gd name="connsiteX8" fmla="*/ 11431312 w 14910704"/>
              <a:gd name="connsiteY8" fmla="*/ 10448206 h 10703401"/>
              <a:gd name="connsiteX9" fmla="*/ 2751769 w 14910704"/>
              <a:gd name="connsiteY9" fmla="*/ 10564320 h 10703401"/>
              <a:gd name="connsiteX10" fmla="*/ 389061 w 14910704"/>
              <a:gd name="connsiteY10" fmla="*/ 10390812 h 10703401"/>
              <a:gd name="connsiteX0" fmla="*/ 389061 w 15017593"/>
              <a:gd name="connsiteY0" fmla="*/ 10328274 h 10640863"/>
              <a:gd name="connsiteX1" fmla="*/ 93319 w 15017593"/>
              <a:gd name="connsiteY1" fmla="*/ 6972516 h 10640863"/>
              <a:gd name="connsiteX2" fmla="*/ 129076 w 15017593"/>
              <a:gd name="connsiteY2" fmla="*/ 1447781 h 10640863"/>
              <a:gd name="connsiteX3" fmla="*/ 1537665 w 15017593"/>
              <a:gd name="connsiteY3" fmla="*/ 72631 h 10640863"/>
              <a:gd name="connsiteX4" fmla="*/ 6055057 w 15017593"/>
              <a:gd name="connsiteY4" fmla="*/ 80151 h 10640863"/>
              <a:gd name="connsiteX5" fmla="*/ 14718398 w 15017593"/>
              <a:gd name="connsiteY5" fmla="*/ 586867 h 10640863"/>
              <a:gd name="connsiteX6" fmla="*/ 14803449 w 15017593"/>
              <a:gd name="connsiteY6" fmla="*/ 4212597 h 10640863"/>
              <a:gd name="connsiteX7" fmla="*/ 14789212 w 15017593"/>
              <a:gd name="connsiteY7" fmla="*/ 9551288 h 10640863"/>
              <a:gd name="connsiteX8" fmla="*/ 11431312 w 15017593"/>
              <a:gd name="connsiteY8" fmla="*/ 10385668 h 10640863"/>
              <a:gd name="connsiteX9" fmla="*/ 2751769 w 15017593"/>
              <a:gd name="connsiteY9" fmla="*/ 10501782 h 10640863"/>
              <a:gd name="connsiteX10" fmla="*/ 389061 w 15017593"/>
              <a:gd name="connsiteY10" fmla="*/ 10328274 h 10640863"/>
              <a:gd name="connsiteX0" fmla="*/ 389061 w 14857245"/>
              <a:gd name="connsiteY0" fmla="*/ 10388957 h 10701546"/>
              <a:gd name="connsiteX1" fmla="*/ 93319 w 14857245"/>
              <a:gd name="connsiteY1" fmla="*/ 7033199 h 10701546"/>
              <a:gd name="connsiteX2" fmla="*/ 129076 w 14857245"/>
              <a:gd name="connsiteY2" fmla="*/ 1508464 h 10701546"/>
              <a:gd name="connsiteX3" fmla="*/ 1537665 w 14857245"/>
              <a:gd name="connsiteY3" fmla="*/ 133314 h 10701546"/>
              <a:gd name="connsiteX4" fmla="*/ 6055057 w 14857245"/>
              <a:gd name="connsiteY4" fmla="*/ 140834 h 10701546"/>
              <a:gd name="connsiteX5" fmla="*/ 14436110 w 14857245"/>
              <a:gd name="connsiteY5" fmla="*/ 525206 h 10701546"/>
              <a:gd name="connsiteX6" fmla="*/ 14803449 w 14857245"/>
              <a:gd name="connsiteY6" fmla="*/ 4273280 h 10701546"/>
              <a:gd name="connsiteX7" fmla="*/ 14789212 w 14857245"/>
              <a:gd name="connsiteY7" fmla="*/ 9611971 h 10701546"/>
              <a:gd name="connsiteX8" fmla="*/ 11431312 w 14857245"/>
              <a:gd name="connsiteY8" fmla="*/ 10446351 h 10701546"/>
              <a:gd name="connsiteX9" fmla="*/ 2751769 w 14857245"/>
              <a:gd name="connsiteY9" fmla="*/ 10562465 h 10701546"/>
              <a:gd name="connsiteX10" fmla="*/ 389061 w 14857245"/>
              <a:gd name="connsiteY10" fmla="*/ 10388957 h 10701546"/>
              <a:gd name="connsiteX0" fmla="*/ 389061 w 14933184"/>
              <a:gd name="connsiteY0" fmla="*/ 10388957 h 10701546"/>
              <a:gd name="connsiteX1" fmla="*/ 93319 w 14933184"/>
              <a:gd name="connsiteY1" fmla="*/ 7033199 h 10701546"/>
              <a:gd name="connsiteX2" fmla="*/ 129076 w 14933184"/>
              <a:gd name="connsiteY2" fmla="*/ 1508464 h 10701546"/>
              <a:gd name="connsiteX3" fmla="*/ 1537665 w 14933184"/>
              <a:gd name="connsiteY3" fmla="*/ 133314 h 10701546"/>
              <a:gd name="connsiteX4" fmla="*/ 6055057 w 14933184"/>
              <a:gd name="connsiteY4" fmla="*/ 140834 h 10701546"/>
              <a:gd name="connsiteX5" fmla="*/ 14586664 w 14933184"/>
              <a:gd name="connsiteY5" fmla="*/ 525207 h 10701546"/>
              <a:gd name="connsiteX6" fmla="*/ 14803449 w 14933184"/>
              <a:gd name="connsiteY6" fmla="*/ 4273280 h 10701546"/>
              <a:gd name="connsiteX7" fmla="*/ 14789212 w 14933184"/>
              <a:gd name="connsiteY7" fmla="*/ 9611971 h 10701546"/>
              <a:gd name="connsiteX8" fmla="*/ 11431312 w 14933184"/>
              <a:gd name="connsiteY8" fmla="*/ 10446351 h 10701546"/>
              <a:gd name="connsiteX9" fmla="*/ 2751769 w 14933184"/>
              <a:gd name="connsiteY9" fmla="*/ 10562465 h 10701546"/>
              <a:gd name="connsiteX10" fmla="*/ 389061 w 14933184"/>
              <a:gd name="connsiteY10" fmla="*/ 10388957 h 10701546"/>
              <a:gd name="connsiteX0" fmla="*/ 389061 w 14944391"/>
              <a:gd name="connsiteY0" fmla="*/ 10298679 h 10611268"/>
              <a:gd name="connsiteX1" fmla="*/ 93319 w 14944391"/>
              <a:gd name="connsiteY1" fmla="*/ 6942921 h 10611268"/>
              <a:gd name="connsiteX2" fmla="*/ 129076 w 14944391"/>
              <a:gd name="connsiteY2" fmla="*/ 1418186 h 10611268"/>
              <a:gd name="connsiteX3" fmla="*/ 1537665 w 14944391"/>
              <a:gd name="connsiteY3" fmla="*/ 43036 h 10611268"/>
              <a:gd name="connsiteX4" fmla="*/ 6055057 w 14944391"/>
              <a:gd name="connsiteY4" fmla="*/ 50556 h 10611268"/>
              <a:gd name="connsiteX5" fmla="*/ 14605483 w 14944391"/>
              <a:gd name="connsiteY5" fmla="*/ 630678 h 10611268"/>
              <a:gd name="connsiteX6" fmla="*/ 14803449 w 14944391"/>
              <a:gd name="connsiteY6" fmla="*/ 4183002 h 10611268"/>
              <a:gd name="connsiteX7" fmla="*/ 14789212 w 14944391"/>
              <a:gd name="connsiteY7" fmla="*/ 9521693 h 10611268"/>
              <a:gd name="connsiteX8" fmla="*/ 11431312 w 14944391"/>
              <a:gd name="connsiteY8" fmla="*/ 10356073 h 10611268"/>
              <a:gd name="connsiteX9" fmla="*/ 2751769 w 14944391"/>
              <a:gd name="connsiteY9" fmla="*/ 10472187 h 10611268"/>
              <a:gd name="connsiteX10" fmla="*/ 389061 w 14944391"/>
              <a:gd name="connsiteY10" fmla="*/ 10298679 h 10611268"/>
              <a:gd name="connsiteX0" fmla="*/ 389061 w 16255698"/>
              <a:gd name="connsiteY0" fmla="*/ 10269779 h 10582368"/>
              <a:gd name="connsiteX1" fmla="*/ 93319 w 16255698"/>
              <a:gd name="connsiteY1" fmla="*/ 6914021 h 10582368"/>
              <a:gd name="connsiteX2" fmla="*/ 129076 w 16255698"/>
              <a:gd name="connsiteY2" fmla="*/ 1389286 h 10582368"/>
              <a:gd name="connsiteX3" fmla="*/ 1537665 w 16255698"/>
              <a:gd name="connsiteY3" fmla="*/ 14136 h 10582368"/>
              <a:gd name="connsiteX4" fmla="*/ 6055057 w 16255698"/>
              <a:gd name="connsiteY4" fmla="*/ 21656 h 10582368"/>
              <a:gd name="connsiteX5" fmla="*/ 14605483 w 16255698"/>
              <a:gd name="connsiteY5" fmla="*/ 601778 h 10582368"/>
              <a:gd name="connsiteX6" fmla="*/ 16252532 w 16255698"/>
              <a:gd name="connsiteY6" fmla="*/ 4667945 h 10582368"/>
              <a:gd name="connsiteX7" fmla="*/ 14789212 w 16255698"/>
              <a:gd name="connsiteY7" fmla="*/ 9492793 h 10582368"/>
              <a:gd name="connsiteX8" fmla="*/ 11431312 w 16255698"/>
              <a:gd name="connsiteY8" fmla="*/ 10327173 h 10582368"/>
              <a:gd name="connsiteX9" fmla="*/ 2751769 w 16255698"/>
              <a:gd name="connsiteY9" fmla="*/ 10443287 h 10582368"/>
              <a:gd name="connsiteX10" fmla="*/ 389061 w 16255698"/>
              <a:gd name="connsiteY10" fmla="*/ 10269779 h 10582368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4789212 w 16255698"/>
              <a:gd name="connsiteY7" fmla="*/ 9492791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5033863 w 16255698"/>
              <a:gd name="connsiteY7" fmla="*/ 10104508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361630"/>
              <a:gd name="connsiteY0" fmla="*/ 10269777 h 10582366"/>
              <a:gd name="connsiteX1" fmla="*/ 93319 w 16361630"/>
              <a:gd name="connsiteY1" fmla="*/ 6914019 h 10582366"/>
              <a:gd name="connsiteX2" fmla="*/ 129076 w 16361630"/>
              <a:gd name="connsiteY2" fmla="*/ 1389284 h 10582366"/>
              <a:gd name="connsiteX3" fmla="*/ 1537665 w 16361630"/>
              <a:gd name="connsiteY3" fmla="*/ 14134 h 10582366"/>
              <a:gd name="connsiteX4" fmla="*/ 6055057 w 16361630"/>
              <a:gd name="connsiteY4" fmla="*/ 21654 h 10582366"/>
              <a:gd name="connsiteX5" fmla="*/ 14605483 w 16361630"/>
              <a:gd name="connsiteY5" fmla="*/ 601776 h 10582366"/>
              <a:gd name="connsiteX6" fmla="*/ 16252532 w 16361630"/>
              <a:gd name="connsiteY6" fmla="*/ 4667943 h 10582366"/>
              <a:gd name="connsiteX7" fmla="*/ 15636079 w 16361630"/>
              <a:gd name="connsiteY7" fmla="*/ 10128976 h 10582366"/>
              <a:gd name="connsiteX8" fmla="*/ 11431312 w 16361630"/>
              <a:gd name="connsiteY8" fmla="*/ 10327171 h 10582366"/>
              <a:gd name="connsiteX9" fmla="*/ 2751769 w 16361630"/>
              <a:gd name="connsiteY9" fmla="*/ 10443285 h 10582366"/>
              <a:gd name="connsiteX10" fmla="*/ 389061 w 16361630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05483 w 16361631"/>
              <a:gd name="connsiteY5" fmla="*/ 588507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148069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270413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769816 w 16361631"/>
              <a:gd name="connsiteY5" fmla="*/ 25728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07825 w 16280395"/>
              <a:gd name="connsiteY0" fmla="*/ 10256508 h 10569097"/>
              <a:gd name="connsiteX1" fmla="*/ 12083 w 16280395"/>
              <a:gd name="connsiteY1" fmla="*/ 6900750 h 10569097"/>
              <a:gd name="connsiteX2" fmla="*/ 47840 w 16280395"/>
              <a:gd name="connsiteY2" fmla="*/ 1376015 h 10569097"/>
              <a:gd name="connsiteX3" fmla="*/ 1456429 w 16280395"/>
              <a:gd name="connsiteY3" fmla="*/ 865 h 10569097"/>
              <a:gd name="connsiteX4" fmla="*/ 5973821 w 16280395"/>
              <a:gd name="connsiteY4" fmla="*/ 8385 h 10569097"/>
              <a:gd name="connsiteX5" fmla="*/ 14688580 w 16280395"/>
              <a:gd name="connsiteY5" fmla="*/ 25728 h 10569097"/>
              <a:gd name="connsiteX6" fmla="*/ 16171296 w 16280395"/>
              <a:gd name="connsiteY6" fmla="*/ 4654674 h 10569097"/>
              <a:gd name="connsiteX7" fmla="*/ 15554843 w 16280395"/>
              <a:gd name="connsiteY7" fmla="*/ 10115707 h 10569097"/>
              <a:gd name="connsiteX8" fmla="*/ 11350076 w 16280395"/>
              <a:gd name="connsiteY8" fmla="*/ 10313902 h 10569097"/>
              <a:gd name="connsiteX9" fmla="*/ 2670533 w 16280395"/>
              <a:gd name="connsiteY9" fmla="*/ 10430016 h 10569097"/>
              <a:gd name="connsiteX10" fmla="*/ 307825 w 16280395"/>
              <a:gd name="connsiteY10" fmla="*/ 10256508 h 10569097"/>
              <a:gd name="connsiteX0" fmla="*/ 447268 w 16419838"/>
              <a:gd name="connsiteY0" fmla="*/ 10256508 h 10569097"/>
              <a:gd name="connsiteX1" fmla="*/ 151526 w 16419838"/>
              <a:gd name="connsiteY1" fmla="*/ 6900750 h 10569097"/>
              <a:gd name="connsiteX2" fmla="*/ 194 w 16419838"/>
              <a:gd name="connsiteY2" fmla="*/ 1376015 h 10569097"/>
              <a:gd name="connsiteX3" fmla="*/ 1595872 w 16419838"/>
              <a:gd name="connsiteY3" fmla="*/ 865 h 10569097"/>
              <a:gd name="connsiteX4" fmla="*/ 6113264 w 16419838"/>
              <a:gd name="connsiteY4" fmla="*/ 8385 h 10569097"/>
              <a:gd name="connsiteX5" fmla="*/ 14828023 w 16419838"/>
              <a:gd name="connsiteY5" fmla="*/ 25728 h 10569097"/>
              <a:gd name="connsiteX6" fmla="*/ 16310739 w 16419838"/>
              <a:gd name="connsiteY6" fmla="*/ 4654674 h 10569097"/>
              <a:gd name="connsiteX7" fmla="*/ 15694286 w 16419838"/>
              <a:gd name="connsiteY7" fmla="*/ 10115707 h 10569097"/>
              <a:gd name="connsiteX8" fmla="*/ 11489519 w 16419838"/>
              <a:gd name="connsiteY8" fmla="*/ 10313902 h 10569097"/>
              <a:gd name="connsiteX9" fmla="*/ 2809976 w 16419838"/>
              <a:gd name="connsiteY9" fmla="*/ 10430016 h 10569097"/>
              <a:gd name="connsiteX10" fmla="*/ 447268 w 16419838"/>
              <a:gd name="connsiteY10" fmla="*/ 10256508 h 10569097"/>
              <a:gd name="connsiteX0" fmla="*/ 447268 w 16642435"/>
              <a:gd name="connsiteY0" fmla="*/ 10256508 h 10569097"/>
              <a:gd name="connsiteX1" fmla="*/ 151526 w 16642435"/>
              <a:gd name="connsiteY1" fmla="*/ 6900750 h 10569097"/>
              <a:gd name="connsiteX2" fmla="*/ 194 w 16642435"/>
              <a:gd name="connsiteY2" fmla="*/ 1376015 h 10569097"/>
              <a:gd name="connsiteX3" fmla="*/ 1595872 w 16642435"/>
              <a:gd name="connsiteY3" fmla="*/ 865 h 10569097"/>
              <a:gd name="connsiteX4" fmla="*/ 6113264 w 16642435"/>
              <a:gd name="connsiteY4" fmla="*/ 8385 h 10569097"/>
              <a:gd name="connsiteX5" fmla="*/ 14828023 w 16642435"/>
              <a:gd name="connsiteY5" fmla="*/ 25728 h 10569097"/>
              <a:gd name="connsiteX6" fmla="*/ 16310739 w 16642435"/>
              <a:gd name="connsiteY6" fmla="*/ 4654674 h 10569097"/>
              <a:gd name="connsiteX7" fmla="*/ 16089252 w 16642435"/>
              <a:gd name="connsiteY7" fmla="*/ 10164645 h 10569097"/>
              <a:gd name="connsiteX8" fmla="*/ 11489519 w 16642435"/>
              <a:gd name="connsiteY8" fmla="*/ 10313902 h 10569097"/>
              <a:gd name="connsiteX9" fmla="*/ 2809976 w 16642435"/>
              <a:gd name="connsiteY9" fmla="*/ 10430016 h 10569097"/>
              <a:gd name="connsiteX10" fmla="*/ 447268 w 16642435"/>
              <a:gd name="connsiteY10" fmla="*/ 10256508 h 10569097"/>
              <a:gd name="connsiteX0" fmla="*/ 447268 w 16396839"/>
              <a:gd name="connsiteY0" fmla="*/ 10256508 h 10569097"/>
              <a:gd name="connsiteX1" fmla="*/ 151526 w 16396839"/>
              <a:gd name="connsiteY1" fmla="*/ 6900750 h 10569097"/>
              <a:gd name="connsiteX2" fmla="*/ 194 w 16396839"/>
              <a:gd name="connsiteY2" fmla="*/ 1376015 h 10569097"/>
              <a:gd name="connsiteX3" fmla="*/ 1595872 w 16396839"/>
              <a:gd name="connsiteY3" fmla="*/ 865 h 10569097"/>
              <a:gd name="connsiteX4" fmla="*/ 6113264 w 16396839"/>
              <a:gd name="connsiteY4" fmla="*/ 8385 h 10569097"/>
              <a:gd name="connsiteX5" fmla="*/ 14828023 w 16396839"/>
              <a:gd name="connsiteY5" fmla="*/ 25728 h 10569097"/>
              <a:gd name="connsiteX6" fmla="*/ 16310739 w 16396839"/>
              <a:gd name="connsiteY6" fmla="*/ 4654674 h 10569097"/>
              <a:gd name="connsiteX7" fmla="*/ 16089252 w 16396839"/>
              <a:gd name="connsiteY7" fmla="*/ 10164645 h 10569097"/>
              <a:gd name="connsiteX8" fmla="*/ 11489519 w 16396839"/>
              <a:gd name="connsiteY8" fmla="*/ 10313902 h 10569097"/>
              <a:gd name="connsiteX9" fmla="*/ 2809976 w 16396839"/>
              <a:gd name="connsiteY9" fmla="*/ 10430016 h 10569097"/>
              <a:gd name="connsiteX10" fmla="*/ 447268 w 16396839"/>
              <a:gd name="connsiteY10" fmla="*/ 10256508 h 10569097"/>
              <a:gd name="connsiteX0" fmla="*/ 280968 w 16396839"/>
              <a:gd name="connsiteY0" fmla="*/ 10134165 h 10518522"/>
              <a:gd name="connsiteX1" fmla="*/ 151526 w 16396839"/>
              <a:gd name="connsiteY1" fmla="*/ 6900750 h 10518522"/>
              <a:gd name="connsiteX2" fmla="*/ 194 w 16396839"/>
              <a:gd name="connsiteY2" fmla="*/ 1376015 h 10518522"/>
              <a:gd name="connsiteX3" fmla="*/ 1595872 w 16396839"/>
              <a:gd name="connsiteY3" fmla="*/ 865 h 10518522"/>
              <a:gd name="connsiteX4" fmla="*/ 6113264 w 16396839"/>
              <a:gd name="connsiteY4" fmla="*/ 8385 h 10518522"/>
              <a:gd name="connsiteX5" fmla="*/ 14828023 w 16396839"/>
              <a:gd name="connsiteY5" fmla="*/ 25728 h 10518522"/>
              <a:gd name="connsiteX6" fmla="*/ 16310739 w 16396839"/>
              <a:gd name="connsiteY6" fmla="*/ 4654674 h 10518522"/>
              <a:gd name="connsiteX7" fmla="*/ 16089252 w 16396839"/>
              <a:gd name="connsiteY7" fmla="*/ 10164645 h 10518522"/>
              <a:gd name="connsiteX8" fmla="*/ 11489519 w 16396839"/>
              <a:gd name="connsiteY8" fmla="*/ 10313902 h 10518522"/>
              <a:gd name="connsiteX9" fmla="*/ 2809976 w 16396839"/>
              <a:gd name="connsiteY9" fmla="*/ 10430016 h 10518522"/>
              <a:gd name="connsiteX10" fmla="*/ 280968 w 16396839"/>
              <a:gd name="connsiteY10" fmla="*/ 10134165 h 10518522"/>
              <a:gd name="connsiteX0" fmla="*/ 280968 w 16394427"/>
              <a:gd name="connsiteY0" fmla="*/ 10134165 h 10518522"/>
              <a:gd name="connsiteX1" fmla="*/ 151526 w 16394427"/>
              <a:gd name="connsiteY1" fmla="*/ 6900750 h 10518522"/>
              <a:gd name="connsiteX2" fmla="*/ 194 w 16394427"/>
              <a:gd name="connsiteY2" fmla="*/ 1376015 h 10518522"/>
              <a:gd name="connsiteX3" fmla="*/ 1595872 w 16394427"/>
              <a:gd name="connsiteY3" fmla="*/ 865 h 10518522"/>
              <a:gd name="connsiteX4" fmla="*/ 6113264 w 16394427"/>
              <a:gd name="connsiteY4" fmla="*/ 8385 h 10518522"/>
              <a:gd name="connsiteX5" fmla="*/ 14828023 w 16394427"/>
              <a:gd name="connsiteY5" fmla="*/ 25728 h 10518522"/>
              <a:gd name="connsiteX6" fmla="*/ 16310739 w 16394427"/>
              <a:gd name="connsiteY6" fmla="*/ 4654674 h 10518522"/>
              <a:gd name="connsiteX7" fmla="*/ 15964526 w 16394427"/>
              <a:gd name="connsiteY7" fmla="*/ 10189113 h 10518522"/>
              <a:gd name="connsiteX8" fmla="*/ 11489519 w 16394427"/>
              <a:gd name="connsiteY8" fmla="*/ 10313902 h 10518522"/>
              <a:gd name="connsiteX9" fmla="*/ 2809976 w 16394427"/>
              <a:gd name="connsiteY9" fmla="*/ 10430016 h 10518522"/>
              <a:gd name="connsiteX10" fmla="*/ 280968 w 16394427"/>
              <a:gd name="connsiteY10" fmla="*/ 10134165 h 1051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394427" h="10518522">
                <a:moveTo>
                  <a:pt x="280968" y="10134165"/>
                </a:moveTo>
                <a:cubicBezTo>
                  <a:pt x="-162107" y="9545954"/>
                  <a:pt x="198322" y="8360442"/>
                  <a:pt x="151526" y="6900750"/>
                </a:cubicBezTo>
                <a:cubicBezTo>
                  <a:pt x="104730" y="5441058"/>
                  <a:pt x="8923" y="2525997"/>
                  <a:pt x="194" y="1376015"/>
                </a:cubicBezTo>
                <a:cubicBezTo>
                  <a:pt x="-8535" y="226033"/>
                  <a:pt x="272550" y="-16684"/>
                  <a:pt x="1595872" y="865"/>
                </a:cubicBezTo>
                <a:cubicBezTo>
                  <a:pt x="2690336" y="167193"/>
                  <a:pt x="4857564" y="8320"/>
                  <a:pt x="6113264" y="8385"/>
                </a:cubicBezTo>
                <a:lnTo>
                  <a:pt x="14828023" y="25728"/>
                </a:lnTo>
                <a:cubicBezTo>
                  <a:pt x="16866348" y="17113"/>
                  <a:pt x="16343499" y="579770"/>
                  <a:pt x="16310739" y="4654674"/>
                </a:cubicBezTo>
                <a:cubicBezTo>
                  <a:pt x="16331126" y="5744396"/>
                  <a:pt x="16468297" y="9735283"/>
                  <a:pt x="15964526" y="10189113"/>
                </a:cubicBezTo>
                <a:cubicBezTo>
                  <a:pt x="15460755" y="10642943"/>
                  <a:pt x="13554176" y="10275802"/>
                  <a:pt x="11489519" y="10313902"/>
                </a:cubicBezTo>
                <a:cubicBezTo>
                  <a:pt x="9653462" y="10669502"/>
                  <a:pt x="4678068" y="10459972"/>
                  <a:pt x="2809976" y="10430016"/>
                </a:cubicBezTo>
                <a:cubicBezTo>
                  <a:pt x="941884" y="10400060"/>
                  <a:pt x="724043" y="10722376"/>
                  <a:pt x="280968" y="1013416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2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标题占位符 1">
            <a:extLst>
              <a:ext uri="{FF2B5EF4-FFF2-40B4-BE49-F238E27FC236}">
                <a16:creationId xmlns:a16="http://schemas.microsoft.com/office/drawing/2014/main" id="{BACFCAED-DFC1-AA30-ECB9-B300A4530206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9CF15D8B-E55F-8A4E-C20D-305A99F8D471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id="{04A2880A-59AF-E7BE-302F-2B23E406A88C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6BAB08-D03A-4FEF-8092-001CB785BBAB}" type="datetimeFigureOut">
              <a:rPr lang="zh-CN" altLang="en-US" smtClean="0"/>
              <a:pPr/>
              <a:t>2026/4/28</a:t>
            </a:fld>
            <a:endParaRPr lang="zh-CN" altLang="en-US"/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EF6994A6-22B1-24EB-5DE2-21E65D6147CB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C658D5-E96C-29FE-9A70-026521FF84F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44756"/>
            <a:ext cx="12192000" cy="6768487"/>
          </a:xfrm>
          <a:prstGeom prst="rect">
            <a:avLst/>
          </a:prstGeom>
        </p:spPr>
      </p:pic>
      <p:sp>
        <p:nvSpPr>
          <p:cNvPr id="12" name="Rectangle: Rounded Corners 21">
            <a:extLst>
              <a:ext uri="{FF2B5EF4-FFF2-40B4-BE49-F238E27FC236}">
                <a16:creationId xmlns:a16="http://schemas.microsoft.com/office/drawing/2014/main" id="{23B7C37B-FC5B-E00F-88EF-A050794D00AC}"/>
              </a:ext>
            </a:extLst>
          </p:cNvPr>
          <p:cNvSpPr/>
          <p:nvPr userDrawn="1"/>
        </p:nvSpPr>
        <p:spPr>
          <a:xfrm>
            <a:off x="256673" y="212485"/>
            <a:ext cx="11689047" cy="6517499"/>
          </a:xfrm>
          <a:prstGeom prst="roundRect">
            <a:avLst>
              <a:gd name="adj" fmla="val 6997"/>
            </a:avLst>
          </a:prstGeom>
          <a:solidFill>
            <a:schemeClr val="bg1">
              <a:alpha val="91000"/>
            </a:schemeClr>
          </a:solidFill>
          <a:ln w="762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5998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5.svg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9.png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8.png"/><Relationship Id="rId11" Type="http://schemas.openxmlformats.org/officeDocument/2006/relationships/image" Target="../media/image44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slide" Target="slide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6" Type="http://schemas.openxmlformats.org/officeDocument/2006/relationships/slide" Target="slide5.xml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9.pn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slide" Target="slide3.xml"/><Relationship Id="rId5" Type="http://schemas.openxmlformats.org/officeDocument/2006/relationships/image" Target="../media/image37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slide" Target="slide3.xml"/><Relationship Id="rId5" Type="http://schemas.openxmlformats.org/officeDocument/2006/relationships/image" Target="../media/image37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6" Type="http://schemas.openxmlformats.org/officeDocument/2006/relationships/slide" Target="slide3.xml"/><Relationship Id="rId5" Type="http://schemas.openxmlformats.org/officeDocument/2006/relationships/image" Target="../media/image37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6" Type="http://schemas.openxmlformats.org/officeDocument/2006/relationships/slide" Target="slide3.xml"/><Relationship Id="rId5" Type="http://schemas.openxmlformats.org/officeDocument/2006/relationships/image" Target="../media/image37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4" name="Picture 3" descr="A close up of a text&#10;&#10;AI-generated content may be incorrect.">
            <a:extLst>
              <a:ext uri="{FF2B5EF4-FFF2-40B4-BE49-F238E27FC236}">
                <a16:creationId xmlns:a16="http://schemas.microsoft.com/office/drawing/2014/main" id="{9F1B4701-A746-3AB4-5D84-8B9B9938CF5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647" y="2505315"/>
            <a:ext cx="6656548" cy="231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gọn lửa Ô-lim-pích (5)">
            <a:hlinkClick r:id="" action="ppaction://media"/>
            <a:extLst>
              <a:ext uri="{FF2B5EF4-FFF2-40B4-BE49-F238E27FC236}">
                <a16:creationId xmlns:a16="http://schemas.microsoft.com/office/drawing/2014/main" id="{9ED9F3C2-BA5E-9E24-DAF5-9FF8289E66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7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C988C-92D0-06E6-086D-0B6B59475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ED82931B-0C9D-9EFF-FC69-DDB4B070D996}"/>
              </a:ext>
            </a:extLst>
          </p:cNvPr>
          <p:cNvGrpSpPr/>
          <p:nvPr/>
        </p:nvGrpSpPr>
        <p:grpSpPr>
          <a:xfrm>
            <a:off x="64168" y="300056"/>
            <a:ext cx="12081744" cy="5805586"/>
            <a:chOff x="280250" y="8472"/>
            <a:chExt cx="9484836" cy="4354189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B29BA67-7EE5-D96D-BB28-3B7C18E7E49B}"/>
                </a:ext>
              </a:extLst>
            </p:cNvPr>
            <p:cNvSpPr txBox="1"/>
            <p:nvPr/>
          </p:nvSpPr>
          <p:spPr>
            <a:xfrm>
              <a:off x="280250" y="8472"/>
              <a:ext cx="9459649" cy="523124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algn="ctr" defTabSz="1218516"/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Hoa</a:t>
              </a:r>
              <a:r>
                <a:rPr lang="en-US" sz="3733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phượng</a:t>
              </a:r>
              <a:endPara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51FBE4A-3E9D-7D47-704E-26A9751A9FD5}"/>
                </a:ext>
              </a:extLst>
            </p:cNvPr>
            <p:cNvGrpSpPr/>
            <p:nvPr/>
          </p:nvGrpSpPr>
          <p:grpSpPr>
            <a:xfrm>
              <a:off x="683256" y="531230"/>
              <a:ext cx="9081830" cy="3831431"/>
              <a:chOff x="683256" y="531230"/>
              <a:chExt cx="9081830" cy="3831431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6DCC4AC-B235-45B4-2509-4243F8D1B5B4}"/>
                  </a:ext>
                </a:extLst>
              </p:cNvPr>
              <p:cNvSpPr txBox="1"/>
              <p:nvPr/>
            </p:nvSpPr>
            <p:spPr>
              <a:xfrm>
                <a:off x="683256" y="531230"/>
                <a:ext cx="4495801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Hôm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qua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còn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lấm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tấm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Chen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lẫn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màu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lá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xanh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Sáng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nay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thẫm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rực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cháy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trên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cành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B4A6AEA-8E44-804F-561F-CD9335B809FB}"/>
                  </a:ext>
                </a:extLst>
              </p:cNvPr>
              <p:cNvSpPr txBox="1"/>
              <p:nvPr/>
            </p:nvSpPr>
            <p:spPr>
              <a:xfrm>
                <a:off x="5456756" y="531230"/>
                <a:ext cx="4289938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đêm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qua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không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ngủ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Chị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gió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quạt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cho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cây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?</a:t>
                </a:r>
              </a:p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mặt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trời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ủ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Cho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hôm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nay?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5B7EDA6-15B4-7F7C-6481-9ED238499A6B}"/>
                  </a:ext>
                </a:extLst>
              </p:cNvPr>
              <p:cNvSpPr txBox="1"/>
              <p:nvPr/>
            </p:nvSpPr>
            <p:spPr>
              <a:xfrm>
                <a:off x="683257" y="2547020"/>
                <a:ext cx="4495798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marL="609585" indent="-609585" algn="just" defTabSz="1218516">
                  <a:buFontTx/>
                  <a:buChar char="-"/>
                </a:pP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ơi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! Sao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nhanh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!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Phượng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nở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nghìn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mắt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,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Cả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dãy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phố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nhà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mình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,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Một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trời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phượng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đỏ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6B8422B-7E18-E751-9170-F25CB3C1C47F}"/>
                  </a:ext>
                </a:extLst>
              </p:cNvPr>
              <p:cNvSpPr txBox="1"/>
              <p:nvPr/>
            </p:nvSpPr>
            <p:spPr>
              <a:xfrm>
                <a:off x="6658204" y="2501833"/>
                <a:ext cx="3106882" cy="523124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ctr" defTabSz="1218516"/>
                <a:r>
                  <a:rPr lang="vi-VN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(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Lê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Huy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Hoà</a:t>
                </a:r>
                <a:r>
                  <a:rPr lang="vi-VN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)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</p:grpSp>
      <p:grpSp>
        <p:nvGrpSpPr>
          <p:cNvPr id="38" name="Group 5">
            <a:extLst>
              <a:ext uri="{FF2B5EF4-FFF2-40B4-BE49-F238E27FC236}">
                <a16:creationId xmlns:a16="http://schemas.microsoft.com/office/drawing/2014/main" id="{5EFDB26C-1517-90C7-AE24-A7FE9FFFBB68}"/>
              </a:ext>
            </a:extLst>
          </p:cNvPr>
          <p:cNvGrpSpPr>
            <a:grpSpLocks/>
          </p:cNvGrpSpPr>
          <p:nvPr/>
        </p:nvGrpSpPr>
        <p:grpSpPr bwMode="auto">
          <a:xfrm>
            <a:off x="141823" y="139700"/>
            <a:ext cx="11914716" cy="812800"/>
            <a:chOff x="117764" y="105122"/>
            <a:chExt cx="8936182" cy="60960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6B124A0-E8D3-E1BF-1CBF-3E3DB13324C6}"/>
                </a:ext>
              </a:extLst>
            </p:cNvPr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40" name="TextBox 2">
              <a:extLst>
                <a:ext uri="{FF2B5EF4-FFF2-40B4-BE49-F238E27FC236}">
                  <a16:creationId xmlns:a16="http://schemas.microsoft.com/office/drawing/2014/main" id="{D6DCD241-3EEE-E692-99D1-30306A5551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8516" eaLnBrk="1" hangingPunct="1"/>
              <a:r>
                <a:rPr lang="en-US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sp>
        <p:nvSpPr>
          <p:cNvPr id="41" name="Cloud 40">
            <a:extLst>
              <a:ext uri="{FF2B5EF4-FFF2-40B4-BE49-F238E27FC236}">
                <a16:creationId xmlns:a16="http://schemas.microsoft.com/office/drawing/2014/main" id="{CADA156A-5605-CB9F-E631-0DD636BF5618}"/>
              </a:ext>
            </a:extLst>
          </p:cNvPr>
          <p:cNvSpPr/>
          <p:nvPr/>
        </p:nvSpPr>
        <p:spPr>
          <a:xfrm>
            <a:off x="9438104" y="108225"/>
            <a:ext cx="2641600" cy="885175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004">
              <a:defRPr/>
            </a:pPr>
            <a:r>
              <a:rPr lang="vi-VN" sz="2667" b="1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ĐỌC MẪU</a:t>
            </a:r>
            <a:endParaRPr lang="en-US" sz="2667" b="1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383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4168" y="300056"/>
            <a:ext cx="12081744" cy="5805586"/>
            <a:chOff x="280250" y="8472"/>
            <a:chExt cx="9484836" cy="4354189"/>
          </a:xfrm>
        </p:grpSpPr>
        <p:sp>
          <p:nvSpPr>
            <p:cNvPr id="4" name="TextBox 3"/>
            <p:cNvSpPr txBox="1"/>
            <p:nvPr/>
          </p:nvSpPr>
          <p:spPr>
            <a:xfrm>
              <a:off x="280250" y="8472"/>
              <a:ext cx="9459649" cy="523124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algn="ctr" defTabSz="1218516"/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Hoa</a:t>
              </a:r>
              <a:r>
                <a:rPr lang="en-US" sz="3733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phượng</a:t>
              </a:r>
              <a:endPara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83256" y="531230"/>
              <a:ext cx="9081830" cy="3831431"/>
              <a:chOff x="683256" y="531230"/>
              <a:chExt cx="9081830" cy="38314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683256" y="531230"/>
                <a:ext cx="4495801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Hôm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qua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còn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lấm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tấm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Chen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lẫn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màu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lá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xanh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Sáng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nay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thẫm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rực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cháy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trên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cành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456756" y="531230"/>
                <a:ext cx="4289938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đêm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qua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không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ngủ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Chị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gió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quạt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cho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cây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?</a:t>
                </a:r>
              </a:p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mặt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trời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ủ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Cho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hôm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nay?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83257" y="2547020"/>
                <a:ext cx="4495798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marL="609585" indent="-609585" algn="just" defTabSz="1218516">
                  <a:buFontTx/>
                  <a:buChar char="-"/>
                </a:pP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ơi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! Sao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nhanh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!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Phượng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nở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nghìn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mắt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,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Cả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dãy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phố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nhà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mình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,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Một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trời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phượng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đỏ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658204" y="2651961"/>
                <a:ext cx="3106882" cy="523124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ctr" defTabSz="1218516"/>
                <a:r>
                  <a:rPr lang="vi-VN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(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Lê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Huy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Hoà</a:t>
                </a:r>
                <a:r>
                  <a:rPr lang="vi-VN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)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</p:grpSp>
      <p:grpSp>
        <p:nvGrpSpPr>
          <p:cNvPr id="25" name="Group 5"/>
          <p:cNvGrpSpPr>
            <a:grpSpLocks/>
          </p:cNvGrpSpPr>
          <p:nvPr/>
        </p:nvGrpSpPr>
        <p:grpSpPr bwMode="auto">
          <a:xfrm>
            <a:off x="141823" y="139700"/>
            <a:ext cx="11914716" cy="812800"/>
            <a:chOff x="117764" y="105122"/>
            <a:chExt cx="8936182" cy="609600"/>
          </a:xfrm>
        </p:grpSpPr>
        <p:sp>
          <p:nvSpPr>
            <p:cNvPr id="26" name="Oval 25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7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8516" eaLnBrk="1" hangingPunct="1"/>
              <a:r>
                <a:rPr lang="en-US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1753" y="6178554"/>
            <a:ext cx="7234767" cy="584775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 eaLnBrk="1" hangingPunct="1">
              <a:defRPr/>
            </a:pP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thơ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mấy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dòng thơ 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5155480" y="1682665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602161" y="2821428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836024" y="4358987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512296" y="5523833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1028755" y="1704508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1699833" y="2821684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195300" y="112708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614997" y="2254584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632833" y="3803403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127329" y="4952250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1758359" y="1112264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0346575" y="2254840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701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4168" y="300056"/>
            <a:ext cx="12081744" cy="5805586"/>
            <a:chOff x="280250" y="8472"/>
            <a:chExt cx="9484836" cy="4354189"/>
          </a:xfrm>
        </p:grpSpPr>
        <p:sp>
          <p:nvSpPr>
            <p:cNvPr id="4" name="TextBox 3"/>
            <p:cNvSpPr txBox="1"/>
            <p:nvPr/>
          </p:nvSpPr>
          <p:spPr>
            <a:xfrm>
              <a:off x="280250" y="8472"/>
              <a:ext cx="9459649" cy="523124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algn="ctr" defTabSz="1218516"/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Hoa</a:t>
              </a:r>
              <a:r>
                <a:rPr lang="en-US" sz="3733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phượng</a:t>
              </a:r>
              <a:endPara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83256" y="531230"/>
              <a:ext cx="9081830" cy="3831431"/>
              <a:chOff x="683256" y="531230"/>
              <a:chExt cx="9081830" cy="38314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683256" y="531230"/>
                <a:ext cx="4495801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Hôm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qua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còn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lấm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tấm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Chen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lẫn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màu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lá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xanh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Sáng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nay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thẫm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rực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cháy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trên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cành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456756" y="531230"/>
                <a:ext cx="4289938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đêm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qua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không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ngủ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Chị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gió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quạt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cho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cây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?</a:t>
                </a:r>
              </a:p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mặt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trời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ủ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Cho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hôm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nay?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83257" y="2547020"/>
                <a:ext cx="4495798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marL="609585" indent="-609585" algn="just" defTabSz="1218516">
                  <a:buFontTx/>
                  <a:buChar char="-"/>
                </a:pP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ơi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! Sao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nhanh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!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Phượng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nở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nghìn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mắt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,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Cả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dãy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phố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nhà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mình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,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Một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trời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phượng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đỏ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658204" y="2651961"/>
                <a:ext cx="3106882" cy="523124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ctr" defTabSz="1218516"/>
                <a:r>
                  <a:rPr lang="vi-VN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(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Lê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Huy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Hoà</a:t>
                </a:r>
                <a:r>
                  <a:rPr lang="vi-VN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)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</p:grpSp>
      <p:grpSp>
        <p:nvGrpSpPr>
          <p:cNvPr id="25" name="Group 5"/>
          <p:cNvGrpSpPr>
            <a:grpSpLocks/>
          </p:cNvGrpSpPr>
          <p:nvPr/>
        </p:nvGrpSpPr>
        <p:grpSpPr bwMode="auto">
          <a:xfrm>
            <a:off x="141823" y="139700"/>
            <a:ext cx="11914716" cy="812800"/>
            <a:chOff x="117764" y="105122"/>
            <a:chExt cx="8936182" cy="609600"/>
          </a:xfrm>
        </p:grpSpPr>
        <p:sp>
          <p:nvSpPr>
            <p:cNvPr id="26" name="Oval 25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7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8516" eaLnBrk="1" hangingPunct="1"/>
              <a:r>
                <a:rPr lang="en-US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1753" y="6178553"/>
            <a:ext cx="7234767" cy="584775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 eaLnBrk="1" hangingPunct="1"/>
            <a:r>
              <a:rPr lang="vi-VN" sz="32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Em hãy tìm từ khó đọc trong bài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5155480" y="1682665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602161" y="2821428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836024" y="4358987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512296" y="5523833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1028755" y="1704508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1699833" y="2821684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195300" y="112708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614997" y="2254584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632833" y="3803403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127329" y="4952250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1758359" y="1112264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0346575" y="2254840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3863367" y="2743200"/>
            <a:ext cx="16703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750419" y="2182219"/>
            <a:ext cx="169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026280" y="4926847"/>
            <a:ext cx="26901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43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4168" y="300056"/>
            <a:ext cx="12081744" cy="5805586"/>
            <a:chOff x="280250" y="8472"/>
            <a:chExt cx="9484836" cy="4354189"/>
          </a:xfrm>
        </p:grpSpPr>
        <p:sp>
          <p:nvSpPr>
            <p:cNvPr id="4" name="TextBox 3"/>
            <p:cNvSpPr txBox="1"/>
            <p:nvPr/>
          </p:nvSpPr>
          <p:spPr>
            <a:xfrm>
              <a:off x="280250" y="8472"/>
              <a:ext cx="9459649" cy="523124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algn="ctr" defTabSz="1218516"/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Hoa</a:t>
              </a:r>
              <a:r>
                <a:rPr lang="en-US" sz="3733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phượng</a:t>
              </a:r>
              <a:endPara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83256" y="531230"/>
              <a:ext cx="9081830" cy="3831431"/>
              <a:chOff x="683256" y="531230"/>
              <a:chExt cx="9081830" cy="38314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683256" y="531230"/>
                <a:ext cx="4495801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Hôm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qua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còn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lấm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tấm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Chen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lẫn</a:t>
                </a:r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màu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lá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xanh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Sáng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nay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thẫm</a:t>
                </a:r>
                <a:endParaRPr lang="en-US" sz="3733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rực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cháy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trên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cành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456756" y="531230"/>
                <a:ext cx="4289938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đêm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qua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không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ngủ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Chị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gió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quạt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cho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cây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?</a:t>
                </a:r>
              </a:p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mặt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trời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ủ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Cho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hôm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nay?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83257" y="2547020"/>
                <a:ext cx="4495798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marL="609585" indent="-609585" algn="just" defTabSz="1218516">
                  <a:buFontTx/>
                  <a:buChar char="-"/>
                </a:pP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ơi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! Sao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nhanh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!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Phượng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nở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nghìn</a:t>
                </a:r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mắt</a:t>
                </a:r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,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Cả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dãy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phố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nhà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mình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,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Một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trời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phượng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đỏ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658204" y="2651961"/>
                <a:ext cx="3106882" cy="523124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ctr" defTabSz="1218516"/>
                <a:r>
                  <a:rPr lang="vi-VN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(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Lê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Huy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Hoà</a:t>
                </a:r>
                <a:r>
                  <a:rPr lang="vi-VN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)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</p:grpSp>
      <p:grpSp>
        <p:nvGrpSpPr>
          <p:cNvPr id="25" name="Group 5"/>
          <p:cNvGrpSpPr>
            <a:grpSpLocks/>
          </p:cNvGrpSpPr>
          <p:nvPr/>
        </p:nvGrpSpPr>
        <p:grpSpPr bwMode="auto">
          <a:xfrm>
            <a:off x="141823" y="139700"/>
            <a:ext cx="11914716" cy="812800"/>
            <a:chOff x="117764" y="105122"/>
            <a:chExt cx="8936182" cy="609600"/>
          </a:xfrm>
        </p:grpSpPr>
        <p:sp>
          <p:nvSpPr>
            <p:cNvPr id="26" name="Oval 25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7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8516" eaLnBrk="1" hangingPunct="1"/>
              <a:r>
                <a:rPr lang="en-US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cxnSp>
        <p:nvCxnSpPr>
          <p:cNvPr id="15" name="Straight Connector 14"/>
          <p:cNvCxnSpPr/>
          <p:nvPr/>
        </p:nvCxnSpPr>
        <p:spPr>
          <a:xfrm flipH="1">
            <a:off x="5155480" y="1682665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602161" y="2821428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836024" y="4358987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512296" y="5523833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1028755" y="1704508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1699833" y="2821684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loud 32"/>
          <p:cNvSpPr/>
          <p:nvPr/>
        </p:nvSpPr>
        <p:spPr>
          <a:xfrm>
            <a:off x="8405280" y="-16263"/>
            <a:ext cx="3763440" cy="1178168"/>
          </a:xfrm>
          <a:prstGeom prst="cloud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3" tIns="60912" rIns="121823" bIns="60912" rtlCol="0" anchor="ctr"/>
          <a:lstStyle/>
          <a:p>
            <a:pPr algn="ctr" defTabSz="1219004">
              <a:defRPr/>
            </a:pPr>
            <a:r>
              <a:rPr lang="vi-VN" sz="2133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ĐỌC NỐI TIẾP TỪNG DÒNG THƠ LẦN 1</a:t>
            </a:r>
            <a:endParaRPr lang="en-US" sz="2133" b="1" dirty="0">
              <a:solidFill>
                <a:srgbClr val="7030A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578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4168" y="300056"/>
            <a:ext cx="12081744" cy="5805586"/>
            <a:chOff x="280250" y="8472"/>
            <a:chExt cx="9484836" cy="4354189"/>
          </a:xfrm>
        </p:grpSpPr>
        <p:sp>
          <p:nvSpPr>
            <p:cNvPr id="4" name="TextBox 3"/>
            <p:cNvSpPr txBox="1"/>
            <p:nvPr/>
          </p:nvSpPr>
          <p:spPr>
            <a:xfrm>
              <a:off x="280250" y="8472"/>
              <a:ext cx="9459649" cy="523124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algn="ctr" defTabSz="1218516"/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Hoa</a:t>
              </a:r>
              <a:r>
                <a:rPr lang="en-US" sz="3733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phượng</a:t>
              </a:r>
              <a:endPara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83256" y="531230"/>
              <a:ext cx="9081830" cy="3831431"/>
              <a:chOff x="683256" y="531230"/>
              <a:chExt cx="9081830" cy="38314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683256" y="531230"/>
                <a:ext cx="4495801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Hôm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qua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còn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lấm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tấm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Chen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lẫn</a:t>
                </a:r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màu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lá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xanh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Sáng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nay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thẫm</a:t>
                </a:r>
                <a:endParaRPr lang="en-US" sz="3733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rực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cháy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trên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cành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456756" y="531230"/>
                <a:ext cx="4289938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đêm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qua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không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ngủ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Chị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gió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quạt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cho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cây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?</a:t>
                </a:r>
              </a:p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mặt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trời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ủ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Cho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hôm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nay?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83257" y="2547020"/>
                <a:ext cx="4495798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marL="609585" indent="-609585" algn="just" defTabSz="1218516">
                  <a:buFontTx/>
                  <a:buChar char="-"/>
                </a:pP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ơi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! Sao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nhanh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!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Phượng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nở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nghìn</a:t>
                </a:r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mắt</a:t>
                </a:r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,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Cả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dãy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phố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nhà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mình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,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Một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trời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phượng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đỏ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658204" y="2651961"/>
                <a:ext cx="3106882" cy="523124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ctr" defTabSz="1218516"/>
                <a:r>
                  <a:rPr lang="vi-VN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(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Lê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Huy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Hoà</a:t>
                </a:r>
                <a:r>
                  <a:rPr lang="vi-VN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)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</p:grpSp>
      <p:grpSp>
        <p:nvGrpSpPr>
          <p:cNvPr id="25" name="Group 5"/>
          <p:cNvGrpSpPr>
            <a:grpSpLocks/>
          </p:cNvGrpSpPr>
          <p:nvPr/>
        </p:nvGrpSpPr>
        <p:grpSpPr bwMode="auto">
          <a:xfrm>
            <a:off x="141823" y="139700"/>
            <a:ext cx="11914716" cy="812800"/>
            <a:chOff x="117764" y="105122"/>
            <a:chExt cx="8936182" cy="609600"/>
          </a:xfrm>
        </p:grpSpPr>
        <p:sp>
          <p:nvSpPr>
            <p:cNvPr id="26" name="Oval 25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7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8516" eaLnBrk="1" hangingPunct="1"/>
              <a:r>
                <a:rPr lang="en-US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cxnSp>
        <p:nvCxnSpPr>
          <p:cNvPr id="15" name="Straight Connector 14"/>
          <p:cNvCxnSpPr/>
          <p:nvPr/>
        </p:nvCxnSpPr>
        <p:spPr>
          <a:xfrm flipH="1">
            <a:off x="5155480" y="1682665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602161" y="2821428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836024" y="4358987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512296" y="5523833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1028755" y="1704508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1699833" y="2821684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loud 32"/>
          <p:cNvSpPr/>
          <p:nvPr/>
        </p:nvSpPr>
        <p:spPr>
          <a:xfrm>
            <a:off x="8405280" y="-16263"/>
            <a:ext cx="3763440" cy="1178168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823" tIns="60912" rIns="121823" bIns="60912" rtlCol="0" anchor="ctr"/>
          <a:lstStyle/>
          <a:p>
            <a:pPr algn="ctr" defTabSz="1219004">
              <a:defRPr/>
            </a:pPr>
            <a:r>
              <a:rPr lang="vi-VN" sz="2133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ĐỌC NỐI TIẾP TỪNG DÒNG THƠ LẦN 2</a:t>
            </a:r>
            <a:endParaRPr lang="en-US" sz="2133" b="1" dirty="0">
              <a:solidFill>
                <a:srgbClr val="7030A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249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4168" y="300056"/>
            <a:ext cx="12081744" cy="5805586"/>
            <a:chOff x="280250" y="8472"/>
            <a:chExt cx="9484836" cy="4354189"/>
          </a:xfrm>
        </p:grpSpPr>
        <p:sp>
          <p:nvSpPr>
            <p:cNvPr id="4" name="TextBox 3"/>
            <p:cNvSpPr txBox="1"/>
            <p:nvPr/>
          </p:nvSpPr>
          <p:spPr>
            <a:xfrm>
              <a:off x="280250" y="8472"/>
              <a:ext cx="9459649" cy="523124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algn="ctr" defTabSz="1218516"/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Hoa</a:t>
              </a:r>
              <a:r>
                <a:rPr lang="en-US" sz="3733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phượng</a:t>
              </a:r>
              <a:endPara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83256" y="531230"/>
              <a:ext cx="9081830" cy="3831431"/>
              <a:chOff x="683256" y="531230"/>
              <a:chExt cx="9081830" cy="38314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683256" y="531230"/>
                <a:ext cx="4495801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Hôm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qua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còn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lấm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tấm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Chen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lẫn</a:t>
                </a:r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màu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lá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xanh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Sáng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nay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thẫm</a:t>
                </a:r>
                <a:endParaRPr lang="en-US" sz="3733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rực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cháy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trên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cành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456756" y="531230"/>
                <a:ext cx="4289938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đêm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qua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không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ngủ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Chị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gió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quạt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cho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cây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?</a:t>
                </a:r>
              </a:p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mặt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trời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ủ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Cho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hôm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nay?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83257" y="2547020"/>
                <a:ext cx="4495798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marL="609585" indent="-609585" algn="just" defTabSz="1218516">
                  <a:buFontTx/>
                  <a:buChar char="-"/>
                </a:pP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ơi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! Sao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nhanh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!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Phượng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nở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nghìn</a:t>
                </a:r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mắt</a:t>
                </a:r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,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Cả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dãy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phố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nhà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mình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,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Một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trời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phượng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đỏ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658204" y="2651961"/>
                <a:ext cx="3106882" cy="523124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ctr" defTabSz="1218516"/>
                <a:r>
                  <a:rPr lang="vi-VN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(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Lê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Huy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Hoà</a:t>
                </a:r>
                <a:r>
                  <a:rPr lang="vi-VN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)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</p:grpSp>
      <p:grpSp>
        <p:nvGrpSpPr>
          <p:cNvPr id="25" name="Group 5"/>
          <p:cNvGrpSpPr>
            <a:grpSpLocks/>
          </p:cNvGrpSpPr>
          <p:nvPr/>
        </p:nvGrpSpPr>
        <p:grpSpPr bwMode="auto">
          <a:xfrm>
            <a:off x="141823" y="139700"/>
            <a:ext cx="11914716" cy="812800"/>
            <a:chOff x="117764" y="105122"/>
            <a:chExt cx="8936182" cy="609600"/>
          </a:xfrm>
        </p:grpSpPr>
        <p:sp>
          <p:nvSpPr>
            <p:cNvPr id="26" name="Oval 25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7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8516" eaLnBrk="1" hangingPunct="1"/>
              <a:r>
                <a:rPr lang="en-US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1753" y="6178554"/>
            <a:ext cx="7234767" cy="584775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 eaLnBrk="1" hangingPunct="1"/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thơ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mấy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khổ thơ 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5655812" y="2873812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5568328" y="5539346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1717867" y="2810312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765879" y="2871698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665695" y="5539346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1836400" y="2820898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792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4168" y="300056"/>
            <a:ext cx="12081744" cy="5805586"/>
            <a:chOff x="280250" y="8472"/>
            <a:chExt cx="9484836" cy="4354189"/>
          </a:xfrm>
        </p:grpSpPr>
        <p:sp>
          <p:nvSpPr>
            <p:cNvPr id="4" name="TextBox 3"/>
            <p:cNvSpPr txBox="1"/>
            <p:nvPr/>
          </p:nvSpPr>
          <p:spPr>
            <a:xfrm>
              <a:off x="280250" y="8472"/>
              <a:ext cx="9459649" cy="523124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algn="ctr" defTabSz="1218516"/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Hoa</a:t>
              </a:r>
              <a:r>
                <a:rPr lang="en-US" sz="3733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phượng</a:t>
              </a:r>
              <a:endPara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83256" y="531230"/>
              <a:ext cx="9081830" cy="3831431"/>
              <a:chOff x="683256" y="531230"/>
              <a:chExt cx="9081830" cy="38314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683256" y="531230"/>
                <a:ext cx="4495801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Hôm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qua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còn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lấm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tấm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Chen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lẫn</a:t>
                </a:r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màu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lá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xanh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Sáng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nay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thẫm</a:t>
                </a:r>
                <a:endParaRPr lang="en-US" sz="3733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rực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cháy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trên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cành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456756" y="531230"/>
                <a:ext cx="4289938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đêm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qua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không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ngủ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Chị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gió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quạt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cho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cây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?</a:t>
                </a:r>
              </a:p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mặt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trời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ủ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Cho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hôm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nay?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83257" y="2547020"/>
                <a:ext cx="4495798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marL="609585" indent="-609585" algn="just" defTabSz="1218516">
                  <a:buFontTx/>
                  <a:buChar char="-"/>
                </a:pP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ơi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! Sao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nhanh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!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Phượng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nở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nghìn</a:t>
                </a:r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mắt</a:t>
                </a:r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,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Cả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dãy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phố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nhà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mình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,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Một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trời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phượng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đỏ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658204" y="2651961"/>
                <a:ext cx="3106882" cy="523124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ctr" defTabSz="1218516"/>
                <a:r>
                  <a:rPr lang="vi-VN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(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Lê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Huy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Hoà</a:t>
                </a:r>
                <a:r>
                  <a:rPr lang="vi-VN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)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</p:grpSp>
      <p:grpSp>
        <p:nvGrpSpPr>
          <p:cNvPr id="25" name="Group 5"/>
          <p:cNvGrpSpPr>
            <a:grpSpLocks/>
          </p:cNvGrpSpPr>
          <p:nvPr/>
        </p:nvGrpSpPr>
        <p:grpSpPr bwMode="auto">
          <a:xfrm>
            <a:off x="141823" y="139700"/>
            <a:ext cx="11914716" cy="812800"/>
            <a:chOff x="117764" y="105122"/>
            <a:chExt cx="8936182" cy="609600"/>
          </a:xfrm>
        </p:grpSpPr>
        <p:sp>
          <p:nvSpPr>
            <p:cNvPr id="26" name="Oval 25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7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8516" eaLnBrk="1" hangingPunct="1"/>
              <a:r>
                <a:rPr lang="en-US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cxnSp>
        <p:nvCxnSpPr>
          <p:cNvPr id="31" name="Straight Connector 30"/>
          <p:cNvCxnSpPr/>
          <p:nvPr/>
        </p:nvCxnSpPr>
        <p:spPr>
          <a:xfrm flipH="1">
            <a:off x="5655812" y="2873812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5568328" y="5539346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1717867" y="2810312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765879" y="2871698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665695" y="5539346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1836400" y="2820898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loud 39"/>
          <p:cNvSpPr/>
          <p:nvPr/>
        </p:nvSpPr>
        <p:spPr>
          <a:xfrm>
            <a:off x="8405280" y="37292"/>
            <a:ext cx="3763440" cy="1071061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823" tIns="60912" rIns="121823" bIns="60912" rtlCol="0" anchor="ctr"/>
          <a:lstStyle/>
          <a:p>
            <a:pPr algn="ctr" defTabSz="1219004">
              <a:defRPr/>
            </a:pPr>
            <a:r>
              <a:rPr lang="vi-VN" sz="2133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ĐỌC NỐI TIẾP TỪNG KHỔ THƠ LẦN 1</a:t>
            </a:r>
            <a:endParaRPr lang="en-US" sz="2133" b="1" dirty="0">
              <a:solidFill>
                <a:srgbClr val="7030A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009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1625600"/>
            <a:ext cx="12192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1218516"/>
            <a:r>
              <a:rPr lang="en-US" altLang="zh-CN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lấm</a:t>
            </a:r>
            <a:r>
              <a:rPr lang="en-US" altLang="zh-CN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tấm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  <a:r>
              <a:rPr lang="en-US" altLang="zh-C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ít</a:t>
            </a:r>
            <a:r>
              <a:rPr lang="en-US" altLang="zh-C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altLang="zh-C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altLang="zh-C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rải</a:t>
            </a:r>
            <a:r>
              <a:rPr lang="en-US" altLang="zh-C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rác</a:t>
            </a:r>
            <a:r>
              <a:rPr lang="en-US" altLang="zh-C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altLang="zh-C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r>
              <a:rPr lang="en-US" altLang="zh-C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altLang="zh-C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zh-CN" alt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68583" y="364068"/>
            <a:ext cx="3854847" cy="778933"/>
          </a:xfrm>
          <a:prstGeom prst="roundRect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04">
              <a:defRPr/>
            </a:pPr>
            <a:r>
              <a:rPr lang="vi-VN" sz="4267" b="1" dirty="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GIẢI NGHĨA TỪ</a:t>
            </a:r>
            <a:endParaRPr lang="en-US" sz="4267" b="1" dirty="0">
              <a:solidFill>
                <a:prstClr val="black"/>
              </a:solidFill>
              <a:latin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400" y="2578973"/>
            <a:ext cx="12192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1218516"/>
            <a:r>
              <a:rPr lang="en-US" altLang="zh-CN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Bừng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  <a:r>
              <a:rPr lang="en-US" altLang="zh-C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</a:t>
            </a:r>
            <a:r>
              <a:rPr lang="en-US" altLang="zh-C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  <a:r>
              <a:rPr lang="en-US" altLang="zh-C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altLang="zh-C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nhanh</a:t>
            </a:r>
            <a:r>
              <a:rPr lang="en-US" altLang="zh-C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endParaRPr lang="zh-CN" alt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400" y="3594974"/>
            <a:ext cx="12192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1218516"/>
            <a:r>
              <a:rPr lang="en-US" altLang="zh-CN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</a:t>
            </a:r>
            <a:r>
              <a:rPr lang="en-US" altLang="zh-CN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rực</a:t>
            </a:r>
            <a:r>
              <a:rPr lang="en-US" altLang="zh-CN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cháy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altLang="zh-C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phượng</a:t>
            </a:r>
            <a:r>
              <a:rPr lang="en-US" altLang="zh-C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altLang="zh-C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altLang="zh-C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ngọn</a:t>
            </a:r>
            <a:r>
              <a:rPr lang="en-US" altLang="zh-C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lửa</a:t>
            </a:r>
            <a:endParaRPr lang="zh-CN" alt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2" descr="Miêu tả hàng phượng vĩ và tiếng ve kêu vào một ngày hè - Văn 6 (8 mẫu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942" y="2578973"/>
            <a:ext cx="7434927" cy="389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1589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4168" y="300056"/>
            <a:ext cx="12081744" cy="5805586"/>
            <a:chOff x="280250" y="8472"/>
            <a:chExt cx="9484836" cy="4354189"/>
          </a:xfrm>
        </p:grpSpPr>
        <p:sp>
          <p:nvSpPr>
            <p:cNvPr id="4" name="TextBox 3"/>
            <p:cNvSpPr txBox="1"/>
            <p:nvPr/>
          </p:nvSpPr>
          <p:spPr>
            <a:xfrm>
              <a:off x="280250" y="8472"/>
              <a:ext cx="9459649" cy="523124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algn="ctr" defTabSz="1218516"/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Hoa</a:t>
              </a:r>
              <a:r>
                <a:rPr lang="en-US" sz="3733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phượng</a:t>
              </a:r>
              <a:endPara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83256" y="531230"/>
              <a:ext cx="9081830" cy="3831431"/>
              <a:chOff x="683256" y="531230"/>
              <a:chExt cx="9081830" cy="38314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683256" y="531230"/>
                <a:ext cx="4495801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Hôm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qua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còn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lấm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tấm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Chen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lẫn</a:t>
                </a:r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màu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lá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xanh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Sáng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nay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thẫm</a:t>
                </a:r>
                <a:endParaRPr lang="en-US" sz="3733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rực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cháy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trên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cành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456756" y="531230"/>
                <a:ext cx="4289938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đêm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qua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không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ngủ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Chị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gió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quạt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cho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cây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?</a:t>
                </a:r>
              </a:p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mặt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trời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ủ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Cho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hôm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nay?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83257" y="2547020"/>
                <a:ext cx="4495798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marL="609585" indent="-609585" algn="just" defTabSz="1218516">
                  <a:buFontTx/>
                  <a:buChar char="-"/>
                </a:pP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ơi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! Sao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nhanh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!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Phượng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nở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nghìn</a:t>
                </a:r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mắt</a:t>
                </a:r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,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Cả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dãy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phố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nhà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mình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,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Một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trời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phượng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đỏ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658204" y="2651961"/>
                <a:ext cx="3106882" cy="523124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ctr" defTabSz="1218516"/>
                <a:r>
                  <a:rPr lang="vi-VN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(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Lê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Huy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Hoà</a:t>
                </a:r>
                <a:r>
                  <a:rPr lang="vi-VN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)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</p:grpSp>
      <p:grpSp>
        <p:nvGrpSpPr>
          <p:cNvPr id="25" name="Group 5"/>
          <p:cNvGrpSpPr>
            <a:grpSpLocks/>
          </p:cNvGrpSpPr>
          <p:nvPr/>
        </p:nvGrpSpPr>
        <p:grpSpPr bwMode="auto">
          <a:xfrm>
            <a:off x="141823" y="139700"/>
            <a:ext cx="11914716" cy="812800"/>
            <a:chOff x="117764" y="105122"/>
            <a:chExt cx="8936182" cy="609600"/>
          </a:xfrm>
        </p:grpSpPr>
        <p:sp>
          <p:nvSpPr>
            <p:cNvPr id="26" name="Oval 25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7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8516" eaLnBrk="1" hangingPunct="1"/>
              <a:r>
                <a:rPr lang="en-US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cxnSp>
        <p:nvCxnSpPr>
          <p:cNvPr id="31" name="Straight Connector 30"/>
          <p:cNvCxnSpPr/>
          <p:nvPr/>
        </p:nvCxnSpPr>
        <p:spPr>
          <a:xfrm flipH="1">
            <a:off x="5655812" y="2873812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5568328" y="5539346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1717867" y="2810312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765879" y="2871698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665695" y="5539346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1836400" y="2820898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loud 39"/>
          <p:cNvSpPr/>
          <p:nvPr/>
        </p:nvSpPr>
        <p:spPr>
          <a:xfrm>
            <a:off x="8405280" y="37292"/>
            <a:ext cx="3763440" cy="1071061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823" tIns="60912" rIns="121823" bIns="60912" rtlCol="0" anchor="ctr"/>
          <a:lstStyle/>
          <a:p>
            <a:pPr algn="ctr" defTabSz="1219004">
              <a:defRPr/>
            </a:pPr>
            <a:r>
              <a:rPr lang="vi-VN" sz="2133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ĐỌC NỐI TIẾP TỪNG KHỔ THƠ LẦN 2</a:t>
            </a:r>
            <a:endParaRPr lang="en-US" sz="2133" b="1" dirty="0">
              <a:solidFill>
                <a:srgbClr val="7030A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503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9238" y="685800"/>
            <a:ext cx="10786962" cy="5507425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14DADE69-B643-47D5-2A6F-7792B1EF4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495" y="1626782"/>
            <a:ext cx="11395337" cy="2956836"/>
          </a:xfrm>
          <a:prstGeom prst="rect">
            <a:avLst/>
          </a:prstGeom>
        </p:spPr>
      </p:pic>
      <p:sp>
        <p:nvSpPr>
          <p:cNvPr id="51" name="Freeform 2">
            <a:extLst>
              <a:ext uri="{FF2B5EF4-FFF2-40B4-BE49-F238E27FC236}">
                <a16:creationId xmlns:a16="http://schemas.microsoft.com/office/drawing/2014/main" id="{0C0CBAC3-E976-92BB-5D18-2756B60A9210}"/>
              </a:ext>
            </a:extLst>
          </p:cNvPr>
          <p:cNvSpPr/>
          <p:nvPr/>
        </p:nvSpPr>
        <p:spPr>
          <a:xfrm>
            <a:off x="131506" y="350874"/>
            <a:ext cx="2367145" cy="2727251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id="{BD710541-4CE3-C40A-39D3-1D69A3FFD1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80786" y="4389883"/>
            <a:ext cx="2406414" cy="2468117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FA9AD181-ED78-EC90-F6A1-710F419D6A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05607F04-97BF-BC56-96AA-8D9B77CA972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782772" y="0"/>
            <a:ext cx="2550996" cy="2487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4168" y="300056"/>
            <a:ext cx="12081744" cy="5805586"/>
            <a:chOff x="280250" y="8472"/>
            <a:chExt cx="9484836" cy="4354189"/>
          </a:xfrm>
        </p:grpSpPr>
        <p:sp>
          <p:nvSpPr>
            <p:cNvPr id="4" name="TextBox 3"/>
            <p:cNvSpPr txBox="1"/>
            <p:nvPr/>
          </p:nvSpPr>
          <p:spPr>
            <a:xfrm>
              <a:off x="280250" y="8472"/>
              <a:ext cx="9459649" cy="523124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algn="ctr" defTabSz="1218516"/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Hoa</a:t>
              </a:r>
              <a:r>
                <a:rPr lang="en-US" sz="3733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phượng</a:t>
              </a:r>
              <a:endPara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83256" y="531230"/>
              <a:ext cx="9081830" cy="3831431"/>
              <a:chOff x="683256" y="531230"/>
              <a:chExt cx="9081830" cy="38314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683256" y="531230"/>
                <a:ext cx="4495801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Hôm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qua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còn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lấm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tấm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Chen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lẫn</a:t>
                </a:r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màu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lá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xanh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Sáng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nay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thẫm</a:t>
                </a:r>
                <a:endParaRPr lang="en-US" sz="3733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rực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cháy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trên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cành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456756" y="531230"/>
                <a:ext cx="4289938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đêm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qua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không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ngủ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Chị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gió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quạt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cho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cây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?</a:t>
                </a:r>
              </a:p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mặt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trời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ủ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Cho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hôm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nay?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83257" y="2547020"/>
                <a:ext cx="4495798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marL="609585" indent="-609585" algn="just" defTabSz="1218516">
                  <a:buFontTx/>
                  <a:buChar char="-"/>
                </a:pP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ơi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! Sao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nhanh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!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Phượng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nở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nghìn</a:t>
                </a:r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mắt</a:t>
                </a:r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,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Cả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dãy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phố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nhà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mình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,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Một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trời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phượng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đỏ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658204" y="2651961"/>
                <a:ext cx="3106882" cy="523124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ctr" defTabSz="1218516"/>
                <a:r>
                  <a:rPr lang="vi-VN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(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Lê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Huy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Hoà</a:t>
                </a:r>
                <a:r>
                  <a:rPr lang="vi-VN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)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</p:grpSp>
      <p:grpSp>
        <p:nvGrpSpPr>
          <p:cNvPr id="25" name="Group 5"/>
          <p:cNvGrpSpPr>
            <a:grpSpLocks/>
          </p:cNvGrpSpPr>
          <p:nvPr/>
        </p:nvGrpSpPr>
        <p:grpSpPr bwMode="auto">
          <a:xfrm>
            <a:off x="141823" y="139700"/>
            <a:ext cx="11914716" cy="812800"/>
            <a:chOff x="117764" y="105122"/>
            <a:chExt cx="8936182" cy="609600"/>
          </a:xfrm>
        </p:grpSpPr>
        <p:sp>
          <p:nvSpPr>
            <p:cNvPr id="26" name="Oval 25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7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8516" eaLnBrk="1" hangingPunct="1"/>
              <a:r>
                <a:rPr lang="en-US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cxnSp>
        <p:nvCxnSpPr>
          <p:cNvPr id="31" name="Straight Connector 30"/>
          <p:cNvCxnSpPr/>
          <p:nvPr/>
        </p:nvCxnSpPr>
        <p:spPr>
          <a:xfrm flipH="1">
            <a:off x="5655812" y="2873812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5568328" y="5539346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1717867" y="2810312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765879" y="2871698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665695" y="5539346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1836400" y="2820898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loud 39"/>
          <p:cNvSpPr/>
          <p:nvPr/>
        </p:nvSpPr>
        <p:spPr>
          <a:xfrm>
            <a:off x="8405280" y="37292"/>
            <a:ext cx="3763440" cy="1071061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823" tIns="60912" rIns="121823" bIns="60912" rtlCol="0" anchor="ctr"/>
          <a:lstStyle/>
          <a:p>
            <a:pPr algn="ctr" defTabSz="1219004">
              <a:defRPr/>
            </a:pPr>
            <a:r>
              <a:rPr lang="vi-VN" sz="2133" b="1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ĐỌC </a:t>
            </a:r>
          </a:p>
          <a:p>
            <a:pPr algn="ctr" defTabSz="1219004">
              <a:defRPr/>
            </a:pPr>
            <a:r>
              <a:rPr lang="vi-VN" sz="2133" b="1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THEO NHÓM</a:t>
            </a:r>
            <a:endParaRPr lang="en-US" sz="2133" b="1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147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4168" y="300056"/>
            <a:ext cx="12081744" cy="5805586"/>
            <a:chOff x="280250" y="8472"/>
            <a:chExt cx="9484836" cy="4354189"/>
          </a:xfrm>
        </p:grpSpPr>
        <p:sp>
          <p:nvSpPr>
            <p:cNvPr id="4" name="TextBox 3"/>
            <p:cNvSpPr txBox="1"/>
            <p:nvPr/>
          </p:nvSpPr>
          <p:spPr>
            <a:xfrm>
              <a:off x="280250" y="8472"/>
              <a:ext cx="9459649" cy="523124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algn="ctr" defTabSz="1218516"/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Hoa</a:t>
              </a:r>
              <a:r>
                <a:rPr lang="en-US" sz="3733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phượng</a:t>
              </a:r>
              <a:endPara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83256" y="531230"/>
              <a:ext cx="9081830" cy="3831431"/>
              <a:chOff x="683256" y="531230"/>
              <a:chExt cx="9081830" cy="38314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683256" y="531230"/>
                <a:ext cx="4495801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Hôm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qua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còn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lấm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tấm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Chen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lẫn</a:t>
                </a:r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màu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lá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xanh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Sáng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nay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thẫm</a:t>
                </a:r>
                <a:endParaRPr lang="en-US" sz="3733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rực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cháy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trên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cành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456756" y="531230"/>
                <a:ext cx="4289938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đêm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qua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không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ngủ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Chị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gió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quạt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cho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cây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?</a:t>
                </a:r>
              </a:p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mặt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trời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ủ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Cho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hôm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nay?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83257" y="2547020"/>
                <a:ext cx="4495798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marL="609585" indent="-609585" algn="just" defTabSz="1218516">
                  <a:buFontTx/>
                  <a:buChar char="-"/>
                </a:pP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ơi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! Sao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nhanh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!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Phượng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nở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nghìn</a:t>
                </a:r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mắt</a:t>
                </a:r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,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Cả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dãy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phố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nhà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mình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,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Một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trời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phượng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đỏ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658204" y="2651961"/>
                <a:ext cx="3106882" cy="523124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ctr" defTabSz="1218516"/>
                <a:r>
                  <a:rPr lang="vi-VN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(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Lê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Huy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Hoà</a:t>
                </a:r>
                <a:r>
                  <a:rPr lang="vi-VN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)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</p:grpSp>
      <p:grpSp>
        <p:nvGrpSpPr>
          <p:cNvPr id="25" name="Group 5"/>
          <p:cNvGrpSpPr>
            <a:grpSpLocks/>
          </p:cNvGrpSpPr>
          <p:nvPr/>
        </p:nvGrpSpPr>
        <p:grpSpPr bwMode="auto">
          <a:xfrm>
            <a:off x="141823" y="139700"/>
            <a:ext cx="11914716" cy="812800"/>
            <a:chOff x="117764" y="105122"/>
            <a:chExt cx="8936182" cy="609600"/>
          </a:xfrm>
        </p:grpSpPr>
        <p:sp>
          <p:nvSpPr>
            <p:cNvPr id="26" name="Oval 25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7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8516" eaLnBrk="1" hangingPunct="1"/>
              <a:r>
                <a:rPr lang="en-US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cxnSp>
        <p:nvCxnSpPr>
          <p:cNvPr id="31" name="Straight Connector 30"/>
          <p:cNvCxnSpPr/>
          <p:nvPr/>
        </p:nvCxnSpPr>
        <p:spPr>
          <a:xfrm flipH="1">
            <a:off x="5655812" y="2873812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5568328" y="5539346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1717867" y="2810312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765879" y="2871698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665695" y="5539346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1836400" y="2820898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loud 39"/>
          <p:cNvSpPr/>
          <p:nvPr/>
        </p:nvSpPr>
        <p:spPr>
          <a:xfrm>
            <a:off x="8405280" y="37292"/>
            <a:ext cx="3763440" cy="1071061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823" tIns="60912" rIns="121823" bIns="60912" rtlCol="0" anchor="ctr"/>
          <a:lstStyle/>
          <a:p>
            <a:pPr algn="ctr" defTabSz="1218516">
              <a:defRPr/>
            </a:pPr>
            <a:r>
              <a:rPr lang="vi-VN" sz="2133" b="1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THI ĐỌC </a:t>
            </a:r>
          </a:p>
          <a:p>
            <a:pPr algn="ctr" defTabSz="1218516">
              <a:defRPr/>
            </a:pPr>
            <a:r>
              <a:rPr lang="vi-VN" sz="2133" b="1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THEO NHÓM</a:t>
            </a:r>
            <a:endParaRPr lang="en-US" sz="2133" b="1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176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4168" y="300056"/>
            <a:ext cx="12081744" cy="5805586"/>
            <a:chOff x="280250" y="8472"/>
            <a:chExt cx="9484836" cy="4354189"/>
          </a:xfrm>
        </p:grpSpPr>
        <p:sp>
          <p:nvSpPr>
            <p:cNvPr id="4" name="TextBox 3"/>
            <p:cNvSpPr txBox="1"/>
            <p:nvPr/>
          </p:nvSpPr>
          <p:spPr>
            <a:xfrm>
              <a:off x="280250" y="8472"/>
              <a:ext cx="9459649" cy="523124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algn="ctr" defTabSz="1218516"/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Hoa</a:t>
              </a:r>
              <a:r>
                <a:rPr lang="en-US" sz="3733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phượng</a:t>
              </a:r>
              <a:endPara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83256" y="531230"/>
              <a:ext cx="9081830" cy="3831431"/>
              <a:chOff x="683256" y="531230"/>
              <a:chExt cx="9081830" cy="38314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683256" y="531230"/>
                <a:ext cx="4495801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Hôm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qua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còn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lấm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tấm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Chen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lẫn</a:t>
                </a:r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màu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lá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xanh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Sáng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nay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thẫm</a:t>
                </a:r>
                <a:endParaRPr lang="en-US" sz="3733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rực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cháy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trên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cành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456756" y="531230"/>
                <a:ext cx="4289938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đêm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qua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không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ngủ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Chị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gió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quạt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cho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cây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?</a:t>
                </a:r>
              </a:p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mặt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trời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ủ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Cho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hôm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nay?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83257" y="2547020"/>
                <a:ext cx="4495798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marL="609585" indent="-609585" algn="just" defTabSz="1218516">
                  <a:buFontTx/>
                  <a:buChar char="-"/>
                </a:pP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ơi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! Sao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nhanh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!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Phượng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nở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nghìn</a:t>
                </a:r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mắt</a:t>
                </a:r>
                <a:r>
                  <a:rPr lang="en-US" sz="3733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,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Cả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dãy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phố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nhà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mình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,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Một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trời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phượng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đỏ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658204" y="2651961"/>
                <a:ext cx="3106882" cy="523124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ctr" defTabSz="1218516"/>
                <a:r>
                  <a:rPr lang="vi-VN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(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Lê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Huy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Hoà</a:t>
                </a:r>
                <a:r>
                  <a:rPr lang="vi-VN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)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</p:grpSp>
      <p:grpSp>
        <p:nvGrpSpPr>
          <p:cNvPr id="25" name="Group 5"/>
          <p:cNvGrpSpPr>
            <a:grpSpLocks/>
          </p:cNvGrpSpPr>
          <p:nvPr/>
        </p:nvGrpSpPr>
        <p:grpSpPr bwMode="auto">
          <a:xfrm>
            <a:off x="141823" y="139700"/>
            <a:ext cx="11914716" cy="812800"/>
            <a:chOff x="117764" y="105122"/>
            <a:chExt cx="8936182" cy="609600"/>
          </a:xfrm>
        </p:grpSpPr>
        <p:sp>
          <p:nvSpPr>
            <p:cNvPr id="26" name="Oval 25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7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8516" eaLnBrk="1" hangingPunct="1"/>
              <a:r>
                <a:rPr lang="en-US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cxnSp>
        <p:nvCxnSpPr>
          <p:cNvPr id="31" name="Straight Connector 30"/>
          <p:cNvCxnSpPr/>
          <p:nvPr/>
        </p:nvCxnSpPr>
        <p:spPr>
          <a:xfrm flipH="1">
            <a:off x="5655812" y="2873812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5568328" y="5539346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1717867" y="2810312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765879" y="2871698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665695" y="5539346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1836400" y="2820898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loud 39"/>
          <p:cNvSpPr/>
          <p:nvPr/>
        </p:nvSpPr>
        <p:spPr>
          <a:xfrm>
            <a:off x="8405280" y="37292"/>
            <a:ext cx="3763440" cy="1071061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823" tIns="60912" rIns="121823" bIns="60912" rtlCol="0" anchor="ctr"/>
          <a:lstStyle/>
          <a:p>
            <a:pPr algn="ctr" defTabSz="1218516">
              <a:defRPr/>
            </a:pPr>
            <a:r>
              <a:rPr lang="vi-VN" sz="2133" b="1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ĐỌC </a:t>
            </a:r>
          </a:p>
          <a:p>
            <a:pPr algn="ctr" defTabSz="1218516">
              <a:defRPr/>
            </a:pPr>
            <a:r>
              <a:rPr lang="vi-VN" sz="2133" b="1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TOÀN BÀI</a:t>
            </a:r>
            <a:endParaRPr lang="en-US" sz="2133" b="1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8434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5844" y="1103074"/>
            <a:ext cx="2950720" cy="25849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20D652-DF80-4F1D-9816-FBF191D60919}"/>
              </a:ext>
            </a:extLst>
          </p:cNvPr>
          <p:cNvSpPr txBox="1"/>
          <p:nvPr/>
        </p:nvSpPr>
        <p:spPr>
          <a:xfrm>
            <a:off x="4011797" y="2802860"/>
            <a:ext cx="64982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88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lang="en-US" sz="88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1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"/>
          <p:cNvGrpSpPr>
            <a:grpSpLocks/>
          </p:cNvGrpSpPr>
          <p:nvPr/>
        </p:nvGrpSpPr>
        <p:grpSpPr bwMode="auto">
          <a:xfrm>
            <a:off x="148172" y="131235"/>
            <a:ext cx="12043833" cy="734484"/>
            <a:chOff x="15875" y="15875"/>
            <a:chExt cx="9128123" cy="550863"/>
          </a:xfrm>
        </p:grpSpPr>
        <p:sp>
          <p:nvSpPr>
            <p:cNvPr id="24" name="Oval 23"/>
            <p:cNvSpPr/>
            <p:nvPr/>
          </p:nvSpPr>
          <p:spPr bwMode="auto">
            <a:xfrm>
              <a:off x="15875" y="15875"/>
              <a:ext cx="551858" cy="55086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04">
                <a:defRPr/>
              </a:pPr>
              <a:r>
                <a:rPr lang="vi-VN" sz="3733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3</a:t>
              </a:r>
              <a:endPara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32" name="TextBox 23"/>
            <p:cNvSpPr txBox="1">
              <a:spLocks noChangeArrowheads="1"/>
            </p:cNvSpPr>
            <p:nvPr/>
          </p:nvSpPr>
          <p:spPr bwMode="auto">
            <a:xfrm>
              <a:off x="564505" y="25664"/>
              <a:ext cx="8579493" cy="523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4" tIns="60952" rIns="121904" bIns="60952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8516"/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Tìm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tiếng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cùng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vần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với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mỗi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tiếng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xanh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lửa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cây</a:t>
              </a:r>
              <a:endPara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cxnSp>
        <p:nvCxnSpPr>
          <p:cNvPr id="27" name="直接连接符 9"/>
          <p:cNvCxnSpPr>
            <a:stCxn id="28" idx="4"/>
            <a:endCxn id="31" idx="0"/>
          </p:cNvCxnSpPr>
          <p:nvPr/>
        </p:nvCxnSpPr>
        <p:spPr>
          <a:xfrm>
            <a:off x="2259666" y="2682663"/>
            <a:ext cx="7285" cy="284415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椭圆 3"/>
          <p:cNvSpPr/>
          <p:nvPr/>
        </p:nvSpPr>
        <p:spPr>
          <a:xfrm>
            <a:off x="1896777" y="1942317"/>
            <a:ext cx="725776" cy="740347"/>
          </a:xfrm>
          <a:prstGeom prst="ellipse">
            <a:avLst/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01</a:t>
            </a:r>
            <a:endParaRPr lang="zh-CN" altLang="en-US" sz="20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椭圆 5"/>
          <p:cNvSpPr/>
          <p:nvPr/>
        </p:nvSpPr>
        <p:spPr>
          <a:xfrm>
            <a:off x="1896777" y="3165989"/>
            <a:ext cx="740347" cy="740347"/>
          </a:xfrm>
          <a:prstGeom prst="ellipse">
            <a:avLst/>
          </a:prstGeom>
          <a:solidFill>
            <a:srgbClr val="A5C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02</a:t>
            </a:r>
            <a:endParaRPr lang="zh-CN" altLang="en-US" sz="20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椭圆 6"/>
          <p:cNvSpPr/>
          <p:nvPr/>
        </p:nvSpPr>
        <p:spPr>
          <a:xfrm>
            <a:off x="1896777" y="4245996"/>
            <a:ext cx="740347" cy="740347"/>
          </a:xfrm>
          <a:prstGeom prst="ellipse">
            <a:avLst/>
          </a:prstGeom>
          <a:solidFill>
            <a:srgbClr val="B09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03</a:t>
            </a:r>
            <a:endParaRPr lang="zh-CN" altLang="en-US" sz="20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椭圆 7"/>
          <p:cNvSpPr/>
          <p:nvPr/>
        </p:nvSpPr>
        <p:spPr>
          <a:xfrm>
            <a:off x="1896777" y="5526821"/>
            <a:ext cx="740347" cy="740347"/>
          </a:xfrm>
          <a:prstGeom prst="ellipse">
            <a:avLst/>
          </a:prstGeom>
          <a:solidFill>
            <a:srgbClr val="C8D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04</a:t>
            </a:r>
            <a:endParaRPr lang="zh-CN" altLang="en-US" sz="20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8" name="文本框 11"/>
          <p:cNvSpPr txBox="1"/>
          <p:nvPr/>
        </p:nvSpPr>
        <p:spPr>
          <a:xfrm>
            <a:off x="2698504" y="2000599"/>
            <a:ext cx="2422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altLang="zh-CN" sz="3600" b="1">
                <a:solidFill>
                  <a:srgbClr val="F29A5B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nhanh</a:t>
            </a:r>
            <a:endParaRPr lang="zh-CN" altLang="en-US" sz="3600" b="1" dirty="0">
              <a:solidFill>
                <a:srgbClr val="F29A5B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9" name="文本框 13"/>
          <p:cNvSpPr txBox="1"/>
          <p:nvPr/>
        </p:nvSpPr>
        <p:spPr>
          <a:xfrm>
            <a:off x="2679025" y="4300787"/>
            <a:ext cx="2886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altLang="zh-CN" sz="3600" b="1">
                <a:solidFill>
                  <a:srgbClr val="B0927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lạnh</a:t>
            </a:r>
            <a:endParaRPr lang="zh-CN" altLang="en-US" sz="3600" b="1" dirty="0">
              <a:solidFill>
                <a:srgbClr val="B09277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0" name="文本框 15"/>
          <p:cNvSpPr txBox="1"/>
          <p:nvPr/>
        </p:nvSpPr>
        <p:spPr>
          <a:xfrm>
            <a:off x="634291" y="5496065"/>
            <a:ext cx="2881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altLang="zh-CN" sz="3600" b="1">
                <a:solidFill>
                  <a:srgbClr val="C8D85B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ánh</a:t>
            </a:r>
            <a:endParaRPr lang="zh-CN" altLang="en-US" sz="3600" b="1" dirty="0">
              <a:solidFill>
                <a:srgbClr val="C8D85B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1" name="文本框 17"/>
          <p:cNvSpPr txBox="1"/>
          <p:nvPr/>
        </p:nvSpPr>
        <p:spPr>
          <a:xfrm>
            <a:off x="583467" y="3191061"/>
            <a:ext cx="3972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altLang="zh-CN" sz="3600" b="1">
                <a:solidFill>
                  <a:srgbClr val="A5C0A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endParaRPr lang="zh-CN" altLang="en-US" sz="3600" b="1" dirty="0">
              <a:solidFill>
                <a:srgbClr val="A5C0A4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2" name="组合 41">
            <a:extLst>
              <a:ext uri="{FF2B5EF4-FFF2-40B4-BE49-F238E27FC236}">
                <a16:creationId xmlns:a16="http://schemas.microsoft.com/office/drawing/2014/main" id="{6F6AB393-9A79-4F80-8FFE-2997DB3CFE52}"/>
              </a:ext>
            </a:extLst>
          </p:cNvPr>
          <p:cNvGrpSpPr/>
          <p:nvPr/>
        </p:nvGrpSpPr>
        <p:grpSpPr>
          <a:xfrm rot="19869840">
            <a:off x="-3343167" y="405080"/>
            <a:ext cx="6251464" cy="2329968"/>
            <a:chOff x="370847" y="2785417"/>
            <a:chExt cx="6836818" cy="3126272"/>
          </a:xfrm>
        </p:grpSpPr>
        <p:sp>
          <p:nvSpPr>
            <p:cNvPr id="53" name="Freeform: Shape 37">
              <a:extLst>
                <a:ext uri="{FF2B5EF4-FFF2-40B4-BE49-F238E27FC236}">
                  <a16:creationId xmlns:a16="http://schemas.microsoft.com/office/drawing/2014/main" id="{026C8175-FA2D-43C3-B1CC-06780EE1E1F9}"/>
                </a:ext>
              </a:extLst>
            </p:cNvPr>
            <p:cNvSpPr/>
            <p:nvPr/>
          </p:nvSpPr>
          <p:spPr>
            <a:xfrm rot="1706723">
              <a:off x="370847" y="2785417"/>
              <a:ext cx="5353838" cy="1067620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16"/>
              <a:endParaRPr sz="1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4" name="Rectangle 57">
              <a:extLst>
                <a:ext uri="{FF2B5EF4-FFF2-40B4-BE49-F238E27FC236}">
                  <a16:creationId xmlns:a16="http://schemas.microsoft.com/office/drawing/2014/main" id="{85BA327F-7ABA-45D9-B637-5594B9691A82}"/>
                </a:ext>
              </a:extLst>
            </p:cNvPr>
            <p:cNvSpPr/>
            <p:nvPr/>
          </p:nvSpPr>
          <p:spPr>
            <a:xfrm rot="1764474">
              <a:off x="5945781" y="5603911"/>
              <a:ext cx="1261884" cy="307778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r" defTabSz="1218516"/>
              <a:r>
                <a:rPr lang="en-US" altLang="zh-CN" sz="4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xanh</a:t>
              </a:r>
              <a:endParaRPr lang="zh-CN" altLang="en-US" sz="4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cxnSp>
        <p:nvCxnSpPr>
          <p:cNvPr id="55" name="直接连接符 9"/>
          <p:cNvCxnSpPr>
            <a:stCxn id="56" idx="4"/>
            <a:endCxn id="59" idx="0"/>
          </p:cNvCxnSpPr>
          <p:nvPr/>
        </p:nvCxnSpPr>
        <p:spPr>
          <a:xfrm>
            <a:off x="6166968" y="2668771"/>
            <a:ext cx="7285" cy="284415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椭圆 3"/>
          <p:cNvSpPr/>
          <p:nvPr/>
        </p:nvSpPr>
        <p:spPr>
          <a:xfrm>
            <a:off x="5804080" y="1928425"/>
            <a:ext cx="725776" cy="740347"/>
          </a:xfrm>
          <a:prstGeom prst="ellipse">
            <a:avLst/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01</a:t>
            </a:r>
            <a:endParaRPr lang="zh-CN" altLang="en-US" sz="20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7" name="椭圆 5"/>
          <p:cNvSpPr/>
          <p:nvPr/>
        </p:nvSpPr>
        <p:spPr>
          <a:xfrm>
            <a:off x="5804080" y="3152097"/>
            <a:ext cx="740347" cy="740347"/>
          </a:xfrm>
          <a:prstGeom prst="ellipse">
            <a:avLst/>
          </a:prstGeom>
          <a:solidFill>
            <a:srgbClr val="A5C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02</a:t>
            </a:r>
            <a:endParaRPr lang="zh-CN" altLang="en-US" sz="20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8" name="椭圆 6"/>
          <p:cNvSpPr/>
          <p:nvPr/>
        </p:nvSpPr>
        <p:spPr>
          <a:xfrm>
            <a:off x="5804080" y="4232101"/>
            <a:ext cx="740347" cy="740347"/>
          </a:xfrm>
          <a:prstGeom prst="ellipse">
            <a:avLst/>
          </a:prstGeom>
          <a:solidFill>
            <a:srgbClr val="B09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03</a:t>
            </a:r>
            <a:endParaRPr lang="zh-CN" altLang="en-US" sz="20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9" name="椭圆 7"/>
          <p:cNvSpPr/>
          <p:nvPr/>
        </p:nvSpPr>
        <p:spPr>
          <a:xfrm>
            <a:off x="5804080" y="5512925"/>
            <a:ext cx="740347" cy="740347"/>
          </a:xfrm>
          <a:prstGeom prst="ellipse">
            <a:avLst/>
          </a:prstGeom>
          <a:solidFill>
            <a:srgbClr val="C8D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04</a:t>
            </a:r>
            <a:endParaRPr lang="zh-CN" altLang="en-US" sz="20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0" name="文本框 11"/>
          <p:cNvSpPr txBox="1"/>
          <p:nvPr/>
        </p:nvSpPr>
        <p:spPr>
          <a:xfrm>
            <a:off x="6502400" y="1986706"/>
            <a:ext cx="2422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altLang="zh-CN" sz="3600" b="1" dirty="0" err="1">
                <a:solidFill>
                  <a:srgbClr val="F29A5B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endParaRPr lang="zh-CN" altLang="en-US" sz="3600" b="1" dirty="0">
              <a:solidFill>
                <a:srgbClr val="F29A5B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1" name="文本框 15"/>
          <p:cNvSpPr txBox="1"/>
          <p:nvPr/>
        </p:nvSpPr>
        <p:spPr>
          <a:xfrm>
            <a:off x="4541594" y="5482171"/>
            <a:ext cx="2881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altLang="zh-CN" sz="3600" b="1">
                <a:solidFill>
                  <a:srgbClr val="C8D85B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sửa</a:t>
            </a:r>
            <a:endParaRPr lang="zh-CN" altLang="en-US" sz="3600" b="1" dirty="0">
              <a:solidFill>
                <a:srgbClr val="C8D85B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2" name="文本框 17"/>
          <p:cNvSpPr txBox="1"/>
          <p:nvPr/>
        </p:nvSpPr>
        <p:spPr>
          <a:xfrm>
            <a:off x="4490769" y="3177167"/>
            <a:ext cx="3972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altLang="zh-CN" sz="3600" b="1" dirty="0" err="1">
                <a:solidFill>
                  <a:srgbClr val="A5C0A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xưa</a:t>
            </a:r>
            <a:endParaRPr lang="zh-CN" altLang="en-US" sz="3600" b="1" dirty="0">
              <a:solidFill>
                <a:srgbClr val="A5C0A4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63" name="组合 41">
            <a:extLst>
              <a:ext uri="{FF2B5EF4-FFF2-40B4-BE49-F238E27FC236}">
                <a16:creationId xmlns:a16="http://schemas.microsoft.com/office/drawing/2014/main" id="{6F6AB393-9A79-4F80-8FFE-2997DB3CFE52}"/>
              </a:ext>
            </a:extLst>
          </p:cNvPr>
          <p:cNvGrpSpPr/>
          <p:nvPr/>
        </p:nvGrpSpPr>
        <p:grpSpPr>
          <a:xfrm rot="19869840">
            <a:off x="311888" y="391187"/>
            <a:ext cx="6251464" cy="2329968"/>
            <a:chOff x="370847" y="2785417"/>
            <a:chExt cx="6836818" cy="3126272"/>
          </a:xfrm>
        </p:grpSpPr>
        <p:sp>
          <p:nvSpPr>
            <p:cNvPr id="64" name="Freeform: Shape 37">
              <a:extLst>
                <a:ext uri="{FF2B5EF4-FFF2-40B4-BE49-F238E27FC236}">
                  <a16:creationId xmlns:a16="http://schemas.microsoft.com/office/drawing/2014/main" id="{026C8175-FA2D-43C3-B1CC-06780EE1E1F9}"/>
                </a:ext>
              </a:extLst>
            </p:cNvPr>
            <p:cNvSpPr/>
            <p:nvPr/>
          </p:nvSpPr>
          <p:spPr>
            <a:xfrm rot="1706723">
              <a:off x="370847" y="2785417"/>
              <a:ext cx="5353838" cy="1067620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16"/>
              <a:endParaRPr sz="1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65" name="Rectangle 57">
              <a:extLst>
                <a:ext uri="{FF2B5EF4-FFF2-40B4-BE49-F238E27FC236}">
                  <a16:creationId xmlns:a16="http://schemas.microsoft.com/office/drawing/2014/main" id="{85BA327F-7ABA-45D9-B637-5594B9691A82}"/>
                </a:ext>
              </a:extLst>
            </p:cNvPr>
            <p:cNvSpPr/>
            <p:nvPr/>
          </p:nvSpPr>
          <p:spPr>
            <a:xfrm rot="1764474">
              <a:off x="5945781" y="5603911"/>
              <a:ext cx="1261884" cy="307778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r" defTabSz="1218516"/>
              <a:r>
                <a:rPr lang="en-US" altLang="zh-CN" sz="48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lửa</a:t>
              </a:r>
              <a:endParaRPr lang="zh-CN" altLang="en-US" sz="4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6" name="文本框 13"/>
          <p:cNvSpPr txBox="1"/>
          <p:nvPr/>
        </p:nvSpPr>
        <p:spPr>
          <a:xfrm>
            <a:off x="6542628" y="4245999"/>
            <a:ext cx="2385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altLang="zh-CN" sz="3600" b="1" dirty="0" err="1">
                <a:solidFill>
                  <a:srgbClr val="B0927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ngựa</a:t>
            </a:r>
            <a:endParaRPr lang="zh-CN" altLang="en-US" sz="3600" b="1" dirty="0">
              <a:solidFill>
                <a:srgbClr val="B09277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67" name="直接连接符 9"/>
          <p:cNvCxnSpPr>
            <a:stCxn id="68" idx="4"/>
            <a:endCxn id="71" idx="0"/>
          </p:cNvCxnSpPr>
          <p:nvPr/>
        </p:nvCxnSpPr>
        <p:spPr>
          <a:xfrm>
            <a:off x="9779748" y="2668771"/>
            <a:ext cx="7285" cy="284415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椭圆 3"/>
          <p:cNvSpPr/>
          <p:nvPr/>
        </p:nvSpPr>
        <p:spPr>
          <a:xfrm>
            <a:off x="9416860" y="1928425"/>
            <a:ext cx="725776" cy="740347"/>
          </a:xfrm>
          <a:prstGeom prst="ellipse">
            <a:avLst/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01</a:t>
            </a:r>
            <a:endParaRPr lang="zh-CN" altLang="en-US" sz="20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9" name="椭圆 5"/>
          <p:cNvSpPr/>
          <p:nvPr/>
        </p:nvSpPr>
        <p:spPr>
          <a:xfrm>
            <a:off x="9416860" y="3152097"/>
            <a:ext cx="740347" cy="740347"/>
          </a:xfrm>
          <a:prstGeom prst="ellipse">
            <a:avLst/>
          </a:prstGeom>
          <a:solidFill>
            <a:srgbClr val="A5C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02</a:t>
            </a:r>
            <a:endParaRPr lang="zh-CN" altLang="en-US" sz="20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0" name="椭圆 6"/>
          <p:cNvSpPr/>
          <p:nvPr/>
        </p:nvSpPr>
        <p:spPr>
          <a:xfrm>
            <a:off x="9416860" y="4232101"/>
            <a:ext cx="740347" cy="740347"/>
          </a:xfrm>
          <a:prstGeom prst="ellipse">
            <a:avLst/>
          </a:prstGeom>
          <a:solidFill>
            <a:srgbClr val="B09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03</a:t>
            </a:r>
            <a:endParaRPr lang="zh-CN" altLang="en-US" sz="20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1" name="椭圆 7"/>
          <p:cNvSpPr/>
          <p:nvPr/>
        </p:nvSpPr>
        <p:spPr>
          <a:xfrm>
            <a:off x="9416860" y="5512925"/>
            <a:ext cx="740347" cy="740347"/>
          </a:xfrm>
          <a:prstGeom prst="ellipse">
            <a:avLst/>
          </a:prstGeom>
          <a:solidFill>
            <a:srgbClr val="C8D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04</a:t>
            </a:r>
            <a:endParaRPr lang="zh-CN" altLang="en-US" sz="20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2" name="文本框 11"/>
          <p:cNvSpPr txBox="1"/>
          <p:nvPr/>
        </p:nvSpPr>
        <p:spPr>
          <a:xfrm>
            <a:off x="10218587" y="1986706"/>
            <a:ext cx="2422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altLang="zh-CN" sz="3600" b="1">
                <a:solidFill>
                  <a:srgbClr val="F29A5B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endParaRPr lang="zh-CN" altLang="en-US" sz="3600" b="1" dirty="0">
              <a:solidFill>
                <a:srgbClr val="F29A5B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3" name="文本框 15"/>
          <p:cNvSpPr txBox="1"/>
          <p:nvPr/>
        </p:nvSpPr>
        <p:spPr>
          <a:xfrm>
            <a:off x="8289841" y="5482171"/>
            <a:ext cx="2881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vi-VN" altLang="zh-CN" sz="3600" b="1" dirty="0">
                <a:solidFill>
                  <a:srgbClr val="C8D85B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</a:t>
            </a:r>
            <a:r>
              <a:rPr lang="en-US" altLang="zh-CN" sz="3600" b="1" dirty="0">
                <a:solidFill>
                  <a:srgbClr val="C8D85B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  <a:endParaRPr lang="zh-CN" altLang="en-US" sz="3600" b="1" dirty="0">
              <a:solidFill>
                <a:srgbClr val="C8D85B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4" name="文本框 17"/>
          <p:cNvSpPr txBox="1"/>
          <p:nvPr/>
        </p:nvSpPr>
        <p:spPr>
          <a:xfrm>
            <a:off x="8239016" y="3177167"/>
            <a:ext cx="3972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altLang="zh-CN" sz="3600" b="1">
                <a:solidFill>
                  <a:srgbClr val="A5C0A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xây</a:t>
            </a:r>
            <a:endParaRPr lang="zh-CN" altLang="en-US" sz="3600" b="1" dirty="0">
              <a:solidFill>
                <a:srgbClr val="A5C0A4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75" name="组合 41">
            <a:extLst>
              <a:ext uri="{FF2B5EF4-FFF2-40B4-BE49-F238E27FC236}">
                <a16:creationId xmlns:a16="http://schemas.microsoft.com/office/drawing/2014/main" id="{6F6AB393-9A79-4F80-8FFE-2997DB3CFE52}"/>
              </a:ext>
            </a:extLst>
          </p:cNvPr>
          <p:cNvGrpSpPr/>
          <p:nvPr/>
        </p:nvGrpSpPr>
        <p:grpSpPr>
          <a:xfrm rot="19869840">
            <a:off x="4165769" y="434550"/>
            <a:ext cx="6093960" cy="2243249"/>
            <a:chOff x="370847" y="2785417"/>
            <a:chExt cx="6664565" cy="3009916"/>
          </a:xfrm>
        </p:grpSpPr>
        <p:sp>
          <p:nvSpPr>
            <p:cNvPr id="76" name="Freeform: Shape 37">
              <a:extLst>
                <a:ext uri="{FF2B5EF4-FFF2-40B4-BE49-F238E27FC236}">
                  <a16:creationId xmlns:a16="http://schemas.microsoft.com/office/drawing/2014/main" id="{026C8175-FA2D-43C3-B1CC-06780EE1E1F9}"/>
                </a:ext>
              </a:extLst>
            </p:cNvPr>
            <p:cNvSpPr/>
            <p:nvPr/>
          </p:nvSpPr>
          <p:spPr>
            <a:xfrm rot="1706723">
              <a:off x="370847" y="2785417"/>
              <a:ext cx="5353838" cy="1067620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16"/>
              <a:endParaRPr sz="1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85BA327F-7ABA-45D9-B637-5594B9691A82}"/>
                </a:ext>
              </a:extLst>
            </p:cNvPr>
            <p:cNvSpPr/>
            <p:nvPr/>
          </p:nvSpPr>
          <p:spPr>
            <a:xfrm rot="1764474">
              <a:off x="5773528" y="5487555"/>
              <a:ext cx="1261884" cy="307778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r" defTabSz="1218516"/>
              <a:r>
                <a:rPr lang="en-US" altLang="zh-CN" sz="48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cây</a:t>
              </a:r>
              <a:endParaRPr lang="zh-CN" altLang="en-US" sz="4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8" name="文本框 13"/>
          <p:cNvSpPr txBox="1"/>
          <p:nvPr/>
        </p:nvSpPr>
        <p:spPr>
          <a:xfrm>
            <a:off x="10157207" y="4245999"/>
            <a:ext cx="2886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altLang="zh-CN" sz="3600" b="1">
                <a:solidFill>
                  <a:srgbClr val="B0927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sấy</a:t>
            </a:r>
            <a:endParaRPr lang="zh-CN" altLang="en-US" sz="3600" b="1" dirty="0">
              <a:solidFill>
                <a:srgbClr val="B09277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86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48" grpId="0"/>
      <p:bldP spid="49" grpId="0"/>
      <p:bldP spid="50" grpId="0"/>
      <p:bldP spid="51" grpId="0"/>
      <p:bldP spid="56" grpId="0" animBg="1"/>
      <p:bldP spid="57" grpId="0" animBg="1"/>
      <p:bldP spid="58" grpId="0" animBg="1"/>
      <p:bldP spid="59" grpId="0" animBg="1"/>
      <p:bldP spid="60" grpId="0"/>
      <p:bldP spid="61" grpId="0"/>
      <p:bldP spid="62" grpId="0"/>
      <p:bldP spid="66" grpId="0"/>
      <p:bldP spid="68" grpId="0" animBg="1"/>
      <p:bldP spid="69" grpId="0" animBg="1"/>
      <p:bldP spid="70" grpId="0" animBg="1"/>
      <p:bldP spid="71" grpId="0" animBg="1"/>
      <p:bldP spid="72" grpId="0"/>
      <p:bldP spid="73" grpId="0"/>
      <p:bldP spid="74" grpId="0"/>
      <p:bldP spid="7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D46289AE-114A-46E8-92C5-E69A2B77D2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0BFE98A-6F68-4D5B-8942-2823FCE5A715}"/>
              </a:ext>
            </a:extLst>
          </p:cNvPr>
          <p:cNvSpPr/>
          <p:nvPr/>
        </p:nvSpPr>
        <p:spPr>
          <a:xfrm>
            <a:off x="364553" y="411161"/>
            <a:ext cx="11446847" cy="6239356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8855"/>
              <a:gd name="connsiteY0" fmla="*/ 10281887 h 10594476"/>
              <a:gd name="connsiteX1" fmla="*/ 93319 w 14868855"/>
              <a:gd name="connsiteY1" fmla="*/ 6926129 h 10594476"/>
              <a:gd name="connsiteX2" fmla="*/ 129076 w 14868855"/>
              <a:gd name="connsiteY2" fmla="*/ 1401394 h 10594476"/>
              <a:gd name="connsiteX3" fmla="*/ 1537665 w 14868855"/>
              <a:gd name="connsiteY3" fmla="*/ 26244 h 10594476"/>
              <a:gd name="connsiteX4" fmla="*/ 6055057 w 14868855"/>
              <a:gd name="connsiteY4" fmla="*/ 33764 h 10594476"/>
              <a:gd name="connsiteX5" fmla="*/ 13683339 w 14868855"/>
              <a:gd name="connsiteY5" fmla="*/ 26636 h 10594476"/>
              <a:gd name="connsiteX6" fmla="*/ 14709351 w 14868855"/>
              <a:gd name="connsiteY6" fmla="*/ 4166210 h 10594476"/>
              <a:gd name="connsiteX7" fmla="*/ 14582202 w 14868855"/>
              <a:gd name="connsiteY7" fmla="*/ 9725121 h 10594476"/>
              <a:gd name="connsiteX8" fmla="*/ 11431312 w 14868855"/>
              <a:gd name="connsiteY8" fmla="*/ 10339281 h 10594476"/>
              <a:gd name="connsiteX9" fmla="*/ 2751769 w 14868855"/>
              <a:gd name="connsiteY9" fmla="*/ 10455395 h 10594476"/>
              <a:gd name="connsiteX10" fmla="*/ 389061 w 14868855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82202 w 14757426"/>
              <a:gd name="connsiteY7" fmla="*/ 9725121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51422"/>
              <a:gd name="connsiteY0" fmla="*/ 10281887 h 10594476"/>
              <a:gd name="connsiteX1" fmla="*/ 93319 w 14851422"/>
              <a:gd name="connsiteY1" fmla="*/ 6926129 h 10594476"/>
              <a:gd name="connsiteX2" fmla="*/ 129076 w 14851422"/>
              <a:gd name="connsiteY2" fmla="*/ 1401394 h 10594476"/>
              <a:gd name="connsiteX3" fmla="*/ 1537665 w 14851422"/>
              <a:gd name="connsiteY3" fmla="*/ 26244 h 10594476"/>
              <a:gd name="connsiteX4" fmla="*/ 6055057 w 14851422"/>
              <a:gd name="connsiteY4" fmla="*/ 33764 h 10594476"/>
              <a:gd name="connsiteX5" fmla="*/ 13683339 w 14851422"/>
              <a:gd name="connsiteY5" fmla="*/ 26636 h 10594476"/>
              <a:gd name="connsiteX6" fmla="*/ 14709351 w 14851422"/>
              <a:gd name="connsiteY6" fmla="*/ 4166210 h 10594476"/>
              <a:gd name="connsiteX7" fmla="*/ 14808034 w 14851422"/>
              <a:gd name="connsiteY7" fmla="*/ 9602777 h 10594476"/>
              <a:gd name="connsiteX8" fmla="*/ 11431312 w 14851422"/>
              <a:gd name="connsiteY8" fmla="*/ 10339281 h 10594476"/>
              <a:gd name="connsiteX9" fmla="*/ 2751769 w 14851422"/>
              <a:gd name="connsiteY9" fmla="*/ 10455395 h 10594476"/>
              <a:gd name="connsiteX10" fmla="*/ 389061 w 14851422"/>
              <a:gd name="connsiteY10" fmla="*/ 10281887 h 10594476"/>
              <a:gd name="connsiteX0" fmla="*/ 389061 w 14776214"/>
              <a:gd name="connsiteY0" fmla="*/ 10281887 h 10594476"/>
              <a:gd name="connsiteX1" fmla="*/ 93319 w 14776214"/>
              <a:gd name="connsiteY1" fmla="*/ 6926129 h 10594476"/>
              <a:gd name="connsiteX2" fmla="*/ 129076 w 14776214"/>
              <a:gd name="connsiteY2" fmla="*/ 1401394 h 10594476"/>
              <a:gd name="connsiteX3" fmla="*/ 1537665 w 14776214"/>
              <a:gd name="connsiteY3" fmla="*/ 26244 h 10594476"/>
              <a:gd name="connsiteX4" fmla="*/ 6055057 w 14776214"/>
              <a:gd name="connsiteY4" fmla="*/ 33764 h 10594476"/>
              <a:gd name="connsiteX5" fmla="*/ 13683339 w 14776214"/>
              <a:gd name="connsiteY5" fmla="*/ 26636 h 10594476"/>
              <a:gd name="connsiteX6" fmla="*/ 14709351 w 14776214"/>
              <a:gd name="connsiteY6" fmla="*/ 4166210 h 10594476"/>
              <a:gd name="connsiteX7" fmla="*/ 14713937 w 14776214"/>
              <a:gd name="connsiteY7" fmla="*/ 9504902 h 10594476"/>
              <a:gd name="connsiteX8" fmla="*/ 11431312 w 14776214"/>
              <a:gd name="connsiteY8" fmla="*/ 10339281 h 10594476"/>
              <a:gd name="connsiteX9" fmla="*/ 2751769 w 14776214"/>
              <a:gd name="connsiteY9" fmla="*/ 10455395 h 10594476"/>
              <a:gd name="connsiteX10" fmla="*/ 389061 w 14776214"/>
              <a:gd name="connsiteY10" fmla="*/ 10281887 h 10594476"/>
              <a:gd name="connsiteX0" fmla="*/ 389061 w 14835429"/>
              <a:gd name="connsiteY0" fmla="*/ 10281887 h 10594476"/>
              <a:gd name="connsiteX1" fmla="*/ 93319 w 14835429"/>
              <a:gd name="connsiteY1" fmla="*/ 6926129 h 10594476"/>
              <a:gd name="connsiteX2" fmla="*/ 129076 w 14835429"/>
              <a:gd name="connsiteY2" fmla="*/ 1401394 h 10594476"/>
              <a:gd name="connsiteX3" fmla="*/ 1537665 w 14835429"/>
              <a:gd name="connsiteY3" fmla="*/ 26244 h 10594476"/>
              <a:gd name="connsiteX4" fmla="*/ 6055057 w 14835429"/>
              <a:gd name="connsiteY4" fmla="*/ 33764 h 10594476"/>
              <a:gd name="connsiteX5" fmla="*/ 13683339 w 14835429"/>
              <a:gd name="connsiteY5" fmla="*/ 26636 h 10594476"/>
              <a:gd name="connsiteX6" fmla="*/ 14709351 w 14835429"/>
              <a:gd name="connsiteY6" fmla="*/ 4166210 h 10594476"/>
              <a:gd name="connsiteX7" fmla="*/ 14789215 w 14835429"/>
              <a:gd name="connsiteY7" fmla="*/ 9529371 h 10594476"/>
              <a:gd name="connsiteX8" fmla="*/ 11431312 w 14835429"/>
              <a:gd name="connsiteY8" fmla="*/ 10339281 h 10594476"/>
              <a:gd name="connsiteX9" fmla="*/ 2751769 w 14835429"/>
              <a:gd name="connsiteY9" fmla="*/ 10455395 h 10594476"/>
              <a:gd name="connsiteX10" fmla="*/ 389061 w 14835429"/>
              <a:gd name="connsiteY10" fmla="*/ 10281887 h 10594476"/>
              <a:gd name="connsiteX0" fmla="*/ 389061 w 15054132"/>
              <a:gd name="connsiteY0" fmla="*/ 10561319 h 10873908"/>
              <a:gd name="connsiteX1" fmla="*/ 93319 w 15054132"/>
              <a:gd name="connsiteY1" fmla="*/ 7205561 h 10873908"/>
              <a:gd name="connsiteX2" fmla="*/ 129076 w 15054132"/>
              <a:gd name="connsiteY2" fmla="*/ 1680826 h 10873908"/>
              <a:gd name="connsiteX3" fmla="*/ 1537665 w 15054132"/>
              <a:gd name="connsiteY3" fmla="*/ 305676 h 10873908"/>
              <a:gd name="connsiteX4" fmla="*/ 6055057 w 15054132"/>
              <a:gd name="connsiteY4" fmla="*/ 313196 h 10873908"/>
              <a:gd name="connsiteX5" fmla="*/ 13683339 w 15054132"/>
              <a:gd name="connsiteY5" fmla="*/ 306068 h 10873908"/>
              <a:gd name="connsiteX6" fmla="*/ 14822267 w 15054132"/>
              <a:gd name="connsiteY6" fmla="*/ 4470111 h 10873908"/>
              <a:gd name="connsiteX7" fmla="*/ 14789215 w 15054132"/>
              <a:gd name="connsiteY7" fmla="*/ 9808803 h 10873908"/>
              <a:gd name="connsiteX8" fmla="*/ 11431312 w 15054132"/>
              <a:gd name="connsiteY8" fmla="*/ 10618713 h 10873908"/>
              <a:gd name="connsiteX9" fmla="*/ 2751769 w 15054132"/>
              <a:gd name="connsiteY9" fmla="*/ 10734827 h 10873908"/>
              <a:gd name="connsiteX10" fmla="*/ 389061 w 15054132"/>
              <a:gd name="connsiteY10" fmla="*/ 10561319 h 10873908"/>
              <a:gd name="connsiteX0" fmla="*/ 389061 w 14888271"/>
              <a:gd name="connsiteY0" fmla="*/ 10561319 h 10873908"/>
              <a:gd name="connsiteX1" fmla="*/ 93319 w 14888271"/>
              <a:gd name="connsiteY1" fmla="*/ 7205561 h 10873908"/>
              <a:gd name="connsiteX2" fmla="*/ 129076 w 14888271"/>
              <a:gd name="connsiteY2" fmla="*/ 1680826 h 10873908"/>
              <a:gd name="connsiteX3" fmla="*/ 1537665 w 14888271"/>
              <a:gd name="connsiteY3" fmla="*/ 305676 h 10873908"/>
              <a:gd name="connsiteX4" fmla="*/ 6055057 w 14888271"/>
              <a:gd name="connsiteY4" fmla="*/ 313196 h 10873908"/>
              <a:gd name="connsiteX5" fmla="*/ 13683339 w 14888271"/>
              <a:gd name="connsiteY5" fmla="*/ 306068 h 10873908"/>
              <a:gd name="connsiteX6" fmla="*/ 14822267 w 14888271"/>
              <a:gd name="connsiteY6" fmla="*/ 4470111 h 10873908"/>
              <a:gd name="connsiteX7" fmla="*/ 14789215 w 14888271"/>
              <a:gd name="connsiteY7" fmla="*/ 9808803 h 10873908"/>
              <a:gd name="connsiteX8" fmla="*/ 11431312 w 14888271"/>
              <a:gd name="connsiteY8" fmla="*/ 10618713 h 10873908"/>
              <a:gd name="connsiteX9" fmla="*/ 2751769 w 14888271"/>
              <a:gd name="connsiteY9" fmla="*/ 10734827 h 10873908"/>
              <a:gd name="connsiteX10" fmla="*/ 389061 w 14888271"/>
              <a:gd name="connsiteY10" fmla="*/ 10561319 h 10873908"/>
              <a:gd name="connsiteX0" fmla="*/ 389061 w 14858627"/>
              <a:gd name="connsiteY0" fmla="*/ 10561319 h 10873908"/>
              <a:gd name="connsiteX1" fmla="*/ 93319 w 14858627"/>
              <a:gd name="connsiteY1" fmla="*/ 7205561 h 10873908"/>
              <a:gd name="connsiteX2" fmla="*/ 129076 w 14858627"/>
              <a:gd name="connsiteY2" fmla="*/ 1680826 h 10873908"/>
              <a:gd name="connsiteX3" fmla="*/ 1537665 w 14858627"/>
              <a:gd name="connsiteY3" fmla="*/ 305676 h 10873908"/>
              <a:gd name="connsiteX4" fmla="*/ 6055057 w 14858627"/>
              <a:gd name="connsiteY4" fmla="*/ 313196 h 10873908"/>
              <a:gd name="connsiteX5" fmla="*/ 13683339 w 14858627"/>
              <a:gd name="connsiteY5" fmla="*/ 306068 h 10873908"/>
              <a:gd name="connsiteX6" fmla="*/ 14822267 w 14858627"/>
              <a:gd name="connsiteY6" fmla="*/ 4470111 h 10873908"/>
              <a:gd name="connsiteX7" fmla="*/ 14695117 w 14858627"/>
              <a:gd name="connsiteY7" fmla="*/ 9759864 h 10873908"/>
              <a:gd name="connsiteX8" fmla="*/ 11431312 w 14858627"/>
              <a:gd name="connsiteY8" fmla="*/ 10618713 h 10873908"/>
              <a:gd name="connsiteX9" fmla="*/ 2751769 w 14858627"/>
              <a:gd name="connsiteY9" fmla="*/ 10734827 h 10873908"/>
              <a:gd name="connsiteX10" fmla="*/ 389061 w 14858627"/>
              <a:gd name="connsiteY10" fmla="*/ 10561319 h 10873908"/>
              <a:gd name="connsiteX0" fmla="*/ 389061 w 14888269"/>
              <a:gd name="connsiteY0" fmla="*/ 10561319 h 10873908"/>
              <a:gd name="connsiteX1" fmla="*/ 93319 w 14888269"/>
              <a:gd name="connsiteY1" fmla="*/ 7205561 h 10873908"/>
              <a:gd name="connsiteX2" fmla="*/ 129076 w 14888269"/>
              <a:gd name="connsiteY2" fmla="*/ 1680826 h 10873908"/>
              <a:gd name="connsiteX3" fmla="*/ 1537665 w 14888269"/>
              <a:gd name="connsiteY3" fmla="*/ 305676 h 10873908"/>
              <a:gd name="connsiteX4" fmla="*/ 6055057 w 14888269"/>
              <a:gd name="connsiteY4" fmla="*/ 313196 h 10873908"/>
              <a:gd name="connsiteX5" fmla="*/ 13683339 w 14888269"/>
              <a:gd name="connsiteY5" fmla="*/ 306068 h 10873908"/>
              <a:gd name="connsiteX6" fmla="*/ 14822267 w 14888269"/>
              <a:gd name="connsiteY6" fmla="*/ 4470111 h 10873908"/>
              <a:gd name="connsiteX7" fmla="*/ 14789212 w 14888269"/>
              <a:gd name="connsiteY7" fmla="*/ 9784333 h 10873908"/>
              <a:gd name="connsiteX8" fmla="*/ 11431312 w 14888269"/>
              <a:gd name="connsiteY8" fmla="*/ 10618713 h 10873908"/>
              <a:gd name="connsiteX9" fmla="*/ 2751769 w 14888269"/>
              <a:gd name="connsiteY9" fmla="*/ 10734827 h 10873908"/>
              <a:gd name="connsiteX10" fmla="*/ 389061 w 14888269"/>
              <a:gd name="connsiteY10" fmla="*/ 10561319 h 10873908"/>
              <a:gd name="connsiteX0" fmla="*/ 389061 w 14960024"/>
              <a:gd name="connsiteY0" fmla="*/ 10490704 h 10803293"/>
              <a:gd name="connsiteX1" fmla="*/ 93319 w 14960024"/>
              <a:gd name="connsiteY1" fmla="*/ 7134946 h 10803293"/>
              <a:gd name="connsiteX2" fmla="*/ 129076 w 14960024"/>
              <a:gd name="connsiteY2" fmla="*/ 1610211 h 10803293"/>
              <a:gd name="connsiteX3" fmla="*/ 1537665 w 14960024"/>
              <a:gd name="connsiteY3" fmla="*/ 235061 h 10803293"/>
              <a:gd name="connsiteX4" fmla="*/ 6055057 w 14960024"/>
              <a:gd name="connsiteY4" fmla="*/ 242581 h 10803293"/>
              <a:gd name="connsiteX5" fmla="*/ 13984448 w 14960024"/>
              <a:gd name="connsiteY5" fmla="*/ 333328 h 10803293"/>
              <a:gd name="connsiteX6" fmla="*/ 14822267 w 14960024"/>
              <a:gd name="connsiteY6" fmla="*/ 4399496 h 10803293"/>
              <a:gd name="connsiteX7" fmla="*/ 14789212 w 14960024"/>
              <a:gd name="connsiteY7" fmla="*/ 9713718 h 10803293"/>
              <a:gd name="connsiteX8" fmla="*/ 11431312 w 14960024"/>
              <a:gd name="connsiteY8" fmla="*/ 10548098 h 10803293"/>
              <a:gd name="connsiteX9" fmla="*/ 2751769 w 14960024"/>
              <a:gd name="connsiteY9" fmla="*/ 10664212 h 10803293"/>
              <a:gd name="connsiteX10" fmla="*/ 389061 w 14960024"/>
              <a:gd name="connsiteY10" fmla="*/ 10490704 h 10803293"/>
              <a:gd name="connsiteX0" fmla="*/ 389061 w 14888269"/>
              <a:gd name="connsiteY0" fmla="*/ 10653139 h 10965728"/>
              <a:gd name="connsiteX1" fmla="*/ 93319 w 14888269"/>
              <a:gd name="connsiteY1" fmla="*/ 7297381 h 10965728"/>
              <a:gd name="connsiteX2" fmla="*/ 129076 w 14888269"/>
              <a:gd name="connsiteY2" fmla="*/ 1772646 h 10965728"/>
              <a:gd name="connsiteX3" fmla="*/ 1537665 w 14888269"/>
              <a:gd name="connsiteY3" fmla="*/ 397496 h 10965728"/>
              <a:gd name="connsiteX4" fmla="*/ 6055057 w 14888269"/>
              <a:gd name="connsiteY4" fmla="*/ 405016 h 10965728"/>
              <a:gd name="connsiteX5" fmla="*/ 13984448 w 14888269"/>
              <a:gd name="connsiteY5" fmla="*/ 495763 h 10965728"/>
              <a:gd name="connsiteX6" fmla="*/ 14822267 w 14888269"/>
              <a:gd name="connsiteY6" fmla="*/ 4561931 h 10965728"/>
              <a:gd name="connsiteX7" fmla="*/ 14789212 w 14888269"/>
              <a:gd name="connsiteY7" fmla="*/ 9876153 h 10965728"/>
              <a:gd name="connsiteX8" fmla="*/ 11431312 w 14888269"/>
              <a:gd name="connsiteY8" fmla="*/ 10710533 h 10965728"/>
              <a:gd name="connsiteX9" fmla="*/ 2751769 w 14888269"/>
              <a:gd name="connsiteY9" fmla="*/ 10826647 h 10965728"/>
              <a:gd name="connsiteX10" fmla="*/ 389061 w 14888269"/>
              <a:gd name="connsiteY10" fmla="*/ 10653139 h 10965728"/>
              <a:gd name="connsiteX0" fmla="*/ 389061 w 15098816"/>
              <a:gd name="connsiteY0" fmla="*/ 10490705 h 10803294"/>
              <a:gd name="connsiteX1" fmla="*/ 93319 w 15098816"/>
              <a:gd name="connsiteY1" fmla="*/ 7134947 h 10803294"/>
              <a:gd name="connsiteX2" fmla="*/ 129076 w 15098816"/>
              <a:gd name="connsiteY2" fmla="*/ 1610212 h 10803294"/>
              <a:gd name="connsiteX3" fmla="*/ 1537665 w 15098816"/>
              <a:gd name="connsiteY3" fmla="*/ 235062 h 10803294"/>
              <a:gd name="connsiteX4" fmla="*/ 6055057 w 15098816"/>
              <a:gd name="connsiteY4" fmla="*/ 242582 h 10803294"/>
              <a:gd name="connsiteX5" fmla="*/ 13984448 w 15098816"/>
              <a:gd name="connsiteY5" fmla="*/ 333329 h 10803294"/>
              <a:gd name="connsiteX6" fmla="*/ 14935183 w 15098816"/>
              <a:gd name="connsiteY6" fmla="*/ 4399497 h 10803294"/>
              <a:gd name="connsiteX7" fmla="*/ 14789212 w 15098816"/>
              <a:gd name="connsiteY7" fmla="*/ 9713719 h 10803294"/>
              <a:gd name="connsiteX8" fmla="*/ 11431312 w 15098816"/>
              <a:gd name="connsiteY8" fmla="*/ 10548099 h 10803294"/>
              <a:gd name="connsiteX9" fmla="*/ 2751769 w 15098816"/>
              <a:gd name="connsiteY9" fmla="*/ 10664213 h 10803294"/>
              <a:gd name="connsiteX10" fmla="*/ 389061 w 15098816"/>
              <a:gd name="connsiteY10" fmla="*/ 10490705 h 10803294"/>
              <a:gd name="connsiteX0" fmla="*/ 389061 w 15047455"/>
              <a:gd name="connsiteY0" fmla="*/ 10488905 h 10801494"/>
              <a:gd name="connsiteX1" fmla="*/ 93319 w 15047455"/>
              <a:gd name="connsiteY1" fmla="*/ 7133147 h 10801494"/>
              <a:gd name="connsiteX2" fmla="*/ 129076 w 15047455"/>
              <a:gd name="connsiteY2" fmla="*/ 1608412 h 10801494"/>
              <a:gd name="connsiteX3" fmla="*/ 1537665 w 15047455"/>
              <a:gd name="connsiteY3" fmla="*/ 233262 h 10801494"/>
              <a:gd name="connsiteX4" fmla="*/ 6055057 w 15047455"/>
              <a:gd name="connsiteY4" fmla="*/ 240782 h 10801494"/>
              <a:gd name="connsiteX5" fmla="*/ 13984448 w 15047455"/>
              <a:gd name="connsiteY5" fmla="*/ 331529 h 10801494"/>
              <a:gd name="connsiteX6" fmla="*/ 14803449 w 15047455"/>
              <a:gd name="connsiteY6" fmla="*/ 4373228 h 10801494"/>
              <a:gd name="connsiteX7" fmla="*/ 14789212 w 15047455"/>
              <a:gd name="connsiteY7" fmla="*/ 9711919 h 10801494"/>
              <a:gd name="connsiteX8" fmla="*/ 11431312 w 15047455"/>
              <a:gd name="connsiteY8" fmla="*/ 10546299 h 10801494"/>
              <a:gd name="connsiteX9" fmla="*/ 2751769 w 15047455"/>
              <a:gd name="connsiteY9" fmla="*/ 10662413 h 10801494"/>
              <a:gd name="connsiteX10" fmla="*/ 389061 w 15047455"/>
              <a:gd name="connsiteY10" fmla="*/ 10488905 h 10801494"/>
              <a:gd name="connsiteX0" fmla="*/ 389061 w 14948452"/>
              <a:gd name="connsiteY0" fmla="*/ 10488905 h 10801494"/>
              <a:gd name="connsiteX1" fmla="*/ 93319 w 14948452"/>
              <a:gd name="connsiteY1" fmla="*/ 7133147 h 10801494"/>
              <a:gd name="connsiteX2" fmla="*/ 129076 w 14948452"/>
              <a:gd name="connsiteY2" fmla="*/ 1608412 h 10801494"/>
              <a:gd name="connsiteX3" fmla="*/ 1537665 w 14948452"/>
              <a:gd name="connsiteY3" fmla="*/ 233262 h 10801494"/>
              <a:gd name="connsiteX4" fmla="*/ 6055057 w 14948452"/>
              <a:gd name="connsiteY4" fmla="*/ 240782 h 10801494"/>
              <a:gd name="connsiteX5" fmla="*/ 13984448 w 14948452"/>
              <a:gd name="connsiteY5" fmla="*/ 331529 h 10801494"/>
              <a:gd name="connsiteX6" fmla="*/ 14803449 w 14948452"/>
              <a:gd name="connsiteY6" fmla="*/ 4373228 h 10801494"/>
              <a:gd name="connsiteX7" fmla="*/ 14789212 w 14948452"/>
              <a:gd name="connsiteY7" fmla="*/ 9711919 h 10801494"/>
              <a:gd name="connsiteX8" fmla="*/ 11431312 w 14948452"/>
              <a:gd name="connsiteY8" fmla="*/ 10546299 h 10801494"/>
              <a:gd name="connsiteX9" fmla="*/ 2751769 w 14948452"/>
              <a:gd name="connsiteY9" fmla="*/ 10662413 h 10801494"/>
              <a:gd name="connsiteX10" fmla="*/ 389061 w 14948452"/>
              <a:gd name="connsiteY10" fmla="*/ 10488905 h 10801494"/>
              <a:gd name="connsiteX0" fmla="*/ 389061 w 14847771"/>
              <a:gd name="connsiteY0" fmla="*/ 10727280 h 11039869"/>
              <a:gd name="connsiteX1" fmla="*/ 93319 w 14847771"/>
              <a:gd name="connsiteY1" fmla="*/ 7371522 h 11039869"/>
              <a:gd name="connsiteX2" fmla="*/ 129076 w 14847771"/>
              <a:gd name="connsiteY2" fmla="*/ 1846787 h 11039869"/>
              <a:gd name="connsiteX3" fmla="*/ 1537665 w 14847771"/>
              <a:gd name="connsiteY3" fmla="*/ 471637 h 11039869"/>
              <a:gd name="connsiteX4" fmla="*/ 6055057 w 14847771"/>
              <a:gd name="connsiteY4" fmla="*/ 479157 h 11039869"/>
              <a:gd name="connsiteX5" fmla="*/ 13984448 w 14847771"/>
              <a:gd name="connsiteY5" fmla="*/ 569904 h 11039869"/>
              <a:gd name="connsiteX6" fmla="*/ 14803449 w 14847771"/>
              <a:gd name="connsiteY6" fmla="*/ 4611603 h 11039869"/>
              <a:gd name="connsiteX7" fmla="*/ 14789212 w 14847771"/>
              <a:gd name="connsiteY7" fmla="*/ 9950294 h 11039869"/>
              <a:gd name="connsiteX8" fmla="*/ 11431312 w 14847771"/>
              <a:gd name="connsiteY8" fmla="*/ 10784674 h 11039869"/>
              <a:gd name="connsiteX9" fmla="*/ 2751769 w 14847771"/>
              <a:gd name="connsiteY9" fmla="*/ 10900788 h 11039869"/>
              <a:gd name="connsiteX10" fmla="*/ 389061 w 14847771"/>
              <a:gd name="connsiteY10" fmla="*/ 10727280 h 11039869"/>
              <a:gd name="connsiteX0" fmla="*/ 389061 w 15097970"/>
              <a:gd name="connsiteY0" fmla="*/ 10486184 h 10798773"/>
              <a:gd name="connsiteX1" fmla="*/ 93319 w 15097970"/>
              <a:gd name="connsiteY1" fmla="*/ 7130426 h 10798773"/>
              <a:gd name="connsiteX2" fmla="*/ 129076 w 15097970"/>
              <a:gd name="connsiteY2" fmla="*/ 1605691 h 10798773"/>
              <a:gd name="connsiteX3" fmla="*/ 1537665 w 15097970"/>
              <a:gd name="connsiteY3" fmla="*/ 230541 h 10798773"/>
              <a:gd name="connsiteX4" fmla="*/ 6055057 w 15097970"/>
              <a:gd name="connsiteY4" fmla="*/ 238061 h 10798773"/>
              <a:gd name="connsiteX5" fmla="*/ 14605483 w 15097970"/>
              <a:gd name="connsiteY5" fmla="*/ 695839 h 10798773"/>
              <a:gd name="connsiteX6" fmla="*/ 14803449 w 15097970"/>
              <a:gd name="connsiteY6" fmla="*/ 4370507 h 10798773"/>
              <a:gd name="connsiteX7" fmla="*/ 14789212 w 15097970"/>
              <a:gd name="connsiteY7" fmla="*/ 9709198 h 10798773"/>
              <a:gd name="connsiteX8" fmla="*/ 11431312 w 15097970"/>
              <a:gd name="connsiteY8" fmla="*/ 10543578 h 10798773"/>
              <a:gd name="connsiteX9" fmla="*/ 2751769 w 15097970"/>
              <a:gd name="connsiteY9" fmla="*/ 10659692 h 10798773"/>
              <a:gd name="connsiteX10" fmla="*/ 389061 w 15097970"/>
              <a:gd name="connsiteY10" fmla="*/ 10486184 h 10798773"/>
              <a:gd name="connsiteX0" fmla="*/ 389061 w 15061215"/>
              <a:gd name="connsiteY0" fmla="*/ 10370559 h 10683148"/>
              <a:gd name="connsiteX1" fmla="*/ 93319 w 15061215"/>
              <a:gd name="connsiteY1" fmla="*/ 7014801 h 10683148"/>
              <a:gd name="connsiteX2" fmla="*/ 129076 w 15061215"/>
              <a:gd name="connsiteY2" fmla="*/ 1490066 h 10683148"/>
              <a:gd name="connsiteX3" fmla="*/ 1537665 w 15061215"/>
              <a:gd name="connsiteY3" fmla="*/ 114916 h 10683148"/>
              <a:gd name="connsiteX4" fmla="*/ 6055057 w 15061215"/>
              <a:gd name="connsiteY4" fmla="*/ 122436 h 10683148"/>
              <a:gd name="connsiteX5" fmla="*/ 14549025 w 15061215"/>
              <a:gd name="connsiteY5" fmla="*/ 800432 h 10683148"/>
              <a:gd name="connsiteX6" fmla="*/ 14803449 w 15061215"/>
              <a:gd name="connsiteY6" fmla="*/ 4254882 h 10683148"/>
              <a:gd name="connsiteX7" fmla="*/ 14789212 w 15061215"/>
              <a:gd name="connsiteY7" fmla="*/ 9593573 h 10683148"/>
              <a:gd name="connsiteX8" fmla="*/ 11431312 w 15061215"/>
              <a:gd name="connsiteY8" fmla="*/ 10427953 h 10683148"/>
              <a:gd name="connsiteX9" fmla="*/ 2751769 w 15061215"/>
              <a:gd name="connsiteY9" fmla="*/ 10544067 h 10683148"/>
              <a:gd name="connsiteX10" fmla="*/ 389061 w 15061215"/>
              <a:gd name="connsiteY10" fmla="*/ 10370559 h 10683148"/>
              <a:gd name="connsiteX0" fmla="*/ 389061 w 14847771"/>
              <a:gd name="connsiteY0" fmla="*/ 10452356 h 10764945"/>
              <a:gd name="connsiteX1" fmla="*/ 93319 w 14847771"/>
              <a:gd name="connsiteY1" fmla="*/ 7096598 h 10764945"/>
              <a:gd name="connsiteX2" fmla="*/ 129076 w 14847771"/>
              <a:gd name="connsiteY2" fmla="*/ 1571863 h 10764945"/>
              <a:gd name="connsiteX3" fmla="*/ 1537665 w 14847771"/>
              <a:gd name="connsiteY3" fmla="*/ 196713 h 10764945"/>
              <a:gd name="connsiteX4" fmla="*/ 6055057 w 14847771"/>
              <a:gd name="connsiteY4" fmla="*/ 204233 h 10764945"/>
              <a:gd name="connsiteX5" fmla="*/ 14549025 w 14847771"/>
              <a:gd name="connsiteY5" fmla="*/ 882229 h 10764945"/>
              <a:gd name="connsiteX6" fmla="*/ 14803449 w 14847771"/>
              <a:gd name="connsiteY6" fmla="*/ 4336679 h 10764945"/>
              <a:gd name="connsiteX7" fmla="*/ 14789212 w 14847771"/>
              <a:gd name="connsiteY7" fmla="*/ 9675370 h 10764945"/>
              <a:gd name="connsiteX8" fmla="*/ 11431312 w 14847771"/>
              <a:gd name="connsiteY8" fmla="*/ 10509750 h 10764945"/>
              <a:gd name="connsiteX9" fmla="*/ 2751769 w 14847771"/>
              <a:gd name="connsiteY9" fmla="*/ 10625864 h 10764945"/>
              <a:gd name="connsiteX10" fmla="*/ 389061 w 14847771"/>
              <a:gd name="connsiteY10" fmla="*/ 10452356 h 10764945"/>
              <a:gd name="connsiteX0" fmla="*/ 389061 w 14923957"/>
              <a:gd name="connsiteY0" fmla="*/ 10478517 h 10791106"/>
              <a:gd name="connsiteX1" fmla="*/ 93319 w 14923957"/>
              <a:gd name="connsiteY1" fmla="*/ 7122759 h 10791106"/>
              <a:gd name="connsiteX2" fmla="*/ 129076 w 14923957"/>
              <a:gd name="connsiteY2" fmla="*/ 1598024 h 10791106"/>
              <a:gd name="connsiteX3" fmla="*/ 1537665 w 14923957"/>
              <a:gd name="connsiteY3" fmla="*/ 222874 h 10791106"/>
              <a:gd name="connsiteX4" fmla="*/ 6055057 w 14923957"/>
              <a:gd name="connsiteY4" fmla="*/ 230394 h 10791106"/>
              <a:gd name="connsiteX5" fmla="*/ 14774855 w 14923957"/>
              <a:gd name="connsiteY5" fmla="*/ 859452 h 10791106"/>
              <a:gd name="connsiteX6" fmla="*/ 14803449 w 14923957"/>
              <a:gd name="connsiteY6" fmla="*/ 4362840 h 10791106"/>
              <a:gd name="connsiteX7" fmla="*/ 14789212 w 14923957"/>
              <a:gd name="connsiteY7" fmla="*/ 9701531 h 10791106"/>
              <a:gd name="connsiteX8" fmla="*/ 11431312 w 14923957"/>
              <a:gd name="connsiteY8" fmla="*/ 10535911 h 10791106"/>
              <a:gd name="connsiteX9" fmla="*/ 2751769 w 14923957"/>
              <a:gd name="connsiteY9" fmla="*/ 10652025 h 10791106"/>
              <a:gd name="connsiteX10" fmla="*/ 389061 w 14923957"/>
              <a:gd name="connsiteY10" fmla="*/ 10478517 h 10791106"/>
              <a:gd name="connsiteX0" fmla="*/ 389061 w 14951066"/>
              <a:gd name="connsiteY0" fmla="*/ 10403614 h 10716203"/>
              <a:gd name="connsiteX1" fmla="*/ 93319 w 14951066"/>
              <a:gd name="connsiteY1" fmla="*/ 7047856 h 10716203"/>
              <a:gd name="connsiteX2" fmla="*/ 129076 w 14951066"/>
              <a:gd name="connsiteY2" fmla="*/ 1523121 h 10716203"/>
              <a:gd name="connsiteX3" fmla="*/ 1537665 w 14951066"/>
              <a:gd name="connsiteY3" fmla="*/ 147971 h 10716203"/>
              <a:gd name="connsiteX4" fmla="*/ 6055057 w 14951066"/>
              <a:gd name="connsiteY4" fmla="*/ 155491 h 10716203"/>
              <a:gd name="connsiteX5" fmla="*/ 14812495 w 14951066"/>
              <a:gd name="connsiteY5" fmla="*/ 931362 h 10716203"/>
              <a:gd name="connsiteX6" fmla="*/ 14803449 w 14951066"/>
              <a:gd name="connsiteY6" fmla="*/ 4287937 h 10716203"/>
              <a:gd name="connsiteX7" fmla="*/ 14789212 w 14951066"/>
              <a:gd name="connsiteY7" fmla="*/ 9626628 h 10716203"/>
              <a:gd name="connsiteX8" fmla="*/ 11431312 w 14951066"/>
              <a:gd name="connsiteY8" fmla="*/ 10461008 h 10716203"/>
              <a:gd name="connsiteX9" fmla="*/ 2751769 w 14951066"/>
              <a:gd name="connsiteY9" fmla="*/ 10577122 h 10716203"/>
              <a:gd name="connsiteX10" fmla="*/ 389061 w 14951066"/>
              <a:gd name="connsiteY10" fmla="*/ 10403614 h 10716203"/>
              <a:gd name="connsiteX0" fmla="*/ 389061 w 14875790"/>
              <a:gd name="connsiteY0" fmla="*/ 10403612 h 10716201"/>
              <a:gd name="connsiteX1" fmla="*/ 93319 w 14875790"/>
              <a:gd name="connsiteY1" fmla="*/ 7047854 h 10716201"/>
              <a:gd name="connsiteX2" fmla="*/ 129076 w 14875790"/>
              <a:gd name="connsiteY2" fmla="*/ 1523119 h 10716201"/>
              <a:gd name="connsiteX3" fmla="*/ 1537665 w 14875790"/>
              <a:gd name="connsiteY3" fmla="*/ 147969 h 10716201"/>
              <a:gd name="connsiteX4" fmla="*/ 6055057 w 14875790"/>
              <a:gd name="connsiteY4" fmla="*/ 155489 h 10716201"/>
              <a:gd name="connsiteX5" fmla="*/ 14812495 w 14875790"/>
              <a:gd name="connsiteY5" fmla="*/ 931360 h 10716201"/>
              <a:gd name="connsiteX6" fmla="*/ 14803449 w 14875790"/>
              <a:gd name="connsiteY6" fmla="*/ 4287935 h 10716201"/>
              <a:gd name="connsiteX7" fmla="*/ 14789212 w 14875790"/>
              <a:gd name="connsiteY7" fmla="*/ 9626626 h 10716201"/>
              <a:gd name="connsiteX8" fmla="*/ 11431312 w 14875790"/>
              <a:gd name="connsiteY8" fmla="*/ 10461006 h 10716201"/>
              <a:gd name="connsiteX9" fmla="*/ 2751769 w 14875790"/>
              <a:gd name="connsiteY9" fmla="*/ 10577120 h 10716201"/>
              <a:gd name="connsiteX10" fmla="*/ 389061 w 14875790"/>
              <a:gd name="connsiteY10" fmla="*/ 10403612 h 10716201"/>
              <a:gd name="connsiteX0" fmla="*/ 389061 w 14849737"/>
              <a:gd name="connsiteY0" fmla="*/ 10322914 h 10635503"/>
              <a:gd name="connsiteX1" fmla="*/ 93319 w 14849737"/>
              <a:gd name="connsiteY1" fmla="*/ 6967156 h 10635503"/>
              <a:gd name="connsiteX2" fmla="*/ 129076 w 14849737"/>
              <a:gd name="connsiteY2" fmla="*/ 1442421 h 10635503"/>
              <a:gd name="connsiteX3" fmla="*/ 1537665 w 14849737"/>
              <a:gd name="connsiteY3" fmla="*/ 67271 h 10635503"/>
              <a:gd name="connsiteX4" fmla="*/ 6055057 w 14849737"/>
              <a:gd name="connsiteY4" fmla="*/ 74791 h 10635503"/>
              <a:gd name="connsiteX5" fmla="*/ 14774857 w 14849737"/>
              <a:gd name="connsiteY5" fmla="*/ 1046411 h 10635503"/>
              <a:gd name="connsiteX6" fmla="*/ 14803449 w 14849737"/>
              <a:gd name="connsiteY6" fmla="*/ 4207237 h 10635503"/>
              <a:gd name="connsiteX7" fmla="*/ 14789212 w 14849737"/>
              <a:gd name="connsiteY7" fmla="*/ 9545928 h 10635503"/>
              <a:gd name="connsiteX8" fmla="*/ 11431312 w 14849737"/>
              <a:gd name="connsiteY8" fmla="*/ 10380308 h 10635503"/>
              <a:gd name="connsiteX9" fmla="*/ 2751769 w 14849737"/>
              <a:gd name="connsiteY9" fmla="*/ 10496422 h 10635503"/>
              <a:gd name="connsiteX10" fmla="*/ 389061 w 14849737"/>
              <a:gd name="connsiteY10" fmla="*/ 10322914 h 10635503"/>
              <a:gd name="connsiteX0" fmla="*/ 389061 w 14948926"/>
              <a:gd name="connsiteY0" fmla="*/ 10256507 h 10569096"/>
              <a:gd name="connsiteX1" fmla="*/ 93319 w 14948926"/>
              <a:gd name="connsiteY1" fmla="*/ 6900749 h 10569096"/>
              <a:gd name="connsiteX2" fmla="*/ 129076 w 14948926"/>
              <a:gd name="connsiteY2" fmla="*/ 1376014 h 10569096"/>
              <a:gd name="connsiteX3" fmla="*/ 1537665 w 14948926"/>
              <a:gd name="connsiteY3" fmla="*/ 864 h 10569096"/>
              <a:gd name="connsiteX4" fmla="*/ 6055057 w 14948926"/>
              <a:gd name="connsiteY4" fmla="*/ 8384 h 10569096"/>
              <a:gd name="connsiteX5" fmla="*/ 14774857 w 14948926"/>
              <a:gd name="connsiteY5" fmla="*/ 980004 h 10569096"/>
              <a:gd name="connsiteX6" fmla="*/ 14803449 w 14948926"/>
              <a:gd name="connsiteY6" fmla="*/ 4140830 h 10569096"/>
              <a:gd name="connsiteX7" fmla="*/ 14789212 w 14948926"/>
              <a:gd name="connsiteY7" fmla="*/ 9479521 h 10569096"/>
              <a:gd name="connsiteX8" fmla="*/ 11431312 w 14948926"/>
              <a:gd name="connsiteY8" fmla="*/ 10313901 h 10569096"/>
              <a:gd name="connsiteX9" fmla="*/ 2751769 w 14948926"/>
              <a:gd name="connsiteY9" fmla="*/ 10430015 h 10569096"/>
              <a:gd name="connsiteX10" fmla="*/ 389061 w 14948926"/>
              <a:gd name="connsiteY10" fmla="*/ 10256507 h 10569096"/>
              <a:gd name="connsiteX0" fmla="*/ 389061 w 14923051"/>
              <a:gd name="connsiteY0" fmla="*/ 10458526 h 10771115"/>
              <a:gd name="connsiteX1" fmla="*/ 93319 w 14923051"/>
              <a:gd name="connsiteY1" fmla="*/ 7102768 h 10771115"/>
              <a:gd name="connsiteX2" fmla="*/ 129076 w 14923051"/>
              <a:gd name="connsiteY2" fmla="*/ 1578033 h 10771115"/>
              <a:gd name="connsiteX3" fmla="*/ 1537665 w 14923051"/>
              <a:gd name="connsiteY3" fmla="*/ 202883 h 10771115"/>
              <a:gd name="connsiteX4" fmla="*/ 6055057 w 14923051"/>
              <a:gd name="connsiteY4" fmla="*/ 210403 h 10771115"/>
              <a:gd name="connsiteX5" fmla="*/ 14737218 w 14923051"/>
              <a:gd name="connsiteY5" fmla="*/ 594776 h 10771115"/>
              <a:gd name="connsiteX6" fmla="*/ 14803449 w 14923051"/>
              <a:gd name="connsiteY6" fmla="*/ 4342849 h 10771115"/>
              <a:gd name="connsiteX7" fmla="*/ 14789212 w 14923051"/>
              <a:gd name="connsiteY7" fmla="*/ 9681540 h 10771115"/>
              <a:gd name="connsiteX8" fmla="*/ 11431312 w 14923051"/>
              <a:gd name="connsiteY8" fmla="*/ 10515920 h 10771115"/>
              <a:gd name="connsiteX9" fmla="*/ 2751769 w 14923051"/>
              <a:gd name="connsiteY9" fmla="*/ 10632034 h 10771115"/>
              <a:gd name="connsiteX10" fmla="*/ 389061 w 14923051"/>
              <a:gd name="connsiteY10" fmla="*/ 10458526 h 10771115"/>
              <a:gd name="connsiteX0" fmla="*/ 389061 w 14847772"/>
              <a:gd name="connsiteY0" fmla="*/ 10354953 h 10667542"/>
              <a:gd name="connsiteX1" fmla="*/ 93319 w 14847772"/>
              <a:gd name="connsiteY1" fmla="*/ 6999195 h 10667542"/>
              <a:gd name="connsiteX2" fmla="*/ 129076 w 14847772"/>
              <a:gd name="connsiteY2" fmla="*/ 1474460 h 10667542"/>
              <a:gd name="connsiteX3" fmla="*/ 1537665 w 14847772"/>
              <a:gd name="connsiteY3" fmla="*/ 99310 h 10667542"/>
              <a:gd name="connsiteX4" fmla="*/ 6055057 w 14847772"/>
              <a:gd name="connsiteY4" fmla="*/ 106830 h 10667542"/>
              <a:gd name="connsiteX5" fmla="*/ 14605483 w 14847772"/>
              <a:gd name="connsiteY5" fmla="*/ 686952 h 10667542"/>
              <a:gd name="connsiteX6" fmla="*/ 14803449 w 14847772"/>
              <a:gd name="connsiteY6" fmla="*/ 4239276 h 10667542"/>
              <a:gd name="connsiteX7" fmla="*/ 14789212 w 14847772"/>
              <a:gd name="connsiteY7" fmla="*/ 9577967 h 10667542"/>
              <a:gd name="connsiteX8" fmla="*/ 11431312 w 14847772"/>
              <a:gd name="connsiteY8" fmla="*/ 10412347 h 10667542"/>
              <a:gd name="connsiteX9" fmla="*/ 2751769 w 14847772"/>
              <a:gd name="connsiteY9" fmla="*/ 10528461 h 10667542"/>
              <a:gd name="connsiteX10" fmla="*/ 389061 w 14847772"/>
              <a:gd name="connsiteY10" fmla="*/ 10354953 h 10667542"/>
              <a:gd name="connsiteX0" fmla="*/ 389061 w 14910704"/>
              <a:gd name="connsiteY0" fmla="*/ 10390812 h 10703401"/>
              <a:gd name="connsiteX1" fmla="*/ 93319 w 14910704"/>
              <a:gd name="connsiteY1" fmla="*/ 7035054 h 10703401"/>
              <a:gd name="connsiteX2" fmla="*/ 129076 w 14910704"/>
              <a:gd name="connsiteY2" fmla="*/ 1510319 h 10703401"/>
              <a:gd name="connsiteX3" fmla="*/ 1537665 w 14910704"/>
              <a:gd name="connsiteY3" fmla="*/ 135169 h 10703401"/>
              <a:gd name="connsiteX4" fmla="*/ 6055057 w 14910704"/>
              <a:gd name="connsiteY4" fmla="*/ 142689 h 10703401"/>
              <a:gd name="connsiteX5" fmla="*/ 14718398 w 14910704"/>
              <a:gd name="connsiteY5" fmla="*/ 649405 h 10703401"/>
              <a:gd name="connsiteX6" fmla="*/ 14803449 w 14910704"/>
              <a:gd name="connsiteY6" fmla="*/ 4275135 h 10703401"/>
              <a:gd name="connsiteX7" fmla="*/ 14789212 w 14910704"/>
              <a:gd name="connsiteY7" fmla="*/ 9613826 h 10703401"/>
              <a:gd name="connsiteX8" fmla="*/ 11431312 w 14910704"/>
              <a:gd name="connsiteY8" fmla="*/ 10448206 h 10703401"/>
              <a:gd name="connsiteX9" fmla="*/ 2751769 w 14910704"/>
              <a:gd name="connsiteY9" fmla="*/ 10564320 h 10703401"/>
              <a:gd name="connsiteX10" fmla="*/ 389061 w 14910704"/>
              <a:gd name="connsiteY10" fmla="*/ 10390812 h 10703401"/>
              <a:gd name="connsiteX0" fmla="*/ 389061 w 15017593"/>
              <a:gd name="connsiteY0" fmla="*/ 10328274 h 10640863"/>
              <a:gd name="connsiteX1" fmla="*/ 93319 w 15017593"/>
              <a:gd name="connsiteY1" fmla="*/ 6972516 h 10640863"/>
              <a:gd name="connsiteX2" fmla="*/ 129076 w 15017593"/>
              <a:gd name="connsiteY2" fmla="*/ 1447781 h 10640863"/>
              <a:gd name="connsiteX3" fmla="*/ 1537665 w 15017593"/>
              <a:gd name="connsiteY3" fmla="*/ 72631 h 10640863"/>
              <a:gd name="connsiteX4" fmla="*/ 6055057 w 15017593"/>
              <a:gd name="connsiteY4" fmla="*/ 80151 h 10640863"/>
              <a:gd name="connsiteX5" fmla="*/ 14718398 w 15017593"/>
              <a:gd name="connsiteY5" fmla="*/ 586867 h 10640863"/>
              <a:gd name="connsiteX6" fmla="*/ 14803449 w 15017593"/>
              <a:gd name="connsiteY6" fmla="*/ 4212597 h 10640863"/>
              <a:gd name="connsiteX7" fmla="*/ 14789212 w 15017593"/>
              <a:gd name="connsiteY7" fmla="*/ 9551288 h 10640863"/>
              <a:gd name="connsiteX8" fmla="*/ 11431312 w 15017593"/>
              <a:gd name="connsiteY8" fmla="*/ 10385668 h 10640863"/>
              <a:gd name="connsiteX9" fmla="*/ 2751769 w 15017593"/>
              <a:gd name="connsiteY9" fmla="*/ 10501782 h 10640863"/>
              <a:gd name="connsiteX10" fmla="*/ 389061 w 15017593"/>
              <a:gd name="connsiteY10" fmla="*/ 10328274 h 10640863"/>
              <a:gd name="connsiteX0" fmla="*/ 389061 w 14857245"/>
              <a:gd name="connsiteY0" fmla="*/ 10388957 h 10701546"/>
              <a:gd name="connsiteX1" fmla="*/ 93319 w 14857245"/>
              <a:gd name="connsiteY1" fmla="*/ 7033199 h 10701546"/>
              <a:gd name="connsiteX2" fmla="*/ 129076 w 14857245"/>
              <a:gd name="connsiteY2" fmla="*/ 1508464 h 10701546"/>
              <a:gd name="connsiteX3" fmla="*/ 1537665 w 14857245"/>
              <a:gd name="connsiteY3" fmla="*/ 133314 h 10701546"/>
              <a:gd name="connsiteX4" fmla="*/ 6055057 w 14857245"/>
              <a:gd name="connsiteY4" fmla="*/ 140834 h 10701546"/>
              <a:gd name="connsiteX5" fmla="*/ 14436110 w 14857245"/>
              <a:gd name="connsiteY5" fmla="*/ 525206 h 10701546"/>
              <a:gd name="connsiteX6" fmla="*/ 14803449 w 14857245"/>
              <a:gd name="connsiteY6" fmla="*/ 4273280 h 10701546"/>
              <a:gd name="connsiteX7" fmla="*/ 14789212 w 14857245"/>
              <a:gd name="connsiteY7" fmla="*/ 9611971 h 10701546"/>
              <a:gd name="connsiteX8" fmla="*/ 11431312 w 14857245"/>
              <a:gd name="connsiteY8" fmla="*/ 10446351 h 10701546"/>
              <a:gd name="connsiteX9" fmla="*/ 2751769 w 14857245"/>
              <a:gd name="connsiteY9" fmla="*/ 10562465 h 10701546"/>
              <a:gd name="connsiteX10" fmla="*/ 389061 w 14857245"/>
              <a:gd name="connsiteY10" fmla="*/ 10388957 h 10701546"/>
              <a:gd name="connsiteX0" fmla="*/ 389061 w 14933184"/>
              <a:gd name="connsiteY0" fmla="*/ 10388957 h 10701546"/>
              <a:gd name="connsiteX1" fmla="*/ 93319 w 14933184"/>
              <a:gd name="connsiteY1" fmla="*/ 7033199 h 10701546"/>
              <a:gd name="connsiteX2" fmla="*/ 129076 w 14933184"/>
              <a:gd name="connsiteY2" fmla="*/ 1508464 h 10701546"/>
              <a:gd name="connsiteX3" fmla="*/ 1537665 w 14933184"/>
              <a:gd name="connsiteY3" fmla="*/ 133314 h 10701546"/>
              <a:gd name="connsiteX4" fmla="*/ 6055057 w 14933184"/>
              <a:gd name="connsiteY4" fmla="*/ 140834 h 10701546"/>
              <a:gd name="connsiteX5" fmla="*/ 14586664 w 14933184"/>
              <a:gd name="connsiteY5" fmla="*/ 525207 h 10701546"/>
              <a:gd name="connsiteX6" fmla="*/ 14803449 w 14933184"/>
              <a:gd name="connsiteY6" fmla="*/ 4273280 h 10701546"/>
              <a:gd name="connsiteX7" fmla="*/ 14789212 w 14933184"/>
              <a:gd name="connsiteY7" fmla="*/ 9611971 h 10701546"/>
              <a:gd name="connsiteX8" fmla="*/ 11431312 w 14933184"/>
              <a:gd name="connsiteY8" fmla="*/ 10446351 h 10701546"/>
              <a:gd name="connsiteX9" fmla="*/ 2751769 w 14933184"/>
              <a:gd name="connsiteY9" fmla="*/ 10562465 h 10701546"/>
              <a:gd name="connsiteX10" fmla="*/ 389061 w 14933184"/>
              <a:gd name="connsiteY10" fmla="*/ 10388957 h 10701546"/>
              <a:gd name="connsiteX0" fmla="*/ 389061 w 14944391"/>
              <a:gd name="connsiteY0" fmla="*/ 10298679 h 10611268"/>
              <a:gd name="connsiteX1" fmla="*/ 93319 w 14944391"/>
              <a:gd name="connsiteY1" fmla="*/ 6942921 h 10611268"/>
              <a:gd name="connsiteX2" fmla="*/ 129076 w 14944391"/>
              <a:gd name="connsiteY2" fmla="*/ 1418186 h 10611268"/>
              <a:gd name="connsiteX3" fmla="*/ 1537665 w 14944391"/>
              <a:gd name="connsiteY3" fmla="*/ 43036 h 10611268"/>
              <a:gd name="connsiteX4" fmla="*/ 6055057 w 14944391"/>
              <a:gd name="connsiteY4" fmla="*/ 50556 h 10611268"/>
              <a:gd name="connsiteX5" fmla="*/ 14605483 w 14944391"/>
              <a:gd name="connsiteY5" fmla="*/ 630678 h 10611268"/>
              <a:gd name="connsiteX6" fmla="*/ 14803449 w 14944391"/>
              <a:gd name="connsiteY6" fmla="*/ 4183002 h 10611268"/>
              <a:gd name="connsiteX7" fmla="*/ 14789212 w 14944391"/>
              <a:gd name="connsiteY7" fmla="*/ 9521693 h 10611268"/>
              <a:gd name="connsiteX8" fmla="*/ 11431312 w 14944391"/>
              <a:gd name="connsiteY8" fmla="*/ 10356073 h 10611268"/>
              <a:gd name="connsiteX9" fmla="*/ 2751769 w 14944391"/>
              <a:gd name="connsiteY9" fmla="*/ 10472187 h 10611268"/>
              <a:gd name="connsiteX10" fmla="*/ 389061 w 14944391"/>
              <a:gd name="connsiteY10" fmla="*/ 10298679 h 10611268"/>
              <a:gd name="connsiteX0" fmla="*/ 389061 w 16255698"/>
              <a:gd name="connsiteY0" fmla="*/ 10269779 h 10582368"/>
              <a:gd name="connsiteX1" fmla="*/ 93319 w 16255698"/>
              <a:gd name="connsiteY1" fmla="*/ 6914021 h 10582368"/>
              <a:gd name="connsiteX2" fmla="*/ 129076 w 16255698"/>
              <a:gd name="connsiteY2" fmla="*/ 1389286 h 10582368"/>
              <a:gd name="connsiteX3" fmla="*/ 1537665 w 16255698"/>
              <a:gd name="connsiteY3" fmla="*/ 14136 h 10582368"/>
              <a:gd name="connsiteX4" fmla="*/ 6055057 w 16255698"/>
              <a:gd name="connsiteY4" fmla="*/ 21656 h 10582368"/>
              <a:gd name="connsiteX5" fmla="*/ 14605483 w 16255698"/>
              <a:gd name="connsiteY5" fmla="*/ 601778 h 10582368"/>
              <a:gd name="connsiteX6" fmla="*/ 16252532 w 16255698"/>
              <a:gd name="connsiteY6" fmla="*/ 4667945 h 10582368"/>
              <a:gd name="connsiteX7" fmla="*/ 14789212 w 16255698"/>
              <a:gd name="connsiteY7" fmla="*/ 9492793 h 10582368"/>
              <a:gd name="connsiteX8" fmla="*/ 11431312 w 16255698"/>
              <a:gd name="connsiteY8" fmla="*/ 10327173 h 10582368"/>
              <a:gd name="connsiteX9" fmla="*/ 2751769 w 16255698"/>
              <a:gd name="connsiteY9" fmla="*/ 10443287 h 10582368"/>
              <a:gd name="connsiteX10" fmla="*/ 389061 w 16255698"/>
              <a:gd name="connsiteY10" fmla="*/ 10269779 h 10582368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4789212 w 16255698"/>
              <a:gd name="connsiteY7" fmla="*/ 9492791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5033863 w 16255698"/>
              <a:gd name="connsiteY7" fmla="*/ 10104508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361630"/>
              <a:gd name="connsiteY0" fmla="*/ 10269777 h 10582366"/>
              <a:gd name="connsiteX1" fmla="*/ 93319 w 16361630"/>
              <a:gd name="connsiteY1" fmla="*/ 6914019 h 10582366"/>
              <a:gd name="connsiteX2" fmla="*/ 129076 w 16361630"/>
              <a:gd name="connsiteY2" fmla="*/ 1389284 h 10582366"/>
              <a:gd name="connsiteX3" fmla="*/ 1537665 w 16361630"/>
              <a:gd name="connsiteY3" fmla="*/ 14134 h 10582366"/>
              <a:gd name="connsiteX4" fmla="*/ 6055057 w 16361630"/>
              <a:gd name="connsiteY4" fmla="*/ 21654 h 10582366"/>
              <a:gd name="connsiteX5" fmla="*/ 14605483 w 16361630"/>
              <a:gd name="connsiteY5" fmla="*/ 601776 h 10582366"/>
              <a:gd name="connsiteX6" fmla="*/ 16252532 w 16361630"/>
              <a:gd name="connsiteY6" fmla="*/ 4667943 h 10582366"/>
              <a:gd name="connsiteX7" fmla="*/ 15636079 w 16361630"/>
              <a:gd name="connsiteY7" fmla="*/ 10128976 h 10582366"/>
              <a:gd name="connsiteX8" fmla="*/ 11431312 w 16361630"/>
              <a:gd name="connsiteY8" fmla="*/ 10327171 h 10582366"/>
              <a:gd name="connsiteX9" fmla="*/ 2751769 w 16361630"/>
              <a:gd name="connsiteY9" fmla="*/ 10443285 h 10582366"/>
              <a:gd name="connsiteX10" fmla="*/ 389061 w 16361630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05483 w 16361631"/>
              <a:gd name="connsiteY5" fmla="*/ 588507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148069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270413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769816 w 16361631"/>
              <a:gd name="connsiteY5" fmla="*/ 25728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07825 w 16280395"/>
              <a:gd name="connsiteY0" fmla="*/ 10256508 h 10569097"/>
              <a:gd name="connsiteX1" fmla="*/ 12083 w 16280395"/>
              <a:gd name="connsiteY1" fmla="*/ 6900750 h 10569097"/>
              <a:gd name="connsiteX2" fmla="*/ 47840 w 16280395"/>
              <a:gd name="connsiteY2" fmla="*/ 1376015 h 10569097"/>
              <a:gd name="connsiteX3" fmla="*/ 1456429 w 16280395"/>
              <a:gd name="connsiteY3" fmla="*/ 865 h 10569097"/>
              <a:gd name="connsiteX4" fmla="*/ 5973821 w 16280395"/>
              <a:gd name="connsiteY4" fmla="*/ 8385 h 10569097"/>
              <a:gd name="connsiteX5" fmla="*/ 14688580 w 16280395"/>
              <a:gd name="connsiteY5" fmla="*/ 25728 h 10569097"/>
              <a:gd name="connsiteX6" fmla="*/ 16171296 w 16280395"/>
              <a:gd name="connsiteY6" fmla="*/ 4654674 h 10569097"/>
              <a:gd name="connsiteX7" fmla="*/ 15554843 w 16280395"/>
              <a:gd name="connsiteY7" fmla="*/ 10115707 h 10569097"/>
              <a:gd name="connsiteX8" fmla="*/ 11350076 w 16280395"/>
              <a:gd name="connsiteY8" fmla="*/ 10313902 h 10569097"/>
              <a:gd name="connsiteX9" fmla="*/ 2670533 w 16280395"/>
              <a:gd name="connsiteY9" fmla="*/ 10430016 h 10569097"/>
              <a:gd name="connsiteX10" fmla="*/ 307825 w 16280395"/>
              <a:gd name="connsiteY10" fmla="*/ 10256508 h 10569097"/>
              <a:gd name="connsiteX0" fmla="*/ 447268 w 16419838"/>
              <a:gd name="connsiteY0" fmla="*/ 10256508 h 10569097"/>
              <a:gd name="connsiteX1" fmla="*/ 151526 w 16419838"/>
              <a:gd name="connsiteY1" fmla="*/ 6900750 h 10569097"/>
              <a:gd name="connsiteX2" fmla="*/ 194 w 16419838"/>
              <a:gd name="connsiteY2" fmla="*/ 1376015 h 10569097"/>
              <a:gd name="connsiteX3" fmla="*/ 1595872 w 16419838"/>
              <a:gd name="connsiteY3" fmla="*/ 865 h 10569097"/>
              <a:gd name="connsiteX4" fmla="*/ 6113264 w 16419838"/>
              <a:gd name="connsiteY4" fmla="*/ 8385 h 10569097"/>
              <a:gd name="connsiteX5" fmla="*/ 14828023 w 16419838"/>
              <a:gd name="connsiteY5" fmla="*/ 25728 h 10569097"/>
              <a:gd name="connsiteX6" fmla="*/ 16310739 w 16419838"/>
              <a:gd name="connsiteY6" fmla="*/ 4654674 h 10569097"/>
              <a:gd name="connsiteX7" fmla="*/ 15694286 w 16419838"/>
              <a:gd name="connsiteY7" fmla="*/ 10115707 h 10569097"/>
              <a:gd name="connsiteX8" fmla="*/ 11489519 w 16419838"/>
              <a:gd name="connsiteY8" fmla="*/ 10313902 h 10569097"/>
              <a:gd name="connsiteX9" fmla="*/ 2809976 w 16419838"/>
              <a:gd name="connsiteY9" fmla="*/ 10430016 h 10569097"/>
              <a:gd name="connsiteX10" fmla="*/ 447268 w 16419838"/>
              <a:gd name="connsiteY10" fmla="*/ 10256508 h 10569097"/>
              <a:gd name="connsiteX0" fmla="*/ 447268 w 16642435"/>
              <a:gd name="connsiteY0" fmla="*/ 10256508 h 10569097"/>
              <a:gd name="connsiteX1" fmla="*/ 151526 w 16642435"/>
              <a:gd name="connsiteY1" fmla="*/ 6900750 h 10569097"/>
              <a:gd name="connsiteX2" fmla="*/ 194 w 16642435"/>
              <a:gd name="connsiteY2" fmla="*/ 1376015 h 10569097"/>
              <a:gd name="connsiteX3" fmla="*/ 1595872 w 16642435"/>
              <a:gd name="connsiteY3" fmla="*/ 865 h 10569097"/>
              <a:gd name="connsiteX4" fmla="*/ 6113264 w 16642435"/>
              <a:gd name="connsiteY4" fmla="*/ 8385 h 10569097"/>
              <a:gd name="connsiteX5" fmla="*/ 14828023 w 16642435"/>
              <a:gd name="connsiteY5" fmla="*/ 25728 h 10569097"/>
              <a:gd name="connsiteX6" fmla="*/ 16310739 w 16642435"/>
              <a:gd name="connsiteY6" fmla="*/ 4654674 h 10569097"/>
              <a:gd name="connsiteX7" fmla="*/ 16089252 w 16642435"/>
              <a:gd name="connsiteY7" fmla="*/ 10164645 h 10569097"/>
              <a:gd name="connsiteX8" fmla="*/ 11489519 w 16642435"/>
              <a:gd name="connsiteY8" fmla="*/ 10313902 h 10569097"/>
              <a:gd name="connsiteX9" fmla="*/ 2809976 w 16642435"/>
              <a:gd name="connsiteY9" fmla="*/ 10430016 h 10569097"/>
              <a:gd name="connsiteX10" fmla="*/ 447268 w 16642435"/>
              <a:gd name="connsiteY10" fmla="*/ 10256508 h 10569097"/>
              <a:gd name="connsiteX0" fmla="*/ 447268 w 16396839"/>
              <a:gd name="connsiteY0" fmla="*/ 10256508 h 10569097"/>
              <a:gd name="connsiteX1" fmla="*/ 151526 w 16396839"/>
              <a:gd name="connsiteY1" fmla="*/ 6900750 h 10569097"/>
              <a:gd name="connsiteX2" fmla="*/ 194 w 16396839"/>
              <a:gd name="connsiteY2" fmla="*/ 1376015 h 10569097"/>
              <a:gd name="connsiteX3" fmla="*/ 1595872 w 16396839"/>
              <a:gd name="connsiteY3" fmla="*/ 865 h 10569097"/>
              <a:gd name="connsiteX4" fmla="*/ 6113264 w 16396839"/>
              <a:gd name="connsiteY4" fmla="*/ 8385 h 10569097"/>
              <a:gd name="connsiteX5" fmla="*/ 14828023 w 16396839"/>
              <a:gd name="connsiteY5" fmla="*/ 25728 h 10569097"/>
              <a:gd name="connsiteX6" fmla="*/ 16310739 w 16396839"/>
              <a:gd name="connsiteY6" fmla="*/ 4654674 h 10569097"/>
              <a:gd name="connsiteX7" fmla="*/ 16089252 w 16396839"/>
              <a:gd name="connsiteY7" fmla="*/ 10164645 h 10569097"/>
              <a:gd name="connsiteX8" fmla="*/ 11489519 w 16396839"/>
              <a:gd name="connsiteY8" fmla="*/ 10313902 h 10569097"/>
              <a:gd name="connsiteX9" fmla="*/ 2809976 w 16396839"/>
              <a:gd name="connsiteY9" fmla="*/ 10430016 h 10569097"/>
              <a:gd name="connsiteX10" fmla="*/ 447268 w 16396839"/>
              <a:gd name="connsiteY10" fmla="*/ 10256508 h 10569097"/>
              <a:gd name="connsiteX0" fmla="*/ 280968 w 16396839"/>
              <a:gd name="connsiteY0" fmla="*/ 10134165 h 10518522"/>
              <a:gd name="connsiteX1" fmla="*/ 151526 w 16396839"/>
              <a:gd name="connsiteY1" fmla="*/ 6900750 h 10518522"/>
              <a:gd name="connsiteX2" fmla="*/ 194 w 16396839"/>
              <a:gd name="connsiteY2" fmla="*/ 1376015 h 10518522"/>
              <a:gd name="connsiteX3" fmla="*/ 1595872 w 16396839"/>
              <a:gd name="connsiteY3" fmla="*/ 865 h 10518522"/>
              <a:gd name="connsiteX4" fmla="*/ 6113264 w 16396839"/>
              <a:gd name="connsiteY4" fmla="*/ 8385 h 10518522"/>
              <a:gd name="connsiteX5" fmla="*/ 14828023 w 16396839"/>
              <a:gd name="connsiteY5" fmla="*/ 25728 h 10518522"/>
              <a:gd name="connsiteX6" fmla="*/ 16310739 w 16396839"/>
              <a:gd name="connsiteY6" fmla="*/ 4654674 h 10518522"/>
              <a:gd name="connsiteX7" fmla="*/ 16089252 w 16396839"/>
              <a:gd name="connsiteY7" fmla="*/ 10164645 h 10518522"/>
              <a:gd name="connsiteX8" fmla="*/ 11489519 w 16396839"/>
              <a:gd name="connsiteY8" fmla="*/ 10313902 h 10518522"/>
              <a:gd name="connsiteX9" fmla="*/ 2809976 w 16396839"/>
              <a:gd name="connsiteY9" fmla="*/ 10430016 h 10518522"/>
              <a:gd name="connsiteX10" fmla="*/ 280968 w 16396839"/>
              <a:gd name="connsiteY10" fmla="*/ 10134165 h 10518522"/>
              <a:gd name="connsiteX0" fmla="*/ 280968 w 16394427"/>
              <a:gd name="connsiteY0" fmla="*/ 10134165 h 10518522"/>
              <a:gd name="connsiteX1" fmla="*/ 151526 w 16394427"/>
              <a:gd name="connsiteY1" fmla="*/ 6900750 h 10518522"/>
              <a:gd name="connsiteX2" fmla="*/ 194 w 16394427"/>
              <a:gd name="connsiteY2" fmla="*/ 1376015 h 10518522"/>
              <a:gd name="connsiteX3" fmla="*/ 1595872 w 16394427"/>
              <a:gd name="connsiteY3" fmla="*/ 865 h 10518522"/>
              <a:gd name="connsiteX4" fmla="*/ 6113264 w 16394427"/>
              <a:gd name="connsiteY4" fmla="*/ 8385 h 10518522"/>
              <a:gd name="connsiteX5" fmla="*/ 14828023 w 16394427"/>
              <a:gd name="connsiteY5" fmla="*/ 25728 h 10518522"/>
              <a:gd name="connsiteX6" fmla="*/ 16310739 w 16394427"/>
              <a:gd name="connsiteY6" fmla="*/ 4654674 h 10518522"/>
              <a:gd name="connsiteX7" fmla="*/ 15964526 w 16394427"/>
              <a:gd name="connsiteY7" fmla="*/ 10189113 h 10518522"/>
              <a:gd name="connsiteX8" fmla="*/ 11489519 w 16394427"/>
              <a:gd name="connsiteY8" fmla="*/ 10313902 h 10518522"/>
              <a:gd name="connsiteX9" fmla="*/ 2809976 w 16394427"/>
              <a:gd name="connsiteY9" fmla="*/ 10430016 h 10518522"/>
              <a:gd name="connsiteX10" fmla="*/ 280968 w 16394427"/>
              <a:gd name="connsiteY10" fmla="*/ 10134165 h 1051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394427" h="10518522">
                <a:moveTo>
                  <a:pt x="280968" y="10134165"/>
                </a:moveTo>
                <a:cubicBezTo>
                  <a:pt x="-162107" y="9545954"/>
                  <a:pt x="198322" y="8360442"/>
                  <a:pt x="151526" y="6900750"/>
                </a:cubicBezTo>
                <a:cubicBezTo>
                  <a:pt x="104730" y="5441058"/>
                  <a:pt x="8923" y="2525997"/>
                  <a:pt x="194" y="1376015"/>
                </a:cubicBezTo>
                <a:cubicBezTo>
                  <a:pt x="-8535" y="226033"/>
                  <a:pt x="272550" y="-16684"/>
                  <a:pt x="1595872" y="865"/>
                </a:cubicBezTo>
                <a:cubicBezTo>
                  <a:pt x="2690336" y="167193"/>
                  <a:pt x="4857564" y="8320"/>
                  <a:pt x="6113264" y="8385"/>
                </a:cubicBezTo>
                <a:lnTo>
                  <a:pt x="14828023" y="25728"/>
                </a:lnTo>
                <a:cubicBezTo>
                  <a:pt x="16866348" y="17113"/>
                  <a:pt x="16343499" y="579770"/>
                  <a:pt x="16310739" y="4654674"/>
                </a:cubicBezTo>
                <a:cubicBezTo>
                  <a:pt x="16331126" y="5744396"/>
                  <a:pt x="16468297" y="9735283"/>
                  <a:pt x="15964526" y="10189113"/>
                </a:cubicBezTo>
                <a:cubicBezTo>
                  <a:pt x="15460755" y="10642943"/>
                  <a:pt x="13554176" y="10275802"/>
                  <a:pt x="11489519" y="10313902"/>
                </a:cubicBezTo>
                <a:cubicBezTo>
                  <a:pt x="9653462" y="10669502"/>
                  <a:pt x="4678068" y="10459972"/>
                  <a:pt x="2809976" y="10430016"/>
                </a:cubicBezTo>
                <a:cubicBezTo>
                  <a:pt x="941884" y="10400060"/>
                  <a:pt x="724043" y="10722376"/>
                  <a:pt x="280968" y="1013416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D5A2F675-9F32-E514-FDF2-67716D7AD280}"/>
              </a:ext>
            </a:extLst>
          </p:cNvPr>
          <p:cNvGrpSpPr>
            <a:grpSpLocks/>
          </p:cNvGrpSpPr>
          <p:nvPr/>
        </p:nvGrpSpPr>
        <p:grpSpPr bwMode="auto">
          <a:xfrm>
            <a:off x="262472" y="405555"/>
            <a:ext cx="12043833" cy="734484"/>
            <a:chOff x="15875" y="15875"/>
            <a:chExt cx="9128123" cy="5508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6FEE212-75A4-7D6D-DFAE-7E7255DDDED6}"/>
                </a:ext>
              </a:extLst>
            </p:cNvPr>
            <p:cNvSpPr/>
            <p:nvPr/>
          </p:nvSpPr>
          <p:spPr bwMode="auto">
            <a:xfrm>
              <a:off x="15875" y="15875"/>
              <a:ext cx="551858" cy="55086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04">
                <a:defRPr/>
              </a:pPr>
              <a:r>
                <a:rPr lang="vi-VN" sz="3733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3</a:t>
              </a:r>
              <a:endPara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26DAD34E-EF63-AE5F-EE9A-7217D5948C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4505" y="25664"/>
              <a:ext cx="8579493" cy="523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4" tIns="60952" rIns="121904" bIns="60952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8516"/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Tìm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tiếng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cùng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vần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với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mỗi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tiếng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xanh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lửa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cây</a:t>
              </a:r>
              <a:endPara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cxnSp>
        <p:nvCxnSpPr>
          <p:cNvPr id="13" name="直接连接符 9">
            <a:extLst>
              <a:ext uri="{FF2B5EF4-FFF2-40B4-BE49-F238E27FC236}">
                <a16:creationId xmlns:a16="http://schemas.microsoft.com/office/drawing/2014/main" id="{D0BFC8C2-418B-7E5D-6D74-88925EE4725A}"/>
              </a:ext>
            </a:extLst>
          </p:cNvPr>
          <p:cNvCxnSpPr>
            <a:stCxn id="14" idx="4"/>
            <a:endCxn id="17" idx="0"/>
          </p:cNvCxnSpPr>
          <p:nvPr/>
        </p:nvCxnSpPr>
        <p:spPr>
          <a:xfrm>
            <a:off x="2259666" y="2682663"/>
            <a:ext cx="7285" cy="284415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3">
            <a:extLst>
              <a:ext uri="{FF2B5EF4-FFF2-40B4-BE49-F238E27FC236}">
                <a16:creationId xmlns:a16="http://schemas.microsoft.com/office/drawing/2014/main" id="{66246D6B-4A17-A1AB-0899-9FCB182FC835}"/>
              </a:ext>
            </a:extLst>
          </p:cNvPr>
          <p:cNvSpPr/>
          <p:nvPr/>
        </p:nvSpPr>
        <p:spPr>
          <a:xfrm>
            <a:off x="1896777" y="1942317"/>
            <a:ext cx="725776" cy="740347"/>
          </a:xfrm>
          <a:prstGeom prst="ellipse">
            <a:avLst/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01</a:t>
            </a:r>
            <a:endParaRPr lang="zh-CN" altLang="en-US" sz="20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椭圆 5">
            <a:extLst>
              <a:ext uri="{FF2B5EF4-FFF2-40B4-BE49-F238E27FC236}">
                <a16:creationId xmlns:a16="http://schemas.microsoft.com/office/drawing/2014/main" id="{3DD9B74E-594F-5DBC-7DA4-AEE33CD0276D}"/>
              </a:ext>
            </a:extLst>
          </p:cNvPr>
          <p:cNvSpPr/>
          <p:nvPr/>
        </p:nvSpPr>
        <p:spPr>
          <a:xfrm>
            <a:off x="1896777" y="3165989"/>
            <a:ext cx="740347" cy="740347"/>
          </a:xfrm>
          <a:prstGeom prst="ellipse">
            <a:avLst/>
          </a:prstGeom>
          <a:solidFill>
            <a:srgbClr val="A5C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02</a:t>
            </a:r>
            <a:endParaRPr lang="zh-CN" altLang="en-US" sz="20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椭圆 6">
            <a:extLst>
              <a:ext uri="{FF2B5EF4-FFF2-40B4-BE49-F238E27FC236}">
                <a16:creationId xmlns:a16="http://schemas.microsoft.com/office/drawing/2014/main" id="{30BF2169-9BA2-028F-9965-792E5DABC439}"/>
              </a:ext>
            </a:extLst>
          </p:cNvPr>
          <p:cNvSpPr/>
          <p:nvPr/>
        </p:nvSpPr>
        <p:spPr>
          <a:xfrm>
            <a:off x="1896777" y="4245996"/>
            <a:ext cx="740347" cy="740347"/>
          </a:xfrm>
          <a:prstGeom prst="ellipse">
            <a:avLst/>
          </a:prstGeom>
          <a:solidFill>
            <a:srgbClr val="B09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03</a:t>
            </a:r>
            <a:endParaRPr lang="zh-CN" altLang="en-US" sz="20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椭圆 7">
            <a:extLst>
              <a:ext uri="{FF2B5EF4-FFF2-40B4-BE49-F238E27FC236}">
                <a16:creationId xmlns:a16="http://schemas.microsoft.com/office/drawing/2014/main" id="{C10141B3-8636-9DFF-20C2-5AB11EAF5135}"/>
              </a:ext>
            </a:extLst>
          </p:cNvPr>
          <p:cNvSpPr/>
          <p:nvPr/>
        </p:nvSpPr>
        <p:spPr>
          <a:xfrm>
            <a:off x="1896777" y="5526821"/>
            <a:ext cx="740347" cy="740347"/>
          </a:xfrm>
          <a:prstGeom prst="ellipse">
            <a:avLst/>
          </a:prstGeom>
          <a:solidFill>
            <a:srgbClr val="C8D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04</a:t>
            </a:r>
            <a:endParaRPr lang="zh-CN" altLang="en-US" sz="20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文本框 11">
            <a:extLst>
              <a:ext uri="{FF2B5EF4-FFF2-40B4-BE49-F238E27FC236}">
                <a16:creationId xmlns:a16="http://schemas.microsoft.com/office/drawing/2014/main" id="{4B9DE93F-89FF-D29F-0846-D601215CD986}"/>
              </a:ext>
            </a:extLst>
          </p:cNvPr>
          <p:cNvSpPr txBox="1"/>
          <p:nvPr/>
        </p:nvSpPr>
        <p:spPr>
          <a:xfrm>
            <a:off x="2698504" y="2000599"/>
            <a:ext cx="2422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altLang="zh-CN" sz="3600" b="1">
                <a:solidFill>
                  <a:srgbClr val="F29A5B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nhanh</a:t>
            </a:r>
            <a:endParaRPr lang="zh-CN" altLang="en-US" sz="3600" b="1" dirty="0">
              <a:solidFill>
                <a:srgbClr val="F29A5B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文本框 13">
            <a:extLst>
              <a:ext uri="{FF2B5EF4-FFF2-40B4-BE49-F238E27FC236}">
                <a16:creationId xmlns:a16="http://schemas.microsoft.com/office/drawing/2014/main" id="{9F022F3E-F83E-F4F8-D64F-F0C1B476EF22}"/>
              </a:ext>
            </a:extLst>
          </p:cNvPr>
          <p:cNvSpPr txBox="1"/>
          <p:nvPr/>
        </p:nvSpPr>
        <p:spPr>
          <a:xfrm>
            <a:off x="2679025" y="4300787"/>
            <a:ext cx="2886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altLang="zh-CN" sz="36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lạnh</a:t>
            </a:r>
            <a:endParaRPr lang="zh-CN" altLang="en-US" sz="3600" b="1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文本框 15">
            <a:extLst>
              <a:ext uri="{FF2B5EF4-FFF2-40B4-BE49-F238E27FC236}">
                <a16:creationId xmlns:a16="http://schemas.microsoft.com/office/drawing/2014/main" id="{5F90AAE8-B102-456E-9166-604D8902D911}"/>
              </a:ext>
            </a:extLst>
          </p:cNvPr>
          <p:cNvSpPr txBox="1"/>
          <p:nvPr/>
        </p:nvSpPr>
        <p:spPr>
          <a:xfrm>
            <a:off x="634291" y="5496065"/>
            <a:ext cx="2881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altLang="zh-CN" sz="3600" b="1" dirty="0" err="1">
                <a:solidFill>
                  <a:srgbClr val="FF004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ánh</a:t>
            </a:r>
            <a:endParaRPr lang="zh-CN" altLang="en-US" sz="3600" b="1" dirty="0">
              <a:solidFill>
                <a:srgbClr val="FF0045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文本框 17">
            <a:extLst>
              <a:ext uri="{FF2B5EF4-FFF2-40B4-BE49-F238E27FC236}">
                <a16:creationId xmlns:a16="http://schemas.microsoft.com/office/drawing/2014/main" id="{1A043EED-FC58-13C1-78B0-CDAA362AF9C2}"/>
              </a:ext>
            </a:extLst>
          </p:cNvPr>
          <p:cNvSpPr txBox="1"/>
          <p:nvPr/>
        </p:nvSpPr>
        <p:spPr>
          <a:xfrm>
            <a:off x="583467" y="3191061"/>
            <a:ext cx="3972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altLang="zh-CN" sz="3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endParaRPr lang="zh-CN" altLang="en-US" sz="36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4" name="组合 41">
            <a:extLst>
              <a:ext uri="{FF2B5EF4-FFF2-40B4-BE49-F238E27FC236}">
                <a16:creationId xmlns:a16="http://schemas.microsoft.com/office/drawing/2014/main" id="{131240F2-384D-2094-2850-A97A0A82CE68}"/>
              </a:ext>
            </a:extLst>
          </p:cNvPr>
          <p:cNvGrpSpPr/>
          <p:nvPr/>
        </p:nvGrpSpPr>
        <p:grpSpPr>
          <a:xfrm rot="19869840">
            <a:off x="-3343167" y="405080"/>
            <a:ext cx="6251464" cy="2329968"/>
            <a:chOff x="370847" y="2785417"/>
            <a:chExt cx="6836818" cy="3126272"/>
          </a:xfrm>
        </p:grpSpPr>
        <p:sp>
          <p:nvSpPr>
            <p:cNvPr id="25" name="Freeform: Shape 37">
              <a:extLst>
                <a:ext uri="{FF2B5EF4-FFF2-40B4-BE49-F238E27FC236}">
                  <a16:creationId xmlns:a16="http://schemas.microsoft.com/office/drawing/2014/main" id="{9EC1F459-DA6A-52F4-28AB-1589CD6ECA1B}"/>
                </a:ext>
              </a:extLst>
            </p:cNvPr>
            <p:cNvSpPr/>
            <p:nvPr/>
          </p:nvSpPr>
          <p:spPr>
            <a:xfrm rot="1706723">
              <a:off x="370847" y="2785417"/>
              <a:ext cx="5353838" cy="1067620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16"/>
              <a:endParaRPr sz="1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0" name="Rectangle 57">
              <a:extLst>
                <a:ext uri="{FF2B5EF4-FFF2-40B4-BE49-F238E27FC236}">
                  <a16:creationId xmlns:a16="http://schemas.microsoft.com/office/drawing/2014/main" id="{06FC7D84-D490-01CC-E5D2-7A80174320E5}"/>
                </a:ext>
              </a:extLst>
            </p:cNvPr>
            <p:cNvSpPr/>
            <p:nvPr/>
          </p:nvSpPr>
          <p:spPr>
            <a:xfrm rot="1764474">
              <a:off x="5945781" y="5603911"/>
              <a:ext cx="1261884" cy="307778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r" defTabSz="1218516"/>
              <a:r>
                <a:rPr lang="en-US" altLang="zh-CN" sz="4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xanh</a:t>
              </a:r>
              <a:endParaRPr lang="zh-CN" altLang="en-US" sz="4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cxnSp>
        <p:nvCxnSpPr>
          <p:cNvPr id="31" name="直接连接符 9">
            <a:extLst>
              <a:ext uri="{FF2B5EF4-FFF2-40B4-BE49-F238E27FC236}">
                <a16:creationId xmlns:a16="http://schemas.microsoft.com/office/drawing/2014/main" id="{178BB871-55DC-2826-940C-4F3297377715}"/>
              </a:ext>
            </a:extLst>
          </p:cNvPr>
          <p:cNvCxnSpPr>
            <a:stCxn id="32" idx="4"/>
            <a:endCxn id="35" idx="0"/>
          </p:cNvCxnSpPr>
          <p:nvPr/>
        </p:nvCxnSpPr>
        <p:spPr>
          <a:xfrm>
            <a:off x="6166968" y="2668771"/>
            <a:ext cx="7285" cy="284415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椭圆 3">
            <a:extLst>
              <a:ext uri="{FF2B5EF4-FFF2-40B4-BE49-F238E27FC236}">
                <a16:creationId xmlns:a16="http://schemas.microsoft.com/office/drawing/2014/main" id="{74C75958-108D-E953-87C8-61CC7472A660}"/>
              </a:ext>
            </a:extLst>
          </p:cNvPr>
          <p:cNvSpPr/>
          <p:nvPr/>
        </p:nvSpPr>
        <p:spPr>
          <a:xfrm>
            <a:off x="5804080" y="1928425"/>
            <a:ext cx="725776" cy="740347"/>
          </a:xfrm>
          <a:prstGeom prst="ellipse">
            <a:avLst/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01</a:t>
            </a:r>
            <a:endParaRPr lang="zh-CN" altLang="en-US" sz="20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椭圆 5">
            <a:extLst>
              <a:ext uri="{FF2B5EF4-FFF2-40B4-BE49-F238E27FC236}">
                <a16:creationId xmlns:a16="http://schemas.microsoft.com/office/drawing/2014/main" id="{2979F8A5-2BEF-0CB8-E3AE-3BDEB3861D28}"/>
              </a:ext>
            </a:extLst>
          </p:cNvPr>
          <p:cNvSpPr/>
          <p:nvPr/>
        </p:nvSpPr>
        <p:spPr>
          <a:xfrm>
            <a:off x="5804080" y="3152097"/>
            <a:ext cx="740347" cy="740347"/>
          </a:xfrm>
          <a:prstGeom prst="ellipse">
            <a:avLst/>
          </a:prstGeom>
          <a:solidFill>
            <a:srgbClr val="A5C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02</a:t>
            </a:r>
            <a:endParaRPr lang="zh-CN" altLang="en-US" sz="20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4" name="椭圆 6">
            <a:extLst>
              <a:ext uri="{FF2B5EF4-FFF2-40B4-BE49-F238E27FC236}">
                <a16:creationId xmlns:a16="http://schemas.microsoft.com/office/drawing/2014/main" id="{5E87117E-CD56-4BFC-296A-39113054A761}"/>
              </a:ext>
            </a:extLst>
          </p:cNvPr>
          <p:cNvSpPr/>
          <p:nvPr/>
        </p:nvSpPr>
        <p:spPr>
          <a:xfrm>
            <a:off x="5804080" y="4232101"/>
            <a:ext cx="740347" cy="740347"/>
          </a:xfrm>
          <a:prstGeom prst="ellipse">
            <a:avLst/>
          </a:prstGeom>
          <a:solidFill>
            <a:srgbClr val="B09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03</a:t>
            </a:r>
            <a:endParaRPr lang="zh-CN" altLang="en-US" sz="20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5" name="椭圆 7">
            <a:extLst>
              <a:ext uri="{FF2B5EF4-FFF2-40B4-BE49-F238E27FC236}">
                <a16:creationId xmlns:a16="http://schemas.microsoft.com/office/drawing/2014/main" id="{55721C80-AF0A-61BA-6B32-812A5E508363}"/>
              </a:ext>
            </a:extLst>
          </p:cNvPr>
          <p:cNvSpPr/>
          <p:nvPr/>
        </p:nvSpPr>
        <p:spPr>
          <a:xfrm>
            <a:off x="5804080" y="5512925"/>
            <a:ext cx="740347" cy="740347"/>
          </a:xfrm>
          <a:prstGeom prst="ellipse">
            <a:avLst/>
          </a:prstGeom>
          <a:solidFill>
            <a:srgbClr val="C8D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04</a:t>
            </a:r>
            <a:endParaRPr lang="zh-CN" altLang="en-US" sz="20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6" name="文本框 11">
            <a:extLst>
              <a:ext uri="{FF2B5EF4-FFF2-40B4-BE49-F238E27FC236}">
                <a16:creationId xmlns:a16="http://schemas.microsoft.com/office/drawing/2014/main" id="{BC2ECCE1-B11C-9312-4B4D-699358CCAB87}"/>
              </a:ext>
            </a:extLst>
          </p:cNvPr>
          <p:cNvSpPr txBox="1"/>
          <p:nvPr/>
        </p:nvSpPr>
        <p:spPr>
          <a:xfrm>
            <a:off x="6502400" y="1986706"/>
            <a:ext cx="2422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altLang="zh-CN" sz="3600" b="1" dirty="0" err="1">
                <a:solidFill>
                  <a:srgbClr val="F29A5B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endParaRPr lang="zh-CN" altLang="en-US" sz="3600" b="1" dirty="0">
              <a:solidFill>
                <a:srgbClr val="F29A5B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7" name="文本框 15">
            <a:extLst>
              <a:ext uri="{FF2B5EF4-FFF2-40B4-BE49-F238E27FC236}">
                <a16:creationId xmlns:a16="http://schemas.microsoft.com/office/drawing/2014/main" id="{3C86B016-03EE-FF75-1CE1-1D0C6F8C545F}"/>
              </a:ext>
            </a:extLst>
          </p:cNvPr>
          <p:cNvSpPr txBox="1"/>
          <p:nvPr/>
        </p:nvSpPr>
        <p:spPr>
          <a:xfrm>
            <a:off x="4541594" y="5482171"/>
            <a:ext cx="2881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altLang="zh-CN" sz="3600" b="1">
                <a:solidFill>
                  <a:srgbClr val="FF004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sửa</a:t>
            </a:r>
            <a:endParaRPr lang="zh-CN" altLang="en-US" sz="3600" b="1" dirty="0">
              <a:solidFill>
                <a:srgbClr val="FF0045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8" name="文本框 17">
            <a:extLst>
              <a:ext uri="{FF2B5EF4-FFF2-40B4-BE49-F238E27FC236}">
                <a16:creationId xmlns:a16="http://schemas.microsoft.com/office/drawing/2014/main" id="{633E8D24-4F13-31E1-BF7B-6AB2F6E79937}"/>
              </a:ext>
            </a:extLst>
          </p:cNvPr>
          <p:cNvSpPr txBox="1"/>
          <p:nvPr/>
        </p:nvSpPr>
        <p:spPr>
          <a:xfrm>
            <a:off x="4490769" y="3177167"/>
            <a:ext cx="3972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altLang="zh-CN" sz="3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xưa</a:t>
            </a:r>
            <a:endParaRPr lang="zh-CN" altLang="en-US" sz="36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9" name="组合 41">
            <a:extLst>
              <a:ext uri="{FF2B5EF4-FFF2-40B4-BE49-F238E27FC236}">
                <a16:creationId xmlns:a16="http://schemas.microsoft.com/office/drawing/2014/main" id="{0CBCE3A9-810C-8A48-C760-9B01127C1524}"/>
              </a:ext>
            </a:extLst>
          </p:cNvPr>
          <p:cNvGrpSpPr/>
          <p:nvPr/>
        </p:nvGrpSpPr>
        <p:grpSpPr>
          <a:xfrm rot="19869840">
            <a:off x="311888" y="391187"/>
            <a:ext cx="6251464" cy="2329968"/>
            <a:chOff x="370847" y="2785417"/>
            <a:chExt cx="6836818" cy="3126272"/>
          </a:xfrm>
        </p:grpSpPr>
        <p:sp>
          <p:nvSpPr>
            <p:cNvPr id="40" name="Freeform: Shape 37">
              <a:extLst>
                <a:ext uri="{FF2B5EF4-FFF2-40B4-BE49-F238E27FC236}">
                  <a16:creationId xmlns:a16="http://schemas.microsoft.com/office/drawing/2014/main" id="{FA7FFBE4-3BFC-DF7E-7753-93846E85C1A7}"/>
                </a:ext>
              </a:extLst>
            </p:cNvPr>
            <p:cNvSpPr/>
            <p:nvPr/>
          </p:nvSpPr>
          <p:spPr>
            <a:xfrm rot="1706723">
              <a:off x="370847" y="2785417"/>
              <a:ext cx="5353838" cy="1067620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16"/>
              <a:endParaRPr sz="1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1" name="Rectangle 57">
              <a:extLst>
                <a:ext uri="{FF2B5EF4-FFF2-40B4-BE49-F238E27FC236}">
                  <a16:creationId xmlns:a16="http://schemas.microsoft.com/office/drawing/2014/main" id="{AEEE0B3E-355D-E2C6-1B93-E0445DDFAB58}"/>
                </a:ext>
              </a:extLst>
            </p:cNvPr>
            <p:cNvSpPr/>
            <p:nvPr/>
          </p:nvSpPr>
          <p:spPr>
            <a:xfrm rot="1764474">
              <a:off x="5945781" y="5603911"/>
              <a:ext cx="1261884" cy="307778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r" defTabSz="1218516"/>
              <a:r>
                <a:rPr lang="en-US" altLang="zh-CN" sz="48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lửa</a:t>
              </a:r>
              <a:endParaRPr lang="zh-CN" altLang="en-US" sz="4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42" name="文本框 13">
            <a:extLst>
              <a:ext uri="{FF2B5EF4-FFF2-40B4-BE49-F238E27FC236}">
                <a16:creationId xmlns:a16="http://schemas.microsoft.com/office/drawing/2014/main" id="{21DC1DA4-254D-4929-6014-EB8CE32E466E}"/>
              </a:ext>
            </a:extLst>
          </p:cNvPr>
          <p:cNvSpPr txBox="1"/>
          <p:nvPr/>
        </p:nvSpPr>
        <p:spPr>
          <a:xfrm>
            <a:off x="6542628" y="4245999"/>
            <a:ext cx="2385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altLang="zh-CN" sz="36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ngựa</a:t>
            </a:r>
            <a:endParaRPr lang="zh-CN" altLang="en-US" sz="3600" b="1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43" name="直接连接符 9">
            <a:extLst>
              <a:ext uri="{FF2B5EF4-FFF2-40B4-BE49-F238E27FC236}">
                <a16:creationId xmlns:a16="http://schemas.microsoft.com/office/drawing/2014/main" id="{94CB2FF5-1886-E425-43CF-26727F30956C}"/>
              </a:ext>
            </a:extLst>
          </p:cNvPr>
          <p:cNvCxnSpPr>
            <a:stCxn id="44" idx="4"/>
            <a:endCxn id="48" idx="0"/>
          </p:cNvCxnSpPr>
          <p:nvPr/>
        </p:nvCxnSpPr>
        <p:spPr>
          <a:xfrm>
            <a:off x="9779748" y="2668771"/>
            <a:ext cx="7285" cy="284415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椭圆 3">
            <a:extLst>
              <a:ext uri="{FF2B5EF4-FFF2-40B4-BE49-F238E27FC236}">
                <a16:creationId xmlns:a16="http://schemas.microsoft.com/office/drawing/2014/main" id="{074D1223-B51D-7FA4-A246-F04494D83D59}"/>
              </a:ext>
            </a:extLst>
          </p:cNvPr>
          <p:cNvSpPr/>
          <p:nvPr/>
        </p:nvSpPr>
        <p:spPr>
          <a:xfrm>
            <a:off x="9416860" y="1928425"/>
            <a:ext cx="725776" cy="740347"/>
          </a:xfrm>
          <a:prstGeom prst="ellipse">
            <a:avLst/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01</a:t>
            </a:r>
            <a:endParaRPr lang="zh-CN" altLang="en-US" sz="20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5" name="椭圆 5">
            <a:extLst>
              <a:ext uri="{FF2B5EF4-FFF2-40B4-BE49-F238E27FC236}">
                <a16:creationId xmlns:a16="http://schemas.microsoft.com/office/drawing/2014/main" id="{B63F3F0F-59D4-B07B-BA59-57CCAAE16C35}"/>
              </a:ext>
            </a:extLst>
          </p:cNvPr>
          <p:cNvSpPr/>
          <p:nvPr/>
        </p:nvSpPr>
        <p:spPr>
          <a:xfrm>
            <a:off x="9416860" y="3152097"/>
            <a:ext cx="740347" cy="740347"/>
          </a:xfrm>
          <a:prstGeom prst="ellipse">
            <a:avLst/>
          </a:prstGeom>
          <a:solidFill>
            <a:srgbClr val="A5C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02</a:t>
            </a:r>
            <a:endParaRPr lang="zh-CN" altLang="en-US" sz="20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7" name="椭圆 6">
            <a:extLst>
              <a:ext uri="{FF2B5EF4-FFF2-40B4-BE49-F238E27FC236}">
                <a16:creationId xmlns:a16="http://schemas.microsoft.com/office/drawing/2014/main" id="{AC4FE879-D294-BBE8-C527-CD7E3ADAC759}"/>
              </a:ext>
            </a:extLst>
          </p:cNvPr>
          <p:cNvSpPr/>
          <p:nvPr/>
        </p:nvSpPr>
        <p:spPr>
          <a:xfrm>
            <a:off x="9416860" y="4232101"/>
            <a:ext cx="740347" cy="740347"/>
          </a:xfrm>
          <a:prstGeom prst="ellipse">
            <a:avLst/>
          </a:prstGeom>
          <a:solidFill>
            <a:srgbClr val="B09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03</a:t>
            </a:r>
            <a:endParaRPr lang="zh-CN" altLang="en-US" sz="20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8" name="椭圆 7">
            <a:extLst>
              <a:ext uri="{FF2B5EF4-FFF2-40B4-BE49-F238E27FC236}">
                <a16:creationId xmlns:a16="http://schemas.microsoft.com/office/drawing/2014/main" id="{5EFD6C2E-BCFB-84E2-8A02-1351734EF8AD}"/>
              </a:ext>
            </a:extLst>
          </p:cNvPr>
          <p:cNvSpPr/>
          <p:nvPr/>
        </p:nvSpPr>
        <p:spPr>
          <a:xfrm>
            <a:off x="9416860" y="5512925"/>
            <a:ext cx="740347" cy="740347"/>
          </a:xfrm>
          <a:prstGeom prst="ellipse">
            <a:avLst/>
          </a:prstGeom>
          <a:solidFill>
            <a:srgbClr val="C8D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04</a:t>
            </a:r>
            <a:endParaRPr lang="zh-CN" altLang="en-US" sz="20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9" name="文本框 11">
            <a:extLst>
              <a:ext uri="{FF2B5EF4-FFF2-40B4-BE49-F238E27FC236}">
                <a16:creationId xmlns:a16="http://schemas.microsoft.com/office/drawing/2014/main" id="{77FAB62A-428D-FB42-404F-ACF4E78237F5}"/>
              </a:ext>
            </a:extLst>
          </p:cNvPr>
          <p:cNvSpPr txBox="1"/>
          <p:nvPr/>
        </p:nvSpPr>
        <p:spPr>
          <a:xfrm>
            <a:off x="10218587" y="1986706"/>
            <a:ext cx="2422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altLang="zh-CN" sz="3600" b="1">
                <a:solidFill>
                  <a:srgbClr val="F29A5B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endParaRPr lang="zh-CN" altLang="en-US" sz="3600" b="1" dirty="0">
              <a:solidFill>
                <a:srgbClr val="F29A5B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0" name="文本框 15">
            <a:extLst>
              <a:ext uri="{FF2B5EF4-FFF2-40B4-BE49-F238E27FC236}">
                <a16:creationId xmlns:a16="http://schemas.microsoft.com/office/drawing/2014/main" id="{F8FEFFB4-9080-1402-2868-E5225EC6331A}"/>
              </a:ext>
            </a:extLst>
          </p:cNvPr>
          <p:cNvSpPr txBox="1"/>
          <p:nvPr/>
        </p:nvSpPr>
        <p:spPr>
          <a:xfrm>
            <a:off x="8289841" y="5482171"/>
            <a:ext cx="2881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vi-VN" altLang="zh-CN" sz="3600" b="1" dirty="0">
                <a:solidFill>
                  <a:srgbClr val="FF004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</a:t>
            </a:r>
            <a:r>
              <a:rPr lang="en-US" altLang="zh-CN" sz="3600" b="1" dirty="0">
                <a:solidFill>
                  <a:srgbClr val="FF004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  <a:endParaRPr lang="zh-CN" altLang="en-US" sz="3600" b="1" dirty="0">
              <a:solidFill>
                <a:srgbClr val="FF0045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1" name="文本框 17">
            <a:extLst>
              <a:ext uri="{FF2B5EF4-FFF2-40B4-BE49-F238E27FC236}">
                <a16:creationId xmlns:a16="http://schemas.microsoft.com/office/drawing/2014/main" id="{79FF3D87-F110-9ACD-8E4F-5261356CBAC7}"/>
              </a:ext>
            </a:extLst>
          </p:cNvPr>
          <p:cNvSpPr txBox="1"/>
          <p:nvPr/>
        </p:nvSpPr>
        <p:spPr>
          <a:xfrm>
            <a:off x="8239016" y="3177167"/>
            <a:ext cx="3972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altLang="zh-CN" sz="3600" b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xây</a:t>
            </a:r>
            <a:endParaRPr lang="zh-CN" altLang="en-US" sz="36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2" name="组合 41">
            <a:extLst>
              <a:ext uri="{FF2B5EF4-FFF2-40B4-BE49-F238E27FC236}">
                <a16:creationId xmlns:a16="http://schemas.microsoft.com/office/drawing/2014/main" id="{6130E747-D321-6BF9-5A55-DC306DB817C7}"/>
              </a:ext>
            </a:extLst>
          </p:cNvPr>
          <p:cNvGrpSpPr/>
          <p:nvPr/>
        </p:nvGrpSpPr>
        <p:grpSpPr>
          <a:xfrm rot="19869840">
            <a:off x="4165769" y="434550"/>
            <a:ext cx="6093960" cy="2243249"/>
            <a:chOff x="370847" y="2785417"/>
            <a:chExt cx="6664565" cy="3009916"/>
          </a:xfrm>
        </p:grpSpPr>
        <p:sp>
          <p:nvSpPr>
            <p:cNvPr id="53" name="Freeform: Shape 37">
              <a:extLst>
                <a:ext uri="{FF2B5EF4-FFF2-40B4-BE49-F238E27FC236}">
                  <a16:creationId xmlns:a16="http://schemas.microsoft.com/office/drawing/2014/main" id="{A27D8C67-C027-2F5E-B3C4-E7FD925F77A0}"/>
                </a:ext>
              </a:extLst>
            </p:cNvPr>
            <p:cNvSpPr/>
            <p:nvPr/>
          </p:nvSpPr>
          <p:spPr>
            <a:xfrm rot="1706723">
              <a:off x="370847" y="2785417"/>
              <a:ext cx="5353838" cy="1067620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16"/>
              <a:endParaRPr sz="1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4" name="Rectangle 57">
              <a:extLst>
                <a:ext uri="{FF2B5EF4-FFF2-40B4-BE49-F238E27FC236}">
                  <a16:creationId xmlns:a16="http://schemas.microsoft.com/office/drawing/2014/main" id="{1528D7CC-D9DA-03CD-0100-E81A060F9F04}"/>
                </a:ext>
              </a:extLst>
            </p:cNvPr>
            <p:cNvSpPr/>
            <p:nvPr/>
          </p:nvSpPr>
          <p:spPr>
            <a:xfrm rot="1764474">
              <a:off x="5773528" y="5487555"/>
              <a:ext cx="1261884" cy="307778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r" defTabSz="1218516"/>
              <a:r>
                <a:rPr lang="en-US" altLang="zh-CN" sz="48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cây</a:t>
              </a:r>
              <a:endParaRPr lang="zh-CN" altLang="en-US" sz="4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5" name="文本框 13">
            <a:extLst>
              <a:ext uri="{FF2B5EF4-FFF2-40B4-BE49-F238E27FC236}">
                <a16:creationId xmlns:a16="http://schemas.microsoft.com/office/drawing/2014/main" id="{0F4A2EFA-7747-EC46-1FC0-B2CA0774C1C1}"/>
              </a:ext>
            </a:extLst>
          </p:cNvPr>
          <p:cNvSpPr txBox="1"/>
          <p:nvPr/>
        </p:nvSpPr>
        <p:spPr>
          <a:xfrm>
            <a:off x="10157207" y="4245999"/>
            <a:ext cx="2886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altLang="zh-CN" sz="3600" b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sấy</a:t>
            </a:r>
            <a:endParaRPr lang="zh-CN" altLang="en-US" sz="3600" b="1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79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9" grpId="0"/>
      <p:bldP spid="21" grpId="0"/>
      <p:bldP spid="22" grpId="0"/>
      <p:bldP spid="23" grpId="0"/>
      <p:bldP spid="32" grpId="0" animBg="1"/>
      <p:bldP spid="33" grpId="0" animBg="1"/>
      <p:bldP spid="34" grpId="0" animBg="1"/>
      <p:bldP spid="35" grpId="0" animBg="1"/>
      <p:bldP spid="36" grpId="0"/>
      <p:bldP spid="37" grpId="0"/>
      <p:bldP spid="38" grpId="0"/>
      <p:bldP spid="42" grpId="0"/>
      <p:bldP spid="44" grpId="0" animBg="1"/>
      <p:bldP spid="45" grpId="0" animBg="1"/>
      <p:bldP spid="47" grpId="0" animBg="1"/>
      <p:bldP spid="48" grpId="0" animBg="1"/>
      <p:bldP spid="49" grpId="0"/>
      <p:bldP spid="50" grpId="0"/>
      <p:bldP spid="51" grpId="0"/>
      <p:bldP spid="5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4168" y="300056"/>
            <a:ext cx="12081744" cy="5805586"/>
            <a:chOff x="280250" y="8472"/>
            <a:chExt cx="9484836" cy="4354189"/>
          </a:xfrm>
        </p:grpSpPr>
        <p:sp>
          <p:nvSpPr>
            <p:cNvPr id="4" name="TextBox 3"/>
            <p:cNvSpPr txBox="1"/>
            <p:nvPr/>
          </p:nvSpPr>
          <p:spPr>
            <a:xfrm>
              <a:off x="280250" y="8472"/>
              <a:ext cx="9459649" cy="523124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algn="ctr" defTabSz="1218516"/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Hoa</a:t>
              </a:r>
              <a:r>
                <a:rPr lang="en-US" sz="3733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phượng</a:t>
              </a:r>
              <a:endPara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83256" y="531230"/>
              <a:ext cx="9081830" cy="3831431"/>
              <a:chOff x="683256" y="531230"/>
              <a:chExt cx="9081830" cy="38314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683256" y="531230"/>
                <a:ext cx="4495801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Hôm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qua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còn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lấm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tấm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Chen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lẫn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màu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lá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xanh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Sáng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nay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thẫm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rực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cháy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trên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cành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456756" y="531230"/>
                <a:ext cx="4289938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đêm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qua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không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ngủ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Chị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gió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quạt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cho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cây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?</a:t>
                </a:r>
              </a:p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mặt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trời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ủ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Cho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hôm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nay?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83257" y="2547020"/>
                <a:ext cx="4495798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marL="609585" indent="-609585" algn="just" defTabSz="1218516">
                  <a:buFontTx/>
                  <a:buChar char="-"/>
                </a:pP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ơi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! Sao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nhanh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!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Phượng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nở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nghìn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mắt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,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Cả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dãy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phố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nhà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mình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,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Một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trời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phượng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đỏ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658204" y="2651961"/>
                <a:ext cx="3106882" cy="523124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ctr" defTabSz="1218516"/>
                <a:r>
                  <a:rPr lang="vi-VN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(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Lê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Huy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Hoà</a:t>
                </a:r>
                <a:r>
                  <a:rPr lang="vi-VN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)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</p:grpSp>
      <p:grpSp>
        <p:nvGrpSpPr>
          <p:cNvPr id="14" name="Group 5"/>
          <p:cNvGrpSpPr>
            <a:grpSpLocks/>
          </p:cNvGrpSpPr>
          <p:nvPr/>
        </p:nvGrpSpPr>
        <p:grpSpPr bwMode="auto">
          <a:xfrm>
            <a:off x="141823" y="139700"/>
            <a:ext cx="11914716" cy="812800"/>
            <a:chOff x="117764" y="105122"/>
            <a:chExt cx="8936182" cy="609600"/>
          </a:xfrm>
        </p:grpSpPr>
        <p:sp>
          <p:nvSpPr>
            <p:cNvPr id="15" name="Oval 14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4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16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8516" eaLnBrk="1" hangingPunct="1"/>
              <a:r>
                <a:rPr lang="vi-VN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Trả lời câu hỏi</a:t>
              </a:r>
              <a:endParaRPr lang="en-US" sz="3200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48173" y="6203953"/>
            <a:ext cx="11942233" cy="58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/>
            <a:r>
              <a:rPr lang="vi-VN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phượng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732227" y="3343712"/>
            <a:ext cx="47833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50419" y="2782731"/>
            <a:ext cx="47833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32221" y="4895339"/>
            <a:ext cx="48015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680659" y="6062997"/>
            <a:ext cx="46025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58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4168" y="300056"/>
            <a:ext cx="12081744" cy="5805586"/>
            <a:chOff x="280250" y="8472"/>
            <a:chExt cx="9484836" cy="4354189"/>
          </a:xfrm>
        </p:grpSpPr>
        <p:sp>
          <p:nvSpPr>
            <p:cNvPr id="4" name="TextBox 3"/>
            <p:cNvSpPr txBox="1"/>
            <p:nvPr/>
          </p:nvSpPr>
          <p:spPr>
            <a:xfrm>
              <a:off x="280250" y="8472"/>
              <a:ext cx="9459649" cy="523124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algn="ctr" defTabSz="1218516"/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Hoa</a:t>
              </a:r>
              <a:r>
                <a:rPr lang="en-US" sz="3733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phượng</a:t>
              </a:r>
              <a:endPara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83256" y="531230"/>
              <a:ext cx="9081830" cy="3831431"/>
              <a:chOff x="683256" y="531230"/>
              <a:chExt cx="9081830" cy="38314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683256" y="531230"/>
                <a:ext cx="4495801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Hôm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qua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còn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lấm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tấm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Chen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lẫn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màu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lá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xanh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Sáng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nay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thẫm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rực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cháy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trên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cành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456756" y="531230"/>
                <a:ext cx="4289938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đêm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qua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không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ngủ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Chị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gió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quạt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cho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cây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?</a:t>
                </a:r>
              </a:p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mặt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trời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ủ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Cho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hôm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nay?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83257" y="2547020"/>
                <a:ext cx="4495798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marL="609585" indent="-609585" algn="just" defTabSz="1218516">
                  <a:buFontTx/>
                  <a:buChar char="-"/>
                </a:pP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ơi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! Sao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nhanh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!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Phượng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nở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nghìn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mắt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,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Cả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dãy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phố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nhà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mình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,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Một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trời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phượng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đỏ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658204" y="2651961"/>
                <a:ext cx="3106882" cy="523124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ctr" defTabSz="1218516"/>
                <a:r>
                  <a:rPr lang="vi-VN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(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Lê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Huy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Hoà</a:t>
                </a:r>
                <a:r>
                  <a:rPr lang="vi-VN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)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</p:grpSp>
      <p:grpSp>
        <p:nvGrpSpPr>
          <p:cNvPr id="14" name="Group 5"/>
          <p:cNvGrpSpPr>
            <a:grpSpLocks/>
          </p:cNvGrpSpPr>
          <p:nvPr/>
        </p:nvGrpSpPr>
        <p:grpSpPr bwMode="auto">
          <a:xfrm>
            <a:off x="141823" y="139700"/>
            <a:ext cx="11914716" cy="812800"/>
            <a:chOff x="117764" y="105122"/>
            <a:chExt cx="8936182" cy="609600"/>
          </a:xfrm>
        </p:grpSpPr>
        <p:sp>
          <p:nvSpPr>
            <p:cNvPr id="15" name="Oval 14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4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16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8516" eaLnBrk="1" hangingPunct="1"/>
              <a:r>
                <a:rPr lang="vi-VN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Trả lời câu hỏi</a:t>
              </a:r>
              <a:endParaRPr lang="en-US" sz="3200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48173" y="6203954"/>
            <a:ext cx="11942233" cy="58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/>
            <a:r>
              <a:rPr lang="vi-VN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phượng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trồng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385372" y="5495851"/>
            <a:ext cx="15299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4168" y="300056"/>
            <a:ext cx="12081744" cy="5805586"/>
            <a:chOff x="280250" y="8472"/>
            <a:chExt cx="9484836" cy="4354189"/>
          </a:xfrm>
        </p:grpSpPr>
        <p:sp>
          <p:nvSpPr>
            <p:cNvPr id="4" name="TextBox 3"/>
            <p:cNvSpPr txBox="1"/>
            <p:nvPr/>
          </p:nvSpPr>
          <p:spPr>
            <a:xfrm>
              <a:off x="280250" y="8472"/>
              <a:ext cx="9459649" cy="523124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algn="ctr" defTabSz="1218516"/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Hoa</a:t>
              </a:r>
              <a:r>
                <a:rPr lang="en-US" sz="3733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phượng</a:t>
              </a:r>
              <a:endPara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83256" y="531230"/>
              <a:ext cx="9081830" cy="3831431"/>
              <a:chOff x="683256" y="531230"/>
              <a:chExt cx="9081830" cy="38314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683256" y="531230"/>
                <a:ext cx="4495801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Hôm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qua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còn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lấm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tấm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Chen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lẫn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màu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lá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xanh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Sáng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nay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thẫm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rực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cháy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trên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cành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456756" y="531230"/>
                <a:ext cx="4289938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đêm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qua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không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ngủ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Chị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gió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quạt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cho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cây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?</a:t>
                </a:r>
              </a:p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mặt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trời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ủ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Cho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hôm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nay?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83257" y="2547020"/>
                <a:ext cx="4495798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marL="609585" indent="-609585" algn="just" defTabSz="1218516">
                  <a:buFontTx/>
                  <a:buChar char="-"/>
                </a:pP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ơi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! Sao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nhanh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!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Phượng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nở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nghìn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mắt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,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Cả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dãy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phố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nhà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mình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,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Một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trời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phượng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đỏ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658204" y="2651961"/>
                <a:ext cx="3106882" cy="523124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ctr" defTabSz="1218516"/>
                <a:r>
                  <a:rPr lang="vi-VN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(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Lê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Huy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Hoà</a:t>
                </a:r>
                <a:r>
                  <a:rPr lang="vi-VN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)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</p:grpSp>
      <p:grpSp>
        <p:nvGrpSpPr>
          <p:cNvPr id="14" name="Group 5"/>
          <p:cNvGrpSpPr>
            <a:grpSpLocks/>
          </p:cNvGrpSpPr>
          <p:nvPr/>
        </p:nvGrpSpPr>
        <p:grpSpPr bwMode="auto">
          <a:xfrm>
            <a:off x="141823" y="139700"/>
            <a:ext cx="11914716" cy="812800"/>
            <a:chOff x="117764" y="105122"/>
            <a:chExt cx="8936182" cy="609600"/>
          </a:xfrm>
        </p:grpSpPr>
        <p:sp>
          <p:nvSpPr>
            <p:cNvPr id="15" name="Oval 14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4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16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8516" eaLnBrk="1" hangingPunct="1"/>
              <a:r>
                <a:rPr lang="vi-VN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Trả lời câu hỏi</a:t>
              </a:r>
              <a:endParaRPr lang="en-US" sz="3200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48173" y="6203953"/>
            <a:ext cx="11942233" cy="58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/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phượng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6789004" y="2226387"/>
            <a:ext cx="39805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721600" y="1647208"/>
            <a:ext cx="3962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792039" y="3357651"/>
            <a:ext cx="46887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724631" y="2742077"/>
            <a:ext cx="24425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75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4168" y="300056"/>
            <a:ext cx="12081744" cy="5805586"/>
            <a:chOff x="280250" y="8472"/>
            <a:chExt cx="9484836" cy="4354189"/>
          </a:xfrm>
        </p:grpSpPr>
        <p:sp>
          <p:nvSpPr>
            <p:cNvPr id="4" name="TextBox 3"/>
            <p:cNvSpPr txBox="1"/>
            <p:nvPr/>
          </p:nvSpPr>
          <p:spPr>
            <a:xfrm>
              <a:off x="280250" y="8472"/>
              <a:ext cx="9459649" cy="523124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algn="ctr" defTabSz="1218516"/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Hoa</a:t>
              </a:r>
              <a:r>
                <a:rPr lang="en-US" sz="3733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phượng</a:t>
              </a:r>
              <a:endPara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83256" y="531230"/>
              <a:ext cx="9081830" cy="3831431"/>
              <a:chOff x="683256" y="531230"/>
              <a:chExt cx="9081830" cy="38314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683256" y="531230"/>
                <a:ext cx="4495801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Hôm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qua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còn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lấm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tấm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Chen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lẫn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màu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lá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xanh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Sáng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nay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thẫm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rực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cháy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trên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cành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456756" y="531230"/>
                <a:ext cx="4289938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đêm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qua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không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ngủ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Chị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gió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quạt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cho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cây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?</a:t>
                </a:r>
              </a:p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Hay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mặt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trời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ủ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just" defTabSz="1218516"/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Cho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bừng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hôm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nay?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83257" y="2547020"/>
                <a:ext cx="4495798" cy="1815641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marL="609585" indent="-609585" algn="just" defTabSz="1218516">
                  <a:buFontTx/>
                  <a:buChar char="-"/>
                </a:pP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Bà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ơi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! Sao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nhanh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!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Phượng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nở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nghìn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mắt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lửa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,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Cả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dãy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phố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nhà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mình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,</a:t>
                </a:r>
              </a:p>
              <a:p>
                <a:pPr algn="just" defTabSz="1218516"/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Một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trời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hoa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phượng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đỏ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658204" y="2651961"/>
                <a:ext cx="3106882" cy="523124"/>
              </a:xfrm>
              <a:prstGeom prst="rect">
                <a:avLst/>
              </a:prstGeom>
              <a:noFill/>
            </p:spPr>
            <p:txBody>
              <a:bodyPr wrap="square" lIns="121855" tIns="60928" rIns="121855" bIns="60928" rtlCol="0">
                <a:spAutoFit/>
              </a:bodyPr>
              <a:lstStyle/>
              <a:p>
                <a:pPr algn="ctr" defTabSz="1218516"/>
                <a:r>
                  <a:rPr lang="vi-VN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(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Lê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Huy</a:t>
                </a:r>
                <a:r>
                  <a:rPr lang="en-US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33" dirty="0" err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Hoà</a:t>
                </a:r>
                <a:r>
                  <a:rPr lang="vi-VN" sz="3733" dirty="0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)</a:t>
                </a:r>
                <a:endPara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</p:grpSp>
      <p:grpSp>
        <p:nvGrpSpPr>
          <p:cNvPr id="14" name="Group 5"/>
          <p:cNvGrpSpPr>
            <a:grpSpLocks/>
          </p:cNvGrpSpPr>
          <p:nvPr/>
        </p:nvGrpSpPr>
        <p:grpSpPr bwMode="auto">
          <a:xfrm>
            <a:off x="141823" y="139700"/>
            <a:ext cx="11914716" cy="812800"/>
            <a:chOff x="117764" y="105122"/>
            <a:chExt cx="8936182" cy="609600"/>
          </a:xfrm>
        </p:grpSpPr>
        <p:sp>
          <p:nvSpPr>
            <p:cNvPr id="15" name="Oval 14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4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16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8516" eaLnBrk="1" hangingPunct="1"/>
              <a:r>
                <a:rPr lang="vi-VN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Trả lời câu hỏi</a:t>
              </a:r>
              <a:endParaRPr lang="en-US" sz="3200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48173" y="6203953"/>
            <a:ext cx="11942233" cy="58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/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vệ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nơi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9626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870" y="-4784"/>
            <a:ext cx="120891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id="{A8403598-0755-C6F7-19E4-90B582FFD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187976" cy="4828450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FBEC8DF5-1285-AE9F-F5F4-F472E056A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235" y="0"/>
            <a:ext cx="7437765" cy="3414056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8B28C9A8-4B68-1CA6-86EC-3C039D40C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395172"/>
            <a:ext cx="7462151" cy="3462828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  <a:extLst>
              <a:ext uri="{FF2B5EF4-FFF2-40B4-BE49-F238E27FC236}">
                <a16:creationId xmlns:a16="http://schemas.microsoft.com/office/drawing/2014/main" id="{DB1523F7-6AAD-575A-E3F6-36171E80B2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7665" y="2035646"/>
            <a:ext cx="6084335" cy="4822354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9D182DE0-F41C-1C0A-CACB-8564B9A4A8CE}"/>
              </a:ext>
            </a:extLst>
          </p:cNvPr>
          <p:cNvSpPr/>
          <p:nvPr/>
        </p:nvSpPr>
        <p:spPr>
          <a:xfrm>
            <a:off x="11224260" y="194310"/>
            <a:ext cx="834390" cy="2971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Học</a:t>
            </a:r>
            <a:r>
              <a:rPr lang="en-US" sz="1400" dirty="0"/>
              <a:t> </a:t>
            </a:r>
            <a:r>
              <a:rPr lang="en-US" sz="1400" dirty="0" err="1"/>
              <a:t>tiếp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4103" y="874825"/>
            <a:ext cx="6253677" cy="529311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lấm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tấm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Chen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lẫn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bừng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lửa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thẫm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rực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cháy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8516"/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609585" indent="-609585" algn="just" defTabSz="1218516">
              <a:buFontTx/>
              <a:buChar char="-"/>
            </a:pP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Sao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Phượng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nghìn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mắt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lửa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phố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phượng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đỏ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41823" y="139700"/>
            <a:ext cx="11914716" cy="812800"/>
            <a:chOff x="117764" y="105122"/>
            <a:chExt cx="8936182" cy="609600"/>
          </a:xfrm>
        </p:grpSpPr>
        <p:sp>
          <p:nvSpPr>
            <p:cNvPr id="4" name="Oval 3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5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5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8516"/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Học</a:t>
              </a:r>
              <a:r>
                <a:rPr lang="en-US" sz="32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thuộc</a:t>
              </a:r>
              <a:r>
                <a:rPr lang="en-US" sz="32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lòng</a:t>
              </a:r>
              <a:r>
                <a:rPr lang="en-US" sz="32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vi-VN" sz="32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hai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khổ</a:t>
              </a:r>
              <a:r>
                <a:rPr lang="en-US" sz="32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thơ</a:t>
              </a:r>
              <a:r>
                <a:rPr lang="en-US" sz="32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đầu</a:t>
              </a:r>
              <a:endPara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4357805" y="981941"/>
            <a:ext cx="3500275" cy="588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61216" y="1566141"/>
            <a:ext cx="3500275" cy="588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28995" y="2132145"/>
            <a:ext cx="3900605" cy="588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65389" y="2698145"/>
            <a:ext cx="3864211" cy="588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86331" y="3815745"/>
            <a:ext cx="3743269" cy="588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71885" y="4399945"/>
            <a:ext cx="3662515" cy="588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77853" y="4947753"/>
            <a:ext cx="3980227" cy="588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80387" y="5531953"/>
            <a:ext cx="3947613" cy="588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111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0"/>
          <a:stretch/>
        </p:blipFill>
        <p:spPr>
          <a:xfrm>
            <a:off x="4469311" y="879250"/>
            <a:ext cx="6176399" cy="5978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4"/>
          <a:stretch/>
        </p:blipFill>
        <p:spPr>
          <a:xfrm>
            <a:off x="1890216" y="734817"/>
            <a:ext cx="2992259" cy="28805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83"/>
          <a:stretch/>
        </p:blipFill>
        <p:spPr>
          <a:xfrm>
            <a:off x="1727200" y="3545712"/>
            <a:ext cx="3325363" cy="3254421"/>
          </a:xfrm>
          <a:prstGeom prst="rect">
            <a:avLst/>
          </a:prstGeom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41823" y="139700"/>
            <a:ext cx="11914716" cy="812800"/>
            <a:chOff x="117764" y="105122"/>
            <a:chExt cx="8936182" cy="609600"/>
          </a:xfrm>
        </p:grpSpPr>
        <p:sp>
          <p:nvSpPr>
            <p:cNvPr id="8" name="Oval 7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6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9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8516"/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Vẽ</a:t>
              </a:r>
              <a:r>
                <a:rPr lang="en-US" sz="32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một</a:t>
              </a:r>
              <a:r>
                <a:rPr lang="en-US" sz="32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loài</a:t>
              </a:r>
              <a:r>
                <a:rPr lang="en-US" sz="32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hoa</a:t>
              </a:r>
              <a:r>
                <a:rPr lang="en-US" sz="32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32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r>
                <a:rPr lang="en-US" sz="32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về</a:t>
              </a:r>
              <a:r>
                <a:rPr lang="en-US" sz="32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bức</a:t>
              </a:r>
              <a:r>
                <a:rPr lang="en-US" sz="32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tranh</a:t>
              </a:r>
              <a:r>
                <a:rPr lang="en-US" sz="32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em</a:t>
              </a:r>
              <a:r>
                <a:rPr lang="en-US" sz="32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vẽ</a:t>
              </a:r>
              <a:endPara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3574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D80C5166-38EA-2D70-D422-73BFA1F72D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388376"/>
            <a:ext cx="6799665" cy="235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21265" y="31898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8481238" y="3078816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7780973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bài buổi trưa hè những con vật nào được nhắc tới? 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2103120" y="4463242"/>
            <a:ext cx="5573587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4800" dirty="0">
                <a:solidFill>
                  <a:srgbClr val="FF0000"/>
                </a:solidFill>
              </a:rPr>
              <a:t>Gồm 2 con: </a:t>
            </a:r>
          </a:p>
          <a:p>
            <a:pPr lvl="0" algn="ctr"/>
            <a:r>
              <a:rPr lang="it-IT" sz="4800" dirty="0">
                <a:solidFill>
                  <a:srgbClr val="FF0000"/>
                </a:solidFill>
              </a:rPr>
              <a:t>Con bò và con bướm</a:t>
            </a:r>
          </a:p>
        </p:txBody>
      </p:sp>
      <p:pic>
        <p:nvPicPr>
          <p:cNvPr id="7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713FCD81-596B-0CFA-4251-B37BA7F857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33917" y="4125837"/>
            <a:ext cx="2158409" cy="2732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7963787" y="3015020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6829359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 ngữ nào cho thấy buổi trưa hè rất yên tĩnh?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2491740" y="4463242"/>
            <a:ext cx="5184967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dirty="0" err="1">
                <a:solidFill>
                  <a:srgbClr val="FF0000"/>
                </a:solidFill>
              </a:rPr>
              <a:t>Các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từ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ngữ</a:t>
            </a:r>
            <a:r>
              <a:rPr lang="en-US" sz="4800" dirty="0">
                <a:solidFill>
                  <a:srgbClr val="FF0000"/>
                </a:solidFill>
              </a:rPr>
              <a:t>: </a:t>
            </a:r>
          </a:p>
          <a:p>
            <a:pPr lvl="0" algn="ctr">
              <a:defRPr/>
            </a:pPr>
            <a:r>
              <a:rPr lang="en-US" sz="4800" dirty="0" err="1">
                <a:solidFill>
                  <a:srgbClr val="FF0000"/>
                </a:solidFill>
              </a:rPr>
              <a:t>Nằm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im</a:t>
            </a:r>
            <a:r>
              <a:rPr lang="en-US" sz="4800" dirty="0">
                <a:solidFill>
                  <a:srgbClr val="FF0000"/>
                </a:solidFill>
              </a:rPr>
              <a:t>, </a:t>
            </a:r>
            <a:r>
              <a:rPr lang="en-US" sz="4800" dirty="0" err="1">
                <a:solidFill>
                  <a:srgbClr val="FF0000"/>
                </a:solidFill>
              </a:rPr>
              <a:t>êm</a:t>
            </a:r>
            <a:r>
              <a:rPr lang="en-US" sz="4800" dirty="0">
                <a:solidFill>
                  <a:srgbClr val="FF0000"/>
                </a:solidFill>
              </a:rPr>
              <a:t> ả</a:t>
            </a:r>
          </a:p>
        </p:txBody>
      </p:sp>
      <p:pic>
        <p:nvPicPr>
          <p:cNvPr id="8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5576F0D3-FC38-2E4B-BEC0-32C88A546E2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7963787" y="3015020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6" y="320217"/>
            <a:ext cx="7883843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48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ẩn</a:t>
            </a:r>
            <a:r>
              <a:rPr lang="en-US" sz="48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48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8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48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mờ</a:t>
            </a:r>
            <a:r>
              <a:rPr lang="en-US" sz="48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48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tỏ</a:t>
            </a:r>
            <a:r>
              <a:rPr lang="en-US" sz="48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3073607" y="4428952"/>
            <a:ext cx="4614530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chập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chờn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5A9D5A81-641E-2528-1B7F-FDAEA9C227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3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8481238" y="3174509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7403517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 phố nào của nước ta được mệnh danh là thành phố </a:t>
            </a:r>
            <a:endParaRPr lang="en-US" sz="4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“Hoa phượng đỏ”?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2258356" y="3859088"/>
            <a:ext cx="5869172" cy="1855912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phố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Hải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Phòng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F2E2A9DA-E0E2-D0A5-CBF4-F7E747CC202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4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person and a child under a tree&#10;&#10;AI-generated content may be incorrect.">
            <a:extLst>
              <a:ext uri="{FF2B5EF4-FFF2-40B4-BE49-F238E27FC236}">
                <a16:creationId xmlns:a16="http://schemas.microsoft.com/office/drawing/2014/main" id="{C4AAC82C-8BF1-D3E4-9009-5A5A31C15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r="-1" b="-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442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9012210-1B71-401E-8738-A1B6837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87335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0B9FDA2-2FF2-47D9-A56C-DC0284AE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833498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1623C8-2787-4682-8BC6-CCA48EE78006}"/>
              </a:ext>
            </a:extLst>
          </p:cNvPr>
          <p:cNvSpPr/>
          <p:nvPr/>
        </p:nvSpPr>
        <p:spPr>
          <a:xfrm>
            <a:off x="1525164" y="192241"/>
            <a:ext cx="225093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A3C68E89-3F6C-4A9A-90FD-D47852828C05}"/>
              </a:ext>
            </a:extLst>
          </p:cNvPr>
          <p:cNvSpPr/>
          <p:nvPr/>
        </p:nvSpPr>
        <p:spPr>
          <a:xfrm>
            <a:off x="877655" y="2659859"/>
            <a:ext cx="2776828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Wave 16">
            <a:extLst>
              <a:ext uri="{FF2B5EF4-FFF2-40B4-BE49-F238E27FC236}">
                <a16:creationId xmlns:a16="http://schemas.microsoft.com/office/drawing/2014/main" id="{E551296E-E127-417D-8EB6-5FC177759099}"/>
              </a:ext>
            </a:extLst>
          </p:cNvPr>
          <p:cNvSpPr/>
          <p:nvPr/>
        </p:nvSpPr>
        <p:spPr>
          <a:xfrm>
            <a:off x="8103643" y="2659858"/>
            <a:ext cx="3407501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Wave 17">
            <a:extLst>
              <a:ext uri="{FF2B5EF4-FFF2-40B4-BE49-F238E27FC236}">
                <a16:creationId xmlns:a16="http://schemas.microsoft.com/office/drawing/2014/main" id="{F0D50AAA-5C35-4609-B8B9-E88169C94306}"/>
              </a:ext>
            </a:extLst>
          </p:cNvPr>
          <p:cNvSpPr/>
          <p:nvPr/>
        </p:nvSpPr>
        <p:spPr>
          <a:xfrm>
            <a:off x="4187026" y="4678354"/>
            <a:ext cx="3603665" cy="1311831"/>
          </a:xfrm>
          <a:prstGeom prst="wav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Kí hiệu - Khám phá &amp; Luyện tập">
            <a:extLst>
              <a:ext uri="{FF2B5EF4-FFF2-40B4-BE49-F238E27FC236}">
                <a16:creationId xmlns:a16="http://schemas.microsoft.com/office/drawing/2014/main" id="{ED3C9CB1-35A9-4AA5-A859-DE3969B641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141" y="89333"/>
            <a:ext cx="851896" cy="851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7630AC-F066-4682-8426-4E2FAC1D79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4"/>
          <a:stretch/>
        </p:blipFill>
        <p:spPr>
          <a:xfrm>
            <a:off x="5037085" y="2478316"/>
            <a:ext cx="1903547" cy="1901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1727</TotalTime>
  <Words>1679</Words>
  <Application>Microsoft Office PowerPoint</Application>
  <PresentationFormat>Widescreen</PresentationFormat>
  <Paragraphs>371</Paragraphs>
  <Slides>32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等线</vt:lpstr>
      <vt:lpstr>等线 Light</vt:lpstr>
      <vt:lpstr>Arial</vt:lpstr>
      <vt:lpstr>Arial Rounded MT Bold</vt:lpstr>
      <vt:lpstr>Arial-Rounded</vt:lpstr>
      <vt:lpstr>Calibri</vt:lpstr>
      <vt:lpstr>Calibri Light</vt:lpstr>
      <vt:lpstr>Coming Soon</vt:lpstr>
      <vt:lpstr>Times New Roman</vt:lpstr>
      <vt:lpstr>Office 主题</vt:lpstr>
      <vt:lpstr>Office 主题​​</vt:lpstr>
      <vt:lpstr>4_Office 主题</vt:lpstr>
      <vt:lpstr>2_Office Theme</vt:lpstr>
      <vt:lpstr>3_Office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1055</dc:title>
  <dc:creator>DELL</dc:creator>
  <cp:lastModifiedBy>User</cp:lastModifiedBy>
  <cp:revision>124</cp:revision>
  <dcterms:modified xsi:type="dcterms:W3CDTF">2026-04-28T08:47:03Z</dcterms:modified>
</cp:coreProperties>
</file>