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14"/>
  </p:notesMasterIdLst>
  <p:sldIdLst>
    <p:sldId id="329" r:id="rId4"/>
    <p:sldId id="341" r:id="rId5"/>
    <p:sldId id="287" r:id="rId6"/>
    <p:sldId id="273" r:id="rId7"/>
    <p:sldId id="342" r:id="rId8"/>
    <p:sldId id="258" r:id="rId9"/>
    <p:sldId id="292" r:id="rId10"/>
    <p:sldId id="266" r:id="rId11"/>
    <p:sldId id="279" r:id="rId12"/>
    <p:sldId id="291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C63"/>
    <a:srgbClr val="FF2D4E"/>
    <a:srgbClr val="7BC72D"/>
    <a:srgbClr val="50B6E8"/>
    <a:srgbClr val="A5D223"/>
    <a:srgbClr val="80DAF9"/>
    <a:srgbClr val="F7A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5" autoAdjust="0"/>
    <p:restoredTop sz="94636"/>
  </p:normalViewPr>
  <p:slideViewPr>
    <p:cSldViewPr snapToGrid="0" showGuides="1">
      <p:cViewPr varScale="1">
        <p:scale>
          <a:sx n="52" d="100"/>
          <a:sy n="52" d="100"/>
        </p:scale>
        <p:origin x="13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82D130E1-6E8D-4D67-A37F-8652380762A4}" type="datetimeFigureOut">
              <a:rPr lang="zh-CN" altLang="en-US" smtClean="0"/>
              <a:pPr/>
              <a:t>2026/3/14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32AB389-C53E-4D42-8F9A-7ED952DD5A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4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3F8D-B9C2-2F44-B66A-88BE0D00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18D0A-849D-C42D-9DA4-FDC88D58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44071-7FDD-512E-8572-14172A23E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34B18-C131-EBD6-B5C7-42C2F10D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CB83-91D8-91BD-EF0B-2510FFB1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81047-D34E-3E8B-E603-8E6F6DF4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A912-7E2B-6C44-180F-C7A3CBBB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E31E0-CCC6-D64A-6AC0-32CF7C36A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4302-437A-3702-956B-C044AA92C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E4BAA-CAC0-7C3C-D393-95F8D906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23D11-380A-5B1D-B06A-00B5BAA2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077D7-3476-347C-9423-6D745B9C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27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97A9-D053-941C-0B1C-877A5A75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37171-DF27-2828-88F5-47DDE4B21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AA804-6138-1535-15A1-A073C148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4F009-2769-8071-BF9C-9EDF6CB4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219DF-FE43-C800-3065-64E3A284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58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C7518C-14D1-9C94-657B-219CC3BF5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9882D-8C39-873B-B8DC-44DC7596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D6E0-DF27-27A3-56CE-4B519AF6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0F34D-B4BF-9E6A-9851-AC9A1938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36B71-E9B8-1A3E-696F-1BD950F0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8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681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33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05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9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83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3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24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36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9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81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75512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153F-2578-790D-6F80-B0CB254F3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2185B-935D-CFA1-68C4-422A5986C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1E50C-DA7C-6A6C-437C-13189277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AD211-59F9-B858-E241-CEF5153BB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433E-2E2D-E880-902F-001D108D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3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62B8-0DB3-9428-0DD3-F221B578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C39AA-1720-7067-4402-433C1AB98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85B53-341E-5EBA-C7CE-F2FE846D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92DB7-612B-7DCD-4BFA-1D1D4CDC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AC9C-E563-CA62-35F0-0AEA7202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2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8EE2-E375-01D7-6A29-8FB76118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BB7AA-92F5-997B-FFAB-97A76CEF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A7DE8-0807-648D-A1F0-19B84371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E1232-C76F-E4B5-2040-D2A0E7D1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2768B-CA74-04F4-9485-BEEC5F1C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6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20FA-77F4-1800-8F4A-B139F2ED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9C91D-15D8-35F5-A330-FDBD6F93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226B1-2ADD-5A05-39F0-058F9C53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1DCCC-2457-27CF-8D04-A0EAB903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3295B-EE97-A3A4-EF59-B5C61DB2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086F2-5BA5-BFF4-75DA-8A848B9A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9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ED69-825E-9E74-B0B7-6919A831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D20B-6FF6-9ED0-6C06-3658EF6EF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3CFCA-48EB-7BB9-91A0-9C2DE929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7B7E5-E4A1-2848-D3D9-5C89BDF87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F89C9-2BAF-0637-7D7E-F1F1E1853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E1FA80-D5BE-2083-1828-F91473D4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BF388-8EAB-7E5F-E342-23FF4F03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B965C-B6A7-DAE9-C60B-C92B9DBD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4DA2-A176-A8EA-7E76-87D7A57D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74773-18F8-B889-33E4-F21F3FEF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E0B8F-F267-237D-100E-5F9FA5AE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B2C1A-17B5-AF61-BDDB-4C613602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33F51-6E2C-B4EE-4237-91C73660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4871F-3C1C-FEA2-84A8-4C1573C5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E4518-F3FA-4BFC-9758-B1EDA1C6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5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AB9E8-197F-1F9B-F60F-E827C50E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F5121-FFA9-A32A-A393-11A57EBC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1A93C-21C8-F8E2-A375-94A043829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99D2A-5901-5337-A472-6A6753728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6555A-9E2C-686B-BEFD-7CD978BFD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标题占位符 1">
            <a:extLst>
              <a:ext uri="{FF2B5EF4-FFF2-40B4-BE49-F238E27FC236}">
                <a16:creationId xmlns:a16="http://schemas.microsoft.com/office/drawing/2014/main" id="{B05BDD9C-7D96-CEDC-7B90-DFE509C0EB4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0DD4F0E9-33BB-A312-6F6A-6122E90783F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55E1121B-910E-4FF8-79AA-E5672F1AE89B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2026/3/14</a:t>
            </a:fld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E56E83AE-0F8A-28D9-6A53-A1690B93EE7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BA0A5E-D26C-35D7-98F8-7FDD053986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4756"/>
            <a:ext cx="12192000" cy="6768487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C95F88A9-83F8-632B-E19E-A72D1E5F72AC}"/>
              </a:ext>
            </a:extLst>
          </p:cNvPr>
          <p:cNvSpPr/>
          <p:nvPr userDrawn="1"/>
        </p:nvSpPr>
        <p:spPr>
          <a:xfrm>
            <a:off x="256673" y="212485"/>
            <a:ext cx="11689047" cy="6517499"/>
          </a:xfrm>
          <a:prstGeom prst="roundRect">
            <a:avLst>
              <a:gd name="adj" fmla="val 6997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51717-CD97-0243-2E96-685937EE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B67B4-0A2C-30D3-F841-C62A30740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95463-73D9-98A4-9FA4-0D8087AAF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06D40-4AD8-0946-6F9E-B17A72758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735A-D305-6B7D-627B-4FA28CB46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A2BEA76B-C248-A006-7BCB-2E500BB98D8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806BA892-839A-F428-2780-952D97786A9A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5970A04E-5925-0FE8-5FA0-C03518BB945B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2026/3/14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3AC55381-DABC-885C-CB44-5C6B97E3B4C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30C43-40B9-2545-C6AA-E38FB6EEE71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4756"/>
            <a:ext cx="12192000" cy="6768487"/>
          </a:xfrm>
          <a:prstGeom prst="rect">
            <a:avLst/>
          </a:prstGeom>
        </p:spPr>
      </p:pic>
      <p:sp>
        <p:nvSpPr>
          <p:cNvPr id="12" name="Rectangle: Rounded Corners 21">
            <a:extLst>
              <a:ext uri="{FF2B5EF4-FFF2-40B4-BE49-F238E27FC236}">
                <a16:creationId xmlns:a16="http://schemas.microsoft.com/office/drawing/2014/main" id="{DA9FBBD1-76AA-135C-0B69-7B18D8BDC60E}"/>
              </a:ext>
            </a:extLst>
          </p:cNvPr>
          <p:cNvSpPr/>
          <p:nvPr userDrawn="1"/>
        </p:nvSpPr>
        <p:spPr>
          <a:xfrm>
            <a:off x="256673" y="212485"/>
            <a:ext cx="11689047" cy="6517499"/>
          </a:xfrm>
          <a:prstGeom prst="roundRect">
            <a:avLst>
              <a:gd name="adj" fmla="val 6997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1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4FB3C-AD46-2219-5ABE-A235158FAA91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91A945-072C-2F0A-E860-4E43EBA2D54F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4AC5A2C-76C5-215E-C53C-44A274C968E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F851F-4C9B-4ED8-A706-7687066F5A2C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5A6FFC-A81B-62C3-AF43-1C9E6B3FD12F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id="{08491EBC-42BD-AE08-3D7E-FAFD2039270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A4F4903D-8309-2251-8836-8D74DAB3335B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3D07D958-DDD9-A123-F684-D3456D931BD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2026/3/14</a:t>
            </a:fld>
            <a:endParaRPr lang="zh-CN" altLang="en-US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13F34B1-3385-D58D-B8AB-F9A605A6DDC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2F0A81-E654-A966-AF60-1977E84208B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4756"/>
            <a:ext cx="12192000" cy="6768487"/>
          </a:xfrm>
          <a:prstGeom prst="rect">
            <a:avLst/>
          </a:prstGeom>
        </p:spPr>
      </p:pic>
      <p:sp>
        <p:nvSpPr>
          <p:cNvPr id="16" name="Rectangle: Rounded Corners 21">
            <a:extLst>
              <a:ext uri="{FF2B5EF4-FFF2-40B4-BE49-F238E27FC236}">
                <a16:creationId xmlns:a16="http://schemas.microsoft.com/office/drawing/2014/main" id="{413FD52D-9D60-3FCE-AF89-92EB647F5C5F}"/>
              </a:ext>
            </a:extLst>
          </p:cNvPr>
          <p:cNvSpPr/>
          <p:nvPr userDrawn="1"/>
        </p:nvSpPr>
        <p:spPr>
          <a:xfrm>
            <a:off x="256673" y="212485"/>
            <a:ext cx="11689047" cy="6517499"/>
          </a:xfrm>
          <a:prstGeom prst="roundRect">
            <a:avLst>
              <a:gd name="adj" fmla="val 6997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583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878" y="724896"/>
            <a:ext cx="8108244" cy="5324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A3D01-4F28-3634-2510-ADCA9661E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007" y="2298081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505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D6A03C-DF0F-45C4-9E0E-F532B4000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696" y="5212845"/>
            <a:ext cx="1797977" cy="1606574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BEFCFF6-6E06-573C-9B1C-898A9AFC9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91" y="1483428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">
            <a:hlinkClick r:id="" action="ppaction://media"/>
            <a:extLst>
              <a:ext uri="{FF2B5EF4-FFF2-40B4-BE49-F238E27FC236}">
                <a16:creationId xmlns:a16="http://schemas.microsoft.com/office/drawing/2014/main" id="{E2001E9D-E0D4-DF73-A694-7B2579E95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5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08987" y="1025278"/>
            <a:ext cx="7401031" cy="26468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6600" b="1" dirty="0" err="1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16600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6600" b="1" dirty="0" err="1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zh-CN" altLang="en-US" sz="16600" b="1" dirty="0">
              <a:ln w="15875">
                <a:solidFill>
                  <a:schemeClr val="bg1"/>
                </a:solidFill>
              </a:ln>
              <a:solidFill>
                <a:srgbClr val="7BC7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125" y="2206508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072" y="2725015"/>
            <a:ext cx="1041149" cy="10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9"/>
          <p:cNvCxnSpPr>
            <a:stCxn id="10" idx="4"/>
          </p:cNvCxnSpPr>
          <p:nvPr/>
        </p:nvCxnSpPr>
        <p:spPr>
          <a:xfrm>
            <a:off x="1977710" y="2934911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3"/>
          <p:cNvSpPr/>
          <p:nvPr/>
        </p:nvSpPr>
        <p:spPr>
          <a:xfrm>
            <a:off x="1614821" y="2194565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椭圆 5"/>
          <p:cNvSpPr/>
          <p:nvPr/>
        </p:nvSpPr>
        <p:spPr>
          <a:xfrm>
            <a:off x="1614821" y="3418237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1614821" y="4498244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椭圆 7"/>
          <p:cNvSpPr/>
          <p:nvPr/>
        </p:nvSpPr>
        <p:spPr>
          <a:xfrm>
            <a:off x="1619407" y="5779068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2416548" y="2252845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chuyền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文本框 13"/>
          <p:cNvSpPr txBox="1"/>
          <p:nvPr/>
        </p:nvSpPr>
        <p:spPr>
          <a:xfrm>
            <a:off x="2397069" y="4553033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253" y="5795810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文本框 17"/>
          <p:cNvSpPr txBox="1"/>
          <p:nvPr/>
        </p:nvSpPr>
        <p:spPr>
          <a:xfrm>
            <a:off x="148140" y="3443306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-3625123" y="657328"/>
            <a:ext cx="6251464" cy="2329968"/>
            <a:chOff x="370847" y="2785417"/>
            <a:chExt cx="6836818" cy="3126272"/>
          </a:xfrm>
        </p:grpSpPr>
        <p:sp>
          <p:nvSpPr>
            <p:cNvPr id="19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21" name="直接连接符 9"/>
          <p:cNvCxnSpPr>
            <a:stCxn id="22" idx="4"/>
            <a:endCxn id="25" idx="0"/>
          </p:cNvCxnSpPr>
          <p:nvPr/>
        </p:nvCxnSpPr>
        <p:spPr>
          <a:xfrm>
            <a:off x="6081931" y="2921019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3"/>
          <p:cNvSpPr/>
          <p:nvPr/>
        </p:nvSpPr>
        <p:spPr>
          <a:xfrm>
            <a:off x="5719043" y="2180672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椭圆 5"/>
          <p:cNvSpPr/>
          <p:nvPr/>
        </p:nvSpPr>
        <p:spPr>
          <a:xfrm>
            <a:off x="5719043" y="3404345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椭圆 6"/>
          <p:cNvSpPr/>
          <p:nvPr/>
        </p:nvSpPr>
        <p:spPr>
          <a:xfrm>
            <a:off x="5719043" y="4484349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椭圆 7"/>
          <p:cNvSpPr/>
          <p:nvPr/>
        </p:nvSpPr>
        <p:spPr>
          <a:xfrm>
            <a:off x="5719043" y="5765173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文本框 11"/>
          <p:cNvSpPr txBox="1"/>
          <p:nvPr/>
        </p:nvSpPr>
        <p:spPr>
          <a:xfrm>
            <a:off x="6520769" y="2238951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4456551" y="5734417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huấn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4405732" y="3429413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479099" y="643435"/>
            <a:ext cx="6251464" cy="2329968"/>
            <a:chOff x="370847" y="2785417"/>
            <a:chExt cx="6836818" cy="3126272"/>
          </a:xfrm>
        </p:grpSpPr>
        <p:sp>
          <p:nvSpPr>
            <p:cNvPr id="30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uân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文本框 13"/>
          <p:cNvSpPr txBox="1"/>
          <p:nvPr/>
        </p:nvSpPr>
        <p:spPr>
          <a:xfrm>
            <a:off x="6459389" y="4498245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3" name="直接连接符 9"/>
          <p:cNvCxnSpPr>
            <a:stCxn id="34" idx="4"/>
            <a:endCxn id="37" idx="0"/>
          </p:cNvCxnSpPr>
          <p:nvPr/>
        </p:nvCxnSpPr>
        <p:spPr>
          <a:xfrm>
            <a:off x="10041783" y="2921019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"/>
          <p:cNvSpPr/>
          <p:nvPr/>
        </p:nvSpPr>
        <p:spPr>
          <a:xfrm>
            <a:off x="9678895" y="2180672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椭圆 5"/>
          <p:cNvSpPr/>
          <p:nvPr/>
        </p:nvSpPr>
        <p:spPr>
          <a:xfrm>
            <a:off x="9678895" y="3404345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椭圆 6"/>
          <p:cNvSpPr/>
          <p:nvPr/>
        </p:nvSpPr>
        <p:spPr>
          <a:xfrm>
            <a:off x="9678895" y="4484349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椭圆 7"/>
          <p:cNvSpPr/>
          <p:nvPr/>
        </p:nvSpPr>
        <p:spPr>
          <a:xfrm>
            <a:off x="9678895" y="5765173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10416043" y="2207285"/>
            <a:ext cx="177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文本框 15"/>
          <p:cNvSpPr txBox="1"/>
          <p:nvPr/>
        </p:nvSpPr>
        <p:spPr>
          <a:xfrm>
            <a:off x="8329556" y="5781917"/>
            <a:ext cx="134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cuỗm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8007715" y="3429413"/>
            <a:ext cx="168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1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4427804" y="686796"/>
            <a:ext cx="6093960" cy="2243249"/>
            <a:chOff x="370847" y="2785417"/>
            <a:chExt cx="6664565" cy="3009916"/>
          </a:xfrm>
        </p:grpSpPr>
        <p:sp>
          <p:nvSpPr>
            <p:cNvPr id="42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3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773528" y="5487555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uôm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0425999" y="4498150"/>
            <a:ext cx="178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16"/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198968" y="207433"/>
            <a:ext cx="12043833" cy="734484"/>
            <a:chOff x="15875" y="15875"/>
            <a:chExt cx="9128123" cy="550863"/>
          </a:xfrm>
        </p:grpSpPr>
        <p:sp>
          <p:nvSpPr>
            <p:cNvPr id="45" name="Oval 44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46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chứa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uân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ươm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32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9"/>
          <p:cNvCxnSpPr>
            <a:stCxn id="10" idx="4"/>
          </p:cNvCxnSpPr>
          <p:nvPr/>
        </p:nvCxnSpPr>
        <p:spPr>
          <a:xfrm>
            <a:off x="3706590" y="2934911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3"/>
          <p:cNvSpPr/>
          <p:nvPr/>
        </p:nvSpPr>
        <p:spPr>
          <a:xfrm>
            <a:off x="3343701" y="2194565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椭圆 5"/>
          <p:cNvSpPr/>
          <p:nvPr/>
        </p:nvSpPr>
        <p:spPr>
          <a:xfrm>
            <a:off x="3343701" y="3418237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3343701" y="4498244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椭圆 7"/>
          <p:cNvSpPr/>
          <p:nvPr/>
        </p:nvSpPr>
        <p:spPr>
          <a:xfrm>
            <a:off x="3348287" y="5779068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4145428" y="2252845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文本框 13"/>
          <p:cNvSpPr txBox="1"/>
          <p:nvPr/>
        </p:nvSpPr>
        <p:spPr>
          <a:xfrm>
            <a:off x="4125949" y="4553033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44422" y="5748310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vi-VN" altLang="zh-CN" sz="3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文本框 17"/>
          <p:cNvSpPr txBox="1"/>
          <p:nvPr/>
        </p:nvSpPr>
        <p:spPr>
          <a:xfrm>
            <a:off x="1765809" y="3443306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8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-1896243" y="437195"/>
            <a:ext cx="6251464" cy="2329968"/>
            <a:chOff x="370847" y="2785417"/>
            <a:chExt cx="6836818" cy="3126272"/>
          </a:xfrm>
        </p:grpSpPr>
        <p:sp>
          <p:nvSpPr>
            <p:cNvPr id="19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ươc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21" name="直接连接符 9"/>
          <p:cNvCxnSpPr>
            <a:stCxn id="22" idx="4"/>
            <a:endCxn id="25" idx="0"/>
          </p:cNvCxnSpPr>
          <p:nvPr/>
        </p:nvCxnSpPr>
        <p:spPr>
          <a:xfrm>
            <a:off x="7810811" y="2921019"/>
            <a:ext cx="7285" cy="284415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3"/>
          <p:cNvSpPr/>
          <p:nvPr/>
        </p:nvSpPr>
        <p:spPr>
          <a:xfrm>
            <a:off x="7447923" y="2180672"/>
            <a:ext cx="725776" cy="740347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01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椭圆 5"/>
          <p:cNvSpPr/>
          <p:nvPr/>
        </p:nvSpPr>
        <p:spPr>
          <a:xfrm>
            <a:off x="7447923" y="3404345"/>
            <a:ext cx="740347" cy="740347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02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椭圆 6"/>
          <p:cNvSpPr/>
          <p:nvPr/>
        </p:nvSpPr>
        <p:spPr>
          <a:xfrm>
            <a:off x="7447923" y="4484349"/>
            <a:ext cx="740347" cy="740347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03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椭圆 7"/>
          <p:cNvSpPr/>
          <p:nvPr/>
        </p:nvSpPr>
        <p:spPr>
          <a:xfrm>
            <a:off x="7447923" y="5765173"/>
            <a:ext cx="740347" cy="740347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/>
            <a:r>
              <a:rPr lang="en-US" altLang="zh-CN" sz="2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04</a:t>
            </a:r>
            <a:endParaRPr lang="zh-CN" altLang="en-US" sz="2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文本框 11"/>
          <p:cNvSpPr txBox="1"/>
          <p:nvPr/>
        </p:nvSpPr>
        <p:spPr>
          <a:xfrm>
            <a:off x="8249649" y="2238951"/>
            <a:ext cx="24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5892803" y="5734417"/>
            <a:ext cx="288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5994400" y="3429413"/>
            <a:ext cx="39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组合 41">
            <a:extLst>
              <a:ext uri="{FF2B5EF4-FFF2-40B4-BE49-F238E27FC236}">
                <a16:creationId xmlns:a16="http://schemas.microsoft.com/office/drawing/2014/main" id="{6F6AB393-9A79-4F80-8FFE-2997DB3CFE52}"/>
              </a:ext>
            </a:extLst>
          </p:cNvPr>
          <p:cNvGrpSpPr/>
          <p:nvPr/>
        </p:nvGrpSpPr>
        <p:grpSpPr>
          <a:xfrm rot="19869840">
            <a:off x="2207979" y="423301"/>
            <a:ext cx="6251464" cy="2329968"/>
            <a:chOff x="370847" y="2785417"/>
            <a:chExt cx="6836818" cy="3126272"/>
          </a:xfrm>
        </p:grpSpPr>
        <p:sp>
          <p:nvSpPr>
            <p:cNvPr id="30" name="Freeform: Shape 37">
              <a:extLst>
                <a:ext uri="{FF2B5EF4-FFF2-40B4-BE49-F238E27FC236}">
                  <a16:creationId xmlns:a16="http://schemas.microsoft.com/office/drawing/2014/main" id="{026C8175-FA2D-43C3-B1CC-06780EE1E1F9}"/>
                </a:ext>
              </a:extLst>
            </p:cNvPr>
            <p:cNvSpPr/>
            <p:nvPr/>
          </p:nvSpPr>
          <p:spPr>
            <a:xfrm rot="1706723">
              <a:off x="370847" y="2785417"/>
              <a:ext cx="5353838" cy="1067620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/>
              <a:endParaRPr sz="1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Rectangle 57">
              <a:extLst>
                <a:ext uri="{FF2B5EF4-FFF2-40B4-BE49-F238E27FC236}">
                  <a16:creationId xmlns:a16="http://schemas.microsoft.com/office/drawing/2014/main" id="{85BA327F-7ABA-45D9-B637-5594B9691A82}"/>
                </a:ext>
              </a:extLst>
            </p:cNvPr>
            <p:cNvSpPr/>
            <p:nvPr/>
          </p:nvSpPr>
          <p:spPr>
            <a:xfrm rot="1764474">
              <a:off x="5945781" y="5603911"/>
              <a:ext cx="1261884" cy="30777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 defTabSz="1218516"/>
              <a:r>
                <a:rPr lang="en-US" altLang="zh-CN" sz="48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ươm</a:t>
              </a:r>
              <a:endParaRPr lang="zh-CN" alt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文本框 13"/>
          <p:cNvSpPr txBox="1"/>
          <p:nvPr/>
        </p:nvSpPr>
        <p:spPr>
          <a:xfrm>
            <a:off x="8188269" y="4498245"/>
            <a:ext cx="288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16"/>
            <a:r>
              <a:rPr lang="en-US" altLang="zh-CN" sz="3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  <a:endParaRPr lang="zh-CN" altLang="en-US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98968" y="207433"/>
            <a:ext cx="12043833" cy="734484"/>
            <a:chOff x="15875" y="15875"/>
            <a:chExt cx="9128123" cy="550863"/>
          </a:xfrm>
        </p:grpSpPr>
        <p:sp>
          <p:nvSpPr>
            <p:cNvPr id="34" name="Oval 33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5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chứa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uân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ươm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0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8" y="1652074"/>
            <a:ext cx="6790598" cy="4705471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98968" y="207433"/>
            <a:ext cx="12043833" cy="1285051"/>
            <a:chOff x="15875" y="15875"/>
            <a:chExt cx="9128123" cy="963788"/>
          </a:xfrm>
        </p:grpSpPr>
        <p:sp>
          <p:nvSpPr>
            <p:cNvPr id="7" name="Oval 6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8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95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Xếp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sau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vào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nhóm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phù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hợp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(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nghe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ngửi</a:t>
              </a:r>
              <a:r>
                <a:rPr lang="en-US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)</a:t>
              </a:r>
              <a:endPara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3419" y="177801"/>
            <a:ext cx="2055091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3309" y="177801"/>
            <a:ext cx="2969491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 mặt trời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4509" y="177801"/>
            <a:ext cx="3782291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32109" y="177801"/>
            <a:ext cx="3782291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 sao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419" y="875363"/>
            <a:ext cx="2055091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 trời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9600" y="842918"/>
            <a:ext cx="277090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rằm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7600" y="875363"/>
            <a:ext cx="277090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cò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05091" y="907809"/>
            <a:ext cx="409170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 thanh ồn ào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20800" y="1535763"/>
            <a:ext cx="409170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phượng đỏ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0400" y="1572926"/>
            <a:ext cx="409170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thơm ngát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3200" y="2270488"/>
          <a:ext cx="11785599" cy="45113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28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8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4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Nhìn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thấy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ghe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thấy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Ngửi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thấy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26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2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2112E-6 L 0.01962 0.39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1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2112E-6 L -0.21146 0.46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23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2112E-6 L -0.13646 0.408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20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2112E-6 L -0.76146 0.541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73" y="27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38932E-7 L 0.01129 0.529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264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20037E-7 L -0.21355 0.60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30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8932E-7 L -0.43855 0.677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338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979E-6 L -0.33212 0.391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19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83452E-6 L -0.08437 0.6551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32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3625E-6 L 0.20313 0.219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7" t="13492" r="12989" b="55555"/>
          <a:stretch/>
        </p:blipFill>
        <p:spPr bwMode="auto">
          <a:xfrm>
            <a:off x="9365899" y="941917"/>
            <a:ext cx="2831428" cy="258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98968" y="207433"/>
            <a:ext cx="12043833" cy="734484"/>
            <a:chOff x="15875" y="15875"/>
            <a:chExt cx="9128123" cy="550863"/>
          </a:xfrm>
        </p:grpSpPr>
        <p:sp>
          <p:nvSpPr>
            <p:cNvPr id="13" name="Oval 12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4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1 – 2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vật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xun</a:t>
              </a:r>
              <a:r>
                <a:rPr lang="vi-VN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endPara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031623-67B7-CF83-9686-CD9BA5E7F568}"/>
              </a:ext>
            </a:extLst>
          </p:cNvPr>
          <p:cNvSpPr/>
          <p:nvPr/>
        </p:nvSpPr>
        <p:spPr>
          <a:xfrm>
            <a:off x="803190" y="1915297"/>
            <a:ext cx="8365524" cy="2594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Ánh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PHONG CẢNH : QUÊ HƯƠNG CỦA EM | Tổng hợp những bức tranh đẹp nhấ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r="12161"/>
          <a:stretch/>
        </p:blipFill>
        <p:spPr bwMode="auto">
          <a:xfrm>
            <a:off x="6477000" y="1542585"/>
            <a:ext cx="2743200" cy="2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ẽ Thành phố của em | Tổng hợp những bức tranh đẹp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1" b="14895"/>
          <a:stretch/>
        </p:blipFill>
        <p:spPr bwMode="auto">
          <a:xfrm>
            <a:off x="2127957" y="3679371"/>
            <a:ext cx="7936089" cy="31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Ẽ TRANH: PHONG CẢNH QUÊ HƯƠNG ĐƠN GIẢN | Tổng hợp những bức tranh đẹp nhấ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9" b="8338"/>
          <a:stretch/>
        </p:blipFill>
        <p:spPr bwMode="auto">
          <a:xfrm>
            <a:off x="2995065" y="1542585"/>
            <a:ext cx="3182779" cy="2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98968" y="207433"/>
            <a:ext cx="12043833" cy="1285051"/>
            <a:chOff x="15875" y="15875"/>
            <a:chExt cx="9128123" cy="963788"/>
          </a:xfrm>
        </p:grpSpPr>
        <p:sp>
          <p:nvSpPr>
            <p:cNvPr id="8" name="Oval 7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9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95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ột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</a:t>
              </a:r>
              <a:r>
                <a:rPr lang="vi-VN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vật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qua</a:t>
              </a:r>
              <a:r>
                <a:rPr lang="vi-VN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endPara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7594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521</TotalTime>
  <Words>209</Words>
  <Application>Microsoft Office PowerPoint</Application>
  <PresentationFormat>Widescreen</PresentationFormat>
  <Paragraphs>77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Coming Soon</vt:lpstr>
      <vt:lpstr>inpin heiti</vt:lpstr>
      <vt:lpstr>Arial</vt:lpstr>
      <vt:lpstr>Arial Rounded MT Bold</vt:lpstr>
      <vt:lpstr>Arial-Rounded</vt:lpstr>
      <vt:lpstr>Calibri</vt:lpstr>
      <vt:lpstr>Calibri Light</vt:lpstr>
      <vt:lpstr>包图主题2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>123</dc:creator>
  <cp:lastModifiedBy>Thao Tran</cp:lastModifiedBy>
  <cp:revision>72</cp:revision>
  <dcterms:created xsi:type="dcterms:W3CDTF">2017-09-10T07:00:02Z</dcterms:created>
  <dcterms:modified xsi:type="dcterms:W3CDTF">2026-03-14T05:33:06Z</dcterms:modified>
</cp:coreProperties>
</file>