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media/media1.wav" ContentType="audio/wav"/>
  <Override PartName="/ppt/media/media2.wav" ContentType="audio/wav"/>
  <Override PartName="/ppt/media/media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31" r:id="rId5"/>
    <p:sldMasterId id="2147483747" r:id="rId6"/>
    <p:sldMasterId id="2147483759" r:id="rId7"/>
    <p:sldMasterId id="2147483765" r:id="rId8"/>
    <p:sldMasterId id="2147483771" r:id="rId9"/>
  </p:sldMasterIdLst>
  <p:notesMasterIdLst>
    <p:notesMasterId r:id="rId41"/>
  </p:notesMasterIdLst>
  <p:handoutMasterIdLst>
    <p:handoutMasterId r:id="rId42"/>
  </p:handoutMasterIdLst>
  <p:sldIdLst>
    <p:sldId id="258" r:id="rId10"/>
    <p:sldId id="261" r:id="rId11"/>
    <p:sldId id="256" r:id="rId12"/>
    <p:sldId id="263" r:id="rId13"/>
    <p:sldId id="264" r:id="rId14"/>
    <p:sldId id="265" r:id="rId15"/>
    <p:sldId id="266" r:id="rId16"/>
    <p:sldId id="257" r:id="rId17"/>
    <p:sldId id="2007577124" r:id="rId18"/>
    <p:sldId id="2007577112" r:id="rId19"/>
    <p:sldId id="340" r:id="rId20"/>
    <p:sldId id="2007577127" r:id="rId21"/>
    <p:sldId id="2007577125" r:id="rId22"/>
    <p:sldId id="2007577111" r:id="rId23"/>
    <p:sldId id="2007577113" r:id="rId24"/>
    <p:sldId id="2007577114" r:id="rId25"/>
    <p:sldId id="2007577115" r:id="rId26"/>
    <p:sldId id="2007577117" r:id="rId27"/>
    <p:sldId id="2007577118" r:id="rId28"/>
    <p:sldId id="2007577119" r:id="rId29"/>
    <p:sldId id="2007577120" r:id="rId30"/>
    <p:sldId id="2007577121" r:id="rId31"/>
    <p:sldId id="2007577122" r:id="rId32"/>
    <p:sldId id="2007577123" r:id="rId33"/>
    <p:sldId id="2007577126" r:id="rId34"/>
    <p:sldId id="272" r:id="rId35"/>
    <p:sldId id="273" r:id="rId36"/>
    <p:sldId id="274" r:id="rId37"/>
    <p:sldId id="275" r:id="rId38"/>
    <p:sldId id="276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82012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3653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5570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2090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35783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9331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5999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536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88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27996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2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09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8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22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5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27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94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21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342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695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60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24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68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31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06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0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6952B1E-9CD0-4A6B-4573-2572B634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CE1DAE-FDA2-6A6C-4A87-E2E53536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93F841-A043-AE5D-FA5D-B849C9BC1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540E8F-F545-69DB-EF26-93A6F4E6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42C28C-A05B-28DE-E5AE-F700CCBAB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DBF7A2-D042-12A5-9204-F5B9AA2E7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8" name="组合 9">
            <a:extLst>
              <a:ext uri="{FF2B5EF4-FFF2-40B4-BE49-F238E27FC236}">
                <a16:creationId xmlns:a16="http://schemas.microsoft.com/office/drawing/2014/main" xmlns="" id="{3DFBB69E-042A-6868-FD75-BF5DCFB85FB0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xmlns="" id="{3C90D80F-010C-6675-E788-8FCD9709AD11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xmlns="" id="{42C78587-CDF9-86EE-6453-0B1105D1C44B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E5C4ACC-5142-51D6-9AFB-899F6CA5C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5DC60C0-1CDD-9674-B387-9DD677DC19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4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10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8.svg"/><Relationship Id="rId10" Type="http://schemas.openxmlformats.org/officeDocument/2006/relationships/image" Target="../media/image38.emf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microsoft.com/office/2007/relationships/media" Target="../media/media2.wav"/><Relationship Id="rId21" Type="http://schemas.openxmlformats.org/officeDocument/2006/relationships/image" Target="../media/image87.png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audio" Target="../media/media1.wav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77.png"/><Relationship Id="rId5" Type="http://schemas.microsoft.com/office/2007/relationships/media" Target="../media/media3.wav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audio" Target="../media/media2.wav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8.svg"/><Relationship Id="rId10" Type="http://schemas.openxmlformats.org/officeDocument/2006/relationships/image" Target="../media/image91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11" Type="http://schemas.openxmlformats.org/officeDocument/2006/relationships/image" Target="../media/image2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8.svg"/><Relationship Id="rId10" Type="http://schemas.openxmlformats.org/officeDocument/2006/relationships/image" Target="../media/image125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13" Type="http://schemas.openxmlformats.org/officeDocument/2006/relationships/slide" Target="slide30.xml"/><Relationship Id="rId3" Type="http://schemas.openxmlformats.org/officeDocument/2006/relationships/image" Target="../media/image126.png"/><Relationship Id="rId7" Type="http://schemas.microsoft.com/office/2007/relationships/hdphoto" Target="../media/hdphoto4.wdp"/><Relationship Id="rId12" Type="http://schemas.openxmlformats.org/officeDocument/2006/relationships/slide" Target="slide29.xml"/><Relationship Id="rId17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8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slide" Target="slide24.xml"/><Relationship Id="rId10" Type="http://schemas.openxmlformats.org/officeDocument/2006/relationships/image" Target="../media/image130.png"/><Relationship Id="rId4" Type="http://schemas.openxmlformats.org/officeDocument/2006/relationships/image" Target="../media/image127.png"/><Relationship Id="rId9" Type="http://schemas.openxmlformats.org/officeDocument/2006/relationships/slide" Target="slide28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gi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gi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2.gi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image" Target="../media/image52.gif"/><Relationship Id="rId17" Type="http://schemas.openxmlformats.org/officeDocument/2006/relationships/image" Target="../media/image55.gif"/><Relationship Id="rId25" Type="http://schemas.openxmlformats.org/officeDocument/2006/relationships/image" Target="../media/image59.png"/><Relationship Id="rId2" Type="http://schemas.openxmlformats.org/officeDocument/2006/relationships/audio" Target="../media/audio1.wav"/><Relationship Id="rId16" Type="http://schemas.openxmlformats.org/officeDocument/2006/relationships/image" Target="../media/image54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51.gif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openxmlformats.org/officeDocument/2006/relationships/image" Target="../media/image47.gif"/><Relationship Id="rId23" Type="http://schemas.openxmlformats.org/officeDocument/2006/relationships/image" Target="../media/image58.png"/><Relationship Id="rId10" Type="http://schemas.openxmlformats.org/officeDocument/2006/relationships/image" Target="../media/image50.gif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43.gif"/><Relationship Id="rId14" Type="http://schemas.openxmlformats.org/officeDocument/2006/relationships/image" Target="../media/image46.png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2.gi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0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slide" Target="slide3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slide" Target="slide3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slide" Target="slide3.xml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slide" Target="slide3.xml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image" Target="../media/image38.svg"/><Relationship Id="rId10" Type="http://schemas.openxmlformats.org/officeDocument/2006/relationships/image" Target="../media/image74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84" y="-3283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xmlns="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xmlns="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xmlns="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xmlns="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xmlns="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xmlns="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xmlns="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xmlns="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xmlns="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xmlns="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xmlns="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xmlns="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xmlns="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xmlns="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xmlns="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xmlns="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xmlns="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xmlns="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xmlns="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xmlns="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xmlns="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xmlns="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xmlns="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xmlns="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xmlns="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xmlns="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xmlns="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xmlns="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xmlns="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xmlns="" id="{6CD3B8FC-545E-48FD-9965-2A30E28CD5BC}"/>
              </a:ext>
            </a:extLst>
          </p:cNvPr>
          <p:cNvGrpSpPr/>
          <p:nvPr/>
        </p:nvGrpSpPr>
        <p:grpSpPr>
          <a:xfrm>
            <a:off x="2844977" y="2945734"/>
            <a:ext cx="348319" cy="367412"/>
            <a:chOff x="1632864" y="2222721"/>
            <a:chExt cx="348319" cy="367412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xmlns="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xmlns="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57689" y="222272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xmlns="" id="{10AF79DB-1ED2-40C1-BA76-85BBE0EBC34B}"/>
              </a:ext>
            </a:extLst>
          </p:cNvPr>
          <p:cNvGrpSpPr/>
          <p:nvPr/>
        </p:nvGrpSpPr>
        <p:grpSpPr>
          <a:xfrm>
            <a:off x="2840383" y="5208032"/>
            <a:ext cx="359555" cy="376462"/>
            <a:chOff x="1631357" y="4484569"/>
            <a:chExt cx="348319" cy="376462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xmlns="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45468" y="448456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xmlns="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xmlns="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xmlns="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xmlns="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xmlns="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xmlns="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53" name="1">
            <a:hlinkClick r:id="" action="ppaction://media"/>
            <a:extLst>
              <a:ext uri="{FF2B5EF4-FFF2-40B4-BE49-F238E27FC236}">
                <a16:creationId xmlns:a16="http://schemas.microsoft.com/office/drawing/2014/main" xmlns="" id="{2D55664F-C687-B628-7288-9FA788F0D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56856" y="1418265"/>
            <a:ext cx="406400" cy="406400"/>
          </a:xfrm>
          <a:prstGeom prst="rect">
            <a:avLst/>
          </a:prstGeom>
        </p:spPr>
      </p:pic>
      <p:pic>
        <p:nvPicPr>
          <p:cNvPr id="54" name="2">
            <a:hlinkClick r:id="" action="ppaction://media"/>
            <a:extLst>
              <a:ext uri="{FF2B5EF4-FFF2-40B4-BE49-F238E27FC236}">
                <a16:creationId xmlns:a16="http://schemas.microsoft.com/office/drawing/2014/main" xmlns="" id="{97DA5F88-D31F-7591-5D43-C856D03AA3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93061" y="1992423"/>
            <a:ext cx="406400" cy="406400"/>
          </a:xfrm>
          <a:prstGeom prst="rect">
            <a:avLst/>
          </a:prstGeom>
        </p:spPr>
      </p:pic>
      <p:pic>
        <p:nvPicPr>
          <p:cNvPr id="55" name="3">
            <a:hlinkClick r:id="" action="ppaction://media"/>
            <a:extLst>
              <a:ext uri="{FF2B5EF4-FFF2-40B4-BE49-F238E27FC236}">
                <a16:creationId xmlns:a16="http://schemas.microsoft.com/office/drawing/2014/main" xmlns="" id="{5D12EF01-263C-22D9-1A10-FECC6A5EAC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1163" y="2492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1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46BCDC1-5A1E-9A3A-5114-9E9D41A8A5A5}"/>
              </a:ext>
            </a:extLst>
          </p:cNvPr>
          <p:cNvSpPr/>
          <p:nvPr/>
        </p:nvSpPr>
        <p:spPr>
          <a:xfrm>
            <a:off x="1263865" y="908720"/>
            <a:ext cx="9664271" cy="2148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x-none" sz="5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Khi đếm số cá ở cả hai bể, ta đã thực hiện “gộp số”.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C1D1C4-7941-32AE-A0DD-8A0FC3F5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35" y="3284985"/>
            <a:ext cx="1792718" cy="186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74C5D4-0063-7D8E-F96A-47465095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15" y="3142599"/>
            <a:ext cx="2199916" cy="2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ộp số">
            <a:hlinkClick r:id="" action="ppaction://media"/>
            <a:extLst>
              <a:ext uri="{FF2B5EF4-FFF2-40B4-BE49-F238E27FC236}">
                <a16:creationId xmlns:a16="http://schemas.microsoft.com/office/drawing/2014/main" xmlns="" id="{1C1F4591-BCBD-A795-C328-63D2935A5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EDBCEDD8-15A5-4245-FF5C-4CDA7083E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1" y="943996"/>
            <a:ext cx="4435533" cy="3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xmlns="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7F3AEA-1D3E-8F2E-468A-6EC5C62CA609}"/>
              </a:ext>
            </a:extLst>
          </p:cNvPr>
          <p:cNvGrpSpPr/>
          <p:nvPr/>
        </p:nvGrpSpPr>
        <p:grpSpPr>
          <a:xfrm>
            <a:off x="-201527" y="0"/>
            <a:ext cx="3264766" cy="1334937"/>
            <a:chOff x="-50523" y="-179637"/>
            <a:chExt cx="3264766" cy="13349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BDA2128B-E427-02F8-C387-E24E9871B70C}"/>
                </a:ext>
              </a:extLst>
            </p:cNvPr>
            <p:cNvGrpSpPr/>
            <p:nvPr/>
          </p:nvGrpSpPr>
          <p:grpSpPr>
            <a:xfrm>
              <a:off x="-50523" y="-179637"/>
              <a:ext cx="3264766" cy="1123641"/>
              <a:chOff x="-50523" y="-179637"/>
              <a:chExt cx="3264766" cy="1123641"/>
            </a:xfrm>
          </p:grpSpPr>
          <p:sp>
            <p:nvSpPr>
              <p:cNvPr id="27" name="矩形 14">
                <a:extLst>
                  <a:ext uri="{FF2B5EF4-FFF2-40B4-BE49-F238E27FC236}">
                    <a16:creationId xmlns:a16="http://schemas.microsoft.com/office/drawing/2014/main" xmlns="" id="{369EB828-A19F-2126-6F53-2F75FBD2E9DA}"/>
                  </a:ext>
                </a:extLst>
              </p:cNvPr>
              <p:cNvSpPr/>
              <p:nvPr/>
            </p:nvSpPr>
            <p:spPr>
              <a:xfrm>
                <a:off x="504220" y="236656"/>
                <a:ext cx="271002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8" name="图片 11">
                <a:extLst>
                  <a:ext uri="{FF2B5EF4-FFF2-40B4-BE49-F238E27FC236}">
                    <a16:creationId xmlns:a16="http://schemas.microsoft.com/office/drawing/2014/main" xmlns="" id="{71083A9D-9823-AE38-4D51-7A95FABF2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25B6393-EB12-5FB3-C05F-7AD7EA709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515485" y="-10563"/>
              <a:ext cx="762764" cy="1165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767805" y="62259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xmlns="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xmlns="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xmlns="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xmlns="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xmlns="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xmlns="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xmlns="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xmlns="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xmlns="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xmlns="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xmlns="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xmlns="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278883" y="347070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xmlns="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xmlns="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xmlns="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xmlns="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xmlns="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89506DF-7287-4B3E-BE24-C0F5D22033F5}"/>
              </a:ext>
            </a:extLst>
          </p:cNvPr>
          <p:cNvGrpSpPr/>
          <p:nvPr/>
        </p:nvGrpSpPr>
        <p:grpSpPr>
          <a:xfrm>
            <a:off x="10316526" y="344932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xmlns="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68362"/>
            <a:chOff x="281334" y="1484071"/>
            <a:chExt cx="446022" cy="45350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xmlns="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xmlns="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57742" y="1503664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xmlns="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xmlns="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xmlns="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xmlns="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xmlns="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38C9E30-50D8-42CC-BD47-E9D0581B80F2}"/>
              </a:ext>
            </a:extLst>
          </p:cNvPr>
          <p:cNvGrpSpPr/>
          <p:nvPr/>
        </p:nvGrpSpPr>
        <p:grpSpPr>
          <a:xfrm>
            <a:off x="10316526" y="343789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xmlns="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xmlns="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xmlns="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xmlns="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xmlns="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xmlns="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xmlns="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xmlns="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xmlns="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xmlns="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xmlns="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xmlns="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xmlns="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xmlns="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xmlns="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xmlns="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xmlns="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xmlns="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DD11EBF-B2B1-4D6B-8303-01483761D35B}"/>
              </a:ext>
            </a:extLst>
          </p:cNvPr>
          <p:cNvGrpSpPr/>
          <p:nvPr/>
        </p:nvGrpSpPr>
        <p:grpSpPr>
          <a:xfrm>
            <a:off x="5577840" y="3290886"/>
            <a:ext cx="660517" cy="652464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xmlns="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870B0B0-7D32-450D-9985-D13B1CD0A990}"/>
              </a:ext>
            </a:extLst>
          </p:cNvPr>
          <p:cNvGrpSpPr/>
          <p:nvPr/>
        </p:nvGrpSpPr>
        <p:grpSpPr>
          <a:xfrm>
            <a:off x="7541338" y="3285598"/>
            <a:ext cx="562531" cy="612032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xmlns="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xmlns="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28F92CF-1FEF-4F45-8568-802D72E43DA8}"/>
              </a:ext>
            </a:extLst>
          </p:cNvPr>
          <p:cNvGrpSpPr/>
          <p:nvPr/>
        </p:nvGrpSpPr>
        <p:grpSpPr>
          <a:xfrm>
            <a:off x="9999850" y="3253582"/>
            <a:ext cx="584329" cy="621188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xmlns="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xmlns="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xmlns="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xmlns="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27037CF-DAB9-4335-BCAD-2239DEBF0E85}"/>
              </a:ext>
            </a:extLst>
          </p:cNvPr>
          <p:cNvGrpSpPr/>
          <p:nvPr/>
        </p:nvGrpSpPr>
        <p:grpSpPr>
          <a:xfrm>
            <a:off x="5587116" y="327945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xmlns="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670B55A-885B-4069-8A60-1A27088E7717}"/>
              </a:ext>
            </a:extLst>
          </p:cNvPr>
          <p:cNvGrpSpPr/>
          <p:nvPr/>
        </p:nvGrpSpPr>
        <p:grpSpPr>
          <a:xfrm>
            <a:off x="7541339" y="330845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xmlns="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xmlns="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6128405-8050-4717-A3BF-4CD0A6F69C21}"/>
              </a:ext>
            </a:extLst>
          </p:cNvPr>
          <p:cNvGrpSpPr/>
          <p:nvPr/>
        </p:nvGrpSpPr>
        <p:grpSpPr>
          <a:xfrm>
            <a:off x="10011281" y="323072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xmlns="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xmlns="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674EFA4-325C-1191-E2CD-BF0A725D36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xmlns="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xmlns="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xmlns="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xmlns="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xmlns="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xmlns="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xmlns="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xmlns="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xmlns="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xmlns="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xmlns="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xmlns="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xmlns="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xmlns="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xmlns="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xmlns="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xmlns="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BE362B8-3E8D-4209-AB84-435A85690404}"/>
              </a:ext>
            </a:extLst>
          </p:cNvPr>
          <p:cNvGrpSpPr/>
          <p:nvPr/>
        </p:nvGrpSpPr>
        <p:grpSpPr>
          <a:xfrm>
            <a:off x="5219272" y="3411020"/>
            <a:ext cx="676185" cy="522335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2B311D3-3B92-4DE5-8E83-86A0C4DAFF33}"/>
              </a:ext>
            </a:extLst>
          </p:cNvPr>
          <p:cNvGrpSpPr/>
          <p:nvPr/>
        </p:nvGrpSpPr>
        <p:grpSpPr>
          <a:xfrm>
            <a:off x="7397393" y="3339102"/>
            <a:ext cx="574013" cy="63208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xmlns="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xmlns="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EA2E8C2-9BD1-4F3E-9B61-9A1F69C92BA9}"/>
              </a:ext>
            </a:extLst>
          </p:cNvPr>
          <p:cNvGrpSpPr/>
          <p:nvPr/>
        </p:nvGrpSpPr>
        <p:grpSpPr>
          <a:xfrm>
            <a:off x="9945384" y="3431569"/>
            <a:ext cx="537442" cy="581773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xmlns="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xmlns="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xmlns="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5697F09-CC62-4A01-B427-D9DE39042C03}"/>
              </a:ext>
            </a:extLst>
          </p:cNvPr>
          <p:cNvGrpSpPr/>
          <p:nvPr/>
        </p:nvGrpSpPr>
        <p:grpSpPr>
          <a:xfrm>
            <a:off x="1520190" y="2285683"/>
            <a:ext cx="583913" cy="583247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xmlns="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xmlns="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5E1478A-B1F9-4B36-82FE-9F0E880F067B}"/>
              </a:ext>
            </a:extLst>
          </p:cNvPr>
          <p:cNvGrpSpPr/>
          <p:nvPr/>
        </p:nvGrpSpPr>
        <p:grpSpPr>
          <a:xfrm>
            <a:off x="5188449" y="3318553"/>
            <a:ext cx="719191" cy="656914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A37E044-56F0-4A76-8064-8ED052DAD94C}"/>
              </a:ext>
            </a:extLst>
          </p:cNvPr>
          <p:cNvGrpSpPr/>
          <p:nvPr/>
        </p:nvGrpSpPr>
        <p:grpSpPr>
          <a:xfrm>
            <a:off x="7335747" y="3328828"/>
            <a:ext cx="656207" cy="662904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xmlns="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9F793A3-A38B-4244-B099-BC3EDC041C53}"/>
              </a:ext>
            </a:extLst>
          </p:cNvPr>
          <p:cNvGrpSpPr/>
          <p:nvPr/>
        </p:nvGrpSpPr>
        <p:grpSpPr>
          <a:xfrm>
            <a:off x="9904288" y="3380199"/>
            <a:ext cx="650457" cy="714116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D7DC5EE-3390-413D-8F77-B5885CEA574E}"/>
              </a:ext>
            </a:extLst>
          </p:cNvPr>
          <p:cNvGrpSpPr/>
          <p:nvPr/>
        </p:nvGrpSpPr>
        <p:grpSpPr>
          <a:xfrm>
            <a:off x="3164441" y="4428163"/>
            <a:ext cx="662835" cy="667820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xmlns="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3A3253-1F4B-43FB-BDF2-12B6CB3B77ED}"/>
              </a:ext>
            </a:extLst>
          </p:cNvPr>
          <p:cNvGrpSpPr/>
          <p:nvPr/>
        </p:nvGrpSpPr>
        <p:grpSpPr>
          <a:xfrm>
            <a:off x="3943350" y="708659"/>
            <a:ext cx="5760720" cy="5681601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xmlns="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9D761F-DAE1-A4A1-D2FE-CB6C590C1DF8}"/>
              </a:ext>
            </a:extLst>
          </p:cNvPr>
          <p:cNvGrpSpPr/>
          <p:nvPr/>
        </p:nvGrpSpPr>
        <p:grpSpPr>
          <a:xfrm>
            <a:off x="0" y="156942"/>
            <a:ext cx="2644330" cy="1247730"/>
            <a:chOff x="757317" y="-61881"/>
            <a:chExt cx="2644330" cy="12477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007EDD3-FB50-6815-6D62-F634261F0783}"/>
                </a:ext>
              </a:extLst>
            </p:cNvPr>
            <p:cNvGrpSpPr/>
            <p:nvPr/>
          </p:nvGrpSpPr>
          <p:grpSpPr>
            <a:xfrm>
              <a:off x="757317" y="40190"/>
              <a:ext cx="2644330" cy="1075258"/>
              <a:chOff x="611230" y="-3132"/>
              <a:chExt cx="2644330" cy="1075258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6929DA0C-E210-2825-3D50-98FB3D2CD374}"/>
                  </a:ext>
                </a:extLst>
              </p:cNvPr>
              <p:cNvSpPr/>
              <p:nvPr/>
            </p:nvSpPr>
            <p:spPr>
              <a:xfrm>
                <a:off x="1028241" y="236656"/>
                <a:ext cx="2227319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图片 11">
                <a:extLst>
                  <a:ext uri="{FF2B5EF4-FFF2-40B4-BE49-F238E27FC236}">
                    <a16:creationId xmlns:a16="http://schemas.microsoft.com/office/drawing/2014/main" xmlns="" id="{45F294EE-619A-71EA-BC0D-EF9FF613F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E6D0007-7063-5C30-F3E4-1C5C979FA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992032" y="-61881"/>
              <a:ext cx="914235" cy="124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xmlns="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4" y="0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xmlns="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xmlns="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xmlns="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xmlns="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43946" y="373883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xmlns="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xmlns="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xmlns="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xmlns="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xmlns="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xmlns="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71300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5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xmlns="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xmlns="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xmlns="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xmlns="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887665" y="369366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xmlns="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xmlns="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xmlns="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xmlns="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924217" y="372964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xmlns="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xmlns="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xmlns="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xmlns="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xmlns="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xmlns="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xmlns="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xmlns="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xmlns="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xmlns="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738217C8-F564-579C-C116-EE0C3EB5F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2" y="1062989"/>
            <a:ext cx="5215439" cy="41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FBD03-3E90-8609-ED74-189270AFF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53" y="4155004"/>
            <a:ext cx="3714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596F9C-066F-37EE-E35F-1442E5CC8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20" y="4134514"/>
            <a:ext cx="3920977" cy="2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9DB68C-CA97-DE13-9637-E3AAF82A6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46" y="4049121"/>
            <a:ext cx="36671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42CA5C-F973-3FAB-2333-A8F7C4A13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21" y="2696307"/>
            <a:ext cx="3211033" cy="38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2018 0.569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3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662" y="2703513"/>
            <a:ext cx="7242676" cy="14509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822EDBE-A8C2-8C85-9F1D-7F5416A1D2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42D492-1DED-DF26-BCD7-F74C645831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07" y="4922873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371599" y="307426"/>
            <a:ext cx="5509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8216B-3785-3D1F-705F-595E7FE7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8" y="627645"/>
            <a:ext cx="8913124" cy="560271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EE4A232-CC5F-169C-958E-57DBF3E1A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036" y="2512979"/>
            <a:ext cx="6870787" cy="2243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DA6DFF-6195-F638-351A-82FB2E5B7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660" y="2043629"/>
            <a:ext cx="1755800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DFE1BF11-F679-B134-D6B0-7DA221EAE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040314"/>
            <a:ext cx="4610341" cy="35875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245A456-EB42-3104-5F59-A8DF9293B1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485</Words>
  <Application>Microsoft Office PowerPoint</Application>
  <PresentationFormat>Custom</PresentationFormat>
  <Paragraphs>159</Paragraphs>
  <Slides>31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Office Theme</vt:lpstr>
      <vt:lpstr>自定义设计方案</vt:lpstr>
      <vt:lpstr>1_Office Theme</vt:lpstr>
      <vt:lpstr>2_Office Theme</vt:lpstr>
      <vt:lpstr>Children's Day in Brazil by Slidesgo</vt:lpstr>
      <vt:lpstr>4_Office Theme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72</cp:revision>
  <dcterms:created xsi:type="dcterms:W3CDTF">2021-07-24T01:07:49Z</dcterms:created>
  <dcterms:modified xsi:type="dcterms:W3CDTF">2026-04-28T07:52:20Z</dcterms:modified>
</cp:coreProperties>
</file>