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59" r:id="rId2"/>
    <p:sldMasterId id="2147483771" r:id="rId3"/>
    <p:sldMasterId id="2147483783" r:id="rId4"/>
  </p:sldMasterIdLst>
  <p:notesMasterIdLst>
    <p:notesMasterId r:id="rId29"/>
  </p:notesMasterIdLst>
  <p:handoutMasterIdLst>
    <p:handoutMasterId r:id="rId30"/>
  </p:handoutMasterIdLst>
  <p:sldIdLst>
    <p:sldId id="261" r:id="rId5"/>
    <p:sldId id="2007577120" r:id="rId6"/>
    <p:sldId id="257" r:id="rId7"/>
    <p:sldId id="277" r:id="rId8"/>
    <p:sldId id="284" r:id="rId9"/>
    <p:sldId id="300" r:id="rId10"/>
    <p:sldId id="291" r:id="rId11"/>
    <p:sldId id="301" r:id="rId12"/>
    <p:sldId id="292" r:id="rId13"/>
    <p:sldId id="302" r:id="rId14"/>
    <p:sldId id="2007577125" r:id="rId15"/>
    <p:sldId id="293" r:id="rId16"/>
    <p:sldId id="303" r:id="rId17"/>
    <p:sldId id="294" r:id="rId18"/>
    <p:sldId id="2007577121" r:id="rId19"/>
    <p:sldId id="286" r:id="rId20"/>
    <p:sldId id="287" r:id="rId21"/>
    <p:sldId id="295" r:id="rId22"/>
    <p:sldId id="296" r:id="rId23"/>
    <p:sldId id="2007577124" r:id="rId24"/>
    <p:sldId id="297" r:id="rId25"/>
    <p:sldId id="298" r:id="rId26"/>
    <p:sldId id="2007577122" r:id="rId27"/>
    <p:sldId id="20075771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20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HV bằng trực quan, không khai thác đặc điểm của HV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 bằng trực quan, không cần thiết khai thác đặc điểm của 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11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069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8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2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6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1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9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0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6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0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1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7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4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4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485EE-E275-618E-6D60-1AA4739C8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3416A0-E052-340B-308B-6BD5D8BC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149F2C-A9EF-52CC-D1A6-19132E69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E9211D-02F4-A96E-3C10-C3E8417F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F93861-75A7-528C-D9EE-6BF7DBE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2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72510D-9066-9427-C324-6DF015FE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89C074-4DE0-2113-5F4A-3E73D277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703BF1-E5C3-0298-DC59-A60A003A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491AF6-946F-6F1B-5493-5B1C3951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A90878-83FC-DC15-0B69-01DC210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35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3EFC97-5739-0942-86F5-7F4A68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E23B47-0C51-E49F-533D-3AA2DB02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2B0960-95F4-5D1E-1376-8BA23950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13534E-C9A1-734B-8DB6-88D797C0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E1E47F-7440-7CFD-49F4-E8379E42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39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D949D-20BC-E46A-177F-B24E987D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BC87D5-741F-E1DF-609E-FB84F2FDB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4D8A83-09F0-45E8-33EA-6847634A0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B166BE-F1DF-E923-76A0-62BC5034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1A53D1-75E0-FD26-6231-C53CFD47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F35618-4A42-8756-730D-AD10ED68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2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E99BB-14E0-3E4C-865E-5D03EB4D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D10E51-4B11-14B2-2537-BE9DF665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11BAB-E096-7F30-7BFF-8A89F2F24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9C4A35-F01B-B34E-F71C-1EFFDED9B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F83AFD2-A3FF-26A1-9298-673D805E0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86F9DB-5ABC-1428-D54A-34214144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F22746-3D3D-361C-FEF6-EA234EE2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9545A6-A73C-81F8-5440-236B987B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7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9CD374-E9E8-B585-8DC6-D8B2FE60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32D7CC-FDAD-4324-55A2-CA090340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98970B-5987-5054-BAC8-92D2F0B8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7B59B5-94F3-A8AC-8F4D-FF61D51F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36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926133-1ECB-0B86-306C-688D5C73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E0DEAE-6FDF-667B-FF68-834273C5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EBE11A-7EAF-939C-46D2-75A913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9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8B0AE-DB1F-1D5A-63F1-474F36FC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962C4D-FA51-09BA-D6E9-B928E210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0CF8F1-A88E-D685-14CC-127EAE150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6F6DF5-92FC-43AF-56C0-35D62830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F00282-28F2-5626-059F-114747DC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9F8DF6-62DC-8DD3-A4E9-084E38F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06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F91EA4-3A0E-02B6-80D6-35995E69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07AB1E9-130C-09C7-4A5F-AD9D973A7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83C5B7-CDD7-A3C8-463A-054B1095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A5627A-C481-E099-9FED-38E899D8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9AC899-0D85-2C94-BB4F-77D7C4BB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3EC2A1-DA5A-57C7-D4DB-4A2636A7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65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E568F-E84D-A8D9-3F4A-36812DBD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5A95F9-F743-538A-D5CA-C4AE18893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9B3F4-366F-5736-7DD0-375CC377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B1A74C-729C-72C3-E809-329DA966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F3025B-CEAE-6158-7198-4FEC536E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42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17EA88-B610-C844-599D-DE982A53F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AC2E26D-B7AD-3842-3B94-B4295EB99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5D41D1-A22D-77A2-C9F8-B1FDE0E4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D7EBBE-E0C4-6EB1-DE0F-A8800940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7E8967-AC4C-C758-62BD-FAB00791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3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8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1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11C4B4-840E-BAB3-7FE5-C08B3054B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E410002-2E6A-5D64-8B28-3A2813208F7A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2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02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60.gif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5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58.jpeg"/><Relationship Id="rId5" Type="http://schemas.microsoft.com/office/2007/relationships/media" Target="../media/media5.wav"/><Relationship Id="rId10" Type="http://schemas.openxmlformats.org/officeDocument/2006/relationships/image" Target="../media/image57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2.wdp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F7719DE-CE37-FD62-12EE-61540D43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27641" y="3022924"/>
            <a:ext cx="2873760" cy="373982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ECA856-1BFA-97EB-96DC-CD46A02E6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2192" y="957194"/>
            <a:ext cx="8327858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46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E96CF1-26C2-A48A-6C24-11447E0CBEF8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DB86A2-2ED9-F616-804B-2C005A3A1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194" b="3992"/>
          <a:stretch/>
        </p:blipFill>
        <p:spPr>
          <a:xfrm>
            <a:off x="235858" y="508576"/>
            <a:ext cx="3269343" cy="2844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AFB550-CE4B-D456-F6C8-1B72EA742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998"/>
          <a:stretch/>
        </p:blipFill>
        <p:spPr>
          <a:xfrm>
            <a:off x="8229600" y="508576"/>
            <a:ext cx="3707833" cy="2826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1E8BBE-68DE-BE28-676F-CC6361B46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064" y="548489"/>
            <a:ext cx="3984736" cy="28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79817B-F8AD-D714-AE4B-8312891EB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1" y="4114010"/>
            <a:ext cx="3269343" cy="220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C38DD4-8EC1-6F27-73D1-E32F94447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064" y="3872020"/>
            <a:ext cx="3984736" cy="2451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E765CB-28A3-EB98-CB7B-B7B9F9709B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828" b="8486"/>
          <a:stretch/>
        </p:blipFill>
        <p:spPr>
          <a:xfrm>
            <a:off x="8321390" y="3872020"/>
            <a:ext cx="3616042" cy="2451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EEBFD3-08A5-F085-3F5F-3C92B17F751C}"/>
              </a:ext>
            </a:extLst>
          </p:cNvPr>
          <p:cNvSpPr txBox="1"/>
          <p:nvPr/>
        </p:nvSpPr>
        <p:spPr>
          <a:xfrm>
            <a:off x="533400" y="3333690"/>
            <a:ext cx="2971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giao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thông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A5D7AF-EEC4-4D90-947D-744914236CF3}"/>
              </a:ext>
            </a:extLst>
          </p:cNvPr>
          <p:cNvSpPr txBox="1"/>
          <p:nvPr/>
        </p:nvSpPr>
        <p:spPr>
          <a:xfrm>
            <a:off x="6510428" y="3380862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Nhà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DBE6B4-2B88-45A6-3BD1-A3052E4ACB44}"/>
              </a:ext>
            </a:extLst>
          </p:cNvPr>
          <p:cNvSpPr txBox="1"/>
          <p:nvPr/>
        </p:nvSpPr>
        <p:spPr>
          <a:xfrm>
            <a:off x="10530884" y="33528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Cờ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AB00AD-399D-9ABB-15A0-5AE2598CF5FC}"/>
              </a:ext>
            </a:extLst>
          </p:cNvPr>
          <p:cNvSpPr txBox="1"/>
          <p:nvPr/>
        </p:nvSpPr>
        <p:spPr>
          <a:xfrm>
            <a:off x="1676400" y="6349424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Thước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ê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E70176-E339-C4B8-0F7B-5235E5A2CEDA}"/>
              </a:ext>
            </a:extLst>
          </p:cNvPr>
          <p:cNvSpPr txBox="1"/>
          <p:nvPr/>
        </p:nvSpPr>
        <p:spPr>
          <a:xfrm>
            <a:off x="5943600" y="6343134"/>
            <a:ext cx="197337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Kệ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trí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D2F281-389E-80BC-3327-991F430B1470}"/>
              </a:ext>
            </a:extLst>
          </p:cNvPr>
          <p:cNvSpPr txBox="1"/>
          <p:nvPr/>
        </p:nvSpPr>
        <p:spPr>
          <a:xfrm>
            <a:off x="9829070" y="6352270"/>
            <a:ext cx="208715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bông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lan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564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học- Tròn vuông tam giác ( có lồng tiếng) - Toán nhận diện các hình">
            <a:hlinkClick r:id="" action="ppaction://media"/>
            <a:extLst>
              <a:ext uri="{FF2B5EF4-FFF2-40B4-BE49-F238E27FC236}">
                <a16:creationId xmlns:a16="http://schemas.microsoft.com/office/drawing/2014/main" xmlns="" id="{8C4910B2-4F9E-84EE-D324-E54A5CAEE9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707108" y="2667000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7628" y="5334000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458" y="2075298"/>
            <a:ext cx="3886200" cy="228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11005" r="3509" b="16162"/>
          <a:stretch/>
        </p:blipFill>
        <p:spPr>
          <a:xfrm>
            <a:off x="6858000" y="1700536"/>
            <a:ext cx="4773724" cy="3035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94634D-553F-A802-950E-B2F3A2B2AB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31C261-9211-CF4C-8D59-A8613BF42CBE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1E9D0B-6A77-63F5-BCBC-D1B2A519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01"/>
          <a:stretch/>
        </p:blipFill>
        <p:spPr>
          <a:xfrm>
            <a:off x="228601" y="486805"/>
            <a:ext cx="4006613" cy="2792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A30E31-EEFA-CBA7-B167-1146E78B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545438"/>
            <a:ext cx="3810000" cy="257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9228AC-8C04-0F9E-4B2E-F9D928252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0" b="15070"/>
          <a:stretch/>
        </p:blipFill>
        <p:spPr>
          <a:xfrm>
            <a:off x="4419601" y="486804"/>
            <a:ext cx="3537189" cy="279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C3409E-F4C8-6DF3-AFB6-9301F9B19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15" b="10638"/>
          <a:stretch/>
        </p:blipFill>
        <p:spPr>
          <a:xfrm>
            <a:off x="228600" y="3791858"/>
            <a:ext cx="4006613" cy="260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92CBE3-37D5-DA42-75A2-A11F9DDBB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31" r="15194" b="13738"/>
          <a:stretch/>
        </p:blipFill>
        <p:spPr>
          <a:xfrm>
            <a:off x="4419601" y="3791858"/>
            <a:ext cx="3537189" cy="2579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04FD35-269B-80D3-7DF5-682C6A8F0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150" y="3792434"/>
            <a:ext cx="3778250" cy="2579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67644E-C8D4-6CEA-9E25-632B7A8D91C3}"/>
              </a:ext>
            </a:extLst>
          </p:cNvPr>
          <p:cNvSpPr txBox="1"/>
          <p:nvPr/>
        </p:nvSpPr>
        <p:spPr>
          <a:xfrm>
            <a:off x="3048000" y="6457890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Khay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347AFF-C6F7-86FA-F36C-2CA871754FE2}"/>
              </a:ext>
            </a:extLst>
          </p:cNvPr>
          <p:cNvSpPr txBox="1"/>
          <p:nvPr/>
        </p:nvSpPr>
        <p:spPr>
          <a:xfrm>
            <a:off x="5801984" y="6400800"/>
            <a:ext cx="21228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Mặt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ghế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31D932-451A-927F-4216-2559C5EE9B6A}"/>
              </a:ext>
            </a:extLst>
          </p:cNvPr>
          <p:cNvSpPr txBox="1"/>
          <p:nvPr/>
        </p:nvSpPr>
        <p:spPr>
          <a:xfrm>
            <a:off x="9807154" y="6414739"/>
            <a:ext cx="208004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Gạch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nền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E30A07-7C8F-6899-1CD0-497A4FC630A1}"/>
              </a:ext>
            </a:extLst>
          </p:cNvPr>
          <p:cNvSpPr txBox="1"/>
          <p:nvPr/>
        </p:nvSpPr>
        <p:spPr>
          <a:xfrm>
            <a:off x="2982584" y="3320144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Tranh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8135A7-B74F-B944-D508-1F51B3639F6D}"/>
              </a:ext>
            </a:extLst>
          </p:cNvPr>
          <p:cNvSpPr txBox="1"/>
          <p:nvPr/>
        </p:nvSpPr>
        <p:spPr>
          <a:xfrm>
            <a:off x="6096000" y="3275932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Hộp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quà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0F6D1F-9054-A518-2F82-AC755E11EA1E}"/>
              </a:ext>
            </a:extLst>
          </p:cNvPr>
          <p:cNvSpPr txBox="1"/>
          <p:nvPr/>
        </p:nvSpPr>
        <p:spPr>
          <a:xfrm>
            <a:off x="10754984" y="3153229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1" y="2257007"/>
            <a:ext cx="2135724" cy="20629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283" y="4884005"/>
            <a:ext cx="243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88949" y="2286001"/>
            <a:ext cx="2135724" cy="20629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Isosceles Triangle 3"/>
          <p:cNvSpPr/>
          <p:nvPr/>
        </p:nvSpPr>
        <p:spPr>
          <a:xfrm rot="20789617">
            <a:off x="5503561" y="1886910"/>
            <a:ext cx="2727555" cy="2300095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9805" y="2558506"/>
            <a:ext cx="3025610" cy="17191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174" y="4884005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5595" y="4867910"/>
            <a:ext cx="3921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9600" y="4901626"/>
            <a:ext cx="2956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B3F70-CF9B-B174-E4CA-13943E4E43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FF02C4-EE2B-33C5-1D43-1CB47EAB8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532" y="1956801"/>
            <a:ext cx="957155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29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206976C-E93A-FC18-2A29-C18F43F0D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09"/>
          <a:stretch/>
        </p:blipFill>
        <p:spPr>
          <a:xfrm>
            <a:off x="15081" y="0"/>
            <a:ext cx="121548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78398"/>
          <a:stretch/>
        </p:blipFill>
        <p:spPr>
          <a:xfrm>
            <a:off x="457201" y="1371600"/>
            <a:ext cx="1512399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9200" y="1752600"/>
            <a:ext cx="33208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92195" y="701040"/>
            <a:ext cx="6844380" cy="822960"/>
            <a:chOff x="223100" y="590914"/>
            <a:chExt cx="11438269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590914"/>
              <a:ext cx="1250686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04979" y="743314"/>
              <a:ext cx="101563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dạng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105400" y="3048000"/>
            <a:ext cx="32446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3000" y="41148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3340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800" y="1856995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30140" y="3091542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7172" y="4224280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7527098" y="5385424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32093" y="1832348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78317" y="3261649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32092" y="4253308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32092" y="5463788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12" name="Freeform 11"/>
          <p:cNvSpPr/>
          <p:nvPr/>
        </p:nvSpPr>
        <p:spPr>
          <a:xfrm>
            <a:off x="1524001" y="4495800"/>
            <a:ext cx="3483995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76400" y="2057400"/>
            <a:ext cx="3338286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676401" y="2227309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1849098" y="4458328"/>
            <a:ext cx="3102995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0A14F8-BF77-28E7-D841-0543E4748C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82" y="0"/>
            <a:ext cx="2758827" cy="13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Những hình nào là hình tròn?</a:t>
              </a: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71387" y="1354455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29250" y="1461135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829550" y="150495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734550" y="1461135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951549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Isosceles Triangle 65"/>
          <p:cNvSpPr/>
          <p:nvPr/>
        </p:nvSpPr>
        <p:spPr>
          <a:xfrm>
            <a:off x="990600" y="4572000"/>
            <a:ext cx="1805214" cy="123825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535680" y="4638675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11349" y="473011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Isosceles Triangle 68"/>
          <p:cNvSpPr/>
          <p:nvPr/>
        </p:nvSpPr>
        <p:spPr>
          <a:xfrm>
            <a:off x="7490619" y="4604385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19469" y="4419601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768749" y="5961579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3446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Những hình nào là hình vuông?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627529" y="129159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585789" y="149352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35680" y="135445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32749" y="262360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509680" y="4639092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68500" y="4419601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841207" y="588115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34550" y="1461135"/>
            <a:ext cx="1097280" cy="109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66800" y="4730115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/>
          <p:cNvSpPr/>
          <p:nvPr/>
        </p:nvSpPr>
        <p:spPr>
          <a:xfrm>
            <a:off x="3567272" y="4566285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239001" y="4688623"/>
            <a:ext cx="1809828" cy="919127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33" grpId="0" animBg="1"/>
      <p:bldP spid="3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56598" y="1037891"/>
            <a:ext cx="9878804" cy="4782218"/>
            <a:chOff x="1141517" y="1037891"/>
            <a:chExt cx="9878804" cy="47822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hình sau có bao nhiêu hình vuông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295400" y="5791200"/>
            <a:ext cx="822960" cy="82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E6EC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1600" y="5791200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8991600" y="5654339"/>
            <a:ext cx="1005840" cy="9144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4600" y="5934224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59049" y="58826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279698" y="586359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514600" y="5934224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59049" y="587912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79698" y="586359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2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hình khối đáng yêu">
            <a:hlinkClick r:id="" action="ppaction://media"/>
            <a:extLst>
              <a:ext uri="{FF2B5EF4-FFF2-40B4-BE49-F238E27FC236}">
                <a16:creationId xmlns:a16="http://schemas.microsoft.com/office/drawing/2014/main" xmlns="" id="{26F09F49-1DA1-EE81-D953-C748E351E0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ED85152C-B96E-01A3-066D-96F905D4D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3" y="153532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14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67F54FAA-0BD3-E98C-5990-3ACEC84B6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19" y="2768538"/>
            <a:ext cx="2626834" cy="2734889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A018D3A-E26C-E1DC-EAD6-069CFB312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18" y="2704721"/>
            <a:ext cx="2965122" cy="2948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609D5B5-8446-455F-EEB0-58AABB00C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0" y="2586091"/>
            <a:ext cx="2080467" cy="3002736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FD4C079-21EE-F7E0-E314-3353BCBA7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95" y="2705962"/>
            <a:ext cx="3361954" cy="2797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53334C-7ACE-2E8F-70DD-117286003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95" y="785586"/>
            <a:ext cx="10431160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04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2030" r="65101" b="68782"/>
          <a:stretch/>
        </p:blipFill>
        <p:spPr>
          <a:xfrm>
            <a:off x="9462886" y="-143413"/>
            <a:ext cx="2043314" cy="182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 t="4907" r="34946" b="69361"/>
          <a:stretch/>
        </p:blipFill>
        <p:spPr>
          <a:xfrm>
            <a:off x="6955150" y="10936"/>
            <a:ext cx="1649216" cy="1599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9" t="4330" r="2371" b="68499"/>
          <a:stretch/>
        </p:blipFill>
        <p:spPr>
          <a:xfrm>
            <a:off x="3200400" y="58815"/>
            <a:ext cx="2886242" cy="1580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50000" r="42862" b="15556"/>
          <a:stretch/>
        </p:blipFill>
        <p:spPr>
          <a:xfrm>
            <a:off x="502955" y="39985"/>
            <a:ext cx="2290925" cy="159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54852" r="50000" b="1979"/>
          <a:stretch/>
        </p:blipFill>
        <p:spPr>
          <a:xfrm>
            <a:off x="3843136" y="4836214"/>
            <a:ext cx="1163234" cy="1733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7" t="8251" r="24891" b="48580"/>
          <a:stretch/>
        </p:blipFill>
        <p:spPr>
          <a:xfrm>
            <a:off x="6858000" y="4843311"/>
            <a:ext cx="1163234" cy="1733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6831" r="73936"/>
          <a:stretch/>
        </p:blipFill>
        <p:spPr>
          <a:xfrm flipH="1">
            <a:off x="9703996" y="4843311"/>
            <a:ext cx="1163234" cy="17336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39444" y="2895601"/>
            <a:ext cx="2732243" cy="3624349"/>
            <a:chOff x="1051719" y="2743200"/>
            <a:chExt cx="2604886" cy="37767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" t="6831" r="70364" b="50000"/>
            <a:stretch/>
          </p:blipFill>
          <p:spPr>
            <a:xfrm>
              <a:off x="1051719" y="4786283"/>
              <a:ext cx="1163234" cy="17336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19" y="2743200"/>
              <a:ext cx="2604886" cy="20930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28069" y="3185815"/>
              <a:ext cx="1852185" cy="9621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tròn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8107" y="2895600"/>
            <a:ext cx="2604886" cy="2093014"/>
            <a:chOff x="3843026" y="2895600"/>
            <a:chExt cx="2604886" cy="20930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chữ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nhật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58000" y="2782742"/>
            <a:ext cx="2604886" cy="2093014"/>
            <a:chOff x="3843026" y="2895600"/>
            <a:chExt cx="2604886" cy="20930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vuông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14190" y="2727034"/>
            <a:ext cx="2604886" cy="2093014"/>
            <a:chOff x="3843026" y="2895600"/>
            <a:chExt cx="2604886" cy="20930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tam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giác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5" name="Freeform 24"/>
          <p:cNvSpPr/>
          <p:nvPr/>
        </p:nvSpPr>
        <p:spPr>
          <a:xfrm>
            <a:off x="778467" y="1810934"/>
            <a:ext cx="7001757" cy="3177681"/>
          </a:xfrm>
          <a:custGeom>
            <a:avLst/>
            <a:gdLst>
              <a:gd name="connsiteX0" fmla="*/ 478971 w 6357257"/>
              <a:gd name="connsiteY0" fmla="*/ 3483428 h 3483428"/>
              <a:gd name="connsiteX1" fmla="*/ 420914 w 6357257"/>
              <a:gd name="connsiteY1" fmla="*/ 3410857 h 3483428"/>
              <a:gd name="connsiteX2" fmla="*/ 377371 w 6357257"/>
              <a:gd name="connsiteY2" fmla="*/ 3367314 h 3483428"/>
              <a:gd name="connsiteX3" fmla="*/ 362857 w 6357257"/>
              <a:gd name="connsiteY3" fmla="*/ 3323771 h 3483428"/>
              <a:gd name="connsiteX4" fmla="*/ 319314 w 6357257"/>
              <a:gd name="connsiteY4" fmla="*/ 3280228 h 3483428"/>
              <a:gd name="connsiteX5" fmla="*/ 232228 w 6357257"/>
              <a:gd name="connsiteY5" fmla="*/ 3135085 h 3483428"/>
              <a:gd name="connsiteX6" fmla="*/ 203200 w 6357257"/>
              <a:gd name="connsiteY6" fmla="*/ 3091543 h 3483428"/>
              <a:gd name="connsiteX7" fmla="*/ 174171 w 6357257"/>
              <a:gd name="connsiteY7" fmla="*/ 3004457 h 3483428"/>
              <a:gd name="connsiteX8" fmla="*/ 116114 w 6357257"/>
              <a:gd name="connsiteY8" fmla="*/ 2917371 h 3483428"/>
              <a:gd name="connsiteX9" fmla="*/ 87085 w 6357257"/>
              <a:gd name="connsiteY9" fmla="*/ 2830285 h 3483428"/>
              <a:gd name="connsiteX10" fmla="*/ 72571 w 6357257"/>
              <a:gd name="connsiteY10" fmla="*/ 2786743 h 3483428"/>
              <a:gd name="connsiteX11" fmla="*/ 43543 w 6357257"/>
              <a:gd name="connsiteY11" fmla="*/ 2656114 h 3483428"/>
              <a:gd name="connsiteX12" fmla="*/ 29028 w 6357257"/>
              <a:gd name="connsiteY12" fmla="*/ 2496457 h 3483428"/>
              <a:gd name="connsiteX13" fmla="*/ 0 w 6357257"/>
              <a:gd name="connsiteY13" fmla="*/ 2351314 h 3483428"/>
              <a:gd name="connsiteX14" fmla="*/ 14514 w 6357257"/>
              <a:gd name="connsiteY14" fmla="*/ 2104571 h 3483428"/>
              <a:gd name="connsiteX15" fmla="*/ 29028 w 6357257"/>
              <a:gd name="connsiteY15" fmla="*/ 2046514 h 3483428"/>
              <a:gd name="connsiteX16" fmla="*/ 72571 w 6357257"/>
              <a:gd name="connsiteY16" fmla="*/ 1988457 h 3483428"/>
              <a:gd name="connsiteX17" fmla="*/ 116114 w 6357257"/>
              <a:gd name="connsiteY17" fmla="*/ 1901371 h 3483428"/>
              <a:gd name="connsiteX18" fmla="*/ 159657 w 6357257"/>
              <a:gd name="connsiteY18" fmla="*/ 1872343 h 3483428"/>
              <a:gd name="connsiteX19" fmla="*/ 188685 w 6357257"/>
              <a:gd name="connsiteY19" fmla="*/ 1828800 h 3483428"/>
              <a:gd name="connsiteX20" fmla="*/ 290285 w 6357257"/>
              <a:gd name="connsiteY20" fmla="*/ 1727200 h 3483428"/>
              <a:gd name="connsiteX21" fmla="*/ 348343 w 6357257"/>
              <a:gd name="connsiteY21" fmla="*/ 1625600 h 3483428"/>
              <a:gd name="connsiteX22" fmla="*/ 391885 w 6357257"/>
              <a:gd name="connsiteY22" fmla="*/ 1596571 h 3483428"/>
              <a:gd name="connsiteX23" fmla="*/ 464457 w 6357257"/>
              <a:gd name="connsiteY23" fmla="*/ 1509485 h 3483428"/>
              <a:gd name="connsiteX24" fmla="*/ 624114 w 6357257"/>
              <a:gd name="connsiteY24" fmla="*/ 1422400 h 3483428"/>
              <a:gd name="connsiteX25" fmla="*/ 667657 w 6357257"/>
              <a:gd name="connsiteY25" fmla="*/ 1393371 h 3483428"/>
              <a:gd name="connsiteX26" fmla="*/ 740228 w 6357257"/>
              <a:gd name="connsiteY26" fmla="*/ 1364343 h 3483428"/>
              <a:gd name="connsiteX27" fmla="*/ 783771 w 6357257"/>
              <a:gd name="connsiteY27" fmla="*/ 1349828 h 3483428"/>
              <a:gd name="connsiteX28" fmla="*/ 870857 w 6357257"/>
              <a:gd name="connsiteY28" fmla="*/ 1306285 h 3483428"/>
              <a:gd name="connsiteX29" fmla="*/ 957943 w 6357257"/>
              <a:gd name="connsiteY29" fmla="*/ 1233714 h 3483428"/>
              <a:gd name="connsiteX30" fmla="*/ 1103085 w 6357257"/>
              <a:gd name="connsiteY30" fmla="*/ 1190171 h 3483428"/>
              <a:gd name="connsiteX31" fmla="*/ 1175657 w 6357257"/>
              <a:gd name="connsiteY31" fmla="*/ 1161143 h 3483428"/>
              <a:gd name="connsiteX32" fmla="*/ 1291771 w 6357257"/>
              <a:gd name="connsiteY32" fmla="*/ 1103085 h 3483428"/>
              <a:gd name="connsiteX33" fmla="*/ 1378857 w 6357257"/>
              <a:gd name="connsiteY33" fmla="*/ 1074057 h 3483428"/>
              <a:gd name="connsiteX34" fmla="*/ 1494971 w 6357257"/>
              <a:gd name="connsiteY34" fmla="*/ 1030514 h 3483428"/>
              <a:gd name="connsiteX35" fmla="*/ 1582057 w 6357257"/>
              <a:gd name="connsiteY35" fmla="*/ 986971 h 3483428"/>
              <a:gd name="connsiteX36" fmla="*/ 1625600 w 6357257"/>
              <a:gd name="connsiteY36" fmla="*/ 957943 h 3483428"/>
              <a:gd name="connsiteX37" fmla="*/ 1683657 w 6357257"/>
              <a:gd name="connsiteY37" fmla="*/ 943428 h 3483428"/>
              <a:gd name="connsiteX38" fmla="*/ 1741714 w 6357257"/>
              <a:gd name="connsiteY38" fmla="*/ 914400 h 3483428"/>
              <a:gd name="connsiteX39" fmla="*/ 1843314 w 6357257"/>
              <a:gd name="connsiteY39" fmla="*/ 899885 h 3483428"/>
              <a:gd name="connsiteX40" fmla="*/ 1901371 w 6357257"/>
              <a:gd name="connsiteY40" fmla="*/ 885371 h 3483428"/>
              <a:gd name="connsiteX41" fmla="*/ 1944914 w 6357257"/>
              <a:gd name="connsiteY41" fmla="*/ 870857 h 3483428"/>
              <a:gd name="connsiteX42" fmla="*/ 2090057 w 6357257"/>
              <a:gd name="connsiteY42" fmla="*/ 856343 h 3483428"/>
              <a:gd name="connsiteX43" fmla="*/ 2191657 w 6357257"/>
              <a:gd name="connsiteY43" fmla="*/ 827314 h 3483428"/>
              <a:gd name="connsiteX44" fmla="*/ 2336800 w 6357257"/>
              <a:gd name="connsiteY44" fmla="*/ 812800 h 3483428"/>
              <a:gd name="connsiteX45" fmla="*/ 2728685 w 6357257"/>
              <a:gd name="connsiteY45" fmla="*/ 798285 h 3483428"/>
              <a:gd name="connsiteX46" fmla="*/ 2946400 w 6357257"/>
              <a:gd name="connsiteY46" fmla="*/ 783771 h 3483428"/>
              <a:gd name="connsiteX47" fmla="*/ 4034971 w 6357257"/>
              <a:gd name="connsiteY47" fmla="*/ 769257 h 3483428"/>
              <a:gd name="connsiteX48" fmla="*/ 4905828 w 6357257"/>
              <a:gd name="connsiteY48" fmla="*/ 754743 h 3483428"/>
              <a:gd name="connsiteX49" fmla="*/ 5471885 w 6357257"/>
              <a:gd name="connsiteY49" fmla="*/ 725714 h 3483428"/>
              <a:gd name="connsiteX50" fmla="*/ 5529943 w 6357257"/>
              <a:gd name="connsiteY50" fmla="*/ 711200 h 3483428"/>
              <a:gd name="connsiteX51" fmla="*/ 5762171 w 6357257"/>
              <a:gd name="connsiteY51" fmla="*/ 682171 h 3483428"/>
              <a:gd name="connsiteX52" fmla="*/ 5878285 w 6357257"/>
              <a:gd name="connsiteY52" fmla="*/ 653143 h 3483428"/>
              <a:gd name="connsiteX53" fmla="*/ 5965371 w 6357257"/>
              <a:gd name="connsiteY53" fmla="*/ 624114 h 3483428"/>
              <a:gd name="connsiteX54" fmla="*/ 6052457 w 6357257"/>
              <a:gd name="connsiteY54" fmla="*/ 566057 h 3483428"/>
              <a:gd name="connsiteX55" fmla="*/ 6081485 w 6357257"/>
              <a:gd name="connsiteY55" fmla="*/ 522514 h 3483428"/>
              <a:gd name="connsiteX56" fmla="*/ 6125028 w 6357257"/>
              <a:gd name="connsiteY56" fmla="*/ 493485 h 3483428"/>
              <a:gd name="connsiteX57" fmla="*/ 6168571 w 6357257"/>
              <a:gd name="connsiteY57" fmla="*/ 449943 h 3483428"/>
              <a:gd name="connsiteX58" fmla="*/ 6212114 w 6357257"/>
              <a:gd name="connsiteY58" fmla="*/ 362857 h 3483428"/>
              <a:gd name="connsiteX59" fmla="*/ 6241143 w 6357257"/>
              <a:gd name="connsiteY59" fmla="*/ 275771 h 3483428"/>
              <a:gd name="connsiteX60" fmla="*/ 6299200 w 6357257"/>
              <a:gd name="connsiteY60" fmla="*/ 188685 h 3483428"/>
              <a:gd name="connsiteX61" fmla="*/ 6357257 w 6357257"/>
              <a:gd name="connsiteY61" fmla="*/ 58057 h 3483428"/>
              <a:gd name="connsiteX62" fmla="*/ 6357257 w 6357257"/>
              <a:gd name="connsiteY62" fmla="*/ 0 h 348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357257" h="3483428">
                <a:moveTo>
                  <a:pt x="478971" y="3483428"/>
                </a:moveTo>
                <a:cubicBezTo>
                  <a:pt x="459619" y="3459238"/>
                  <a:pt x="441314" y="3434171"/>
                  <a:pt x="420914" y="3410857"/>
                </a:cubicBezTo>
                <a:cubicBezTo>
                  <a:pt x="407397" y="3395409"/>
                  <a:pt x="388757" y="3384393"/>
                  <a:pt x="377371" y="3367314"/>
                </a:cubicBezTo>
                <a:cubicBezTo>
                  <a:pt x="368884" y="3354584"/>
                  <a:pt x="371344" y="3336501"/>
                  <a:pt x="362857" y="3323771"/>
                </a:cubicBezTo>
                <a:cubicBezTo>
                  <a:pt x="351471" y="3306692"/>
                  <a:pt x="331916" y="3296431"/>
                  <a:pt x="319314" y="3280228"/>
                </a:cubicBezTo>
                <a:cubicBezTo>
                  <a:pt x="242840" y="3181905"/>
                  <a:pt x="280838" y="3220152"/>
                  <a:pt x="232228" y="3135085"/>
                </a:cubicBezTo>
                <a:cubicBezTo>
                  <a:pt x="223574" y="3119940"/>
                  <a:pt x="210285" y="3107483"/>
                  <a:pt x="203200" y="3091543"/>
                </a:cubicBezTo>
                <a:cubicBezTo>
                  <a:pt x="190773" y="3063581"/>
                  <a:pt x="191144" y="3029917"/>
                  <a:pt x="174171" y="3004457"/>
                </a:cubicBezTo>
                <a:lnTo>
                  <a:pt x="116114" y="2917371"/>
                </a:lnTo>
                <a:lnTo>
                  <a:pt x="87085" y="2830285"/>
                </a:lnTo>
                <a:cubicBezTo>
                  <a:pt x="82247" y="2815771"/>
                  <a:pt x="76281" y="2801585"/>
                  <a:pt x="72571" y="2786743"/>
                </a:cubicBezTo>
                <a:cubicBezTo>
                  <a:pt x="52074" y="2704752"/>
                  <a:pt x="61969" y="2748246"/>
                  <a:pt x="43543" y="2656114"/>
                </a:cubicBezTo>
                <a:cubicBezTo>
                  <a:pt x="38705" y="2602895"/>
                  <a:pt x="36585" y="2549358"/>
                  <a:pt x="29028" y="2496457"/>
                </a:cubicBezTo>
                <a:cubicBezTo>
                  <a:pt x="22050" y="2447614"/>
                  <a:pt x="0" y="2351314"/>
                  <a:pt x="0" y="2351314"/>
                </a:cubicBezTo>
                <a:cubicBezTo>
                  <a:pt x="4838" y="2269066"/>
                  <a:pt x="6703" y="2186590"/>
                  <a:pt x="14514" y="2104571"/>
                </a:cubicBezTo>
                <a:cubicBezTo>
                  <a:pt x="16405" y="2084713"/>
                  <a:pt x="20107" y="2064356"/>
                  <a:pt x="29028" y="2046514"/>
                </a:cubicBezTo>
                <a:cubicBezTo>
                  <a:pt x="39846" y="2024877"/>
                  <a:pt x="58057" y="2007809"/>
                  <a:pt x="72571" y="1988457"/>
                </a:cubicBezTo>
                <a:cubicBezTo>
                  <a:pt x="84376" y="1953042"/>
                  <a:pt x="87977" y="1929508"/>
                  <a:pt x="116114" y="1901371"/>
                </a:cubicBezTo>
                <a:cubicBezTo>
                  <a:pt x="128449" y="1889036"/>
                  <a:pt x="145143" y="1882019"/>
                  <a:pt x="159657" y="1872343"/>
                </a:cubicBezTo>
                <a:cubicBezTo>
                  <a:pt x="169333" y="1857829"/>
                  <a:pt x="177016" y="1841766"/>
                  <a:pt x="188685" y="1828800"/>
                </a:cubicBezTo>
                <a:cubicBezTo>
                  <a:pt x="220725" y="1793200"/>
                  <a:pt x="268866" y="1770038"/>
                  <a:pt x="290285" y="1727200"/>
                </a:cubicBezTo>
                <a:cubicBezTo>
                  <a:pt x="301670" y="1704431"/>
                  <a:pt x="327827" y="1646116"/>
                  <a:pt x="348343" y="1625600"/>
                </a:cubicBezTo>
                <a:cubicBezTo>
                  <a:pt x="360678" y="1613265"/>
                  <a:pt x="378484" y="1607738"/>
                  <a:pt x="391885" y="1596571"/>
                </a:cubicBezTo>
                <a:cubicBezTo>
                  <a:pt x="534571" y="1477664"/>
                  <a:pt x="350269" y="1623672"/>
                  <a:pt x="464457" y="1509485"/>
                </a:cubicBezTo>
                <a:cubicBezTo>
                  <a:pt x="491003" y="1482940"/>
                  <a:pt x="623882" y="1422555"/>
                  <a:pt x="624114" y="1422400"/>
                </a:cubicBezTo>
                <a:cubicBezTo>
                  <a:pt x="638628" y="1412724"/>
                  <a:pt x="652055" y="1401172"/>
                  <a:pt x="667657" y="1393371"/>
                </a:cubicBezTo>
                <a:cubicBezTo>
                  <a:pt x="690960" y="1381719"/>
                  <a:pt x="715833" y="1373491"/>
                  <a:pt x="740228" y="1364343"/>
                </a:cubicBezTo>
                <a:cubicBezTo>
                  <a:pt x="754553" y="1358971"/>
                  <a:pt x="770087" y="1356670"/>
                  <a:pt x="783771" y="1349828"/>
                </a:cubicBezTo>
                <a:cubicBezTo>
                  <a:pt x="896317" y="1293555"/>
                  <a:pt x="761410" y="1342769"/>
                  <a:pt x="870857" y="1306285"/>
                </a:cubicBezTo>
                <a:cubicBezTo>
                  <a:pt x="898201" y="1278942"/>
                  <a:pt x="921571" y="1249880"/>
                  <a:pt x="957943" y="1233714"/>
                </a:cubicBezTo>
                <a:cubicBezTo>
                  <a:pt x="1058881" y="1188852"/>
                  <a:pt x="1018649" y="1218316"/>
                  <a:pt x="1103085" y="1190171"/>
                </a:cubicBezTo>
                <a:cubicBezTo>
                  <a:pt x="1127802" y="1181932"/>
                  <a:pt x="1152001" y="1172061"/>
                  <a:pt x="1175657" y="1161143"/>
                </a:cubicBezTo>
                <a:cubicBezTo>
                  <a:pt x="1214947" y="1143009"/>
                  <a:pt x="1250718" y="1116769"/>
                  <a:pt x="1291771" y="1103085"/>
                </a:cubicBezTo>
                <a:cubicBezTo>
                  <a:pt x="1320800" y="1093409"/>
                  <a:pt x="1351489" y="1087741"/>
                  <a:pt x="1378857" y="1074057"/>
                </a:cubicBezTo>
                <a:cubicBezTo>
                  <a:pt x="1454756" y="1036107"/>
                  <a:pt x="1415923" y="1050276"/>
                  <a:pt x="1494971" y="1030514"/>
                </a:cubicBezTo>
                <a:cubicBezTo>
                  <a:pt x="1619750" y="947327"/>
                  <a:pt x="1461881" y="1047057"/>
                  <a:pt x="1582057" y="986971"/>
                </a:cubicBezTo>
                <a:cubicBezTo>
                  <a:pt x="1597659" y="979170"/>
                  <a:pt x="1609567" y="964815"/>
                  <a:pt x="1625600" y="957943"/>
                </a:cubicBezTo>
                <a:cubicBezTo>
                  <a:pt x="1643935" y="950085"/>
                  <a:pt x="1664979" y="950432"/>
                  <a:pt x="1683657" y="943428"/>
                </a:cubicBezTo>
                <a:cubicBezTo>
                  <a:pt x="1703916" y="935831"/>
                  <a:pt x="1720840" y="920093"/>
                  <a:pt x="1741714" y="914400"/>
                </a:cubicBezTo>
                <a:cubicBezTo>
                  <a:pt x="1774719" y="905399"/>
                  <a:pt x="1809655" y="906005"/>
                  <a:pt x="1843314" y="899885"/>
                </a:cubicBezTo>
                <a:cubicBezTo>
                  <a:pt x="1862940" y="896317"/>
                  <a:pt x="1882191" y="890851"/>
                  <a:pt x="1901371" y="885371"/>
                </a:cubicBezTo>
                <a:cubicBezTo>
                  <a:pt x="1916082" y="881168"/>
                  <a:pt x="1929792" y="873183"/>
                  <a:pt x="1944914" y="870857"/>
                </a:cubicBezTo>
                <a:cubicBezTo>
                  <a:pt x="1992971" y="863464"/>
                  <a:pt x="2041676" y="861181"/>
                  <a:pt x="2090057" y="856343"/>
                </a:cubicBezTo>
                <a:cubicBezTo>
                  <a:pt x="2121077" y="846003"/>
                  <a:pt x="2159759" y="831871"/>
                  <a:pt x="2191657" y="827314"/>
                </a:cubicBezTo>
                <a:cubicBezTo>
                  <a:pt x="2239791" y="820438"/>
                  <a:pt x="2288249" y="815424"/>
                  <a:pt x="2336800" y="812800"/>
                </a:cubicBezTo>
                <a:cubicBezTo>
                  <a:pt x="2467327" y="805744"/>
                  <a:pt x="2598115" y="804503"/>
                  <a:pt x="2728685" y="798285"/>
                </a:cubicBezTo>
                <a:cubicBezTo>
                  <a:pt x="2801335" y="794825"/>
                  <a:pt x="2873685" y="785387"/>
                  <a:pt x="2946400" y="783771"/>
                </a:cubicBezTo>
                <a:lnTo>
                  <a:pt x="4034971" y="769257"/>
                </a:lnTo>
                <a:lnTo>
                  <a:pt x="4905828" y="754743"/>
                </a:lnTo>
                <a:cubicBezTo>
                  <a:pt x="5251260" y="716360"/>
                  <a:pt x="4759087" y="767642"/>
                  <a:pt x="5471885" y="725714"/>
                </a:cubicBezTo>
                <a:cubicBezTo>
                  <a:pt x="5491799" y="724543"/>
                  <a:pt x="5510215" y="714159"/>
                  <a:pt x="5529943" y="711200"/>
                </a:cubicBezTo>
                <a:cubicBezTo>
                  <a:pt x="5607092" y="699628"/>
                  <a:pt x="5686488" y="701091"/>
                  <a:pt x="5762171" y="682171"/>
                </a:cubicBezTo>
                <a:cubicBezTo>
                  <a:pt x="5800876" y="672495"/>
                  <a:pt x="5840437" y="665759"/>
                  <a:pt x="5878285" y="653143"/>
                </a:cubicBezTo>
                <a:lnTo>
                  <a:pt x="5965371" y="624114"/>
                </a:lnTo>
                <a:cubicBezTo>
                  <a:pt x="5994400" y="604762"/>
                  <a:pt x="6033105" y="595086"/>
                  <a:pt x="6052457" y="566057"/>
                </a:cubicBezTo>
                <a:cubicBezTo>
                  <a:pt x="6062133" y="551543"/>
                  <a:pt x="6069150" y="534849"/>
                  <a:pt x="6081485" y="522514"/>
                </a:cubicBezTo>
                <a:cubicBezTo>
                  <a:pt x="6093820" y="510179"/>
                  <a:pt x="6111627" y="504652"/>
                  <a:pt x="6125028" y="493485"/>
                </a:cubicBezTo>
                <a:cubicBezTo>
                  <a:pt x="6140797" y="480345"/>
                  <a:pt x="6154057" y="464457"/>
                  <a:pt x="6168571" y="449943"/>
                </a:cubicBezTo>
                <a:cubicBezTo>
                  <a:pt x="6221500" y="291153"/>
                  <a:pt x="6137088" y="531664"/>
                  <a:pt x="6212114" y="362857"/>
                </a:cubicBezTo>
                <a:cubicBezTo>
                  <a:pt x="6224542" y="334895"/>
                  <a:pt x="6224170" y="301231"/>
                  <a:pt x="6241143" y="275771"/>
                </a:cubicBezTo>
                <a:lnTo>
                  <a:pt x="6299200" y="188685"/>
                </a:lnTo>
                <a:cubicBezTo>
                  <a:pt x="6325508" y="149223"/>
                  <a:pt x="6357257" y="109874"/>
                  <a:pt x="6357257" y="58057"/>
                </a:cubicBezTo>
                <a:lnTo>
                  <a:pt x="635725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752600" y="2071718"/>
            <a:ext cx="2355510" cy="2993769"/>
          </a:xfrm>
          <a:custGeom>
            <a:avLst/>
            <a:gdLst>
              <a:gd name="connsiteX0" fmla="*/ 2005082 w 2005082"/>
              <a:gd name="connsiteY0" fmla="*/ 3439886 h 3439886"/>
              <a:gd name="connsiteX1" fmla="*/ 1976053 w 2005082"/>
              <a:gd name="connsiteY1" fmla="*/ 3367314 h 3439886"/>
              <a:gd name="connsiteX2" fmla="*/ 1947024 w 2005082"/>
              <a:gd name="connsiteY2" fmla="*/ 3323771 h 3439886"/>
              <a:gd name="connsiteX3" fmla="*/ 1917996 w 2005082"/>
              <a:gd name="connsiteY3" fmla="*/ 3222171 h 3439886"/>
              <a:gd name="connsiteX4" fmla="*/ 1888967 w 2005082"/>
              <a:gd name="connsiteY4" fmla="*/ 3178629 h 3439886"/>
              <a:gd name="connsiteX5" fmla="*/ 1859939 w 2005082"/>
              <a:gd name="connsiteY5" fmla="*/ 3091543 h 3439886"/>
              <a:gd name="connsiteX6" fmla="*/ 1845424 w 2005082"/>
              <a:gd name="connsiteY6" fmla="*/ 3048000 h 3439886"/>
              <a:gd name="connsiteX7" fmla="*/ 1816396 w 2005082"/>
              <a:gd name="connsiteY7" fmla="*/ 2931886 h 3439886"/>
              <a:gd name="connsiteX8" fmla="*/ 1801882 w 2005082"/>
              <a:gd name="connsiteY8" fmla="*/ 2873829 h 3439886"/>
              <a:gd name="connsiteX9" fmla="*/ 1787367 w 2005082"/>
              <a:gd name="connsiteY9" fmla="*/ 2830286 h 3439886"/>
              <a:gd name="connsiteX10" fmla="*/ 1772853 w 2005082"/>
              <a:gd name="connsiteY10" fmla="*/ 2772229 h 3439886"/>
              <a:gd name="connsiteX11" fmla="*/ 1743824 w 2005082"/>
              <a:gd name="connsiteY11" fmla="*/ 2685143 h 3439886"/>
              <a:gd name="connsiteX12" fmla="*/ 1729310 w 2005082"/>
              <a:gd name="connsiteY12" fmla="*/ 2583543 h 3439886"/>
              <a:gd name="connsiteX13" fmla="*/ 1714796 w 2005082"/>
              <a:gd name="connsiteY13" fmla="*/ 2496457 h 3439886"/>
              <a:gd name="connsiteX14" fmla="*/ 1729310 w 2005082"/>
              <a:gd name="connsiteY14" fmla="*/ 2119086 h 3439886"/>
              <a:gd name="connsiteX15" fmla="*/ 1787367 w 2005082"/>
              <a:gd name="connsiteY15" fmla="*/ 1988457 h 3439886"/>
              <a:gd name="connsiteX16" fmla="*/ 1816396 w 2005082"/>
              <a:gd name="connsiteY16" fmla="*/ 1901371 h 3439886"/>
              <a:gd name="connsiteX17" fmla="*/ 1830910 w 2005082"/>
              <a:gd name="connsiteY17" fmla="*/ 1857829 h 3439886"/>
              <a:gd name="connsiteX18" fmla="*/ 1859939 w 2005082"/>
              <a:gd name="connsiteY18" fmla="*/ 1814286 h 3439886"/>
              <a:gd name="connsiteX19" fmla="*/ 1888967 w 2005082"/>
              <a:gd name="connsiteY19" fmla="*/ 1727200 h 3439886"/>
              <a:gd name="connsiteX20" fmla="*/ 1903482 w 2005082"/>
              <a:gd name="connsiteY20" fmla="*/ 1683657 h 3439886"/>
              <a:gd name="connsiteX21" fmla="*/ 1917996 w 2005082"/>
              <a:gd name="connsiteY21" fmla="*/ 1625600 h 3439886"/>
              <a:gd name="connsiteX22" fmla="*/ 1947024 w 2005082"/>
              <a:gd name="connsiteY22" fmla="*/ 1538514 h 3439886"/>
              <a:gd name="connsiteX23" fmla="*/ 1961539 w 2005082"/>
              <a:gd name="connsiteY23" fmla="*/ 1436914 h 3439886"/>
              <a:gd name="connsiteX24" fmla="*/ 1976053 w 2005082"/>
              <a:gd name="connsiteY24" fmla="*/ 1393371 h 3439886"/>
              <a:gd name="connsiteX25" fmla="*/ 1961539 w 2005082"/>
              <a:gd name="connsiteY25" fmla="*/ 827314 h 3439886"/>
              <a:gd name="connsiteX26" fmla="*/ 1932510 w 2005082"/>
              <a:gd name="connsiteY26" fmla="*/ 740229 h 3439886"/>
              <a:gd name="connsiteX27" fmla="*/ 1888967 w 2005082"/>
              <a:gd name="connsiteY27" fmla="*/ 653143 h 3439886"/>
              <a:gd name="connsiteX28" fmla="*/ 1801882 w 2005082"/>
              <a:gd name="connsiteY28" fmla="*/ 580571 h 3439886"/>
              <a:gd name="connsiteX29" fmla="*/ 1758339 w 2005082"/>
              <a:gd name="connsiteY29" fmla="*/ 537029 h 3439886"/>
              <a:gd name="connsiteX30" fmla="*/ 1671253 w 2005082"/>
              <a:gd name="connsiteY30" fmla="*/ 493486 h 3439886"/>
              <a:gd name="connsiteX31" fmla="*/ 1627710 w 2005082"/>
              <a:gd name="connsiteY31" fmla="*/ 464457 h 3439886"/>
              <a:gd name="connsiteX32" fmla="*/ 1540624 w 2005082"/>
              <a:gd name="connsiteY32" fmla="*/ 435429 h 3439886"/>
              <a:gd name="connsiteX33" fmla="*/ 1119710 w 2005082"/>
              <a:gd name="connsiteY33" fmla="*/ 464457 h 3439886"/>
              <a:gd name="connsiteX34" fmla="*/ 1061653 w 2005082"/>
              <a:gd name="connsiteY34" fmla="*/ 478971 h 3439886"/>
              <a:gd name="connsiteX35" fmla="*/ 974567 w 2005082"/>
              <a:gd name="connsiteY35" fmla="*/ 493486 h 3439886"/>
              <a:gd name="connsiteX36" fmla="*/ 931024 w 2005082"/>
              <a:gd name="connsiteY36" fmla="*/ 508000 h 3439886"/>
              <a:gd name="connsiteX37" fmla="*/ 858453 w 2005082"/>
              <a:gd name="connsiteY37" fmla="*/ 522514 h 3439886"/>
              <a:gd name="connsiteX38" fmla="*/ 727824 w 2005082"/>
              <a:gd name="connsiteY38" fmla="*/ 551543 h 3439886"/>
              <a:gd name="connsiteX39" fmla="*/ 408510 w 2005082"/>
              <a:gd name="connsiteY39" fmla="*/ 537029 h 3439886"/>
              <a:gd name="connsiteX40" fmla="*/ 321424 w 2005082"/>
              <a:gd name="connsiteY40" fmla="*/ 508000 h 3439886"/>
              <a:gd name="connsiteX41" fmla="*/ 176282 w 2005082"/>
              <a:gd name="connsiteY41" fmla="*/ 420914 h 3439886"/>
              <a:gd name="connsiteX42" fmla="*/ 132739 w 2005082"/>
              <a:gd name="connsiteY42" fmla="*/ 377371 h 3439886"/>
              <a:gd name="connsiteX43" fmla="*/ 74682 w 2005082"/>
              <a:gd name="connsiteY43" fmla="*/ 304800 h 3439886"/>
              <a:gd name="connsiteX44" fmla="*/ 60167 w 2005082"/>
              <a:gd name="connsiteY44" fmla="*/ 261257 h 3439886"/>
              <a:gd name="connsiteX45" fmla="*/ 31139 w 2005082"/>
              <a:gd name="connsiteY45" fmla="*/ 217714 h 3439886"/>
              <a:gd name="connsiteX46" fmla="*/ 2110 w 2005082"/>
              <a:gd name="connsiteY46" fmla="*/ 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05082" h="3439886">
                <a:moveTo>
                  <a:pt x="2005082" y="3439886"/>
                </a:moveTo>
                <a:cubicBezTo>
                  <a:pt x="1995406" y="3415695"/>
                  <a:pt x="1987705" y="3390618"/>
                  <a:pt x="1976053" y="3367314"/>
                </a:cubicBezTo>
                <a:cubicBezTo>
                  <a:pt x="1968252" y="3351712"/>
                  <a:pt x="1954825" y="3339373"/>
                  <a:pt x="1947024" y="3323771"/>
                </a:cubicBezTo>
                <a:cubicBezTo>
                  <a:pt x="1918779" y="3267281"/>
                  <a:pt x="1945899" y="3287279"/>
                  <a:pt x="1917996" y="3222171"/>
                </a:cubicBezTo>
                <a:cubicBezTo>
                  <a:pt x="1911125" y="3206138"/>
                  <a:pt x="1898643" y="3193143"/>
                  <a:pt x="1888967" y="3178629"/>
                </a:cubicBezTo>
                <a:lnTo>
                  <a:pt x="1859939" y="3091543"/>
                </a:lnTo>
                <a:cubicBezTo>
                  <a:pt x="1855101" y="3077029"/>
                  <a:pt x="1849135" y="3062843"/>
                  <a:pt x="1845424" y="3048000"/>
                </a:cubicBezTo>
                <a:lnTo>
                  <a:pt x="1816396" y="2931886"/>
                </a:lnTo>
                <a:cubicBezTo>
                  <a:pt x="1811558" y="2912534"/>
                  <a:pt x="1808190" y="2892753"/>
                  <a:pt x="1801882" y="2873829"/>
                </a:cubicBezTo>
                <a:cubicBezTo>
                  <a:pt x="1797044" y="2859315"/>
                  <a:pt x="1791570" y="2844997"/>
                  <a:pt x="1787367" y="2830286"/>
                </a:cubicBezTo>
                <a:cubicBezTo>
                  <a:pt x="1781887" y="2811106"/>
                  <a:pt x="1778585" y="2791336"/>
                  <a:pt x="1772853" y="2772229"/>
                </a:cubicBezTo>
                <a:cubicBezTo>
                  <a:pt x="1764060" y="2742921"/>
                  <a:pt x="1743824" y="2685143"/>
                  <a:pt x="1743824" y="2685143"/>
                </a:cubicBezTo>
                <a:cubicBezTo>
                  <a:pt x="1738986" y="2651276"/>
                  <a:pt x="1734512" y="2617356"/>
                  <a:pt x="1729310" y="2583543"/>
                </a:cubicBezTo>
                <a:cubicBezTo>
                  <a:pt x="1724835" y="2554456"/>
                  <a:pt x="1714796" y="2525886"/>
                  <a:pt x="1714796" y="2496457"/>
                </a:cubicBezTo>
                <a:cubicBezTo>
                  <a:pt x="1714796" y="2370574"/>
                  <a:pt x="1717560" y="2244420"/>
                  <a:pt x="1729310" y="2119086"/>
                </a:cubicBezTo>
                <a:cubicBezTo>
                  <a:pt x="1739578" y="2009558"/>
                  <a:pt x="1755206" y="2060820"/>
                  <a:pt x="1787367" y="1988457"/>
                </a:cubicBezTo>
                <a:cubicBezTo>
                  <a:pt x="1799794" y="1960495"/>
                  <a:pt x="1806720" y="1930400"/>
                  <a:pt x="1816396" y="1901371"/>
                </a:cubicBezTo>
                <a:cubicBezTo>
                  <a:pt x="1821234" y="1886857"/>
                  <a:pt x="1822424" y="1870559"/>
                  <a:pt x="1830910" y="1857829"/>
                </a:cubicBezTo>
                <a:lnTo>
                  <a:pt x="1859939" y="1814286"/>
                </a:lnTo>
                <a:lnTo>
                  <a:pt x="1888967" y="1727200"/>
                </a:lnTo>
                <a:cubicBezTo>
                  <a:pt x="1893805" y="1712686"/>
                  <a:pt x="1899771" y="1698500"/>
                  <a:pt x="1903482" y="1683657"/>
                </a:cubicBezTo>
                <a:cubicBezTo>
                  <a:pt x="1908320" y="1664305"/>
                  <a:pt x="1912264" y="1644707"/>
                  <a:pt x="1917996" y="1625600"/>
                </a:cubicBezTo>
                <a:cubicBezTo>
                  <a:pt x="1926788" y="1596292"/>
                  <a:pt x="1947024" y="1538514"/>
                  <a:pt x="1947024" y="1538514"/>
                </a:cubicBezTo>
                <a:cubicBezTo>
                  <a:pt x="1951862" y="1504647"/>
                  <a:pt x="1954830" y="1470460"/>
                  <a:pt x="1961539" y="1436914"/>
                </a:cubicBezTo>
                <a:cubicBezTo>
                  <a:pt x="1964540" y="1421912"/>
                  <a:pt x="1976053" y="1408670"/>
                  <a:pt x="1976053" y="1393371"/>
                </a:cubicBezTo>
                <a:cubicBezTo>
                  <a:pt x="1976053" y="1204623"/>
                  <a:pt x="1974094" y="1015644"/>
                  <a:pt x="1961539" y="827314"/>
                </a:cubicBezTo>
                <a:cubicBezTo>
                  <a:pt x="1959504" y="796783"/>
                  <a:pt x="1942186" y="769257"/>
                  <a:pt x="1932510" y="740229"/>
                </a:cubicBezTo>
                <a:cubicBezTo>
                  <a:pt x="1917962" y="696587"/>
                  <a:pt x="1920231" y="690660"/>
                  <a:pt x="1888967" y="653143"/>
                </a:cubicBezTo>
                <a:cubicBezTo>
                  <a:pt x="1831147" y="583759"/>
                  <a:pt x="1864153" y="632464"/>
                  <a:pt x="1801882" y="580571"/>
                </a:cubicBezTo>
                <a:cubicBezTo>
                  <a:pt x="1786113" y="567430"/>
                  <a:pt x="1774108" y="550169"/>
                  <a:pt x="1758339" y="537029"/>
                </a:cubicBezTo>
                <a:cubicBezTo>
                  <a:pt x="1720822" y="505765"/>
                  <a:pt x="1714895" y="508033"/>
                  <a:pt x="1671253" y="493486"/>
                </a:cubicBezTo>
                <a:cubicBezTo>
                  <a:pt x="1656739" y="483810"/>
                  <a:pt x="1643651" y="471542"/>
                  <a:pt x="1627710" y="464457"/>
                </a:cubicBezTo>
                <a:cubicBezTo>
                  <a:pt x="1599748" y="452030"/>
                  <a:pt x="1540624" y="435429"/>
                  <a:pt x="1540624" y="435429"/>
                </a:cubicBezTo>
                <a:cubicBezTo>
                  <a:pt x="1394956" y="442365"/>
                  <a:pt x="1260788" y="440944"/>
                  <a:pt x="1119710" y="464457"/>
                </a:cubicBezTo>
                <a:cubicBezTo>
                  <a:pt x="1100033" y="467736"/>
                  <a:pt x="1081214" y="475059"/>
                  <a:pt x="1061653" y="478971"/>
                </a:cubicBezTo>
                <a:cubicBezTo>
                  <a:pt x="1032795" y="484743"/>
                  <a:pt x="1003295" y="487102"/>
                  <a:pt x="974567" y="493486"/>
                </a:cubicBezTo>
                <a:cubicBezTo>
                  <a:pt x="959632" y="496805"/>
                  <a:pt x="945867" y="504289"/>
                  <a:pt x="931024" y="508000"/>
                </a:cubicBezTo>
                <a:cubicBezTo>
                  <a:pt x="907091" y="513983"/>
                  <a:pt x="882535" y="517162"/>
                  <a:pt x="858453" y="522514"/>
                </a:cubicBezTo>
                <a:cubicBezTo>
                  <a:pt x="673988" y="563507"/>
                  <a:pt x="946687" y="507772"/>
                  <a:pt x="727824" y="551543"/>
                </a:cubicBezTo>
                <a:cubicBezTo>
                  <a:pt x="621386" y="546705"/>
                  <a:pt x="514452" y="548380"/>
                  <a:pt x="408510" y="537029"/>
                </a:cubicBezTo>
                <a:cubicBezTo>
                  <a:pt x="378085" y="533769"/>
                  <a:pt x="348792" y="521684"/>
                  <a:pt x="321424" y="508000"/>
                </a:cubicBezTo>
                <a:cubicBezTo>
                  <a:pt x="275612" y="485093"/>
                  <a:pt x="211311" y="455943"/>
                  <a:pt x="176282" y="420914"/>
                </a:cubicBezTo>
                <a:lnTo>
                  <a:pt x="132739" y="377371"/>
                </a:lnTo>
                <a:cubicBezTo>
                  <a:pt x="96255" y="267925"/>
                  <a:pt x="149713" y="398589"/>
                  <a:pt x="74682" y="304800"/>
                </a:cubicBezTo>
                <a:cubicBezTo>
                  <a:pt x="65125" y="292853"/>
                  <a:pt x="67009" y="274941"/>
                  <a:pt x="60167" y="261257"/>
                </a:cubicBezTo>
                <a:cubicBezTo>
                  <a:pt x="52366" y="245655"/>
                  <a:pt x="38224" y="233654"/>
                  <a:pt x="31139" y="217714"/>
                </a:cubicBezTo>
                <a:cubicBezTo>
                  <a:pt x="-11660" y="121417"/>
                  <a:pt x="2110" y="115553"/>
                  <a:pt x="211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543800" y="2180190"/>
            <a:ext cx="2870829" cy="2769180"/>
          </a:xfrm>
          <a:custGeom>
            <a:avLst/>
            <a:gdLst>
              <a:gd name="connsiteX0" fmla="*/ 0 w 2191674"/>
              <a:gd name="connsiteY0" fmla="*/ 3512457 h 3512457"/>
              <a:gd name="connsiteX1" fmla="*/ 493486 w 2191674"/>
              <a:gd name="connsiteY1" fmla="*/ 3497943 h 3512457"/>
              <a:gd name="connsiteX2" fmla="*/ 595086 w 2191674"/>
              <a:gd name="connsiteY2" fmla="*/ 3483429 h 3512457"/>
              <a:gd name="connsiteX3" fmla="*/ 783771 w 2191674"/>
              <a:gd name="connsiteY3" fmla="*/ 3468914 h 3512457"/>
              <a:gd name="connsiteX4" fmla="*/ 957943 w 2191674"/>
              <a:gd name="connsiteY4" fmla="*/ 3425371 h 3512457"/>
              <a:gd name="connsiteX5" fmla="*/ 1016000 w 2191674"/>
              <a:gd name="connsiteY5" fmla="*/ 3410857 h 3512457"/>
              <a:gd name="connsiteX6" fmla="*/ 1088571 w 2191674"/>
              <a:gd name="connsiteY6" fmla="*/ 3396343 h 3512457"/>
              <a:gd name="connsiteX7" fmla="*/ 1132114 w 2191674"/>
              <a:gd name="connsiteY7" fmla="*/ 3381829 h 3512457"/>
              <a:gd name="connsiteX8" fmla="*/ 1219200 w 2191674"/>
              <a:gd name="connsiteY8" fmla="*/ 3338286 h 3512457"/>
              <a:gd name="connsiteX9" fmla="*/ 1306286 w 2191674"/>
              <a:gd name="connsiteY9" fmla="*/ 3294743 h 3512457"/>
              <a:gd name="connsiteX10" fmla="*/ 1378857 w 2191674"/>
              <a:gd name="connsiteY10" fmla="*/ 3222171 h 3512457"/>
              <a:gd name="connsiteX11" fmla="*/ 1422400 w 2191674"/>
              <a:gd name="connsiteY11" fmla="*/ 3193143 h 3512457"/>
              <a:gd name="connsiteX12" fmla="*/ 1509486 w 2191674"/>
              <a:gd name="connsiteY12" fmla="*/ 3091543 h 3512457"/>
              <a:gd name="connsiteX13" fmla="*/ 1596571 w 2191674"/>
              <a:gd name="connsiteY13" fmla="*/ 3033486 h 3512457"/>
              <a:gd name="connsiteX14" fmla="*/ 1698171 w 2191674"/>
              <a:gd name="connsiteY14" fmla="*/ 2931886 h 3512457"/>
              <a:gd name="connsiteX15" fmla="*/ 1785257 w 2191674"/>
              <a:gd name="connsiteY15" fmla="*/ 2830286 h 3512457"/>
              <a:gd name="connsiteX16" fmla="*/ 1814286 w 2191674"/>
              <a:gd name="connsiteY16" fmla="*/ 2743200 h 3512457"/>
              <a:gd name="connsiteX17" fmla="*/ 1872343 w 2191674"/>
              <a:gd name="connsiteY17" fmla="*/ 2627086 h 3512457"/>
              <a:gd name="connsiteX18" fmla="*/ 1886857 w 2191674"/>
              <a:gd name="connsiteY18" fmla="*/ 2569029 h 3512457"/>
              <a:gd name="connsiteX19" fmla="*/ 1915886 w 2191674"/>
              <a:gd name="connsiteY19" fmla="*/ 2510971 h 3512457"/>
              <a:gd name="connsiteX20" fmla="*/ 1930400 w 2191674"/>
              <a:gd name="connsiteY20" fmla="*/ 2423886 h 3512457"/>
              <a:gd name="connsiteX21" fmla="*/ 1944914 w 2191674"/>
              <a:gd name="connsiteY21" fmla="*/ 2365829 h 3512457"/>
              <a:gd name="connsiteX22" fmla="*/ 1959428 w 2191674"/>
              <a:gd name="connsiteY22" fmla="*/ 2322286 h 3512457"/>
              <a:gd name="connsiteX23" fmla="*/ 1988457 w 2191674"/>
              <a:gd name="connsiteY23" fmla="*/ 2206171 h 3512457"/>
              <a:gd name="connsiteX24" fmla="*/ 2017486 w 2191674"/>
              <a:gd name="connsiteY24" fmla="*/ 1828800 h 3512457"/>
              <a:gd name="connsiteX25" fmla="*/ 2046514 w 2191674"/>
              <a:gd name="connsiteY25" fmla="*/ 478971 h 3512457"/>
              <a:gd name="connsiteX26" fmla="*/ 2075543 w 2191674"/>
              <a:gd name="connsiteY26" fmla="*/ 275771 h 3512457"/>
              <a:gd name="connsiteX27" fmla="*/ 2104571 w 2191674"/>
              <a:gd name="connsiteY27" fmla="*/ 188686 h 3512457"/>
              <a:gd name="connsiteX28" fmla="*/ 2119086 w 2191674"/>
              <a:gd name="connsiteY28" fmla="*/ 145143 h 3512457"/>
              <a:gd name="connsiteX29" fmla="*/ 2133600 w 2191674"/>
              <a:gd name="connsiteY29" fmla="*/ 101600 h 3512457"/>
              <a:gd name="connsiteX30" fmla="*/ 2191657 w 2191674"/>
              <a:gd name="connsiteY30" fmla="*/ 0 h 35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91674" h="3512457">
                <a:moveTo>
                  <a:pt x="0" y="3512457"/>
                </a:moveTo>
                <a:lnTo>
                  <a:pt x="493486" y="3497943"/>
                </a:lnTo>
                <a:cubicBezTo>
                  <a:pt x="527656" y="3496276"/>
                  <a:pt x="561045" y="3486833"/>
                  <a:pt x="595086" y="3483429"/>
                </a:cubicBezTo>
                <a:cubicBezTo>
                  <a:pt x="657854" y="3477152"/>
                  <a:pt x="720876" y="3473752"/>
                  <a:pt x="783771" y="3468914"/>
                </a:cubicBezTo>
                <a:cubicBezTo>
                  <a:pt x="1011659" y="3430934"/>
                  <a:pt x="727921" y="3482875"/>
                  <a:pt x="957943" y="3425371"/>
                </a:cubicBezTo>
                <a:cubicBezTo>
                  <a:pt x="977295" y="3420533"/>
                  <a:pt x="996527" y="3415184"/>
                  <a:pt x="1016000" y="3410857"/>
                </a:cubicBezTo>
                <a:cubicBezTo>
                  <a:pt x="1040082" y="3405506"/>
                  <a:pt x="1064638" y="3402326"/>
                  <a:pt x="1088571" y="3396343"/>
                </a:cubicBezTo>
                <a:cubicBezTo>
                  <a:pt x="1103414" y="3392632"/>
                  <a:pt x="1117600" y="3386667"/>
                  <a:pt x="1132114" y="3381829"/>
                </a:cubicBezTo>
                <a:cubicBezTo>
                  <a:pt x="1256903" y="3298636"/>
                  <a:pt x="1099016" y="3398378"/>
                  <a:pt x="1219200" y="3338286"/>
                </a:cubicBezTo>
                <a:cubicBezTo>
                  <a:pt x="1331746" y="3282013"/>
                  <a:pt x="1196840" y="3331224"/>
                  <a:pt x="1306286" y="3294743"/>
                </a:cubicBezTo>
                <a:cubicBezTo>
                  <a:pt x="1422405" y="3217328"/>
                  <a:pt x="1282088" y="3318939"/>
                  <a:pt x="1378857" y="3222171"/>
                </a:cubicBezTo>
                <a:cubicBezTo>
                  <a:pt x="1391192" y="3209836"/>
                  <a:pt x="1407886" y="3202819"/>
                  <a:pt x="1422400" y="3193143"/>
                </a:cubicBezTo>
                <a:cubicBezTo>
                  <a:pt x="1453792" y="3146054"/>
                  <a:pt x="1459203" y="3131769"/>
                  <a:pt x="1509486" y="3091543"/>
                </a:cubicBezTo>
                <a:cubicBezTo>
                  <a:pt x="1536729" y="3069749"/>
                  <a:pt x="1569938" y="3056022"/>
                  <a:pt x="1596571" y="3033486"/>
                </a:cubicBezTo>
                <a:cubicBezTo>
                  <a:pt x="1633133" y="3002549"/>
                  <a:pt x="1664304" y="2965753"/>
                  <a:pt x="1698171" y="2931886"/>
                </a:cubicBezTo>
                <a:cubicBezTo>
                  <a:pt x="1758819" y="2871238"/>
                  <a:pt x="1729398" y="2904764"/>
                  <a:pt x="1785257" y="2830286"/>
                </a:cubicBezTo>
                <a:cubicBezTo>
                  <a:pt x="1794933" y="2801257"/>
                  <a:pt x="1800602" y="2770569"/>
                  <a:pt x="1814286" y="2743200"/>
                </a:cubicBezTo>
                <a:lnTo>
                  <a:pt x="1872343" y="2627086"/>
                </a:lnTo>
                <a:cubicBezTo>
                  <a:pt x="1877181" y="2607734"/>
                  <a:pt x="1879853" y="2587707"/>
                  <a:pt x="1886857" y="2569029"/>
                </a:cubicBezTo>
                <a:cubicBezTo>
                  <a:pt x="1894454" y="2548770"/>
                  <a:pt x="1909669" y="2531695"/>
                  <a:pt x="1915886" y="2510971"/>
                </a:cubicBezTo>
                <a:cubicBezTo>
                  <a:pt x="1924342" y="2482783"/>
                  <a:pt x="1924629" y="2452743"/>
                  <a:pt x="1930400" y="2423886"/>
                </a:cubicBezTo>
                <a:cubicBezTo>
                  <a:pt x="1934312" y="2404325"/>
                  <a:pt x="1939434" y="2385009"/>
                  <a:pt x="1944914" y="2365829"/>
                </a:cubicBezTo>
                <a:cubicBezTo>
                  <a:pt x="1949117" y="2351118"/>
                  <a:pt x="1955402" y="2337046"/>
                  <a:pt x="1959428" y="2322286"/>
                </a:cubicBezTo>
                <a:cubicBezTo>
                  <a:pt x="1969925" y="2283796"/>
                  <a:pt x="1988457" y="2206171"/>
                  <a:pt x="1988457" y="2206171"/>
                </a:cubicBezTo>
                <a:cubicBezTo>
                  <a:pt x="1993566" y="2144858"/>
                  <a:pt x="2016355" y="1879685"/>
                  <a:pt x="2017486" y="1828800"/>
                </a:cubicBezTo>
                <a:cubicBezTo>
                  <a:pt x="2025648" y="1461496"/>
                  <a:pt x="2012073" y="909496"/>
                  <a:pt x="2046514" y="478971"/>
                </a:cubicBezTo>
                <a:cubicBezTo>
                  <a:pt x="2048536" y="453691"/>
                  <a:pt x="2066794" y="310767"/>
                  <a:pt x="2075543" y="275771"/>
                </a:cubicBezTo>
                <a:cubicBezTo>
                  <a:pt x="2082964" y="246086"/>
                  <a:pt x="2094895" y="217714"/>
                  <a:pt x="2104571" y="188686"/>
                </a:cubicBezTo>
                <a:lnTo>
                  <a:pt x="2119086" y="145143"/>
                </a:lnTo>
                <a:cubicBezTo>
                  <a:pt x="2123924" y="130629"/>
                  <a:pt x="2125113" y="114330"/>
                  <a:pt x="2133600" y="101600"/>
                </a:cubicBezTo>
                <a:cubicBezTo>
                  <a:pt x="2194341" y="10489"/>
                  <a:pt x="2191657" y="49402"/>
                  <a:pt x="219165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793911" y="1734062"/>
            <a:ext cx="5620719" cy="3215309"/>
          </a:xfrm>
          <a:custGeom>
            <a:avLst/>
            <a:gdLst>
              <a:gd name="connsiteX0" fmla="*/ 5095049 w 5095049"/>
              <a:gd name="connsiteY0" fmla="*/ 3309257 h 3309257"/>
              <a:gd name="connsiteX1" fmla="*/ 5022477 w 5095049"/>
              <a:gd name="connsiteY1" fmla="*/ 3280229 h 3309257"/>
              <a:gd name="connsiteX2" fmla="*/ 4978934 w 5095049"/>
              <a:gd name="connsiteY2" fmla="*/ 3251200 h 3309257"/>
              <a:gd name="connsiteX3" fmla="*/ 4920877 w 5095049"/>
              <a:gd name="connsiteY3" fmla="*/ 3222172 h 3309257"/>
              <a:gd name="connsiteX4" fmla="*/ 4891849 w 5095049"/>
              <a:gd name="connsiteY4" fmla="*/ 3164115 h 3309257"/>
              <a:gd name="connsiteX5" fmla="*/ 4877334 w 5095049"/>
              <a:gd name="connsiteY5" fmla="*/ 3120572 h 3309257"/>
              <a:gd name="connsiteX6" fmla="*/ 4819277 w 5095049"/>
              <a:gd name="connsiteY6" fmla="*/ 3033486 h 3309257"/>
              <a:gd name="connsiteX7" fmla="*/ 4761220 w 5095049"/>
              <a:gd name="connsiteY7" fmla="*/ 2931886 h 3309257"/>
              <a:gd name="connsiteX8" fmla="*/ 4688649 w 5095049"/>
              <a:gd name="connsiteY8" fmla="*/ 2801257 h 3309257"/>
              <a:gd name="connsiteX9" fmla="*/ 4659620 w 5095049"/>
              <a:gd name="connsiteY9" fmla="*/ 2757715 h 3309257"/>
              <a:gd name="connsiteX10" fmla="*/ 4616077 w 5095049"/>
              <a:gd name="connsiteY10" fmla="*/ 2670629 h 3309257"/>
              <a:gd name="connsiteX11" fmla="*/ 4572534 w 5095049"/>
              <a:gd name="connsiteY11" fmla="*/ 2583543 h 3309257"/>
              <a:gd name="connsiteX12" fmla="*/ 4543506 w 5095049"/>
              <a:gd name="connsiteY12" fmla="*/ 2467429 h 3309257"/>
              <a:gd name="connsiteX13" fmla="*/ 4499963 w 5095049"/>
              <a:gd name="connsiteY13" fmla="*/ 2336800 h 3309257"/>
              <a:gd name="connsiteX14" fmla="*/ 4470934 w 5095049"/>
              <a:gd name="connsiteY14" fmla="*/ 2249715 h 3309257"/>
              <a:gd name="connsiteX15" fmla="*/ 4456420 w 5095049"/>
              <a:gd name="connsiteY15" fmla="*/ 2206172 h 3309257"/>
              <a:gd name="connsiteX16" fmla="*/ 4441906 w 5095049"/>
              <a:gd name="connsiteY16" fmla="*/ 2133600 h 3309257"/>
              <a:gd name="connsiteX17" fmla="*/ 4427391 w 5095049"/>
              <a:gd name="connsiteY17" fmla="*/ 2075543 h 3309257"/>
              <a:gd name="connsiteX18" fmla="*/ 4398363 w 5095049"/>
              <a:gd name="connsiteY18" fmla="*/ 1930400 h 3309257"/>
              <a:gd name="connsiteX19" fmla="*/ 4383849 w 5095049"/>
              <a:gd name="connsiteY19" fmla="*/ 1886857 h 3309257"/>
              <a:gd name="connsiteX20" fmla="*/ 4369334 w 5095049"/>
              <a:gd name="connsiteY20" fmla="*/ 1828800 h 3309257"/>
              <a:gd name="connsiteX21" fmla="*/ 4311277 w 5095049"/>
              <a:gd name="connsiteY21" fmla="*/ 1741715 h 3309257"/>
              <a:gd name="connsiteX22" fmla="*/ 4296763 w 5095049"/>
              <a:gd name="connsiteY22" fmla="*/ 1698172 h 3309257"/>
              <a:gd name="connsiteX23" fmla="*/ 4238706 w 5095049"/>
              <a:gd name="connsiteY23" fmla="*/ 1611086 h 3309257"/>
              <a:gd name="connsiteX24" fmla="*/ 4209677 w 5095049"/>
              <a:gd name="connsiteY24" fmla="*/ 1567543 h 3309257"/>
              <a:gd name="connsiteX25" fmla="*/ 4166134 w 5095049"/>
              <a:gd name="connsiteY25" fmla="*/ 1524000 h 3309257"/>
              <a:gd name="connsiteX26" fmla="*/ 4108077 w 5095049"/>
              <a:gd name="connsiteY26" fmla="*/ 1451429 h 3309257"/>
              <a:gd name="connsiteX27" fmla="*/ 4079049 w 5095049"/>
              <a:gd name="connsiteY27" fmla="*/ 1407886 h 3309257"/>
              <a:gd name="connsiteX28" fmla="*/ 3991963 w 5095049"/>
              <a:gd name="connsiteY28" fmla="*/ 1349829 h 3309257"/>
              <a:gd name="connsiteX29" fmla="*/ 3861334 w 5095049"/>
              <a:gd name="connsiteY29" fmla="*/ 1248229 h 3309257"/>
              <a:gd name="connsiteX30" fmla="*/ 3774249 w 5095049"/>
              <a:gd name="connsiteY30" fmla="*/ 1233715 h 3309257"/>
              <a:gd name="connsiteX31" fmla="*/ 3687163 w 5095049"/>
              <a:gd name="connsiteY31" fmla="*/ 1204686 h 3309257"/>
              <a:gd name="connsiteX32" fmla="*/ 3643620 w 5095049"/>
              <a:gd name="connsiteY32" fmla="*/ 1190172 h 3309257"/>
              <a:gd name="connsiteX33" fmla="*/ 3527506 w 5095049"/>
              <a:gd name="connsiteY33" fmla="*/ 1161143 h 3309257"/>
              <a:gd name="connsiteX34" fmla="*/ 3483963 w 5095049"/>
              <a:gd name="connsiteY34" fmla="*/ 1132115 h 3309257"/>
              <a:gd name="connsiteX35" fmla="*/ 3324306 w 5095049"/>
              <a:gd name="connsiteY35" fmla="*/ 1103086 h 3309257"/>
              <a:gd name="connsiteX36" fmla="*/ 2859849 w 5095049"/>
              <a:gd name="connsiteY36" fmla="*/ 1088572 h 3309257"/>
              <a:gd name="connsiteX37" fmla="*/ 2729220 w 5095049"/>
              <a:gd name="connsiteY37" fmla="*/ 1074057 h 3309257"/>
              <a:gd name="connsiteX38" fmla="*/ 2685677 w 5095049"/>
              <a:gd name="connsiteY38" fmla="*/ 1059543 h 3309257"/>
              <a:gd name="connsiteX39" fmla="*/ 2395391 w 5095049"/>
              <a:gd name="connsiteY39" fmla="*/ 1045029 h 3309257"/>
              <a:gd name="connsiteX40" fmla="*/ 1756763 w 5095049"/>
              <a:gd name="connsiteY40" fmla="*/ 1016000 h 3309257"/>
              <a:gd name="connsiteX41" fmla="*/ 1147163 w 5095049"/>
              <a:gd name="connsiteY41" fmla="*/ 972457 h 3309257"/>
              <a:gd name="connsiteX42" fmla="*/ 798820 w 5095049"/>
              <a:gd name="connsiteY42" fmla="*/ 957943 h 3309257"/>
              <a:gd name="connsiteX43" fmla="*/ 537563 w 5095049"/>
              <a:gd name="connsiteY43" fmla="*/ 914400 h 3309257"/>
              <a:gd name="connsiteX44" fmla="*/ 450477 w 5095049"/>
              <a:gd name="connsiteY44" fmla="*/ 885372 h 3309257"/>
              <a:gd name="connsiteX45" fmla="*/ 305334 w 5095049"/>
              <a:gd name="connsiteY45" fmla="*/ 798286 h 3309257"/>
              <a:gd name="connsiteX46" fmla="*/ 261791 w 5095049"/>
              <a:gd name="connsiteY46" fmla="*/ 769257 h 3309257"/>
              <a:gd name="connsiteX47" fmla="*/ 232763 w 5095049"/>
              <a:gd name="connsiteY47" fmla="*/ 725715 h 3309257"/>
              <a:gd name="connsiteX48" fmla="*/ 145677 w 5095049"/>
              <a:gd name="connsiteY48" fmla="*/ 638629 h 3309257"/>
              <a:gd name="connsiteX49" fmla="*/ 87620 w 5095049"/>
              <a:gd name="connsiteY49" fmla="*/ 551543 h 3309257"/>
              <a:gd name="connsiteX50" fmla="*/ 58591 w 5095049"/>
              <a:gd name="connsiteY50" fmla="*/ 464457 h 3309257"/>
              <a:gd name="connsiteX51" fmla="*/ 44077 w 5095049"/>
              <a:gd name="connsiteY51" fmla="*/ 420915 h 3309257"/>
              <a:gd name="connsiteX52" fmla="*/ 15049 w 5095049"/>
              <a:gd name="connsiteY52" fmla="*/ 377372 h 3309257"/>
              <a:gd name="connsiteX53" fmla="*/ 534 w 5095049"/>
              <a:gd name="connsiteY53" fmla="*/ 0 h 3309257"/>
              <a:gd name="connsiteX0" fmla="*/ 5095049 w 5095049"/>
              <a:gd name="connsiteY0" fmla="*/ 3370217 h 3370217"/>
              <a:gd name="connsiteX1" fmla="*/ 5022477 w 5095049"/>
              <a:gd name="connsiteY1" fmla="*/ 3341189 h 3370217"/>
              <a:gd name="connsiteX2" fmla="*/ 4978934 w 5095049"/>
              <a:gd name="connsiteY2" fmla="*/ 3312160 h 3370217"/>
              <a:gd name="connsiteX3" fmla="*/ 4920877 w 5095049"/>
              <a:gd name="connsiteY3" fmla="*/ 3283132 h 3370217"/>
              <a:gd name="connsiteX4" fmla="*/ 4891849 w 5095049"/>
              <a:gd name="connsiteY4" fmla="*/ 3225075 h 3370217"/>
              <a:gd name="connsiteX5" fmla="*/ 4877334 w 5095049"/>
              <a:gd name="connsiteY5" fmla="*/ 3181532 h 3370217"/>
              <a:gd name="connsiteX6" fmla="*/ 4819277 w 5095049"/>
              <a:gd name="connsiteY6" fmla="*/ 3094446 h 3370217"/>
              <a:gd name="connsiteX7" fmla="*/ 4761220 w 5095049"/>
              <a:gd name="connsiteY7" fmla="*/ 2992846 h 3370217"/>
              <a:gd name="connsiteX8" fmla="*/ 4688649 w 5095049"/>
              <a:gd name="connsiteY8" fmla="*/ 2862217 h 3370217"/>
              <a:gd name="connsiteX9" fmla="*/ 4659620 w 5095049"/>
              <a:gd name="connsiteY9" fmla="*/ 2818675 h 3370217"/>
              <a:gd name="connsiteX10" fmla="*/ 4616077 w 5095049"/>
              <a:gd name="connsiteY10" fmla="*/ 2731589 h 3370217"/>
              <a:gd name="connsiteX11" fmla="*/ 4572534 w 5095049"/>
              <a:gd name="connsiteY11" fmla="*/ 2644503 h 3370217"/>
              <a:gd name="connsiteX12" fmla="*/ 4543506 w 5095049"/>
              <a:gd name="connsiteY12" fmla="*/ 2528389 h 3370217"/>
              <a:gd name="connsiteX13" fmla="*/ 4499963 w 5095049"/>
              <a:gd name="connsiteY13" fmla="*/ 2397760 h 3370217"/>
              <a:gd name="connsiteX14" fmla="*/ 4470934 w 5095049"/>
              <a:gd name="connsiteY14" fmla="*/ 2310675 h 3370217"/>
              <a:gd name="connsiteX15" fmla="*/ 4456420 w 5095049"/>
              <a:gd name="connsiteY15" fmla="*/ 2267132 h 3370217"/>
              <a:gd name="connsiteX16" fmla="*/ 4441906 w 5095049"/>
              <a:gd name="connsiteY16" fmla="*/ 2194560 h 3370217"/>
              <a:gd name="connsiteX17" fmla="*/ 4427391 w 5095049"/>
              <a:gd name="connsiteY17" fmla="*/ 2136503 h 3370217"/>
              <a:gd name="connsiteX18" fmla="*/ 4398363 w 5095049"/>
              <a:gd name="connsiteY18" fmla="*/ 1991360 h 3370217"/>
              <a:gd name="connsiteX19" fmla="*/ 4383849 w 5095049"/>
              <a:gd name="connsiteY19" fmla="*/ 1947817 h 3370217"/>
              <a:gd name="connsiteX20" fmla="*/ 4369334 w 5095049"/>
              <a:gd name="connsiteY20" fmla="*/ 1889760 h 3370217"/>
              <a:gd name="connsiteX21" fmla="*/ 4311277 w 5095049"/>
              <a:gd name="connsiteY21" fmla="*/ 1802675 h 3370217"/>
              <a:gd name="connsiteX22" fmla="*/ 4296763 w 5095049"/>
              <a:gd name="connsiteY22" fmla="*/ 1759132 h 3370217"/>
              <a:gd name="connsiteX23" fmla="*/ 4238706 w 5095049"/>
              <a:gd name="connsiteY23" fmla="*/ 1672046 h 3370217"/>
              <a:gd name="connsiteX24" fmla="*/ 4209677 w 5095049"/>
              <a:gd name="connsiteY24" fmla="*/ 1628503 h 3370217"/>
              <a:gd name="connsiteX25" fmla="*/ 4166134 w 5095049"/>
              <a:gd name="connsiteY25" fmla="*/ 1584960 h 3370217"/>
              <a:gd name="connsiteX26" fmla="*/ 4108077 w 5095049"/>
              <a:gd name="connsiteY26" fmla="*/ 1512389 h 3370217"/>
              <a:gd name="connsiteX27" fmla="*/ 4079049 w 5095049"/>
              <a:gd name="connsiteY27" fmla="*/ 1468846 h 3370217"/>
              <a:gd name="connsiteX28" fmla="*/ 3991963 w 5095049"/>
              <a:gd name="connsiteY28" fmla="*/ 1410789 h 3370217"/>
              <a:gd name="connsiteX29" fmla="*/ 3861334 w 5095049"/>
              <a:gd name="connsiteY29" fmla="*/ 1309189 h 3370217"/>
              <a:gd name="connsiteX30" fmla="*/ 3774249 w 5095049"/>
              <a:gd name="connsiteY30" fmla="*/ 1294675 h 3370217"/>
              <a:gd name="connsiteX31" fmla="*/ 3687163 w 5095049"/>
              <a:gd name="connsiteY31" fmla="*/ 1265646 h 3370217"/>
              <a:gd name="connsiteX32" fmla="*/ 3643620 w 5095049"/>
              <a:gd name="connsiteY32" fmla="*/ 1251132 h 3370217"/>
              <a:gd name="connsiteX33" fmla="*/ 3527506 w 5095049"/>
              <a:gd name="connsiteY33" fmla="*/ 1222103 h 3370217"/>
              <a:gd name="connsiteX34" fmla="*/ 3483963 w 5095049"/>
              <a:gd name="connsiteY34" fmla="*/ 1193075 h 3370217"/>
              <a:gd name="connsiteX35" fmla="*/ 3324306 w 5095049"/>
              <a:gd name="connsiteY35" fmla="*/ 1164046 h 3370217"/>
              <a:gd name="connsiteX36" fmla="*/ 2859849 w 5095049"/>
              <a:gd name="connsiteY36" fmla="*/ 1149532 h 3370217"/>
              <a:gd name="connsiteX37" fmla="*/ 2729220 w 5095049"/>
              <a:gd name="connsiteY37" fmla="*/ 1135017 h 3370217"/>
              <a:gd name="connsiteX38" fmla="*/ 2685677 w 5095049"/>
              <a:gd name="connsiteY38" fmla="*/ 1120503 h 3370217"/>
              <a:gd name="connsiteX39" fmla="*/ 2395391 w 5095049"/>
              <a:gd name="connsiteY39" fmla="*/ 1105989 h 3370217"/>
              <a:gd name="connsiteX40" fmla="*/ 1756763 w 5095049"/>
              <a:gd name="connsiteY40" fmla="*/ 1076960 h 3370217"/>
              <a:gd name="connsiteX41" fmla="*/ 1147163 w 5095049"/>
              <a:gd name="connsiteY41" fmla="*/ 1033417 h 3370217"/>
              <a:gd name="connsiteX42" fmla="*/ 798820 w 5095049"/>
              <a:gd name="connsiteY42" fmla="*/ 1018903 h 3370217"/>
              <a:gd name="connsiteX43" fmla="*/ 537563 w 5095049"/>
              <a:gd name="connsiteY43" fmla="*/ 975360 h 3370217"/>
              <a:gd name="connsiteX44" fmla="*/ 450477 w 5095049"/>
              <a:gd name="connsiteY44" fmla="*/ 946332 h 3370217"/>
              <a:gd name="connsiteX45" fmla="*/ 305334 w 5095049"/>
              <a:gd name="connsiteY45" fmla="*/ 859246 h 3370217"/>
              <a:gd name="connsiteX46" fmla="*/ 261791 w 5095049"/>
              <a:gd name="connsiteY46" fmla="*/ 830217 h 3370217"/>
              <a:gd name="connsiteX47" fmla="*/ 232763 w 5095049"/>
              <a:gd name="connsiteY47" fmla="*/ 786675 h 3370217"/>
              <a:gd name="connsiteX48" fmla="*/ 145677 w 5095049"/>
              <a:gd name="connsiteY48" fmla="*/ 699589 h 3370217"/>
              <a:gd name="connsiteX49" fmla="*/ 87620 w 5095049"/>
              <a:gd name="connsiteY49" fmla="*/ 612503 h 3370217"/>
              <a:gd name="connsiteX50" fmla="*/ 58591 w 5095049"/>
              <a:gd name="connsiteY50" fmla="*/ 525417 h 3370217"/>
              <a:gd name="connsiteX51" fmla="*/ 44077 w 5095049"/>
              <a:gd name="connsiteY51" fmla="*/ 481875 h 3370217"/>
              <a:gd name="connsiteX52" fmla="*/ 15049 w 5095049"/>
              <a:gd name="connsiteY52" fmla="*/ 438332 h 3370217"/>
              <a:gd name="connsiteX53" fmla="*/ 534 w 5095049"/>
              <a:gd name="connsiteY53" fmla="*/ 0 h 33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095049" h="3370217">
                <a:moveTo>
                  <a:pt x="5095049" y="3370217"/>
                </a:moveTo>
                <a:cubicBezTo>
                  <a:pt x="5070858" y="3360541"/>
                  <a:pt x="5045780" y="3352841"/>
                  <a:pt x="5022477" y="3341189"/>
                </a:cubicBezTo>
                <a:cubicBezTo>
                  <a:pt x="5006874" y="3333388"/>
                  <a:pt x="4994080" y="3320815"/>
                  <a:pt x="4978934" y="3312160"/>
                </a:cubicBezTo>
                <a:cubicBezTo>
                  <a:pt x="4960148" y="3301425"/>
                  <a:pt x="4940229" y="3292808"/>
                  <a:pt x="4920877" y="3283132"/>
                </a:cubicBezTo>
                <a:cubicBezTo>
                  <a:pt x="4911201" y="3263780"/>
                  <a:pt x="4900372" y="3244962"/>
                  <a:pt x="4891849" y="3225075"/>
                </a:cubicBezTo>
                <a:cubicBezTo>
                  <a:pt x="4885822" y="3211013"/>
                  <a:pt x="4884764" y="3194906"/>
                  <a:pt x="4877334" y="3181532"/>
                </a:cubicBezTo>
                <a:cubicBezTo>
                  <a:pt x="4860391" y="3151034"/>
                  <a:pt x="4834879" y="3125651"/>
                  <a:pt x="4819277" y="3094446"/>
                </a:cubicBezTo>
                <a:cubicBezTo>
                  <a:pt x="4782448" y="3020786"/>
                  <a:pt x="4802251" y="3054392"/>
                  <a:pt x="4761220" y="2992846"/>
                </a:cubicBezTo>
                <a:cubicBezTo>
                  <a:pt x="4735674" y="2916206"/>
                  <a:pt x="4755192" y="2962030"/>
                  <a:pt x="4688649" y="2862217"/>
                </a:cubicBezTo>
                <a:lnTo>
                  <a:pt x="4659620" y="2818675"/>
                </a:lnTo>
                <a:cubicBezTo>
                  <a:pt x="4623139" y="2709229"/>
                  <a:pt x="4672350" y="2844135"/>
                  <a:pt x="4616077" y="2731589"/>
                </a:cubicBezTo>
                <a:cubicBezTo>
                  <a:pt x="4555985" y="2611405"/>
                  <a:pt x="4655727" y="2769292"/>
                  <a:pt x="4572534" y="2644503"/>
                </a:cubicBezTo>
                <a:cubicBezTo>
                  <a:pt x="4562858" y="2605798"/>
                  <a:pt x="4556122" y="2566237"/>
                  <a:pt x="4543506" y="2528389"/>
                </a:cubicBezTo>
                <a:lnTo>
                  <a:pt x="4499963" y="2397760"/>
                </a:lnTo>
                <a:lnTo>
                  <a:pt x="4470934" y="2310675"/>
                </a:lnTo>
                <a:cubicBezTo>
                  <a:pt x="4466096" y="2296161"/>
                  <a:pt x="4459420" y="2282134"/>
                  <a:pt x="4456420" y="2267132"/>
                </a:cubicBezTo>
                <a:cubicBezTo>
                  <a:pt x="4451582" y="2242941"/>
                  <a:pt x="4447258" y="2218642"/>
                  <a:pt x="4441906" y="2194560"/>
                </a:cubicBezTo>
                <a:cubicBezTo>
                  <a:pt x="4437579" y="2175087"/>
                  <a:pt x="4431571" y="2156008"/>
                  <a:pt x="4427391" y="2136503"/>
                </a:cubicBezTo>
                <a:cubicBezTo>
                  <a:pt x="4417053" y="2088259"/>
                  <a:pt x="4413965" y="2038167"/>
                  <a:pt x="4398363" y="1991360"/>
                </a:cubicBezTo>
                <a:cubicBezTo>
                  <a:pt x="4393525" y="1976846"/>
                  <a:pt x="4388052" y="1962528"/>
                  <a:pt x="4383849" y="1947817"/>
                </a:cubicBezTo>
                <a:cubicBezTo>
                  <a:pt x="4378369" y="1928637"/>
                  <a:pt x="4378255" y="1907602"/>
                  <a:pt x="4369334" y="1889760"/>
                </a:cubicBezTo>
                <a:cubicBezTo>
                  <a:pt x="4353732" y="1858556"/>
                  <a:pt x="4311277" y="1802675"/>
                  <a:pt x="4311277" y="1802675"/>
                </a:cubicBezTo>
                <a:cubicBezTo>
                  <a:pt x="4306439" y="1788161"/>
                  <a:pt x="4304193" y="1772506"/>
                  <a:pt x="4296763" y="1759132"/>
                </a:cubicBezTo>
                <a:cubicBezTo>
                  <a:pt x="4279820" y="1728634"/>
                  <a:pt x="4258058" y="1701075"/>
                  <a:pt x="4238706" y="1672046"/>
                </a:cubicBezTo>
                <a:cubicBezTo>
                  <a:pt x="4229030" y="1657532"/>
                  <a:pt x="4222012" y="1640838"/>
                  <a:pt x="4209677" y="1628503"/>
                </a:cubicBezTo>
                <a:lnTo>
                  <a:pt x="4166134" y="1584960"/>
                </a:lnTo>
                <a:cubicBezTo>
                  <a:pt x="4137878" y="1500190"/>
                  <a:pt x="4173729" y="1578041"/>
                  <a:pt x="4108077" y="1512389"/>
                </a:cubicBezTo>
                <a:cubicBezTo>
                  <a:pt x="4095742" y="1500054"/>
                  <a:pt x="4092177" y="1480333"/>
                  <a:pt x="4079049" y="1468846"/>
                </a:cubicBezTo>
                <a:cubicBezTo>
                  <a:pt x="4052793" y="1445872"/>
                  <a:pt x="4016633" y="1435459"/>
                  <a:pt x="3991963" y="1410789"/>
                </a:cubicBezTo>
                <a:cubicBezTo>
                  <a:pt x="3960521" y="1379347"/>
                  <a:pt x="3903000" y="1316133"/>
                  <a:pt x="3861334" y="1309189"/>
                </a:cubicBezTo>
                <a:lnTo>
                  <a:pt x="3774249" y="1294675"/>
                </a:lnTo>
                <a:lnTo>
                  <a:pt x="3687163" y="1265646"/>
                </a:lnTo>
                <a:cubicBezTo>
                  <a:pt x="3672649" y="1260808"/>
                  <a:pt x="3658463" y="1254843"/>
                  <a:pt x="3643620" y="1251132"/>
                </a:cubicBezTo>
                <a:lnTo>
                  <a:pt x="3527506" y="1222103"/>
                </a:lnTo>
                <a:cubicBezTo>
                  <a:pt x="3512992" y="1212427"/>
                  <a:pt x="3499996" y="1199947"/>
                  <a:pt x="3483963" y="1193075"/>
                </a:cubicBezTo>
                <a:cubicBezTo>
                  <a:pt x="3453074" y="1179837"/>
                  <a:pt x="3342142" y="1164961"/>
                  <a:pt x="3324306" y="1164046"/>
                </a:cubicBezTo>
                <a:cubicBezTo>
                  <a:pt x="3169615" y="1156113"/>
                  <a:pt x="3014668" y="1154370"/>
                  <a:pt x="2859849" y="1149532"/>
                </a:cubicBezTo>
                <a:cubicBezTo>
                  <a:pt x="2816306" y="1144694"/>
                  <a:pt x="2772435" y="1142220"/>
                  <a:pt x="2729220" y="1135017"/>
                </a:cubicBezTo>
                <a:cubicBezTo>
                  <a:pt x="2714129" y="1132502"/>
                  <a:pt x="2700919" y="1121828"/>
                  <a:pt x="2685677" y="1120503"/>
                </a:cubicBezTo>
                <a:cubicBezTo>
                  <a:pt x="2589158" y="1112110"/>
                  <a:pt x="2492178" y="1110291"/>
                  <a:pt x="2395391" y="1105989"/>
                </a:cubicBezTo>
                <a:cubicBezTo>
                  <a:pt x="2148628" y="1095022"/>
                  <a:pt x="1995189" y="1092343"/>
                  <a:pt x="1756763" y="1076960"/>
                </a:cubicBezTo>
                <a:cubicBezTo>
                  <a:pt x="1391145" y="1053371"/>
                  <a:pt x="1756783" y="1058817"/>
                  <a:pt x="1147163" y="1033417"/>
                </a:cubicBezTo>
                <a:lnTo>
                  <a:pt x="798820" y="1018903"/>
                </a:lnTo>
                <a:cubicBezTo>
                  <a:pt x="685042" y="1007525"/>
                  <a:pt x="642539" y="1010351"/>
                  <a:pt x="537563" y="975360"/>
                </a:cubicBezTo>
                <a:cubicBezTo>
                  <a:pt x="508534" y="965684"/>
                  <a:pt x="477845" y="960016"/>
                  <a:pt x="450477" y="946332"/>
                </a:cubicBezTo>
                <a:cubicBezTo>
                  <a:pt x="361217" y="901701"/>
                  <a:pt x="410420" y="929304"/>
                  <a:pt x="305334" y="859246"/>
                </a:cubicBezTo>
                <a:lnTo>
                  <a:pt x="261791" y="830217"/>
                </a:lnTo>
                <a:cubicBezTo>
                  <a:pt x="252115" y="815703"/>
                  <a:pt x="244352" y="799713"/>
                  <a:pt x="232763" y="786675"/>
                </a:cubicBezTo>
                <a:cubicBezTo>
                  <a:pt x="205489" y="755992"/>
                  <a:pt x="168449" y="733747"/>
                  <a:pt x="145677" y="699589"/>
                </a:cubicBezTo>
                <a:lnTo>
                  <a:pt x="87620" y="612503"/>
                </a:lnTo>
                <a:lnTo>
                  <a:pt x="58591" y="525417"/>
                </a:lnTo>
                <a:cubicBezTo>
                  <a:pt x="53753" y="510903"/>
                  <a:pt x="52563" y="494605"/>
                  <a:pt x="44077" y="481875"/>
                </a:cubicBezTo>
                <a:lnTo>
                  <a:pt x="15049" y="438332"/>
                </a:lnTo>
                <a:cubicBezTo>
                  <a:pt x="-4290" y="186936"/>
                  <a:pt x="534" y="251767"/>
                  <a:pt x="53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46272-0841-910C-8A06-FF1803F6C2A3}"/>
              </a:ext>
            </a:extLst>
          </p:cNvPr>
          <p:cNvSpPr txBox="1"/>
          <p:nvPr/>
        </p:nvSpPr>
        <p:spPr>
          <a:xfrm>
            <a:off x="744821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C2705D-30C4-7191-019D-F3AC9F74E3B7}"/>
              </a:ext>
            </a:extLst>
          </p:cNvPr>
          <p:cNvSpPr txBox="1"/>
          <p:nvPr/>
        </p:nvSpPr>
        <p:spPr>
          <a:xfrm>
            <a:off x="147382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01559E4-8533-079E-9E97-E34782F5EA59}"/>
              </a:ext>
            </a:extLst>
          </p:cNvPr>
          <p:cNvSpPr txBox="1"/>
          <p:nvPr/>
        </p:nvSpPr>
        <p:spPr>
          <a:xfrm>
            <a:off x="4452683" y="15341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740F05B-0C6C-3940-9C35-1D1FBA77FB99}"/>
              </a:ext>
            </a:extLst>
          </p:cNvPr>
          <p:cNvSpPr txBox="1"/>
          <p:nvPr/>
        </p:nvSpPr>
        <p:spPr>
          <a:xfrm>
            <a:off x="10414631" y="1603736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857F34E-017A-99FD-BED9-C9F617FBBF4F}"/>
              </a:ext>
            </a:extLst>
          </p:cNvPr>
          <p:cNvSpPr txBox="1"/>
          <p:nvPr/>
        </p:nvSpPr>
        <p:spPr>
          <a:xfrm>
            <a:off x="77846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540910B-DFFF-799C-3F44-84F8B60D3F96}"/>
              </a:ext>
            </a:extLst>
          </p:cNvPr>
          <p:cNvSpPr txBox="1"/>
          <p:nvPr/>
        </p:nvSpPr>
        <p:spPr>
          <a:xfrm>
            <a:off x="3657601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ED2E4BF-F127-FA05-7698-EEE89683947E}"/>
              </a:ext>
            </a:extLst>
          </p:cNvPr>
          <p:cNvSpPr txBox="1"/>
          <p:nvPr/>
        </p:nvSpPr>
        <p:spPr>
          <a:xfrm>
            <a:off x="6639656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6BCB70B-E1E0-96A0-6BAD-11A7F57B5F7E}"/>
              </a:ext>
            </a:extLst>
          </p:cNvPr>
          <p:cNvSpPr txBox="1"/>
          <p:nvPr/>
        </p:nvSpPr>
        <p:spPr>
          <a:xfrm>
            <a:off x="946288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xmlns="" id="{EB0CECDA-E166-462D-D703-05534573E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02310" y="1568450"/>
            <a:ext cx="406400" cy="406400"/>
          </a:xfrm>
          <a:prstGeom prst="rect">
            <a:avLst/>
          </a:prstGeom>
        </p:spPr>
      </p:pic>
      <p:pic>
        <p:nvPicPr>
          <p:cNvPr id="35" name="2">
            <a:hlinkClick r:id="" action="ppaction://media"/>
            <a:extLst>
              <a:ext uri="{FF2B5EF4-FFF2-40B4-BE49-F238E27FC236}">
                <a16:creationId xmlns:a16="http://schemas.microsoft.com/office/drawing/2014/main" xmlns="" id="{BC437EBF-B838-4883-ABC6-8F613C812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36600" y="2174240"/>
            <a:ext cx="406400" cy="406400"/>
          </a:xfrm>
          <a:prstGeom prst="rect">
            <a:avLst/>
          </a:prstGeom>
        </p:spPr>
      </p:pic>
      <p:pic>
        <p:nvPicPr>
          <p:cNvPr id="36" name="3">
            <a:hlinkClick r:id="" action="ppaction://media"/>
            <a:extLst>
              <a:ext uri="{FF2B5EF4-FFF2-40B4-BE49-F238E27FC236}">
                <a16:creationId xmlns:a16="http://schemas.microsoft.com/office/drawing/2014/main" xmlns="" id="{61132EB8-BEF0-0ACC-6DE8-843902AF39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3740" y="2757170"/>
            <a:ext cx="406400" cy="406400"/>
          </a:xfrm>
          <a:prstGeom prst="rect">
            <a:avLst/>
          </a:prstGeom>
        </p:spPr>
      </p:pic>
      <p:pic>
        <p:nvPicPr>
          <p:cNvPr id="37" name="4">
            <a:hlinkClick r:id="" action="ppaction://media"/>
            <a:extLst>
              <a:ext uri="{FF2B5EF4-FFF2-40B4-BE49-F238E27FC236}">
                <a16:creationId xmlns:a16="http://schemas.microsoft.com/office/drawing/2014/main" xmlns="" id="{EC40A0DA-313D-CB03-4CA3-49E7A03369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5160" y="34658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1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EF2FB6-4834-30C2-DBDD-86C379F68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5EF4B16-0C85-546E-9561-65A5AC750348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27F3F6E-34C3-25BE-F2C3-8D639937B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9B0860-696E-689D-937B-A29DE063F8FC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A73A29-F1F7-6107-A8B9-0EB076AB194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13C1646-CE78-E757-4FD5-2D013A75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6962291-9052-EE4A-47E3-5874D34E8774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414A2FF-09B9-4091-B152-81AAE801D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9285C6-C9FD-0E77-AC25-A3673023B84B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1495BFF-1EEF-10DB-5F4F-D620C894B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2753B3-9FA4-7E8B-1737-CDDA16653A65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31A1A26-A17D-312B-354A-E7043A2F6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776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9" grpId="0" uiExpand="1" build="p"/>
      <p:bldP spid="21" grpId="0" uiExpand="1" build="p"/>
      <p:bldP spid="2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E7109C-7494-2F30-1A30-1937B7975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067" y="1034658"/>
            <a:ext cx="8065707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8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DC8ABF3-0EDE-A9E5-7180-934681F489B1}"/>
              </a:ext>
            </a:extLst>
          </p:cNvPr>
          <p:cNvSpPr/>
          <p:nvPr/>
        </p:nvSpPr>
        <p:spPr>
          <a:xfrm>
            <a:off x="2073896" y="1776844"/>
            <a:ext cx="8254668" cy="4060429"/>
          </a:xfrm>
          <a:prstGeom prst="roundRect">
            <a:avLst>
              <a:gd name="adj" fmla="val 1089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656592-0CEC-9972-4EEA-AB3BC1A0D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740" y="1777025"/>
            <a:ext cx="2987299" cy="2304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0C3021-264D-155A-3B7E-BF225E720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6533" y="2821483"/>
            <a:ext cx="7931583" cy="2639797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F93432C-50AC-CB5D-96BA-56A197EB95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B12427-E279-34D4-9BAB-A498D73DD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165" y="1355816"/>
            <a:ext cx="9571550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6691767" y="1378855"/>
            <a:ext cx="3886200" cy="372385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61640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Đồng hồ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7400" y="1712414"/>
            <a:ext cx="2743200" cy="274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76800" y="2532716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96425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1FE990-3950-E379-E5C1-37550FCD05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6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977ED1-EB9D-91C6-B2C4-1C369D261DF7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AB055D-66D0-3575-84D7-69794F63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533401"/>
            <a:ext cx="3326811" cy="279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51E388-E893-19E2-FD85-F4A75CE8F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5" b="5549"/>
          <a:stretch/>
        </p:blipFill>
        <p:spPr>
          <a:xfrm>
            <a:off x="3842293" y="533401"/>
            <a:ext cx="3625308" cy="2796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10788D-8356-663E-EE27-82B4CA56F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73"/>
          <a:stretch/>
        </p:blipFill>
        <p:spPr>
          <a:xfrm>
            <a:off x="228600" y="3772410"/>
            <a:ext cx="3326812" cy="2628390"/>
          </a:xfrm>
          <a:prstGeom prst="rect">
            <a:avLst/>
          </a:prstGeom>
        </p:spPr>
      </p:pic>
      <p:pic>
        <p:nvPicPr>
          <p:cNvPr id="1026" name="Picture 2" descr="Gạch bông men vuông 200x200 20110">
            <a:extLst>
              <a:ext uri="{FF2B5EF4-FFF2-40B4-BE49-F238E27FC236}">
                <a16:creationId xmlns:a16="http://schemas.microsoft.com/office/drawing/2014/main" xmlns="" id="{35292AC1-E906-C4CC-BFD4-D56BA8BB2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4"/>
          <a:stretch/>
        </p:blipFill>
        <p:spPr bwMode="auto">
          <a:xfrm>
            <a:off x="3835603" y="3766844"/>
            <a:ext cx="3631999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n ghế cafe chân sắt mặt gỗ vuông cafe20">
            <a:extLst>
              <a:ext uri="{FF2B5EF4-FFF2-40B4-BE49-F238E27FC236}">
                <a16:creationId xmlns:a16="http://schemas.microsoft.com/office/drawing/2014/main" xmlns="" id="{1F3F1BA6-1AE2-8801-8228-6880AB3C3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8068" r="7357" b="20539"/>
          <a:stretch/>
        </p:blipFill>
        <p:spPr bwMode="auto">
          <a:xfrm>
            <a:off x="7888488" y="3733800"/>
            <a:ext cx="3770112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FCC627-0475-64E6-F52D-8B9DCBE7FA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66" b="10008"/>
          <a:stretch/>
        </p:blipFill>
        <p:spPr>
          <a:xfrm>
            <a:off x="7754483" y="533400"/>
            <a:ext cx="3904117" cy="2770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230239-874E-BDD1-B19C-69021ACDA76A}"/>
              </a:ext>
            </a:extLst>
          </p:cNvPr>
          <p:cNvSpPr txBox="1"/>
          <p:nvPr/>
        </p:nvSpPr>
        <p:spPr>
          <a:xfrm>
            <a:off x="2133600" y="33336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Khăn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tay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B86DE70-14E3-9345-F13F-E98CE2296B57}"/>
              </a:ext>
            </a:extLst>
          </p:cNvPr>
          <p:cNvSpPr txBox="1"/>
          <p:nvPr/>
        </p:nvSpPr>
        <p:spPr>
          <a:xfrm>
            <a:off x="6019800" y="331710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Hộp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quà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C23E3FF-8C80-D0AB-34A5-47A4CC5C0D0E}"/>
              </a:ext>
            </a:extLst>
          </p:cNvPr>
          <p:cNvSpPr txBox="1"/>
          <p:nvPr/>
        </p:nvSpPr>
        <p:spPr>
          <a:xfrm>
            <a:off x="9890737" y="3333690"/>
            <a:ext cx="176786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Khung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D42EFF-6D79-32BC-2F47-897F745C887C}"/>
              </a:ext>
            </a:extLst>
          </p:cNvPr>
          <p:cNvSpPr txBox="1"/>
          <p:nvPr/>
        </p:nvSpPr>
        <p:spPr>
          <a:xfrm>
            <a:off x="1752600" y="6427557"/>
            <a:ext cx="1787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chưng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24CCFB-045B-D927-8586-215BB1125097}"/>
              </a:ext>
            </a:extLst>
          </p:cNvPr>
          <p:cNvSpPr txBox="1"/>
          <p:nvPr/>
        </p:nvSpPr>
        <p:spPr>
          <a:xfrm>
            <a:off x="5791201" y="6440715"/>
            <a:ext cx="165998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Viên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gạch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9B7689-F51E-A670-26C4-F4CBE48C22F0}"/>
              </a:ext>
            </a:extLst>
          </p:cNvPr>
          <p:cNvSpPr txBox="1"/>
          <p:nvPr/>
        </p:nvSpPr>
        <p:spPr>
          <a:xfrm>
            <a:off x="9525001" y="6414928"/>
            <a:ext cx="21335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ghế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1"/>
          <a:stretch/>
        </p:blipFill>
        <p:spPr>
          <a:xfrm>
            <a:off x="5715000" y="848935"/>
            <a:ext cx="5920490" cy="39188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61640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Kính râm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23375" y="2532716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43000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tròn</a:t>
            </a:r>
          </a:p>
        </p:txBody>
      </p:sp>
      <p:sp>
        <p:nvSpPr>
          <p:cNvPr id="2" name="Oval 1"/>
          <p:cNvSpPr/>
          <p:nvPr/>
        </p:nvSpPr>
        <p:spPr>
          <a:xfrm>
            <a:off x="1203975" y="1712414"/>
            <a:ext cx="2743200" cy="2743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05EFCA-C98D-3F48-4D44-538E9935E0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58C9CB-1F34-50B9-2FAD-79C1C233E7E4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667787-E56A-1537-179C-1EF583A80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9" b="6522"/>
          <a:stretch/>
        </p:blipFill>
        <p:spPr>
          <a:xfrm>
            <a:off x="228600" y="508576"/>
            <a:ext cx="3429000" cy="2768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5950F4-2C48-D656-31F2-EED38D4D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0" b="4233"/>
          <a:stretch/>
        </p:blipFill>
        <p:spPr>
          <a:xfrm>
            <a:off x="4038600" y="508576"/>
            <a:ext cx="3581400" cy="2768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BD16DC-D7EC-168A-F1C7-3C33D419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31"/>
          <a:stretch/>
        </p:blipFill>
        <p:spPr>
          <a:xfrm>
            <a:off x="8153402" y="509588"/>
            <a:ext cx="3809999" cy="2767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99DECD-B5BC-37BC-C0E4-A680F2F75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t="17054" r="21667" b="14861"/>
          <a:stretch/>
        </p:blipFill>
        <p:spPr>
          <a:xfrm>
            <a:off x="228600" y="3837564"/>
            <a:ext cx="3429000" cy="2334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DC86CB-0739-03EB-4C25-110A18124E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5" t="25508" r="8065" b="10753"/>
          <a:stretch/>
        </p:blipFill>
        <p:spPr>
          <a:xfrm>
            <a:off x="8139145" y="3837563"/>
            <a:ext cx="3841831" cy="2334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9AD634-FDE7-1A17-488B-F49524D851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35" t="16596" r="12788" b="8404"/>
          <a:stretch/>
        </p:blipFill>
        <p:spPr>
          <a:xfrm>
            <a:off x="4181362" y="3837563"/>
            <a:ext cx="3286238" cy="2334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4964A8-03DB-82FF-FE1B-C2D4872A1AC9}"/>
              </a:ext>
            </a:extLst>
          </p:cNvPr>
          <p:cNvSpPr txBox="1"/>
          <p:nvPr/>
        </p:nvSpPr>
        <p:spPr>
          <a:xfrm>
            <a:off x="2251052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Đĩa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0FC5C3-5278-749E-F775-992CF25F7951}"/>
              </a:ext>
            </a:extLst>
          </p:cNvPr>
          <p:cNvSpPr txBox="1"/>
          <p:nvPr/>
        </p:nvSpPr>
        <p:spPr>
          <a:xfrm>
            <a:off x="6109948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Mẹt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8EEBE8-A992-1FF3-8667-58EAB250FE40}"/>
              </a:ext>
            </a:extLst>
          </p:cNvPr>
          <p:cNvSpPr txBox="1"/>
          <p:nvPr/>
        </p:nvSpPr>
        <p:spPr>
          <a:xfrm>
            <a:off x="10515600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Nắp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nồi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78D82F6-F66C-4214-0372-DECB722A52E7}"/>
              </a:ext>
            </a:extLst>
          </p:cNvPr>
          <p:cNvSpPr txBox="1"/>
          <p:nvPr/>
        </p:nvSpPr>
        <p:spPr>
          <a:xfrm>
            <a:off x="2251052" y="6172201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Thớt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F2BBB2-480B-ACDA-3AC4-8A06DF849112}"/>
              </a:ext>
            </a:extLst>
          </p:cNvPr>
          <p:cNvSpPr txBox="1"/>
          <p:nvPr/>
        </p:nvSpPr>
        <p:spPr>
          <a:xfrm>
            <a:off x="6019800" y="62292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Vòng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tay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113E47D-D66A-4F7F-86C4-40EE3305854A}"/>
              </a:ext>
            </a:extLst>
          </p:cNvPr>
          <p:cNvSpPr txBox="1"/>
          <p:nvPr/>
        </p:nvSpPr>
        <p:spPr>
          <a:xfrm>
            <a:off x="10515600" y="614835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xe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91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64017" y="5185878"/>
            <a:ext cx="399216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Biển báo 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giao thông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523548" y="2667001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28600" y="5395634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4" name="Isosceles Triangle 3"/>
          <p:cNvSpPr/>
          <p:nvPr/>
        </p:nvSpPr>
        <p:spPr>
          <a:xfrm rot="20789617">
            <a:off x="305088" y="1566824"/>
            <a:ext cx="3503370" cy="3058496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6387899" y="1102842"/>
            <a:ext cx="4315368" cy="3860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F6BE5E-05C5-A1F1-1268-C2C4A10FAC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4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397</Words>
  <Application>Microsoft Office PowerPoint</Application>
  <PresentationFormat>Custom</PresentationFormat>
  <Paragraphs>115</Paragraphs>
  <Slides>24</Slides>
  <Notes>9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自定义设计方案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57</cp:revision>
  <dcterms:created xsi:type="dcterms:W3CDTF">2021-07-24T01:07:49Z</dcterms:created>
  <dcterms:modified xsi:type="dcterms:W3CDTF">2026-04-29T02:54:54Z</dcterms:modified>
</cp:coreProperties>
</file>