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 id="2147483680" r:id="rId4"/>
  </p:sldMasterIdLst>
  <p:notesMasterIdLst>
    <p:notesMasterId r:id="rId32"/>
  </p:notesMasterIdLst>
  <p:sldIdLst>
    <p:sldId id="260" r:id="rId5"/>
    <p:sldId id="282" r:id="rId6"/>
    <p:sldId id="286" r:id="rId7"/>
    <p:sldId id="283" r:id="rId8"/>
    <p:sldId id="284" r:id="rId9"/>
    <p:sldId id="262" r:id="rId10"/>
    <p:sldId id="263" r:id="rId11"/>
    <p:sldId id="285" r:id="rId12"/>
    <p:sldId id="256" r:id="rId13"/>
    <p:sldId id="296" r:id="rId14"/>
    <p:sldId id="334" r:id="rId15"/>
    <p:sldId id="2007577129" r:id="rId16"/>
    <p:sldId id="267" r:id="rId17"/>
    <p:sldId id="292" r:id="rId18"/>
    <p:sldId id="290" r:id="rId19"/>
    <p:sldId id="294" r:id="rId20"/>
    <p:sldId id="293" r:id="rId21"/>
    <p:sldId id="295" r:id="rId22"/>
    <p:sldId id="342" r:id="rId23"/>
    <p:sldId id="2007577125" r:id="rId24"/>
    <p:sldId id="2007577126" r:id="rId25"/>
    <p:sldId id="276" r:id="rId26"/>
    <p:sldId id="525" r:id="rId27"/>
    <p:sldId id="2007577127" r:id="rId28"/>
    <p:sldId id="529" r:id="rId29"/>
    <p:sldId id="273" r:id="rId30"/>
    <p:sldId id="2007577128"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7E9"/>
    <a:srgbClr val="88CBBA"/>
    <a:srgbClr val="C5E0EB"/>
    <a:srgbClr val="F2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4" d="100"/>
          <a:sy n="64" d="100"/>
        </p:scale>
        <p:origin x="924" y="78"/>
      </p:cViewPr>
      <p:guideLst>
        <p:guide orient="horz" pos="2160"/>
        <p:guide pos="3840"/>
      </p:guideLst>
    </p:cSldViewPr>
  </p:slideViewPr>
  <p:notesTextViewPr>
    <p:cViewPr>
      <p:scale>
        <a:sx n="1" d="1"/>
        <a:sy n="1" d="1"/>
      </p:scale>
      <p:origin x="0" y="0"/>
    </p:cViewPr>
  </p:notesTextViewPr>
  <p:sorterViewPr>
    <p:cViewPr>
      <p:scale>
        <a:sx n="139" d="100"/>
        <a:sy n="139" d="100"/>
      </p:scale>
      <p:origin x="0" y="-5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D53A2-ABDD-4056-8CE6-B98700659FA9}" type="datetimeFigureOut">
              <a:rPr lang="zh-CN" altLang="en-US" smtClean="0"/>
              <a:t>2026/4/28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F9B47-6DF8-4E1E-A7F4-FF1749D6F715}" type="slidenum">
              <a:rPr lang="zh-CN" altLang="en-US" smtClean="0"/>
              <a:t>‹#›</a:t>
            </a:fld>
            <a:endParaRPr lang="zh-CN" altLang="en-US"/>
          </a:p>
        </p:txBody>
      </p:sp>
    </p:spTree>
    <p:extLst>
      <p:ext uri="{BB962C8B-B14F-4D97-AF65-F5344CB8AC3E}">
        <p14:creationId xmlns:p14="http://schemas.microsoft.com/office/powerpoint/2010/main" val="399152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475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220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26</a:t>
            </a:fld>
            <a:endParaRPr lang="en-US"/>
          </a:p>
        </p:txBody>
      </p:sp>
    </p:spTree>
    <p:extLst>
      <p:ext uri="{BB962C8B-B14F-4D97-AF65-F5344CB8AC3E}">
        <p14:creationId xmlns:p14="http://schemas.microsoft.com/office/powerpoint/2010/main" val="470366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7FA1-6C63-937B-98F9-7DFAABCA23C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9AC2A76-9A2B-F719-8967-8C00529AF83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05DB0B5-5455-4073-74B6-03019F769F1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59E80F8-D536-9273-2BBE-7866B15CFC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838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16BF9B47-6DF8-4E1E-A7F4-FF1749D6F715}" type="slidenum">
              <a:rPr lang="zh-CN" altLang="en-US" smtClean="0"/>
              <a:t>3</a:t>
            </a:fld>
            <a:endParaRPr lang="zh-CN" altLang="en-US"/>
          </a:p>
        </p:txBody>
      </p:sp>
    </p:spTree>
    <p:extLst>
      <p:ext uri="{BB962C8B-B14F-4D97-AF65-F5344CB8AC3E}">
        <p14:creationId xmlns:p14="http://schemas.microsoft.com/office/powerpoint/2010/main" val="364526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532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2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328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32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983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14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80334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61423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2244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99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8229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05870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995768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8268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34604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9647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42570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972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8407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2381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971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32232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33395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71891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5024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38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536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924732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043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640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418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854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9419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638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9907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9618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548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7757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6001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09130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35643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8489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15131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2">
            <a:extLst>
              <a:ext uri="{FF2B5EF4-FFF2-40B4-BE49-F238E27FC236}">
                <a16:creationId xmlns:a16="http://schemas.microsoft.com/office/drawing/2014/main" id="{3423EE8F-CD7F-B6DA-FC10-302D988A7626}"/>
              </a:ext>
            </a:extLst>
          </p:cNvPr>
          <p:cNvGrpSpPr/>
          <p:nvPr userDrawn="1"/>
        </p:nvGrpSpPr>
        <p:grpSpPr>
          <a:xfrm>
            <a:off x="-106045" y="0"/>
            <a:ext cx="12390120" cy="6857365"/>
            <a:chOff x="-167" y="0"/>
            <a:chExt cx="19512" cy="10799"/>
          </a:xfrm>
        </p:grpSpPr>
        <p:pic>
          <p:nvPicPr>
            <p:cNvPr id="12" name="图片 2" descr="组 7">
              <a:extLst>
                <a:ext uri="{FF2B5EF4-FFF2-40B4-BE49-F238E27FC236}">
                  <a16:creationId xmlns:a16="http://schemas.microsoft.com/office/drawing/2014/main" id="{FCFDBF6F-1D38-8532-D69C-FD1EC86C4153}"/>
                </a:ext>
              </a:extLst>
            </p:cNvPr>
            <p:cNvPicPr>
              <a:picLocks noChangeAspect="1"/>
            </p:cNvPicPr>
            <p:nvPr/>
          </p:nvPicPr>
          <p:blipFill>
            <a:blip r:embed="rId18"/>
            <a:stretch>
              <a:fillRect/>
            </a:stretch>
          </p:blipFill>
          <p:spPr>
            <a:xfrm rot="16200000" flipH="1">
              <a:off x="4202" y="-4200"/>
              <a:ext cx="10798" cy="19200"/>
            </a:xfrm>
            <a:prstGeom prst="rect">
              <a:avLst/>
            </a:prstGeom>
          </p:spPr>
        </p:pic>
        <p:grpSp>
          <p:nvGrpSpPr>
            <p:cNvPr id="13" name="组合 53">
              <a:extLst>
                <a:ext uri="{FF2B5EF4-FFF2-40B4-BE49-F238E27FC236}">
                  <a16:creationId xmlns:a16="http://schemas.microsoft.com/office/drawing/2014/main" id="{C67D420C-1044-1CE9-CAD2-1455516DB543}"/>
                </a:ext>
              </a:extLst>
            </p:cNvPr>
            <p:cNvGrpSpPr/>
            <p:nvPr/>
          </p:nvGrpSpPr>
          <p:grpSpPr>
            <a:xfrm>
              <a:off x="-167" y="0"/>
              <a:ext cx="19512" cy="4812"/>
              <a:chOff x="-167" y="0"/>
              <a:chExt cx="19512" cy="4812"/>
            </a:xfrm>
          </p:grpSpPr>
          <p:pic>
            <p:nvPicPr>
              <p:cNvPr id="19" name="图片 42" descr="组 6">
                <a:extLst>
                  <a:ext uri="{FF2B5EF4-FFF2-40B4-BE49-F238E27FC236}">
                    <a16:creationId xmlns:a16="http://schemas.microsoft.com/office/drawing/2014/main" id="{8164943E-3414-2D3F-D5E6-2D6F54878CBE}"/>
                  </a:ext>
                </a:extLst>
              </p:cNvPr>
              <p:cNvPicPr>
                <a:picLocks noChangeAspect="1"/>
              </p:cNvPicPr>
              <p:nvPr/>
            </p:nvPicPr>
            <p:blipFill>
              <a:blip r:embed="rId19"/>
              <a:stretch>
                <a:fillRect/>
              </a:stretch>
            </p:blipFill>
            <p:spPr>
              <a:xfrm flipH="1">
                <a:off x="11059" y="0"/>
                <a:ext cx="8286" cy="4812"/>
              </a:xfrm>
              <a:prstGeom prst="rect">
                <a:avLst/>
              </a:prstGeom>
            </p:spPr>
          </p:pic>
          <p:pic>
            <p:nvPicPr>
              <p:cNvPr id="20" name="图片 40" descr="组 6">
                <a:extLst>
                  <a:ext uri="{FF2B5EF4-FFF2-40B4-BE49-F238E27FC236}">
                    <a16:creationId xmlns:a16="http://schemas.microsoft.com/office/drawing/2014/main" id="{3D84DF5C-0732-F6A6-7561-BB2DA23B417B}"/>
                  </a:ext>
                </a:extLst>
              </p:cNvPr>
              <p:cNvPicPr>
                <a:picLocks noChangeAspect="1"/>
              </p:cNvPicPr>
              <p:nvPr/>
            </p:nvPicPr>
            <p:blipFill>
              <a:blip r:embed="rId19"/>
              <a:stretch>
                <a:fillRect/>
              </a:stretch>
            </p:blipFill>
            <p:spPr>
              <a:xfrm>
                <a:off x="-167" y="0"/>
                <a:ext cx="8286" cy="4812"/>
              </a:xfrm>
              <a:prstGeom prst="rect">
                <a:avLst/>
              </a:prstGeom>
            </p:spPr>
          </p:pic>
        </p:grpSp>
        <p:grpSp>
          <p:nvGrpSpPr>
            <p:cNvPr id="14" name="组合 28">
              <a:extLst>
                <a:ext uri="{FF2B5EF4-FFF2-40B4-BE49-F238E27FC236}">
                  <a16:creationId xmlns:a16="http://schemas.microsoft.com/office/drawing/2014/main" id="{815DCFE0-5F91-FDF3-FA3A-E72815354CC0}"/>
                </a:ext>
              </a:extLst>
            </p:cNvPr>
            <p:cNvGrpSpPr/>
            <p:nvPr/>
          </p:nvGrpSpPr>
          <p:grpSpPr>
            <a:xfrm>
              <a:off x="0" y="12"/>
              <a:ext cx="19201" cy="10745"/>
              <a:chOff x="0" y="12"/>
              <a:chExt cx="19201" cy="10745"/>
            </a:xfrm>
          </p:grpSpPr>
          <p:pic>
            <p:nvPicPr>
              <p:cNvPr id="16" name="图片 29" descr="组 9">
                <a:extLst>
                  <a:ext uri="{FF2B5EF4-FFF2-40B4-BE49-F238E27FC236}">
                    <a16:creationId xmlns:a16="http://schemas.microsoft.com/office/drawing/2014/main" id="{AB141D7E-7692-C85D-B886-400169EF5DD6}"/>
                  </a:ext>
                </a:extLst>
              </p:cNvPr>
              <p:cNvPicPr>
                <a:picLocks noChangeAspect="1"/>
              </p:cNvPicPr>
              <p:nvPr>
                <p:custDataLst>
                  <p:tags r:id="rId14"/>
                </p:custDataLst>
              </p:nvPr>
            </p:nvPicPr>
            <p:blipFill>
              <a:blip r:embed="rId20"/>
              <a:srcRect t="53912"/>
              <a:stretch>
                <a:fillRect/>
              </a:stretch>
            </p:blipFill>
            <p:spPr>
              <a:xfrm>
                <a:off x="0" y="2432"/>
                <a:ext cx="6882" cy="8301"/>
              </a:xfrm>
              <a:prstGeom prst="rect">
                <a:avLst/>
              </a:prstGeom>
            </p:spPr>
          </p:pic>
          <p:pic>
            <p:nvPicPr>
              <p:cNvPr id="17" name="图片 31" descr="图层 79 副本">
                <a:extLst>
                  <a:ext uri="{FF2B5EF4-FFF2-40B4-BE49-F238E27FC236}">
                    <a16:creationId xmlns:a16="http://schemas.microsoft.com/office/drawing/2014/main" id="{FC0FF326-62E9-A7CF-1BF0-12866BDE0BFF}"/>
                  </a:ext>
                </a:extLst>
              </p:cNvPr>
              <p:cNvPicPr>
                <a:picLocks noChangeAspect="1"/>
              </p:cNvPicPr>
              <p:nvPr>
                <p:custDataLst>
                  <p:tags r:id="rId15"/>
                </p:custDataLst>
              </p:nvPr>
            </p:nvPicPr>
            <p:blipFill>
              <a:blip r:embed="rId21"/>
              <a:stretch>
                <a:fillRect/>
              </a:stretch>
            </p:blipFill>
            <p:spPr>
              <a:xfrm>
                <a:off x="12362" y="6131"/>
                <a:ext cx="6839" cy="4626"/>
              </a:xfrm>
              <a:prstGeom prst="rect">
                <a:avLst/>
              </a:prstGeom>
            </p:spPr>
          </p:pic>
          <p:pic>
            <p:nvPicPr>
              <p:cNvPr id="18" name="图片 34" descr="组 9">
                <a:extLst>
                  <a:ext uri="{FF2B5EF4-FFF2-40B4-BE49-F238E27FC236}">
                    <a16:creationId xmlns:a16="http://schemas.microsoft.com/office/drawing/2014/main" id="{025AE7E6-AFE9-19B6-9909-4F8161CA2882}"/>
                  </a:ext>
                </a:extLst>
              </p:cNvPr>
              <p:cNvPicPr>
                <a:picLocks noChangeAspect="1"/>
              </p:cNvPicPr>
              <p:nvPr>
                <p:custDataLst>
                  <p:tags r:id="rId16"/>
                </p:custDataLst>
              </p:nvPr>
            </p:nvPicPr>
            <p:blipFill>
              <a:blip r:embed="rId20"/>
              <a:srcRect t="53912"/>
              <a:stretch>
                <a:fillRect/>
              </a:stretch>
            </p:blipFill>
            <p:spPr>
              <a:xfrm flipH="1" flipV="1">
                <a:off x="12318" y="12"/>
                <a:ext cx="6882" cy="8301"/>
              </a:xfrm>
              <a:prstGeom prst="rect">
                <a:avLst/>
              </a:prstGeom>
            </p:spPr>
          </p:pic>
        </p:grpSp>
        <p:sp>
          <p:nvSpPr>
            <p:cNvPr id="15" name="矩形 1">
              <a:extLst>
                <a:ext uri="{FF2B5EF4-FFF2-40B4-BE49-F238E27FC236}">
                  <a16:creationId xmlns:a16="http://schemas.microsoft.com/office/drawing/2014/main" id="{0019FC44-1CC7-7716-4049-BD89359C370F}"/>
                </a:ext>
              </a:extLst>
            </p:cNvPr>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Tree>
    <p:extLst>
      <p:ext uri="{BB962C8B-B14F-4D97-AF65-F5344CB8AC3E}">
        <p14:creationId xmlns:p14="http://schemas.microsoft.com/office/powerpoint/2010/main" val="90757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10552327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4/28/2026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22005858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37296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15.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slideLayout" Target="../slideLayouts/slideLayout34.xml"/><Relationship Id="rId6" Type="http://schemas.openxmlformats.org/officeDocument/2006/relationships/image" Target="../media/image63.svg"/><Relationship Id="rId5" Type="http://schemas.openxmlformats.org/officeDocument/2006/relationships/image" Target="../media/image62.svg"/><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svg"/><Relationship Id="rId1" Type="http://schemas.openxmlformats.org/officeDocument/2006/relationships/slideLayout" Target="../slideLayouts/slideLayout34.xml"/><Relationship Id="rId5" Type="http://schemas.openxmlformats.org/officeDocument/2006/relationships/image" Target="../media/image68.svg"/><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svg"/><Relationship Id="rId1" Type="http://schemas.openxmlformats.org/officeDocument/2006/relationships/slideLayout" Target="../slideLayouts/slideLayout34.xml"/><Relationship Id="rId5" Type="http://schemas.openxmlformats.org/officeDocument/2006/relationships/image" Target="../media/image70.svg"/><Relationship Id="rId4" Type="http://schemas.openxmlformats.org/officeDocument/2006/relationships/image" Target="../media/image69.sv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microsoft.com/office/2007/relationships/hdphoto" Target="../media/hdphoto21.wdp"/><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13" Type="http://schemas.openxmlformats.org/officeDocument/2006/relationships/image" Target="../media/image24.png"/><Relationship Id="rId18" Type="http://schemas.microsoft.com/office/2007/relationships/hdphoto" Target="../media/hdphoto10.wdp"/><Relationship Id="rId26" Type="http://schemas.openxmlformats.org/officeDocument/2006/relationships/slide" Target="slide4.xml"/><Relationship Id="rId39" Type="http://schemas.openxmlformats.org/officeDocument/2006/relationships/image" Target="../media/image36.png"/><Relationship Id="rId21" Type="http://schemas.openxmlformats.org/officeDocument/2006/relationships/image" Target="../media/image28.png"/><Relationship Id="rId34" Type="http://schemas.microsoft.com/office/2007/relationships/hdphoto" Target="../media/hdphoto14.wdp"/><Relationship Id="rId42" Type="http://schemas.openxmlformats.org/officeDocument/2006/relationships/slide" Target="slide9.xml"/><Relationship Id="rId7" Type="http://schemas.openxmlformats.org/officeDocument/2006/relationships/image" Target="../media/image21.png"/><Relationship Id="rId2" Type="http://schemas.openxmlformats.org/officeDocument/2006/relationships/notesSlide" Target="../notesSlides/notesSlide2.xml"/><Relationship Id="rId16" Type="http://schemas.microsoft.com/office/2007/relationships/hdphoto" Target="../media/hdphoto9.wdp"/><Relationship Id="rId20" Type="http://schemas.microsoft.com/office/2007/relationships/hdphoto" Target="../media/hdphoto11.wdp"/><Relationship Id="rId29" Type="http://schemas.openxmlformats.org/officeDocument/2006/relationships/slide" Target="slide5.xml"/><Relationship Id="rId41" Type="http://schemas.microsoft.com/office/2007/relationships/hdphoto" Target="../media/hdphoto17.wdp"/><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23.png"/><Relationship Id="rId24" Type="http://schemas.microsoft.com/office/2007/relationships/hdphoto" Target="../media/hdphoto13.wdp"/><Relationship Id="rId32" Type="http://schemas.openxmlformats.org/officeDocument/2006/relationships/slide" Target="slide8.xml"/><Relationship Id="rId37" Type="http://schemas.openxmlformats.org/officeDocument/2006/relationships/image" Target="../media/image35.png"/><Relationship Id="rId40" Type="http://schemas.openxmlformats.org/officeDocument/2006/relationships/image" Target="../media/image37.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slide" Target="slide7.xml"/><Relationship Id="rId36" Type="http://schemas.microsoft.com/office/2007/relationships/hdphoto" Target="../media/hdphoto15.wdp"/><Relationship Id="rId10" Type="http://schemas.microsoft.com/office/2007/relationships/hdphoto" Target="../media/hdphoto6.wdp"/><Relationship Id="rId19" Type="http://schemas.openxmlformats.org/officeDocument/2006/relationships/image" Target="../media/image27.png"/><Relationship Id="rId31" Type="http://schemas.openxmlformats.org/officeDocument/2006/relationships/image" Target="../media/image32.gif"/><Relationship Id="rId4" Type="http://schemas.microsoft.com/office/2007/relationships/hdphoto" Target="../media/hdphoto3.wdp"/><Relationship Id="rId9" Type="http://schemas.openxmlformats.org/officeDocument/2006/relationships/image" Target="../media/image22.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slide" Target="slide6.xml"/><Relationship Id="rId30" Type="http://schemas.openxmlformats.org/officeDocument/2006/relationships/image" Target="../media/image31.png"/><Relationship Id="rId35" Type="http://schemas.openxmlformats.org/officeDocument/2006/relationships/image" Target="../media/image34.png"/><Relationship Id="rId8" Type="http://schemas.microsoft.com/office/2007/relationships/hdphoto" Target="../media/hdphoto5.wdp"/><Relationship Id="rId3" Type="http://schemas.openxmlformats.org/officeDocument/2006/relationships/image" Target="../media/image19.png"/><Relationship Id="rId12" Type="http://schemas.microsoft.com/office/2007/relationships/hdphoto" Target="../media/hdphoto7.wdp"/><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33.png"/><Relationship Id="rId38"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3"/>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4"/>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5"/>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6"/>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7"/>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8"/>
          <a:stretch>
            <a:fillRect/>
          </a:stretch>
        </p:blipFill>
        <p:spPr>
          <a:xfrm flipH="1">
            <a:off x="1971784" y="1384578"/>
            <a:ext cx="1371719" cy="835224"/>
          </a:xfrm>
          <a:prstGeom prst="rect">
            <a:avLst/>
          </a:prstGeom>
        </p:spPr>
      </p:pic>
      <p:pic>
        <p:nvPicPr>
          <p:cNvPr id="9" name="Picture 8" descr="A green and orange letters&#10;&#10;AI-generated content may be incorrect.">
            <a:extLst>
              <a:ext uri="{FF2B5EF4-FFF2-40B4-BE49-F238E27FC236}">
                <a16:creationId xmlns:a16="http://schemas.microsoft.com/office/drawing/2014/main" id="{950F12DD-E779-8E63-A106-FE142ACD9A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454" y="2026067"/>
            <a:ext cx="7986452" cy="2097206"/>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B9CA18F7-51AD-4EE3-93FA-B938E98D9DAC}"/>
              </a:ext>
            </a:extLst>
          </p:cNvPr>
          <p:cNvSpPr txBox="1"/>
          <p:nvPr/>
        </p:nvSpPr>
        <p:spPr>
          <a:xfrm>
            <a:off x="4739268" y="2767280"/>
            <a:ext cx="371335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a:ea typeface="Arial-Rounded"/>
                <a:cs typeface="+mn-cs"/>
              </a:rPr>
              <a:t>Đọc</a:t>
            </a:r>
            <a:endParaRPr kumimoji="0" lang="en-US" sz="8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a:ea typeface="Arial-Rounded"/>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ắt dõi tay dò (2)">
            <a:hlinkClick r:id="" action="ppaction://media"/>
            <a:extLst>
              <a:ext uri="{FF2B5EF4-FFF2-40B4-BE49-F238E27FC236}">
                <a16:creationId xmlns:a16="http://schemas.microsoft.com/office/drawing/2014/main" id="{BC226AB0-2F7A-8229-07CE-95080BF985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yện thiếu nhi CÂY LIỄU DẺO DAI - HOẠT HÌNH 3D - Bài đọc sách giáo khoa Tiếng Việt 1 - Tập 2 - YouTube">
            <a:hlinkClick r:id="" action="ppaction://media"/>
            <a:extLst>
              <a:ext uri="{FF2B5EF4-FFF2-40B4-BE49-F238E27FC236}">
                <a16:creationId xmlns:a16="http://schemas.microsoft.com/office/drawing/2014/main" id="{55380B77-5157-7162-4B9B-AD9705DFB44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4031" t="3833" b="-3833"/>
          <a:stretch>
            <a:fillRect/>
          </a:stretch>
        </p:blipFill>
        <p:spPr>
          <a:xfrm>
            <a:off x="0" y="-25186"/>
            <a:ext cx="12192000" cy="7146076"/>
          </a:xfrm>
          <a:prstGeom prst="rect">
            <a:avLst/>
          </a:prstGeom>
        </p:spPr>
      </p:pic>
    </p:spTree>
    <p:extLst>
      <p:ext uri="{BB962C8B-B14F-4D97-AF65-F5344CB8AC3E}">
        <p14:creationId xmlns:p14="http://schemas.microsoft.com/office/powerpoint/2010/main" val="148858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DD8DC3-D8AA-49EB-550C-8AA054BBA6B5}"/>
              </a:ext>
            </a:extLst>
          </p:cNvPr>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07E9C296-BA10-7EA3-2FA2-BCE902F331C4}"/>
              </a:ext>
            </a:extLst>
          </p:cNvPr>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a:extLst>
              <a:ext uri="{FF2B5EF4-FFF2-40B4-BE49-F238E27FC236}">
                <a16:creationId xmlns:a16="http://schemas.microsoft.com/office/drawing/2014/main" id="{E132BE11-7DC9-C05D-D079-2BF56BABB880}"/>
              </a:ext>
            </a:extLst>
          </p:cNvPr>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5" name="TextBox 4">
            <a:extLst>
              <a:ext uri="{FF2B5EF4-FFF2-40B4-BE49-F238E27FC236}">
                <a16:creationId xmlns:a16="http://schemas.microsoft.com/office/drawing/2014/main" id="{7D755336-1C37-223D-417B-96F34114770F}"/>
              </a:ext>
            </a:extLst>
          </p:cNvPr>
          <p:cNvSpPr txBox="1"/>
          <p:nvPr/>
        </p:nvSpPr>
        <p:spPr>
          <a:xfrm>
            <a:off x="742724" y="252655"/>
            <a:ext cx="1390876" cy="646319"/>
          </a:xfrm>
          <a:prstGeom prst="rect">
            <a:avLst/>
          </a:prstGeom>
          <a:noFill/>
        </p:spPr>
        <p:txBody>
          <a:bodyPr wrap="square" lIns="91428" tIns="45714" rIns="91428" bIns="45714"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Đọc</a:t>
            </a:r>
          </a:p>
        </p:txBody>
      </p:sp>
      <p:sp>
        <p:nvSpPr>
          <p:cNvPr id="7" name="Rectangle 6">
            <a:extLst>
              <a:ext uri="{FF2B5EF4-FFF2-40B4-BE49-F238E27FC236}">
                <a16:creationId xmlns:a16="http://schemas.microsoft.com/office/drawing/2014/main" id="{309478F1-B9A4-C7DD-9532-DB68402EDBC3}"/>
              </a:ext>
            </a:extLst>
          </p:cNvPr>
          <p:cNvSpPr/>
          <p:nvPr/>
        </p:nvSpPr>
        <p:spPr>
          <a:xfrm>
            <a:off x="402431" y="341259"/>
            <a:ext cx="11644789" cy="5816977"/>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liễu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8" name="Cloud 7">
            <a:extLst>
              <a:ext uri="{FF2B5EF4-FFF2-40B4-BE49-F238E27FC236}">
                <a16:creationId xmlns:a16="http://schemas.microsoft.com/office/drawing/2014/main" id="{898CFBEA-7508-3894-C581-5F608C3E4491}"/>
              </a:ext>
            </a:extLst>
          </p:cNvPr>
          <p:cNvSpPr/>
          <p:nvPr/>
        </p:nvSpPr>
        <p:spPr>
          <a:xfrm>
            <a:off x="1655453" y="575814"/>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extLst>
      <p:ext uri="{BB962C8B-B14F-4D97-AF65-F5344CB8AC3E}">
        <p14:creationId xmlns:p14="http://schemas.microsoft.com/office/powerpoint/2010/main" val="13585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lắc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TextBox 4">
            <a:extLst>
              <a:ext uri="{FF2B5EF4-FFF2-40B4-BE49-F238E27FC236}">
                <a16:creationId xmlns:a16="http://schemas.microsoft.com/office/drawing/2014/main" id="{6D2FFA78-6C93-4E3A-AD1A-56DBBDAB249D}"/>
              </a:ext>
            </a:extLst>
          </p:cNvPr>
          <p:cNvSpPr txBox="1"/>
          <p:nvPr/>
        </p:nvSpPr>
        <p:spPr>
          <a:xfrm>
            <a:off x="1527716" y="5778370"/>
            <a:ext cx="7092177" cy="523184"/>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uLnTx/>
                <a:uFillTx/>
                <a:latin typeface="Arial-Rounded" pitchFamily="34" charset="0"/>
                <a:ea typeface="Arial-Rounded" pitchFamily="34" charset="0"/>
                <a:cs typeface="Arial-Rounded" pitchFamily="34" charset="0"/>
              </a:rPr>
              <a:t>Em hãy tìm từ khó đọc, khó hiểu trong bài.</a:t>
            </a:r>
          </a:p>
        </p:txBody>
      </p:sp>
      <p:sp>
        <p:nvSpPr>
          <p:cNvPr id="12" name="TextBox 11">
            <a:extLst>
              <a:ext uri="{FF2B5EF4-FFF2-40B4-BE49-F238E27FC236}">
                <a16:creationId xmlns:a16="http://schemas.microsoft.com/office/drawing/2014/main" id="{15E325E2-9316-44E0-BFCB-9E78A9372205}"/>
              </a:ext>
            </a:extLst>
          </p:cNvPr>
          <p:cNvSpPr txBox="1"/>
          <p:nvPr/>
        </p:nvSpPr>
        <p:spPr>
          <a:xfrm>
            <a:off x="6994603" y="1349741"/>
            <a:ext cx="1112334" cy="523220"/>
          </a:xfrm>
          <a:prstGeom prst="rect">
            <a:avLst/>
          </a:prstGeom>
          <a:noFill/>
        </p:spPr>
        <p:txBody>
          <a:bodyPr wrap="square">
            <a:spAutoFit/>
          </a:bodyPr>
          <a:lstStyle/>
          <a:p>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a:t>
            </a:r>
            <a:endParaRPr lang="en-US" dirty="0">
              <a:solidFill>
                <a:srgbClr val="FF0000"/>
              </a:solidFill>
            </a:endParaRPr>
          </a:p>
        </p:txBody>
      </p:sp>
      <p:sp>
        <p:nvSpPr>
          <p:cNvPr id="13" name="TextBox 12">
            <a:extLst>
              <a:ext uri="{FF2B5EF4-FFF2-40B4-BE49-F238E27FC236}">
                <a16:creationId xmlns:a16="http://schemas.microsoft.com/office/drawing/2014/main" id="{8709D8FC-3830-48B3-ACD4-0EE9C05AA1CE}"/>
              </a:ext>
            </a:extLst>
          </p:cNvPr>
          <p:cNvSpPr txBox="1"/>
          <p:nvPr/>
        </p:nvSpPr>
        <p:spPr>
          <a:xfrm>
            <a:off x="6671217" y="3933268"/>
            <a:ext cx="1524929" cy="523220"/>
          </a:xfrm>
          <a:prstGeom prst="rect">
            <a:avLst/>
          </a:prstGeom>
          <a:noFill/>
        </p:spPr>
        <p:txBody>
          <a:bodyPr wrap="square">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ẻo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lang="en-US" dirty="0">
              <a:solidFill>
                <a:srgbClr val="FF0000"/>
              </a:solidFill>
            </a:endParaRPr>
          </a:p>
        </p:txBody>
      </p:sp>
      <p:sp>
        <p:nvSpPr>
          <p:cNvPr id="14" name="TextBox 13">
            <a:extLst>
              <a:ext uri="{FF2B5EF4-FFF2-40B4-BE49-F238E27FC236}">
                <a16:creationId xmlns:a16="http://schemas.microsoft.com/office/drawing/2014/main" id="{CED00C3C-5C56-46D9-8D40-F11D71D51C8F}"/>
              </a:ext>
            </a:extLst>
          </p:cNvPr>
          <p:cNvSpPr txBox="1"/>
          <p:nvPr/>
        </p:nvSpPr>
        <p:spPr>
          <a:xfrm>
            <a:off x="9448556" y="3937787"/>
            <a:ext cx="1759106" cy="523220"/>
          </a:xfrm>
          <a:prstGeom prst="rect">
            <a:avLst/>
          </a:prstGeom>
          <a:noFill/>
        </p:spPr>
        <p:txBody>
          <a:bodyPr wrap="square">
            <a:spAutoFit/>
          </a:bodyPr>
          <a:lstStyle/>
          <a:p>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mại</a:t>
            </a:r>
            <a:endParaRPr lang="en-US" dirty="0">
              <a:solidFill>
                <a:srgbClr val="FF0000"/>
              </a:solidFill>
            </a:endParaRPr>
          </a:p>
        </p:txBody>
      </p:sp>
    </p:spTree>
    <p:extLst>
      <p:ext uri="{BB962C8B-B14F-4D97-AF65-F5344CB8AC3E}">
        <p14:creationId xmlns:p14="http://schemas.microsoft.com/office/powerpoint/2010/main" val="1032442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7531070" y="349694"/>
            <a:ext cx="4660930" cy="3213188"/>
          </a:xfrm>
          <a:prstGeom prst="rect">
            <a:avLst/>
          </a:prstGeom>
        </p:spPr>
      </p:pic>
      <p:sp>
        <p:nvSpPr>
          <p:cNvPr id="5" name="TextBox 4"/>
          <p:cNvSpPr txBox="1"/>
          <p:nvPr/>
        </p:nvSpPr>
        <p:spPr>
          <a:xfrm>
            <a:off x="1290753" y="2414675"/>
            <a:ext cx="5702270"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Giải nghĩa của từ</a:t>
            </a:r>
          </a:p>
        </p:txBody>
      </p:sp>
      <p:sp>
        <p:nvSpPr>
          <p:cNvPr id="6" name="Rectangle 5"/>
          <p:cNvSpPr/>
          <p:nvPr/>
        </p:nvSpPr>
        <p:spPr>
          <a:xfrm>
            <a:off x="775010" y="3637702"/>
            <a:ext cx="8268629" cy="22998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dẻo dai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khả năng chịu đựng trong khoảng thời gian dài.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 lư</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nghiêng bên nọ, nghiêng bên kia.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 mại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mềm và gợi cảm giác dẻo dai.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8325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H:\ppt\素材包\边框-1\未标题-1-15.png">
            <a:extLst>
              <a:ext uri="{FF2B5EF4-FFF2-40B4-BE49-F238E27FC236}">
                <a16:creationId xmlns:a16="http://schemas.microsoft.com/office/drawing/2014/main" id="{92602319-27B1-47C5-83E2-24B72DFE51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5064" y="1565374"/>
            <a:ext cx="11355658" cy="3727252"/>
          </a:xfrm>
          <a:prstGeom prst="rect">
            <a:avLst/>
          </a:prstGeom>
          <a:noFill/>
          <a:ln>
            <a:noFill/>
          </a:ln>
        </p:spPr>
      </p:pic>
      <p:sp>
        <p:nvSpPr>
          <p:cNvPr id="17" name="Rectangle 16">
            <a:extLst>
              <a:ext uri="{FF2B5EF4-FFF2-40B4-BE49-F238E27FC236}">
                <a16:creationId xmlns:a16="http://schemas.microsoft.com/office/drawing/2014/main" id="{5AF5A90D-981F-46DA-8CB9-CC32F150205F}"/>
              </a:ext>
            </a:extLst>
          </p:cNvPr>
          <p:cNvSpPr/>
          <p:nvPr/>
        </p:nvSpPr>
        <p:spPr>
          <a:xfrm>
            <a:off x="2010936" y="3599472"/>
            <a:ext cx="9906000" cy="646331"/>
          </a:xfrm>
          <a:prstGeom prst="rect">
            <a:avLst/>
          </a:prstGeom>
        </p:spPr>
        <p:txBody>
          <a:bodyPr wrap="square">
            <a:spAutoFit/>
          </a:bodyPr>
          <a:lstStyle/>
          <a:p>
            <a:r>
              <a:rPr lang="en-US" sz="3600" dirty="0">
                <a:solidFill>
                  <a:prstClr val="black"/>
                </a:solidFill>
                <a:cs typeface="Arial-Rounded" panose="020B0500000000000000" pitchFamily="34" charset="0"/>
              </a:rPr>
              <a:t>Thân cây liễu tuy không to nhưng dẻo dai. </a:t>
            </a:r>
            <a:endParaRPr lang="en-US" sz="2400" dirty="0">
              <a:solidFill>
                <a:prstClr val="black"/>
              </a:solidFill>
              <a:latin typeface="Calibri"/>
            </a:endParaRPr>
          </a:p>
        </p:txBody>
      </p:sp>
      <p:cxnSp>
        <p:nvCxnSpPr>
          <p:cNvPr id="18" name="Straight Connector 17">
            <a:extLst>
              <a:ext uri="{FF2B5EF4-FFF2-40B4-BE49-F238E27FC236}">
                <a16:creationId xmlns:a16="http://schemas.microsoft.com/office/drawing/2014/main" id="{ADD79C40-17A8-45B2-8D8F-98E2EFF30061}"/>
              </a:ext>
            </a:extLst>
          </p:cNvPr>
          <p:cNvCxnSpPr/>
          <p:nvPr/>
        </p:nvCxnSpPr>
        <p:spPr>
          <a:xfrm flipH="1">
            <a:off x="4583150" y="3646697"/>
            <a:ext cx="38100" cy="425225"/>
          </a:xfrm>
          <a:prstGeom prst="line">
            <a:avLst/>
          </a:prstGeom>
          <a:noFill/>
          <a:ln w="28575" cap="flat" cmpd="sng" algn="ctr">
            <a:solidFill>
              <a:srgbClr val="FF0000"/>
            </a:solidFill>
            <a:prstDash val="solid"/>
          </a:ln>
          <a:effectLst/>
        </p:spPr>
      </p:cxnSp>
      <p:cxnSp>
        <p:nvCxnSpPr>
          <p:cNvPr id="19" name="Straight Connector 18">
            <a:extLst>
              <a:ext uri="{FF2B5EF4-FFF2-40B4-BE49-F238E27FC236}">
                <a16:creationId xmlns:a16="http://schemas.microsoft.com/office/drawing/2014/main" id="{B92470F0-6A25-4E13-A646-9E49FFB9ECBD}"/>
              </a:ext>
            </a:extLst>
          </p:cNvPr>
          <p:cNvCxnSpPr/>
          <p:nvPr/>
        </p:nvCxnSpPr>
        <p:spPr>
          <a:xfrm flipH="1">
            <a:off x="7060580" y="3646696"/>
            <a:ext cx="38100" cy="425225"/>
          </a:xfrm>
          <a:prstGeom prst="line">
            <a:avLst/>
          </a:prstGeom>
          <a:noFill/>
          <a:ln w="28575" cap="flat" cmpd="sng" algn="ctr">
            <a:solidFill>
              <a:srgbClr val="FF0000"/>
            </a:solidFill>
            <a:prstDash val="solid"/>
          </a:ln>
          <a:effectLst/>
        </p:spPr>
      </p:cxnSp>
      <p:grpSp>
        <p:nvGrpSpPr>
          <p:cNvPr id="20" name="Group 19">
            <a:extLst>
              <a:ext uri="{FF2B5EF4-FFF2-40B4-BE49-F238E27FC236}">
                <a16:creationId xmlns:a16="http://schemas.microsoft.com/office/drawing/2014/main" id="{F222DBAE-4C26-43F1-A2E7-915D5B2FA0BD}"/>
              </a:ext>
            </a:extLst>
          </p:cNvPr>
          <p:cNvGrpSpPr/>
          <p:nvPr/>
        </p:nvGrpSpPr>
        <p:grpSpPr>
          <a:xfrm>
            <a:off x="10034239" y="3627508"/>
            <a:ext cx="98712" cy="435617"/>
            <a:chOff x="2590800" y="2272159"/>
            <a:chExt cx="98712" cy="435617"/>
          </a:xfrm>
        </p:grpSpPr>
        <p:cxnSp>
          <p:nvCxnSpPr>
            <p:cNvPr id="21" name="Straight Connector 20">
              <a:extLst>
                <a:ext uri="{FF2B5EF4-FFF2-40B4-BE49-F238E27FC236}">
                  <a16:creationId xmlns:a16="http://schemas.microsoft.com/office/drawing/2014/main" id="{24FDF47C-F558-4309-8B3C-5C615A3E7A9B}"/>
                </a:ext>
              </a:extLst>
            </p:cNvPr>
            <p:cNvCxnSpPr/>
            <p:nvPr/>
          </p:nvCxnSpPr>
          <p:spPr>
            <a:xfrm flipH="1">
              <a:off x="2590800" y="2272159"/>
              <a:ext cx="38100" cy="425225"/>
            </a:xfrm>
            <a:prstGeom prst="line">
              <a:avLst/>
            </a:prstGeom>
            <a:noFill/>
            <a:ln w="28575" cap="flat" cmpd="sng" algn="ctr">
              <a:solidFill>
                <a:srgbClr val="FF0000"/>
              </a:solidFill>
              <a:prstDash val="solid"/>
            </a:ln>
            <a:effectLst/>
          </p:spPr>
        </p:cxnSp>
        <p:cxnSp>
          <p:nvCxnSpPr>
            <p:cNvPr id="22" name="Straight Connector 21">
              <a:extLst>
                <a:ext uri="{FF2B5EF4-FFF2-40B4-BE49-F238E27FC236}">
                  <a16:creationId xmlns:a16="http://schemas.microsoft.com/office/drawing/2014/main" id="{642BBF6A-19A2-4AB2-A14C-93E4218A0882}"/>
                </a:ext>
              </a:extLst>
            </p:cNvPr>
            <p:cNvCxnSpPr/>
            <p:nvPr/>
          </p:nvCxnSpPr>
          <p:spPr>
            <a:xfrm flipH="1">
              <a:off x="2651412" y="2282551"/>
              <a:ext cx="38100" cy="425225"/>
            </a:xfrm>
            <a:prstGeom prst="line">
              <a:avLst/>
            </a:prstGeom>
            <a:noFill/>
            <a:ln w="28575" cap="flat" cmpd="sng" algn="ctr">
              <a:solidFill>
                <a:srgbClr val="FF0000"/>
              </a:solidFill>
              <a:prstDash val="solid"/>
            </a:ln>
            <a:effectLst/>
          </p:spPr>
        </p:cxnSp>
      </p:grpSp>
      <p:sp>
        <p:nvSpPr>
          <p:cNvPr id="23" name="TextBox 22">
            <a:extLst>
              <a:ext uri="{FF2B5EF4-FFF2-40B4-BE49-F238E27FC236}">
                <a16:creationId xmlns:a16="http://schemas.microsoft.com/office/drawing/2014/main" id="{5822296B-3FEC-4E56-B211-CF78AB3AD701}"/>
              </a:ext>
            </a:extLst>
          </p:cNvPr>
          <p:cNvSpPr txBox="1"/>
          <p:nvPr/>
        </p:nvSpPr>
        <p:spPr>
          <a:xfrm>
            <a:off x="4234675" y="2552649"/>
            <a:ext cx="4436328" cy="646294"/>
          </a:xfrm>
          <a:prstGeom prst="rect">
            <a:avLst/>
          </a:prstGeom>
          <a:solidFill>
            <a:srgbClr val="00B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Luyện đọc </a:t>
            </a:r>
            <a:r>
              <a:rPr kumimoji="0" lang="en-US" sz="36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dài</a:t>
            </a:r>
            <a:endPar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3915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TextBox 4">
            <a:extLst>
              <a:ext uri="{FF2B5EF4-FFF2-40B4-BE49-F238E27FC236}">
                <a16:creationId xmlns:a16="http://schemas.microsoft.com/office/drawing/2014/main" id="{5F9747ED-2D31-4219-A379-3D708460EDD9}"/>
              </a:ext>
            </a:extLst>
          </p:cNvPr>
          <p:cNvSpPr txBox="1"/>
          <p:nvPr/>
        </p:nvSpPr>
        <p:spPr>
          <a:xfrm>
            <a:off x="2326954" y="5988844"/>
            <a:ext cx="576894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Văn bản chia thành mấy câu? </a:t>
            </a:r>
          </a:p>
        </p:txBody>
      </p:sp>
      <p:sp>
        <p:nvSpPr>
          <p:cNvPr id="7" name="TextBox 6">
            <a:extLst>
              <a:ext uri="{FF2B5EF4-FFF2-40B4-BE49-F238E27FC236}">
                <a16:creationId xmlns:a16="http://schemas.microsoft.com/office/drawing/2014/main" id="{F0D085F0-140D-4D09-8159-ADA47FAE1494}"/>
              </a:ext>
            </a:extLst>
          </p:cNvPr>
          <p:cNvSpPr txBox="1"/>
          <p:nvPr/>
        </p:nvSpPr>
        <p:spPr>
          <a:xfrm>
            <a:off x="2326954" y="5974443"/>
            <a:ext cx="6839348"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Cuối mỗi câu kết thúc bằng dấu gì? </a:t>
            </a:r>
          </a:p>
        </p:txBody>
      </p:sp>
      <p:sp>
        <p:nvSpPr>
          <p:cNvPr id="8" name="TextBox 7">
            <a:extLst>
              <a:ext uri="{FF2B5EF4-FFF2-40B4-BE49-F238E27FC236}">
                <a16:creationId xmlns:a16="http://schemas.microsoft.com/office/drawing/2014/main" id="{6A7BF1CC-B58D-4E19-AB0F-8DF3F638C46C}"/>
              </a:ext>
            </a:extLst>
          </p:cNvPr>
          <p:cNvSpPr txBox="1"/>
          <p:nvPr/>
        </p:nvSpPr>
        <p:spPr>
          <a:xfrm>
            <a:off x="2538769" y="5975164"/>
            <a:ext cx="6304148"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nối tiếp câu 2 lần</a:t>
            </a:r>
          </a:p>
        </p:txBody>
      </p:sp>
      <p:cxnSp>
        <p:nvCxnSpPr>
          <p:cNvPr id="11" name="Straight Connector 10">
            <a:extLst>
              <a:ext uri="{FF2B5EF4-FFF2-40B4-BE49-F238E27FC236}">
                <a16:creationId xmlns:a16="http://schemas.microsoft.com/office/drawing/2014/main" id="{BAECD0CC-E282-48E5-AE84-045DDE3D0D87}"/>
              </a:ext>
            </a:extLst>
          </p:cNvPr>
          <p:cNvCxnSpPr/>
          <p:nvPr/>
        </p:nvCxnSpPr>
        <p:spPr>
          <a:xfrm flipH="1">
            <a:off x="3663175" y="1315844"/>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D3CC2933-9338-41FC-85DF-FB044FECFF13}"/>
              </a:ext>
            </a:extLst>
          </p:cNvPr>
          <p:cNvCxnSpPr/>
          <p:nvPr/>
        </p:nvCxnSpPr>
        <p:spPr>
          <a:xfrm flipH="1">
            <a:off x="7943501" y="1315844"/>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D925536-39FD-4BDC-82AE-8433C7A9B476}"/>
              </a:ext>
            </a:extLst>
          </p:cNvPr>
          <p:cNvCxnSpPr/>
          <p:nvPr/>
        </p:nvCxnSpPr>
        <p:spPr>
          <a:xfrm flipH="1">
            <a:off x="3663175" y="181055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F42FE44B-E92B-452A-BC3B-64F7CB328F0A}"/>
              </a:ext>
            </a:extLst>
          </p:cNvPr>
          <p:cNvCxnSpPr/>
          <p:nvPr/>
        </p:nvCxnSpPr>
        <p:spPr>
          <a:xfrm flipH="1">
            <a:off x="5650938" y="181055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6841C75-C556-4B9D-B4C4-9F4289B01F2B}"/>
              </a:ext>
            </a:extLst>
          </p:cNvPr>
          <p:cNvCxnSpPr/>
          <p:nvPr/>
        </p:nvCxnSpPr>
        <p:spPr>
          <a:xfrm flipH="1">
            <a:off x="10602079" y="214728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63AC4E8-D308-4BD6-ABBA-9C15A6B7DF3F}"/>
              </a:ext>
            </a:extLst>
          </p:cNvPr>
          <p:cNvCxnSpPr/>
          <p:nvPr/>
        </p:nvCxnSpPr>
        <p:spPr>
          <a:xfrm flipH="1">
            <a:off x="4234733" y="2596141"/>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1EE3082-12F7-4487-9DBC-0F3CC4E395B6}"/>
              </a:ext>
            </a:extLst>
          </p:cNvPr>
          <p:cNvCxnSpPr/>
          <p:nvPr/>
        </p:nvCxnSpPr>
        <p:spPr>
          <a:xfrm flipH="1">
            <a:off x="7862712" y="297768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2C5C4C71-059B-43AB-A92C-9D0E41950AF1}"/>
              </a:ext>
            </a:extLst>
          </p:cNvPr>
          <p:cNvCxnSpPr/>
          <p:nvPr/>
        </p:nvCxnSpPr>
        <p:spPr>
          <a:xfrm flipH="1">
            <a:off x="4387133" y="346176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0FDD7AF8-82D5-4DF7-9561-4CBBCF859037}"/>
              </a:ext>
            </a:extLst>
          </p:cNvPr>
          <p:cNvCxnSpPr/>
          <p:nvPr/>
        </p:nvCxnSpPr>
        <p:spPr>
          <a:xfrm flipH="1">
            <a:off x="7938912" y="3828527"/>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DF57097-839D-47E7-940A-B16586143887}"/>
              </a:ext>
            </a:extLst>
          </p:cNvPr>
          <p:cNvCxnSpPr/>
          <p:nvPr/>
        </p:nvCxnSpPr>
        <p:spPr>
          <a:xfrm flipH="1">
            <a:off x="6533859" y="4299192"/>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CA143E18-A20A-4789-9032-B54D1BD6507C}"/>
              </a:ext>
            </a:extLst>
          </p:cNvPr>
          <p:cNvCxnSpPr/>
          <p:nvPr/>
        </p:nvCxnSpPr>
        <p:spPr>
          <a:xfrm flipH="1">
            <a:off x="11010658" y="4361927"/>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ADB145F1-1D5B-4E65-A9CB-E0BB6A8B5AD4}"/>
              </a:ext>
            </a:extLst>
          </p:cNvPr>
          <p:cNvCxnSpPr/>
          <p:nvPr/>
        </p:nvCxnSpPr>
        <p:spPr>
          <a:xfrm flipH="1">
            <a:off x="5498538" y="480731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FB4240CF-E2A8-4238-8649-71625EBD863C}"/>
              </a:ext>
            </a:extLst>
          </p:cNvPr>
          <p:cNvCxnSpPr/>
          <p:nvPr/>
        </p:nvCxnSpPr>
        <p:spPr>
          <a:xfrm flipH="1">
            <a:off x="6099775" y="516714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AEE7BAD7-6C9F-4BDA-A69F-80EF51D78693}"/>
              </a:ext>
            </a:extLst>
          </p:cNvPr>
          <p:cNvCxnSpPr/>
          <p:nvPr/>
        </p:nvCxnSpPr>
        <p:spPr>
          <a:xfrm flipH="1">
            <a:off x="10678279" y="214728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C458E53-4AD1-48C0-95E6-9E850F4D4749}"/>
              </a:ext>
            </a:extLst>
          </p:cNvPr>
          <p:cNvCxnSpPr/>
          <p:nvPr/>
        </p:nvCxnSpPr>
        <p:spPr>
          <a:xfrm flipH="1">
            <a:off x="6175975" y="516714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5633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Flowchart: Connector 4">
            <a:extLst>
              <a:ext uri="{FF2B5EF4-FFF2-40B4-BE49-F238E27FC236}">
                <a16:creationId xmlns:a16="http://schemas.microsoft.com/office/drawing/2014/main" id="{F82FDB67-E7F6-414D-A819-0578B2068A95}"/>
              </a:ext>
            </a:extLst>
          </p:cNvPr>
          <p:cNvSpPr/>
          <p:nvPr/>
        </p:nvSpPr>
        <p:spPr>
          <a:xfrm>
            <a:off x="1136389" y="1405055"/>
            <a:ext cx="391327"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1</a:t>
            </a:r>
          </a:p>
        </p:txBody>
      </p:sp>
      <p:sp>
        <p:nvSpPr>
          <p:cNvPr id="7" name="Flowchart: Connector 6">
            <a:extLst>
              <a:ext uri="{FF2B5EF4-FFF2-40B4-BE49-F238E27FC236}">
                <a16:creationId xmlns:a16="http://schemas.microsoft.com/office/drawing/2014/main" id="{5CBC6F5E-F21A-448B-AEE1-87CC277EB6F4}"/>
              </a:ext>
            </a:extLst>
          </p:cNvPr>
          <p:cNvSpPr/>
          <p:nvPr/>
        </p:nvSpPr>
        <p:spPr>
          <a:xfrm>
            <a:off x="1141811" y="2740775"/>
            <a:ext cx="385905"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2</a:t>
            </a:r>
          </a:p>
        </p:txBody>
      </p:sp>
      <p:sp>
        <p:nvSpPr>
          <p:cNvPr id="8" name="TextBox 7">
            <a:extLst>
              <a:ext uri="{FF2B5EF4-FFF2-40B4-BE49-F238E27FC236}">
                <a16:creationId xmlns:a16="http://schemas.microsoft.com/office/drawing/2014/main" id="{D88431E7-6E96-4A14-9794-34CDE645699D}"/>
              </a:ext>
            </a:extLst>
          </p:cNvPr>
          <p:cNvSpPr txBox="1"/>
          <p:nvPr/>
        </p:nvSpPr>
        <p:spPr>
          <a:xfrm>
            <a:off x="2901176" y="5911758"/>
            <a:ext cx="380070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16202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457653" y="1967274"/>
            <a:ext cx="9723788" cy="4177804"/>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607841" y="537750"/>
            <a:ext cx="5748611" cy="783193"/>
          </a:xfrm>
          <a:prstGeom prst="roundRect">
            <a:avLst/>
          </a:prstGeom>
          <a:noFill/>
          <a:ln>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zh-CN" alt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320943"/>
            <a:ext cx="6985003" cy="4619080"/>
            <a:chOff x="4157490" y="465712"/>
            <a:chExt cx="6527407" cy="4685286"/>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5712"/>
              <a:ext cx="6527407" cy="4685286"/>
              <a:chOff x="4125651" y="444301"/>
              <a:chExt cx="6527407" cy="4685286"/>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4301"/>
                <a:ext cx="6470478" cy="3646194"/>
                <a:chOff x="7603399" y="2429221"/>
                <a:chExt cx="4032262" cy="2598205"/>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29221"/>
                  <a:ext cx="4032262" cy="1910672"/>
                  <a:chOff x="8047282" y="-3380"/>
                  <a:chExt cx="4032262" cy="1910672"/>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4032262" cy="1292033"/>
                    <a:chOff x="8047282" y="615259"/>
                    <a:chExt cx="4032262"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4006023" cy="532791"/>
                      <a:chOff x="8047282" y="615259"/>
                      <a:chExt cx="4006023"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505033" y="642829"/>
                        <a:ext cx="394581"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081880" y="642828"/>
                        <a:ext cx="394581"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658724" y="650457"/>
                        <a:ext cx="394581"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531272" y="1292848"/>
                      <a:ext cx="394581"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108118" y="1292847"/>
                      <a:ext cx="394581"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684963" y="1300476"/>
                      <a:ext cx="394581"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915571" y="-3380"/>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087389" y="4514787"/>
                  <a:ext cx="394581"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664235" y="4514787"/>
                  <a:ext cx="394581"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241079" y="4522415"/>
                  <a:ext cx="394581"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168584" y="4348403"/>
                <a:ext cx="633175"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094233" y="4348402"/>
                <a:ext cx="633175"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019883" y="4359109"/>
                <a:ext cx="633175"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ABC7C5EC-6CF0-4D30-8D17-D2C58CEF4CF6}"/>
              </a:ext>
            </a:extLst>
          </p:cNvPr>
          <p:cNvSpPr txBox="1"/>
          <p:nvPr/>
        </p:nvSpPr>
        <p:spPr>
          <a:xfrm>
            <a:off x="3757961" y="2676292"/>
            <a:ext cx="4125951"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Luyện</a:t>
            </a:r>
            <a:r>
              <a:rPr kumimoji="0" lang="en-US" sz="6000" b="0" i="0" u="none" strike="noStrike" kern="1200" cap="none" spc="0" normalizeH="0" baseline="0" noProof="0" dirty="0">
                <a:ln>
                  <a:noFill/>
                </a:ln>
                <a:solidFill>
                  <a:srgbClr val="097737"/>
                </a:solidFill>
                <a:effectLst/>
                <a:uLnTx/>
                <a:uFillTx/>
                <a:latin typeface="Arial-Rounded"/>
                <a:ea typeface="Arial-Rounded"/>
                <a:cs typeface="+mn-cs"/>
              </a:rPr>
              <a:t> </a:t>
            </a: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đọc</a:t>
            </a:r>
            <a:r>
              <a:rPr kumimoji="0" lang="en-US" sz="6000" b="0" i="0" u="none" strike="noStrike" kern="1200" cap="none" spc="0" normalizeH="0" baseline="0" noProof="0" dirty="0">
                <a:ln>
                  <a:noFill/>
                </a:ln>
                <a:solidFill>
                  <a:srgbClr val="097737"/>
                </a:solidFill>
                <a:effectLst/>
                <a:uLnTx/>
                <a:uFillTx/>
                <a:latin typeface="Arial-Rounded"/>
                <a:ea typeface="Arial-Rounded"/>
                <a:cs typeface="+mn-cs"/>
              </a:rPr>
              <a:t> </a:t>
            </a: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hiểu</a:t>
            </a:r>
            <a:endParaRPr kumimoji="0" lang="en-US" sz="6000" b="0" i="0" u="none" strike="noStrike" kern="1200" cap="none" spc="0" normalizeH="0" baseline="0" noProof="0" dirty="0">
              <a:ln>
                <a:noFill/>
              </a:ln>
              <a:solidFill>
                <a:srgbClr val="097737"/>
              </a:solidFill>
              <a:effectLst/>
              <a:uLnTx/>
              <a:uFillTx/>
              <a:latin typeface="Arial-Rounded"/>
              <a:ea typeface="Arial-Rounded"/>
              <a:cs typeface="+mn-cs"/>
            </a:endParaRPr>
          </a:p>
        </p:txBody>
      </p:sp>
    </p:spTree>
    <p:extLst>
      <p:ext uri="{BB962C8B-B14F-4D97-AF65-F5344CB8AC3E}">
        <p14:creationId xmlns:p14="http://schemas.microsoft.com/office/powerpoint/2010/main" val="272891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8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16"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Trả lời câu hỏi</a:t>
            </a:r>
          </a:p>
        </p:txBody>
      </p:sp>
      <p:sp>
        <p:nvSpPr>
          <p:cNvPr id="6" name="Rectangle 5"/>
          <p:cNvSpPr/>
          <p:nvPr/>
        </p:nvSpPr>
        <p:spPr>
          <a:xfrm>
            <a:off x="430141" y="503804"/>
            <a:ext cx="9918192" cy="54784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dẻo dai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7" name="Cloud 6"/>
          <p:cNvSpPr/>
          <p:nvPr/>
        </p:nvSpPr>
        <p:spPr>
          <a:xfrm>
            <a:off x="2758068" y="5628668"/>
            <a:ext cx="3505200" cy="914400"/>
          </a:xfrm>
          <a:prstGeom prst="cloud">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430047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2" y="1982497"/>
            <a:ext cx="8953152" cy="3423745"/>
            <a:chOff x="39765" y="-289808"/>
            <a:chExt cx="10825342" cy="4139683"/>
          </a:xfrm>
        </p:grpSpPr>
        <p:sp>
          <p:nvSpPr>
            <p:cNvPr id="3" name="Freeform 3"/>
            <p:cNvSpPr/>
            <p:nvPr/>
          </p:nvSpPr>
          <p:spPr>
            <a:xfrm>
              <a:off x="39765" y="-289808"/>
              <a:ext cx="10825342" cy="4139683"/>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txBody>
            <a:bodyPr/>
            <a:lstStyle/>
            <a:p>
              <a:endParaRPr lang="en-US"/>
            </a:p>
          </p:txBody>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8455">
            <a:off x="8618460" y="1756750"/>
            <a:ext cx="3442490" cy="2998684"/>
          </a:xfrm>
          <a:prstGeom prst="rect">
            <a:avLst/>
          </a:prstGeom>
        </p:spPr>
      </p:pic>
      <p:sp>
        <p:nvSpPr>
          <p:cNvPr id="13" name="TextBox 13"/>
          <p:cNvSpPr txBox="1"/>
          <p:nvPr/>
        </p:nvSpPr>
        <p:spPr>
          <a:xfrm>
            <a:off x="3267075" y="3363351"/>
            <a:ext cx="4562774" cy="1231106"/>
          </a:xfrm>
          <a:prstGeom prst="rect">
            <a:avLst/>
          </a:prstGeom>
        </p:spPr>
        <p:txBody>
          <a:bodyPr wrap="square" lIns="0" tIns="0" rIns="0" bIns="0" rtlCol="0" anchor="t">
            <a:spAutoFit/>
          </a:bodyPr>
          <a:lstStyle/>
          <a:p>
            <a:pPr marL="0" marR="0" lvl="0" indent="0" algn="just" defTabSz="60935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27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id="{9EFEF329-71F2-4414-A997-5642EB96022A}"/>
              </a:ext>
            </a:extLst>
          </p:cNvPr>
          <p:cNvSpPr txBox="1"/>
          <p:nvPr/>
        </p:nvSpPr>
        <p:spPr>
          <a:xfrm>
            <a:off x="3820913" y="1159345"/>
            <a:ext cx="4652656" cy="1200072"/>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3959">
            <a:off x="10365415" y="4574056"/>
            <a:ext cx="1414470" cy="1310656"/>
          </a:xfrm>
          <a:prstGeom prst="rect">
            <a:avLst/>
          </a:prstGeom>
        </p:spPr>
      </p:pic>
      <p:pic>
        <p:nvPicPr>
          <p:cNvPr id="9" name="Picture 8">
            <a:extLst>
              <a:ext uri="{FF2B5EF4-FFF2-40B4-BE49-F238E27FC236}">
                <a16:creationId xmlns:a16="http://schemas.microsoft.com/office/drawing/2014/main" id="{C6CDD949-7B87-427D-B949-3EE34E3954DD}"/>
              </a:ext>
            </a:extLst>
          </p:cNvPr>
          <p:cNvPicPr>
            <a:picLocks noChangeAspect="1"/>
          </p:cNvPicPr>
          <p:nvPr/>
        </p:nvPicPr>
        <p:blipFill>
          <a:blip r:embed="rId7"/>
          <a:stretch>
            <a:fillRect/>
          </a:stretch>
        </p:blipFill>
        <p:spPr>
          <a:xfrm>
            <a:off x="9312402" y="2503748"/>
            <a:ext cx="1868403" cy="20317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alphaModFix amt="19999"/>
            <a:extLst>
              <a:ext uri="{28A0092B-C50C-407E-A947-70E740481C1C}">
                <a14:useLocalDpi xmlns:a14="http://schemas.microsoft.com/office/drawing/2010/main" val="0"/>
              </a:ext>
              <a:ext uri="{96DAC541-7B7A-43D3-8B79-37D633B846F1}">
                <asvg:svgBlip xmlns:asvg="http://schemas.microsoft.com/office/drawing/2016/SVG/main" r:embed="rId2"/>
              </a:ext>
            </a:extLst>
          </a:blip>
          <a:srcRect b="43786"/>
          <a:stretch>
            <a:fillRect/>
          </a:stretch>
        </p:blipFill>
        <p:spPr>
          <a:xfrm>
            <a:off x="2381" y="5744"/>
            <a:ext cx="12187239" cy="6850919"/>
          </a:xfrm>
          <a:prstGeom prst="rect">
            <a:avLst/>
          </a:prstGeom>
        </p:spPr>
      </p:pic>
      <p:grpSp>
        <p:nvGrpSpPr>
          <p:cNvPr id="3" name="Group 3"/>
          <p:cNvGrpSpPr/>
          <p:nvPr/>
        </p:nvGrpSpPr>
        <p:grpSpPr>
          <a:xfrm>
            <a:off x="2575932" y="1665734"/>
            <a:ext cx="5615642" cy="3131475"/>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txBody>
              <a:bodyPr/>
              <a:lstStyle/>
              <a:p>
                <a:endParaRPr lang="en-US"/>
              </a:p>
            </p:txBody>
          </p:sp>
        </p:grpSp>
        <p:grpSp>
          <p:nvGrpSpPr>
            <p:cNvPr id="6" name="Group 6"/>
            <p:cNvGrpSpPr/>
            <p:nvPr/>
          </p:nvGrpSpPr>
          <p:grpSpPr>
            <a:xfrm>
              <a:off x="311275" y="0"/>
              <a:ext cx="17931507" cy="11727398"/>
              <a:chOff x="-15215" y="0"/>
              <a:chExt cx="10836344" cy="7087086"/>
            </a:xfrm>
          </p:grpSpPr>
          <p:sp>
            <p:nvSpPr>
              <p:cNvPr id="7" name="Freeform 7"/>
              <p:cNvSpPr/>
              <p:nvPr/>
            </p:nvSpPr>
            <p:spPr>
              <a:xfrm>
                <a:off x="-15215" y="0"/>
                <a:ext cx="10836344"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txBody>
              <a:bodyPr/>
              <a:lstStyle/>
              <a:p>
                <a:endParaRPr lang="en-US"/>
              </a:p>
            </p:txBody>
          </p:sp>
        </p:grpSp>
      </p:gr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7" b="137"/>
          <a:stretch>
            <a:fillRect/>
          </a:stretch>
        </p:blipFill>
        <p:spPr>
          <a:xfrm>
            <a:off x="6864016" y="153064"/>
            <a:ext cx="4748424" cy="4472280"/>
          </a:xfrm>
          <a:prstGeom prst="rect">
            <a:avLst/>
          </a:prstGeom>
        </p:spPr>
      </p:pic>
      <p:sp>
        <p:nvSpPr>
          <p:cNvPr id="12" name="TextBox 12"/>
          <p:cNvSpPr txBox="1"/>
          <p:nvPr/>
        </p:nvSpPr>
        <p:spPr>
          <a:xfrm>
            <a:off x="3373246" y="2529278"/>
            <a:ext cx="3441785" cy="1477328"/>
          </a:xfrm>
          <a:prstGeom prst="rect">
            <a:avLst/>
          </a:prstGeom>
        </p:spPr>
        <p:txBody>
          <a:bodyPr wrap="square" lIns="0" tIns="0" rIns="0" bIns="0" rtlCol="0" anchor="t">
            <a:spAutoFit/>
          </a:bodyPr>
          <a:lstStyle/>
          <a:p>
            <a:pPr marL="0" marR="0" lvl="0" indent="0" algn="ctr" defTabSz="60935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3199"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id="{A2EAFAC1-8B31-4A64-9346-DC1FFA68B050}"/>
              </a:ext>
            </a:extLst>
          </p:cNvPr>
          <p:cNvSpPr txBox="1"/>
          <p:nvPr/>
        </p:nvSpPr>
        <p:spPr>
          <a:xfrm>
            <a:off x="7490468" y="1204806"/>
            <a:ext cx="3607896"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alphaModFix amt="19999"/>
            <a:extLst>
              <a:ext uri="{28A0092B-C50C-407E-A947-70E740481C1C}">
                <a14:useLocalDpi xmlns:a14="http://schemas.microsoft.com/office/drawing/2010/main" val="0"/>
              </a:ext>
              <a:ext uri="{96DAC541-7B7A-43D3-8B79-37D633B846F1}">
                <asvg:svgBlip xmlns:asvg="http://schemas.microsoft.com/office/drawing/2016/SVG/main" r:embed="rId2"/>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txBody>
              <a:bodyPr/>
              <a:lstStyle/>
              <a:p>
                <a:endParaRPr lang="en-US"/>
              </a:p>
            </p:txBody>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txBody>
              <a:bodyPr/>
              <a:lstStyle/>
              <a:p>
                <a:endParaRPr lang="en-US"/>
              </a:p>
            </p:txBody>
          </p:sp>
        </p:grpSp>
      </p:gr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24511" y="334305"/>
            <a:ext cx="4748424" cy="4484623"/>
          </a:xfrm>
          <a:prstGeom prst="rect">
            <a:avLst/>
          </a:prstGeom>
        </p:spPr>
      </p:pic>
      <p:sp>
        <p:nvSpPr>
          <p:cNvPr id="9" name="TextBox 9"/>
          <p:cNvSpPr txBox="1"/>
          <p:nvPr/>
        </p:nvSpPr>
        <p:spPr>
          <a:xfrm>
            <a:off x="1030906" y="1416751"/>
            <a:ext cx="3318955" cy="1846275"/>
          </a:xfrm>
          <a:prstGeom prst="rect">
            <a:avLst/>
          </a:prstGeom>
        </p:spPr>
        <p:txBody>
          <a:bodyPr wrap="square" lIns="0" tIns="0" rIns="0" bIns="0"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620051" y="2401252"/>
            <a:ext cx="4295474" cy="2215991"/>
          </a:xfrm>
          <a:prstGeom prst="rect">
            <a:avLst/>
          </a:prstGeom>
        </p:spPr>
        <p:txBody>
          <a:bodyPr wrap="square" lIns="0" tIns="0" rIns="0" bIns="0" rtlCol="0" anchor="t">
            <a:spAutoFit/>
          </a:bodyPr>
          <a:lstStyle/>
          <a:p>
            <a:pPr marL="0" lvl="1" algn="just" defTabSz="457200"/>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cành</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non.</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0983">
            <a:off x="1160984" y="3608430"/>
            <a:ext cx="1195911" cy="2057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3"/>
          <a:stretch>
            <a:fillRect/>
          </a:stretch>
        </p:blipFill>
        <p:spPr>
          <a:xfrm>
            <a:off x="8975498" y="-152400"/>
            <a:ext cx="3216502" cy="6781800"/>
          </a:xfrm>
          <a:prstGeom prst="rect">
            <a:avLst/>
          </a:prstGeom>
        </p:spPr>
      </p:pic>
      <p:sp>
        <p:nvSpPr>
          <p:cNvPr id="5" name="Oval 4"/>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6" name="TextBox 5"/>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Flowchart: Connector 6"/>
          <p:cNvSpPr/>
          <p:nvPr/>
        </p:nvSpPr>
        <p:spPr>
          <a:xfrm>
            <a:off x="227876" y="1319608"/>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830076" y="1048189"/>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Thân cây liễu(……..).</a:t>
            </a:r>
          </a:p>
        </p:txBody>
      </p:sp>
      <p:sp>
        <p:nvSpPr>
          <p:cNvPr id="9" name="Flowchart: Connector 8"/>
          <p:cNvSpPr/>
          <p:nvPr/>
        </p:nvSpPr>
        <p:spPr>
          <a:xfrm flipV="1">
            <a:off x="210413" y="213360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816221" y="1817630"/>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altLang="en-US" sz="4400" b="0" i="0" u="none" strike="noStrike" kern="0" cap="none" spc="0" normalizeH="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liễu(………)</a:t>
            </a:r>
            <a:r>
              <a:rPr kumimoji="0" lang="en-US" alt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a:off x="-284018" y="3610973"/>
            <a:ext cx="12476018" cy="2147323"/>
            <a:chOff x="-78314" y="3503806"/>
            <a:chExt cx="8977578" cy="2147323"/>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350380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8314" y="3964307"/>
              <a:ext cx="4658077"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Thân cây l</a:t>
              </a:r>
              <a:r>
                <a:rPr lang="el-GR" sz="3350" b="1" dirty="0">
                  <a:solidFill>
                    <a:srgbClr val="7030A0"/>
                  </a:solidFill>
                  <a:latin typeface="HP001 4 hàng" pitchFamily="34" charset="0"/>
                  <a:ea typeface="Arial-Rounded" pitchFamily="34" charset="0"/>
                  <a:cs typeface="Arial-Rounded" pitchFamily="34" charset="0"/>
                </a:rPr>
                <a:t>Η</a:t>
              </a:r>
              <a:r>
                <a:rPr lang="en-US" sz="3350" b="1" dirty="0" err="1">
                  <a:solidFill>
                    <a:srgbClr val="7030A0"/>
                  </a:solidFill>
                  <a:latin typeface="HP001 4 hàng" pitchFamily="34" charset="0"/>
                  <a:ea typeface="Arial-Rounded" pitchFamily="34" charset="0"/>
                  <a:cs typeface="Arial-Rounded" pitchFamily="34" charset="0"/>
                </a:rPr>
                <a:t>ǜu</a:t>
              </a:r>
              <a:r>
                <a:rPr lang="en-US" sz="3350" b="1" dirty="0">
                  <a:solidFill>
                    <a:srgbClr val="7030A0"/>
                  </a:solidFill>
                  <a:latin typeface="HP001 4 hàng" pitchFamily="34" charset="0"/>
                  <a:ea typeface="Arial-Rounded" pitchFamily="34" charset="0"/>
                  <a:cs typeface="Arial-Rounded" pitchFamily="34" charset="0"/>
                </a:rPr>
                <a:t> d</a:t>
              </a:r>
              <a:r>
                <a:rPr lang="el-GR" sz="3350" b="1" dirty="0">
                  <a:solidFill>
                    <a:srgbClr val="7030A0"/>
                  </a:solidFill>
                  <a:latin typeface="HP001 4 hàng" pitchFamily="34" charset="0"/>
                  <a:ea typeface="Arial-Rounded" pitchFamily="34" charset="0"/>
                  <a:cs typeface="Arial-Rounded" pitchFamily="34" charset="0"/>
                </a:rPr>
                <a:t>ϗ</a:t>
              </a:r>
              <a:r>
                <a:rPr lang="en-US" sz="3350" b="1" dirty="0">
                  <a:solidFill>
                    <a:srgbClr val="7030A0"/>
                  </a:solidFill>
                  <a:latin typeface="HP001 4 hàng" pitchFamily="34" charset="0"/>
                  <a:ea typeface="Arial-Rounded" pitchFamily="34" charset="0"/>
                  <a:cs typeface="Arial-Rounded" pitchFamily="34" charset="0"/>
                </a:rPr>
                <a:t>o dai. </a:t>
              </a:r>
            </a:p>
          </p:txBody>
        </p:sp>
      </p:grpSp>
      <p:sp>
        <p:nvSpPr>
          <p:cNvPr id="17" name="Rectangle 16"/>
          <p:cNvSpPr/>
          <p:nvPr/>
        </p:nvSpPr>
        <p:spPr>
          <a:xfrm>
            <a:off x="-318654" y="5382485"/>
            <a:ext cx="12476018"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b. Cành l</a:t>
            </a:r>
            <a:r>
              <a:rPr lang="el-GR" sz="3350" b="1" dirty="0">
                <a:solidFill>
                  <a:srgbClr val="7030A0"/>
                </a:solidFill>
                <a:latin typeface="HP001 4 hàng" pitchFamily="34" charset="0"/>
                <a:ea typeface="Arial-Rounded" pitchFamily="34" charset="0"/>
                <a:cs typeface="Arial-Rounded" pitchFamily="34" charset="0"/>
              </a:rPr>
              <a:t>Η</a:t>
            </a:r>
            <a:r>
              <a:rPr lang="en-US" sz="3350" b="1" dirty="0" err="1">
                <a:solidFill>
                  <a:srgbClr val="7030A0"/>
                </a:solidFill>
                <a:latin typeface="HP001 4 hàng" pitchFamily="34" charset="0"/>
                <a:ea typeface="Arial-Rounded" pitchFamily="34" charset="0"/>
                <a:cs typeface="Arial-Rounded" pitchFamily="34" charset="0"/>
              </a:rPr>
              <a:t>ǜu</a:t>
            </a:r>
            <a:r>
              <a:rPr lang="en-US" sz="3350" b="1" dirty="0">
                <a:solidFill>
                  <a:srgbClr val="7030A0"/>
                </a:solidFill>
                <a:latin typeface="HP001 4 hàng" pitchFamily="34" charset="0"/>
                <a:ea typeface="Arial-Rounded" pitchFamily="34" charset="0"/>
                <a:cs typeface="Arial-Rounded" pitchFamily="34" charset="0"/>
              </a:rPr>
              <a:t> </a:t>
            </a:r>
            <a:r>
              <a:rPr lang="el-GR" sz="3350" b="1" dirty="0">
                <a:solidFill>
                  <a:srgbClr val="7030A0"/>
                </a:solidFill>
                <a:latin typeface="HP001 4 hàng" pitchFamily="34" charset="0"/>
                <a:ea typeface="Arial-Rounded" pitchFamily="34" charset="0"/>
                <a:cs typeface="Arial-Rounded" pitchFamily="34" charset="0"/>
              </a:rPr>
              <a:t>Εϛ</a:t>
            </a:r>
            <a:r>
              <a:rPr lang="en-US" sz="3350" b="1" dirty="0">
                <a:solidFill>
                  <a:srgbClr val="7030A0"/>
                </a:solidFill>
                <a:latin typeface="HP001 4 hàng" pitchFamily="34" charset="0"/>
                <a:ea typeface="Arial-Rounded" pitchFamily="34" charset="0"/>
                <a:cs typeface="Arial-Rounded" pitchFamily="34" charset="0"/>
              </a:rPr>
              <a:t>m mại, có </a:t>
            </a:r>
            <a:r>
              <a:rPr lang="en-US" sz="3350" b="1" dirty="0" err="1">
                <a:solidFill>
                  <a:srgbClr val="7030A0"/>
                </a:solidFill>
                <a:latin typeface="HP001 4 hàng" pitchFamily="34" charset="0"/>
                <a:ea typeface="Arial-Rounded" pitchFamily="34" charset="0"/>
                <a:cs typeface="Arial-Rounded" pitchFamily="34" charset="0"/>
              </a:rPr>
              <a:t>th</a:t>
            </a:r>
            <a:r>
              <a:rPr lang="en-US" sz="3350" b="1" dirty="0">
                <a:solidFill>
                  <a:srgbClr val="7030A0"/>
                </a:solidFill>
                <a:latin typeface="HP001 4 hàng" pitchFamily="34" charset="0"/>
                <a:ea typeface="Arial-Rounded" pitchFamily="34" charset="0"/>
                <a:cs typeface="Arial-Rounded" pitchFamily="34" charset="0"/>
              </a:rPr>
              <a:t>∫ chuyển động theo chiều gió.</a:t>
            </a:r>
          </a:p>
        </p:txBody>
      </p:sp>
      <p:sp>
        <p:nvSpPr>
          <p:cNvPr id="18" name="TextBox 17"/>
          <p:cNvSpPr txBox="1"/>
          <p:nvPr/>
        </p:nvSpPr>
        <p:spPr>
          <a:xfrm>
            <a:off x="2087933" y="620336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19" name="Right Arrow 18"/>
          <p:cNvSpPr/>
          <p:nvPr/>
        </p:nvSpPr>
        <p:spPr>
          <a:xfrm>
            <a:off x="337125" y="4336027"/>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0" name="TextBox 19"/>
          <p:cNvSpPr txBox="1"/>
          <p:nvPr/>
        </p:nvSpPr>
        <p:spPr>
          <a:xfrm>
            <a:off x="2087933" y="6231868"/>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1" name="Minus 20"/>
          <p:cNvSpPr/>
          <p:nvPr/>
        </p:nvSpPr>
        <p:spPr>
          <a:xfrm>
            <a:off x="867349" y="4383633"/>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2087933"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3" name="Right Arrow 22"/>
          <p:cNvSpPr/>
          <p:nvPr/>
        </p:nvSpPr>
        <p:spPr>
          <a:xfrm rot="6791113">
            <a:off x="4852843" y="398865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TextBox 23"/>
          <p:cNvSpPr txBox="1"/>
          <p:nvPr/>
        </p:nvSpPr>
        <p:spPr>
          <a:xfrm>
            <a:off x="2115642"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25" name="Straight Arrow Connector 24"/>
          <p:cNvCxnSpPr/>
          <p:nvPr/>
        </p:nvCxnSpPr>
        <p:spPr>
          <a:xfrm>
            <a:off x="2074078" y="3602426"/>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a:off x="2819400" y="360242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p:nvPr/>
        </p:nvCxnSpPr>
        <p:spPr>
          <a:xfrm>
            <a:off x="3581400" y="360242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4267200" y="3602423"/>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125" r="97125"/>
                    </a14:imgEffect>
                  </a14:imgLayer>
                </a14:imgProps>
              </a:ext>
              <a:ext uri="{28A0092B-C50C-407E-A947-70E740481C1C}">
                <a14:useLocalDpi xmlns:a14="http://schemas.microsoft.com/office/drawing/2010/main" val="0"/>
              </a:ext>
            </a:extLst>
          </a:blip>
          <a:stretch>
            <a:fillRect/>
          </a:stretch>
        </p:blipFill>
        <p:spPr>
          <a:xfrm>
            <a:off x="6018850" y="853801"/>
            <a:ext cx="2438400" cy="2438400"/>
          </a:xfrm>
          <a:prstGeom prst="rect">
            <a:avLst/>
          </a:prstGeom>
        </p:spPr>
      </p:pic>
    </p:spTree>
    <p:extLst>
      <p:ext uri="{BB962C8B-B14F-4D97-AF65-F5344CB8AC3E}">
        <p14:creationId xmlns:p14="http://schemas.microsoft.com/office/powerpoint/2010/main" val="189462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6"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2000" fill="hold"/>
                                        <p:tgtEl>
                                          <p:spTgt spid="21"/>
                                        </p:tgtEl>
                                        <p:attrNameLst>
                                          <p:attrName>ppt_x</p:attrName>
                                        </p:attrNameLst>
                                      </p:cBhvr>
                                      <p:tavLst>
                                        <p:tav tm="0">
                                          <p:val>
                                            <p:strVal val="#ppt_x"/>
                                          </p:val>
                                        </p:tav>
                                        <p:tav tm="100000">
                                          <p:val>
                                            <p:strVal val="#ppt_x"/>
                                          </p:val>
                                        </p:tav>
                                      </p:tavLst>
                                    </p:anim>
                                    <p:anim calcmode="lin" valueType="num">
                                      <p:cBhvr additive="base">
                                        <p:cTn id="60"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1+#ppt_w/2"/>
                                          </p:val>
                                        </p:tav>
                                        <p:tav tm="100000">
                                          <p:val>
                                            <p:strVal val="#ppt_x"/>
                                          </p:val>
                                        </p:tav>
                                      </p:tavLst>
                                    </p:anim>
                                    <p:anim calcmode="lin" valueType="num">
                                      <p:cBhvr additive="base">
                                        <p:cTn id="66" dur="500" fill="hold"/>
                                        <p:tgtEl>
                                          <p:spTgt spid="22"/>
                                        </p:tgtEl>
                                        <p:attrNameLst>
                                          <p:attrName>ppt_y</p:attrName>
                                        </p:attrNameLst>
                                      </p:cBhvr>
                                      <p:tavLst>
                                        <p:tav tm="0">
                                          <p:val>
                                            <p:strVal val="#ppt_y"/>
                                          </p:val>
                                        </p:tav>
                                        <p:tav tm="100000">
                                          <p:val>
                                            <p:strVal val="#ppt_y"/>
                                          </p:val>
                                        </p:tav>
                                      </p:tavLst>
                                    </p:anim>
                                  </p:childTnLst>
                                </p:cTn>
                              </p:par>
                              <p:par>
                                <p:cTn id="67" presetID="26"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80">
                                          <p:stCondLst>
                                            <p:cond delay="0"/>
                                          </p:stCondLst>
                                        </p:cTn>
                                        <p:tgtEl>
                                          <p:spTgt spid="23"/>
                                        </p:tgtEl>
                                      </p:cBhvr>
                                    </p:animEffect>
                                    <p:anim calcmode="lin" valueType="num">
                                      <p:cBhvr>
                                        <p:cTn id="7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5" dur="26">
                                          <p:stCondLst>
                                            <p:cond delay="650"/>
                                          </p:stCondLst>
                                        </p:cTn>
                                        <p:tgtEl>
                                          <p:spTgt spid="23"/>
                                        </p:tgtEl>
                                      </p:cBhvr>
                                      <p:to x="100000" y="60000"/>
                                    </p:animScale>
                                    <p:animScale>
                                      <p:cBhvr>
                                        <p:cTn id="76" dur="166" decel="50000">
                                          <p:stCondLst>
                                            <p:cond delay="676"/>
                                          </p:stCondLst>
                                        </p:cTn>
                                        <p:tgtEl>
                                          <p:spTgt spid="23"/>
                                        </p:tgtEl>
                                      </p:cBhvr>
                                      <p:to x="100000" y="100000"/>
                                    </p:animScale>
                                    <p:animScale>
                                      <p:cBhvr>
                                        <p:cTn id="77" dur="26">
                                          <p:stCondLst>
                                            <p:cond delay="1312"/>
                                          </p:stCondLst>
                                        </p:cTn>
                                        <p:tgtEl>
                                          <p:spTgt spid="23"/>
                                        </p:tgtEl>
                                      </p:cBhvr>
                                      <p:to x="100000" y="80000"/>
                                    </p:animScale>
                                    <p:animScale>
                                      <p:cBhvr>
                                        <p:cTn id="78" dur="166" decel="50000">
                                          <p:stCondLst>
                                            <p:cond delay="1338"/>
                                          </p:stCondLst>
                                        </p:cTn>
                                        <p:tgtEl>
                                          <p:spTgt spid="23"/>
                                        </p:tgtEl>
                                      </p:cBhvr>
                                      <p:to x="100000" y="100000"/>
                                    </p:animScale>
                                    <p:animScale>
                                      <p:cBhvr>
                                        <p:cTn id="79" dur="26">
                                          <p:stCondLst>
                                            <p:cond delay="1642"/>
                                          </p:stCondLst>
                                        </p:cTn>
                                        <p:tgtEl>
                                          <p:spTgt spid="23"/>
                                        </p:tgtEl>
                                      </p:cBhvr>
                                      <p:to x="100000" y="90000"/>
                                    </p:animScale>
                                    <p:animScale>
                                      <p:cBhvr>
                                        <p:cTn id="80" dur="166" decel="50000">
                                          <p:stCondLst>
                                            <p:cond delay="1668"/>
                                          </p:stCondLst>
                                        </p:cTn>
                                        <p:tgtEl>
                                          <p:spTgt spid="23"/>
                                        </p:tgtEl>
                                      </p:cBhvr>
                                      <p:to x="100000" y="100000"/>
                                    </p:animScale>
                                    <p:animScale>
                                      <p:cBhvr>
                                        <p:cTn id="81" dur="26">
                                          <p:stCondLst>
                                            <p:cond delay="1808"/>
                                          </p:stCondLst>
                                        </p:cTn>
                                        <p:tgtEl>
                                          <p:spTgt spid="23"/>
                                        </p:tgtEl>
                                      </p:cBhvr>
                                      <p:to x="100000" y="95000"/>
                                    </p:animScale>
                                    <p:animScale>
                                      <p:cBhvr>
                                        <p:cTn id="82" dur="166" decel="50000">
                                          <p:stCondLst>
                                            <p:cond delay="1834"/>
                                          </p:stCondLst>
                                        </p:cTn>
                                        <p:tgtEl>
                                          <p:spTgt spid="2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1+#ppt_w/2"/>
                                          </p:val>
                                        </p:tav>
                                        <p:tav tm="100000">
                                          <p:val>
                                            <p:strVal val="#ppt_x"/>
                                          </p:val>
                                        </p:tav>
                                      </p:tavLst>
                                    </p:anim>
                                    <p:anim calcmode="lin" valueType="num">
                                      <p:cBhvr additive="base">
                                        <p:cTn id="88" dur="500" fill="hold"/>
                                        <p:tgtEl>
                                          <p:spTgt spid="24"/>
                                        </p:tgtEl>
                                        <p:attrNameLst>
                                          <p:attrName>ppt_y</p:attrName>
                                        </p:attrNameLst>
                                      </p:cBhvr>
                                      <p:tavLst>
                                        <p:tav tm="0">
                                          <p:val>
                                            <p:strVal val="#ppt_y"/>
                                          </p:val>
                                        </p:tav>
                                        <p:tav tm="100000">
                                          <p:val>
                                            <p:strVal val="#ppt_y"/>
                                          </p:val>
                                        </p:tav>
                                      </p:tavLst>
                                    </p:anim>
                                  </p:childTnLst>
                                </p:cTn>
                              </p:par>
                              <p:par>
                                <p:cTn id="89" presetID="26" presetClass="entr" presetSubtype="0" fill="hold" nodeType="with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2320">
                                          <p:stCondLst>
                                            <p:cond delay="0"/>
                                          </p:stCondLst>
                                        </p:cTn>
                                        <p:tgtEl>
                                          <p:spTgt spid="25"/>
                                        </p:tgtEl>
                                      </p:cBhvr>
                                    </p:animEffect>
                                    <p:anim calcmode="lin" valueType="num">
                                      <p:cBhvr>
                                        <p:cTn id="92" dur="7288"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3" dur="265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4" dur="2656" tmFilter="0, 0; 0.125,0.2665; 0.25,0.4; 0.375,0.465; 0.5,0.5;  0.625,0.535; 0.75,0.6; 0.875,0.7335; 1,1">
                                          <p:stCondLst>
                                            <p:cond delay="2656"/>
                                          </p:stCondLst>
                                        </p:cTn>
                                        <p:tgtEl>
                                          <p:spTgt spid="25"/>
                                        </p:tgtEl>
                                        <p:attrNameLst>
                                          <p:attrName>ppt_y</p:attrName>
                                        </p:attrNameLst>
                                      </p:cBhvr>
                                      <p:tavLst>
                                        <p:tav tm="0" fmla="#ppt_y-sin(pi*$)/9">
                                          <p:val>
                                            <p:fltVal val="0"/>
                                          </p:val>
                                        </p:tav>
                                        <p:tav tm="100000">
                                          <p:val>
                                            <p:fltVal val="1"/>
                                          </p:val>
                                        </p:tav>
                                      </p:tavLst>
                                    </p:anim>
                                    <p:anim calcmode="lin" valueType="num">
                                      <p:cBhvr>
                                        <p:cTn id="95" dur="1328" tmFilter="0, 0; 0.125,0.2665; 0.25,0.4; 0.375,0.465; 0.5,0.5;  0.625,0.535; 0.75,0.6; 0.875,0.7335; 1,1">
                                          <p:stCondLst>
                                            <p:cond delay="5296"/>
                                          </p:stCondLst>
                                        </p:cTn>
                                        <p:tgtEl>
                                          <p:spTgt spid="25"/>
                                        </p:tgtEl>
                                        <p:attrNameLst>
                                          <p:attrName>ppt_y</p:attrName>
                                        </p:attrNameLst>
                                      </p:cBhvr>
                                      <p:tavLst>
                                        <p:tav tm="0" fmla="#ppt_y-sin(pi*$)/27">
                                          <p:val>
                                            <p:fltVal val="0"/>
                                          </p:val>
                                        </p:tav>
                                        <p:tav tm="100000">
                                          <p:val>
                                            <p:fltVal val="1"/>
                                          </p:val>
                                        </p:tav>
                                      </p:tavLst>
                                    </p:anim>
                                    <p:anim calcmode="lin" valueType="num">
                                      <p:cBhvr>
                                        <p:cTn id="96" dur="656" tmFilter="0, 0; 0.125,0.2665; 0.25,0.4; 0.375,0.465; 0.5,0.5;  0.625,0.535; 0.75,0.6; 0.875,0.7335; 1,1">
                                          <p:stCondLst>
                                            <p:cond delay="6624"/>
                                          </p:stCondLst>
                                        </p:cTn>
                                        <p:tgtEl>
                                          <p:spTgt spid="25"/>
                                        </p:tgtEl>
                                        <p:attrNameLst>
                                          <p:attrName>ppt_y</p:attrName>
                                        </p:attrNameLst>
                                      </p:cBhvr>
                                      <p:tavLst>
                                        <p:tav tm="0" fmla="#ppt_y-sin(pi*$)/81">
                                          <p:val>
                                            <p:fltVal val="0"/>
                                          </p:val>
                                        </p:tav>
                                        <p:tav tm="100000">
                                          <p:val>
                                            <p:fltVal val="1"/>
                                          </p:val>
                                        </p:tav>
                                      </p:tavLst>
                                    </p:anim>
                                    <p:animScale>
                                      <p:cBhvr>
                                        <p:cTn id="97" dur="104">
                                          <p:stCondLst>
                                            <p:cond delay="2600"/>
                                          </p:stCondLst>
                                        </p:cTn>
                                        <p:tgtEl>
                                          <p:spTgt spid="25"/>
                                        </p:tgtEl>
                                      </p:cBhvr>
                                      <p:to x="100000" y="60000"/>
                                    </p:animScale>
                                    <p:animScale>
                                      <p:cBhvr>
                                        <p:cTn id="98" dur="664" decel="50000">
                                          <p:stCondLst>
                                            <p:cond delay="2704"/>
                                          </p:stCondLst>
                                        </p:cTn>
                                        <p:tgtEl>
                                          <p:spTgt spid="25"/>
                                        </p:tgtEl>
                                      </p:cBhvr>
                                      <p:to x="100000" y="100000"/>
                                    </p:animScale>
                                    <p:animScale>
                                      <p:cBhvr>
                                        <p:cTn id="99" dur="104">
                                          <p:stCondLst>
                                            <p:cond delay="5248"/>
                                          </p:stCondLst>
                                        </p:cTn>
                                        <p:tgtEl>
                                          <p:spTgt spid="25"/>
                                        </p:tgtEl>
                                      </p:cBhvr>
                                      <p:to x="100000" y="80000"/>
                                    </p:animScale>
                                    <p:animScale>
                                      <p:cBhvr>
                                        <p:cTn id="100" dur="664" decel="50000">
                                          <p:stCondLst>
                                            <p:cond delay="5352"/>
                                          </p:stCondLst>
                                        </p:cTn>
                                        <p:tgtEl>
                                          <p:spTgt spid="25"/>
                                        </p:tgtEl>
                                      </p:cBhvr>
                                      <p:to x="100000" y="100000"/>
                                    </p:animScale>
                                    <p:animScale>
                                      <p:cBhvr>
                                        <p:cTn id="101" dur="104">
                                          <p:stCondLst>
                                            <p:cond delay="6568"/>
                                          </p:stCondLst>
                                        </p:cTn>
                                        <p:tgtEl>
                                          <p:spTgt spid="25"/>
                                        </p:tgtEl>
                                      </p:cBhvr>
                                      <p:to x="100000" y="90000"/>
                                    </p:animScale>
                                    <p:animScale>
                                      <p:cBhvr>
                                        <p:cTn id="102" dur="664" decel="50000">
                                          <p:stCondLst>
                                            <p:cond delay="6672"/>
                                          </p:stCondLst>
                                        </p:cTn>
                                        <p:tgtEl>
                                          <p:spTgt spid="25"/>
                                        </p:tgtEl>
                                      </p:cBhvr>
                                      <p:to x="100000" y="100000"/>
                                    </p:animScale>
                                    <p:animScale>
                                      <p:cBhvr>
                                        <p:cTn id="103" dur="104">
                                          <p:stCondLst>
                                            <p:cond delay="7232"/>
                                          </p:stCondLst>
                                        </p:cTn>
                                        <p:tgtEl>
                                          <p:spTgt spid="25"/>
                                        </p:tgtEl>
                                      </p:cBhvr>
                                      <p:to x="100000" y="95000"/>
                                    </p:animScale>
                                    <p:animScale>
                                      <p:cBhvr>
                                        <p:cTn id="104" dur="664" decel="50000">
                                          <p:stCondLst>
                                            <p:cond delay="7336"/>
                                          </p:stCondLst>
                                        </p:cTn>
                                        <p:tgtEl>
                                          <p:spTgt spid="25"/>
                                        </p:tgtEl>
                                      </p:cBhvr>
                                      <p:to x="100000" y="100000"/>
                                    </p:animScale>
                                  </p:childTnLst>
                                </p:cTn>
                              </p:par>
                              <p:par>
                                <p:cTn id="105" presetID="26" presetClass="entr" presetSubtype="0" fill="hold" nodeType="withEffect">
                                  <p:stCondLst>
                                    <p:cond delay="500"/>
                                  </p:stCondLst>
                                  <p:childTnLst>
                                    <p:set>
                                      <p:cBhvr>
                                        <p:cTn id="106" dur="1" fill="hold">
                                          <p:stCondLst>
                                            <p:cond delay="0"/>
                                          </p:stCondLst>
                                        </p:cTn>
                                        <p:tgtEl>
                                          <p:spTgt spid="26"/>
                                        </p:tgtEl>
                                        <p:attrNameLst>
                                          <p:attrName>style.visibility</p:attrName>
                                        </p:attrNameLst>
                                      </p:cBhvr>
                                      <p:to>
                                        <p:strVal val="visible"/>
                                      </p:to>
                                    </p:set>
                                    <p:animEffect transition="in" filter="wipe(down)">
                                      <p:cBhvr>
                                        <p:cTn id="107" dur="2320">
                                          <p:stCondLst>
                                            <p:cond delay="0"/>
                                          </p:stCondLst>
                                        </p:cTn>
                                        <p:tgtEl>
                                          <p:spTgt spid="26"/>
                                        </p:tgtEl>
                                      </p:cBhvr>
                                    </p:animEffect>
                                    <p:anim calcmode="lin" valueType="num">
                                      <p:cBhvr>
                                        <p:cTn id="108" dur="7288"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09" dur="265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10" dur="2656" tmFilter="0, 0; 0.125,0.2665; 0.25,0.4; 0.375,0.465; 0.5,0.5;  0.625,0.535; 0.75,0.6; 0.875,0.7335; 1,1">
                                          <p:stCondLst>
                                            <p:cond delay="2656"/>
                                          </p:stCondLst>
                                        </p:cTn>
                                        <p:tgtEl>
                                          <p:spTgt spid="26"/>
                                        </p:tgtEl>
                                        <p:attrNameLst>
                                          <p:attrName>ppt_y</p:attrName>
                                        </p:attrNameLst>
                                      </p:cBhvr>
                                      <p:tavLst>
                                        <p:tav tm="0" fmla="#ppt_y-sin(pi*$)/9">
                                          <p:val>
                                            <p:fltVal val="0"/>
                                          </p:val>
                                        </p:tav>
                                        <p:tav tm="100000">
                                          <p:val>
                                            <p:fltVal val="1"/>
                                          </p:val>
                                        </p:tav>
                                      </p:tavLst>
                                    </p:anim>
                                    <p:anim calcmode="lin" valueType="num">
                                      <p:cBhvr>
                                        <p:cTn id="111" dur="1328" tmFilter="0, 0; 0.125,0.2665; 0.25,0.4; 0.375,0.465; 0.5,0.5;  0.625,0.535; 0.75,0.6; 0.875,0.7335; 1,1">
                                          <p:stCondLst>
                                            <p:cond delay="5296"/>
                                          </p:stCondLst>
                                        </p:cTn>
                                        <p:tgtEl>
                                          <p:spTgt spid="26"/>
                                        </p:tgtEl>
                                        <p:attrNameLst>
                                          <p:attrName>ppt_y</p:attrName>
                                        </p:attrNameLst>
                                      </p:cBhvr>
                                      <p:tavLst>
                                        <p:tav tm="0" fmla="#ppt_y-sin(pi*$)/27">
                                          <p:val>
                                            <p:fltVal val="0"/>
                                          </p:val>
                                        </p:tav>
                                        <p:tav tm="100000">
                                          <p:val>
                                            <p:fltVal val="1"/>
                                          </p:val>
                                        </p:tav>
                                      </p:tavLst>
                                    </p:anim>
                                    <p:anim calcmode="lin" valueType="num">
                                      <p:cBhvr>
                                        <p:cTn id="112" dur="656" tmFilter="0, 0; 0.125,0.2665; 0.25,0.4; 0.375,0.465; 0.5,0.5;  0.625,0.535; 0.75,0.6; 0.875,0.7335; 1,1">
                                          <p:stCondLst>
                                            <p:cond delay="6624"/>
                                          </p:stCondLst>
                                        </p:cTn>
                                        <p:tgtEl>
                                          <p:spTgt spid="26"/>
                                        </p:tgtEl>
                                        <p:attrNameLst>
                                          <p:attrName>ppt_y</p:attrName>
                                        </p:attrNameLst>
                                      </p:cBhvr>
                                      <p:tavLst>
                                        <p:tav tm="0" fmla="#ppt_y-sin(pi*$)/81">
                                          <p:val>
                                            <p:fltVal val="0"/>
                                          </p:val>
                                        </p:tav>
                                        <p:tav tm="100000">
                                          <p:val>
                                            <p:fltVal val="1"/>
                                          </p:val>
                                        </p:tav>
                                      </p:tavLst>
                                    </p:anim>
                                    <p:animScale>
                                      <p:cBhvr>
                                        <p:cTn id="113" dur="104">
                                          <p:stCondLst>
                                            <p:cond delay="2600"/>
                                          </p:stCondLst>
                                        </p:cTn>
                                        <p:tgtEl>
                                          <p:spTgt spid="26"/>
                                        </p:tgtEl>
                                      </p:cBhvr>
                                      <p:to x="100000" y="60000"/>
                                    </p:animScale>
                                    <p:animScale>
                                      <p:cBhvr>
                                        <p:cTn id="114" dur="664" decel="50000">
                                          <p:stCondLst>
                                            <p:cond delay="2704"/>
                                          </p:stCondLst>
                                        </p:cTn>
                                        <p:tgtEl>
                                          <p:spTgt spid="26"/>
                                        </p:tgtEl>
                                      </p:cBhvr>
                                      <p:to x="100000" y="100000"/>
                                    </p:animScale>
                                    <p:animScale>
                                      <p:cBhvr>
                                        <p:cTn id="115" dur="104">
                                          <p:stCondLst>
                                            <p:cond delay="5248"/>
                                          </p:stCondLst>
                                        </p:cTn>
                                        <p:tgtEl>
                                          <p:spTgt spid="26"/>
                                        </p:tgtEl>
                                      </p:cBhvr>
                                      <p:to x="100000" y="80000"/>
                                    </p:animScale>
                                    <p:animScale>
                                      <p:cBhvr>
                                        <p:cTn id="116" dur="664" decel="50000">
                                          <p:stCondLst>
                                            <p:cond delay="5352"/>
                                          </p:stCondLst>
                                        </p:cTn>
                                        <p:tgtEl>
                                          <p:spTgt spid="26"/>
                                        </p:tgtEl>
                                      </p:cBhvr>
                                      <p:to x="100000" y="100000"/>
                                    </p:animScale>
                                    <p:animScale>
                                      <p:cBhvr>
                                        <p:cTn id="117" dur="104">
                                          <p:stCondLst>
                                            <p:cond delay="6568"/>
                                          </p:stCondLst>
                                        </p:cTn>
                                        <p:tgtEl>
                                          <p:spTgt spid="26"/>
                                        </p:tgtEl>
                                      </p:cBhvr>
                                      <p:to x="100000" y="90000"/>
                                    </p:animScale>
                                    <p:animScale>
                                      <p:cBhvr>
                                        <p:cTn id="118" dur="664" decel="50000">
                                          <p:stCondLst>
                                            <p:cond delay="6672"/>
                                          </p:stCondLst>
                                        </p:cTn>
                                        <p:tgtEl>
                                          <p:spTgt spid="26"/>
                                        </p:tgtEl>
                                      </p:cBhvr>
                                      <p:to x="100000" y="100000"/>
                                    </p:animScale>
                                    <p:animScale>
                                      <p:cBhvr>
                                        <p:cTn id="119" dur="104">
                                          <p:stCondLst>
                                            <p:cond delay="7232"/>
                                          </p:stCondLst>
                                        </p:cTn>
                                        <p:tgtEl>
                                          <p:spTgt spid="26"/>
                                        </p:tgtEl>
                                      </p:cBhvr>
                                      <p:to x="100000" y="95000"/>
                                    </p:animScale>
                                    <p:animScale>
                                      <p:cBhvr>
                                        <p:cTn id="120" dur="664" decel="50000">
                                          <p:stCondLst>
                                            <p:cond delay="7336"/>
                                          </p:stCondLst>
                                        </p:cTn>
                                        <p:tgtEl>
                                          <p:spTgt spid="26"/>
                                        </p:tgtEl>
                                      </p:cBhvr>
                                      <p:to x="100000" y="100000"/>
                                    </p:animScale>
                                  </p:childTnLst>
                                </p:cTn>
                              </p:par>
                              <p:par>
                                <p:cTn id="121" presetID="26" presetClass="entr" presetSubtype="0" fill="hold" nodeType="withEffect">
                                  <p:stCondLst>
                                    <p:cond delay="500"/>
                                  </p:stCondLst>
                                  <p:childTnLst>
                                    <p:set>
                                      <p:cBhvr>
                                        <p:cTn id="122" dur="1" fill="hold">
                                          <p:stCondLst>
                                            <p:cond delay="0"/>
                                          </p:stCondLst>
                                        </p:cTn>
                                        <p:tgtEl>
                                          <p:spTgt spid="27"/>
                                        </p:tgtEl>
                                        <p:attrNameLst>
                                          <p:attrName>style.visibility</p:attrName>
                                        </p:attrNameLst>
                                      </p:cBhvr>
                                      <p:to>
                                        <p:strVal val="visible"/>
                                      </p:to>
                                    </p:set>
                                    <p:animEffect transition="in" filter="wipe(down)">
                                      <p:cBhvr>
                                        <p:cTn id="123" dur="2320">
                                          <p:stCondLst>
                                            <p:cond delay="0"/>
                                          </p:stCondLst>
                                        </p:cTn>
                                        <p:tgtEl>
                                          <p:spTgt spid="27"/>
                                        </p:tgtEl>
                                      </p:cBhvr>
                                    </p:animEffect>
                                    <p:anim calcmode="lin" valueType="num">
                                      <p:cBhvr>
                                        <p:cTn id="124" dur="728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25" dur="265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6" dur="2656" tmFilter="0, 0; 0.125,0.2665; 0.25,0.4; 0.375,0.465; 0.5,0.5;  0.625,0.535; 0.75,0.6; 0.875,0.7335; 1,1">
                                          <p:stCondLst>
                                            <p:cond delay="2656"/>
                                          </p:stCondLst>
                                        </p:cTn>
                                        <p:tgtEl>
                                          <p:spTgt spid="27"/>
                                        </p:tgtEl>
                                        <p:attrNameLst>
                                          <p:attrName>ppt_y</p:attrName>
                                        </p:attrNameLst>
                                      </p:cBhvr>
                                      <p:tavLst>
                                        <p:tav tm="0" fmla="#ppt_y-sin(pi*$)/9">
                                          <p:val>
                                            <p:fltVal val="0"/>
                                          </p:val>
                                        </p:tav>
                                        <p:tav tm="100000">
                                          <p:val>
                                            <p:fltVal val="1"/>
                                          </p:val>
                                        </p:tav>
                                      </p:tavLst>
                                    </p:anim>
                                    <p:anim calcmode="lin" valueType="num">
                                      <p:cBhvr>
                                        <p:cTn id="127" dur="1328" tmFilter="0, 0; 0.125,0.2665; 0.25,0.4; 0.375,0.465; 0.5,0.5;  0.625,0.535; 0.75,0.6; 0.875,0.7335; 1,1">
                                          <p:stCondLst>
                                            <p:cond delay="5296"/>
                                          </p:stCondLst>
                                        </p:cTn>
                                        <p:tgtEl>
                                          <p:spTgt spid="27"/>
                                        </p:tgtEl>
                                        <p:attrNameLst>
                                          <p:attrName>ppt_y</p:attrName>
                                        </p:attrNameLst>
                                      </p:cBhvr>
                                      <p:tavLst>
                                        <p:tav tm="0" fmla="#ppt_y-sin(pi*$)/27">
                                          <p:val>
                                            <p:fltVal val="0"/>
                                          </p:val>
                                        </p:tav>
                                        <p:tav tm="100000">
                                          <p:val>
                                            <p:fltVal val="1"/>
                                          </p:val>
                                        </p:tav>
                                      </p:tavLst>
                                    </p:anim>
                                    <p:anim calcmode="lin" valueType="num">
                                      <p:cBhvr>
                                        <p:cTn id="128" dur="656" tmFilter="0, 0; 0.125,0.2665; 0.25,0.4; 0.375,0.465; 0.5,0.5;  0.625,0.535; 0.75,0.6; 0.875,0.7335; 1,1">
                                          <p:stCondLst>
                                            <p:cond delay="6624"/>
                                          </p:stCondLst>
                                        </p:cTn>
                                        <p:tgtEl>
                                          <p:spTgt spid="27"/>
                                        </p:tgtEl>
                                        <p:attrNameLst>
                                          <p:attrName>ppt_y</p:attrName>
                                        </p:attrNameLst>
                                      </p:cBhvr>
                                      <p:tavLst>
                                        <p:tav tm="0" fmla="#ppt_y-sin(pi*$)/81">
                                          <p:val>
                                            <p:fltVal val="0"/>
                                          </p:val>
                                        </p:tav>
                                        <p:tav tm="100000">
                                          <p:val>
                                            <p:fltVal val="1"/>
                                          </p:val>
                                        </p:tav>
                                      </p:tavLst>
                                    </p:anim>
                                    <p:animScale>
                                      <p:cBhvr>
                                        <p:cTn id="129" dur="104">
                                          <p:stCondLst>
                                            <p:cond delay="2600"/>
                                          </p:stCondLst>
                                        </p:cTn>
                                        <p:tgtEl>
                                          <p:spTgt spid="27"/>
                                        </p:tgtEl>
                                      </p:cBhvr>
                                      <p:to x="100000" y="60000"/>
                                    </p:animScale>
                                    <p:animScale>
                                      <p:cBhvr>
                                        <p:cTn id="130" dur="664" decel="50000">
                                          <p:stCondLst>
                                            <p:cond delay="2704"/>
                                          </p:stCondLst>
                                        </p:cTn>
                                        <p:tgtEl>
                                          <p:spTgt spid="27"/>
                                        </p:tgtEl>
                                      </p:cBhvr>
                                      <p:to x="100000" y="100000"/>
                                    </p:animScale>
                                    <p:animScale>
                                      <p:cBhvr>
                                        <p:cTn id="131" dur="104">
                                          <p:stCondLst>
                                            <p:cond delay="5248"/>
                                          </p:stCondLst>
                                        </p:cTn>
                                        <p:tgtEl>
                                          <p:spTgt spid="27"/>
                                        </p:tgtEl>
                                      </p:cBhvr>
                                      <p:to x="100000" y="80000"/>
                                    </p:animScale>
                                    <p:animScale>
                                      <p:cBhvr>
                                        <p:cTn id="132" dur="664" decel="50000">
                                          <p:stCondLst>
                                            <p:cond delay="5352"/>
                                          </p:stCondLst>
                                        </p:cTn>
                                        <p:tgtEl>
                                          <p:spTgt spid="27"/>
                                        </p:tgtEl>
                                      </p:cBhvr>
                                      <p:to x="100000" y="100000"/>
                                    </p:animScale>
                                    <p:animScale>
                                      <p:cBhvr>
                                        <p:cTn id="133" dur="104">
                                          <p:stCondLst>
                                            <p:cond delay="6568"/>
                                          </p:stCondLst>
                                        </p:cTn>
                                        <p:tgtEl>
                                          <p:spTgt spid="27"/>
                                        </p:tgtEl>
                                      </p:cBhvr>
                                      <p:to x="100000" y="90000"/>
                                    </p:animScale>
                                    <p:animScale>
                                      <p:cBhvr>
                                        <p:cTn id="134" dur="664" decel="50000">
                                          <p:stCondLst>
                                            <p:cond delay="6672"/>
                                          </p:stCondLst>
                                        </p:cTn>
                                        <p:tgtEl>
                                          <p:spTgt spid="27"/>
                                        </p:tgtEl>
                                      </p:cBhvr>
                                      <p:to x="100000" y="100000"/>
                                    </p:animScale>
                                    <p:animScale>
                                      <p:cBhvr>
                                        <p:cTn id="135" dur="104">
                                          <p:stCondLst>
                                            <p:cond delay="7232"/>
                                          </p:stCondLst>
                                        </p:cTn>
                                        <p:tgtEl>
                                          <p:spTgt spid="27"/>
                                        </p:tgtEl>
                                      </p:cBhvr>
                                      <p:to x="100000" y="95000"/>
                                    </p:animScale>
                                    <p:animScale>
                                      <p:cBhvr>
                                        <p:cTn id="136" dur="664" decel="50000">
                                          <p:stCondLst>
                                            <p:cond delay="7336"/>
                                          </p:stCondLst>
                                        </p:cTn>
                                        <p:tgtEl>
                                          <p:spTgt spid="27"/>
                                        </p:tgtEl>
                                      </p:cBhvr>
                                      <p:to x="100000" y="100000"/>
                                    </p:animScale>
                                  </p:childTnLst>
                                </p:cTn>
                              </p:par>
                              <p:par>
                                <p:cTn id="137" presetID="26" presetClass="entr" presetSubtype="0" fill="hold" nodeType="withEffect">
                                  <p:stCondLst>
                                    <p:cond delay="500"/>
                                  </p:stCondLst>
                                  <p:childTnLst>
                                    <p:set>
                                      <p:cBhvr>
                                        <p:cTn id="138" dur="1" fill="hold">
                                          <p:stCondLst>
                                            <p:cond delay="0"/>
                                          </p:stCondLst>
                                        </p:cTn>
                                        <p:tgtEl>
                                          <p:spTgt spid="28"/>
                                        </p:tgtEl>
                                        <p:attrNameLst>
                                          <p:attrName>style.visibility</p:attrName>
                                        </p:attrNameLst>
                                      </p:cBhvr>
                                      <p:to>
                                        <p:strVal val="visible"/>
                                      </p:to>
                                    </p:set>
                                    <p:animEffect transition="in" filter="wipe(down)">
                                      <p:cBhvr>
                                        <p:cTn id="139" dur="2320">
                                          <p:stCondLst>
                                            <p:cond delay="0"/>
                                          </p:stCondLst>
                                        </p:cTn>
                                        <p:tgtEl>
                                          <p:spTgt spid="28"/>
                                        </p:tgtEl>
                                      </p:cBhvr>
                                    </p:animEffect>
                                    <p:anim calcmode="lin" valueType="num">
                                      <p:cBhvr>
                                        <p:cTn id="140" dur="7288"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1" dur="265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42" dur="2656" tmFilter="0, 0; 0.125,0.2665; 0.25,0.4; 0.375,0.465; 0.5,0.5;  0.625,0.535; 0.75,0.6; 0.875,0.7335; 1,1">
                                          <p:stCondLst>
                                            <p:cond delay="2656"/>
                                          </p:stCondLst>
                                        </p:cTn>
                                        <p:tgtEl>
                                          <p:spTgt spid="28"/>
                                        </p:tgtEl>
                                        <p:attrNameLst>
                                          <p:attrName>ppt_y</p:attrName>
                                        </p:attrNameLst>
                                      </p:cBhvr>
                                      <p:tavLst>
                                        <p:tav tm="0" fmla="#ppt_y-sin(pi*$)/9">
                                          <p:val>
                                            <p:fltVal val="0"/>
                                          </p:val>
                                        </p:tav>
                                        <p:tav tm="100000">
                                          <p:val>
                                            <p:fltVal val="1"/>
                                          </p:val>
                                        </p:tav>
                                      </p:tavLst>
                                    </p:anim>
                                    <p:anim calcmode="lin" valueType="num">
                                      <p:cBhvr>
                                        <p:cTn id="143" dur="1328" tmFilter="0, 0; 0.125,0.2665; 0.25,0.4; 0.375,0.465; 0.5,0.5;  0.625,0.535; 0.75,0.6; 0.875,0.7335; 1,1">
                                          <p:stCondLst>
                                            <p:cond delay="5296"/>
                                          </p:stCondLst>
                                        </p:cTn>
                                        <p:tgtEl>
                                          <p:spTgt spid="28"/>
                                        </p:tgtEl>
                                        <p:attrNameLst>
                                          <p:attrName>ppt_y</p:attrName>
                                        </p:attrNameLst>
                                      </p:cBhvr>
                                      <p:tavLst>
                                        <p:tav tm="0" fmla="#ppt_y-sin(pi*$)/27">
                                          <p:val>
                                            <p:fltVal val="0"/>
                                          </p:val>
                                        </p:tav>
                                        <p:tav tm="100000">
                                          <p:val>
                                            <p:fltVal val="1"/>
                                          </p:val>
                                        </p:tav>
                                      </p:tavLst>
                                    </p:anim>
                                    <p:anim calcmode="lin" valueType="num">
                                      <p:cBhvr>
                                        <p:cTn id="144" dur="656" tmFilter="0, 0; 0.125,0.2665; 0.25,0.4; 0.375,0.465; 0.5,0.5;  0.625,0.535; 0.75,0.6; 0.875,0.7335; 1,1">
                                          <p:stCondLst>
                                            <p:cond delay="6624"/>
                                          </p:stCondLst>
                                        </p:cTn>
                                        <p:tgtEl>
                                          <p:spTgt spid="28"/>
                                        </p:tgtEl>
                                        <p:attrNameLst>
                                          <p:attrName>ppt_y</p:attrName>
                                        </p:attrNameLst>
                                      </p:cBhvr>
                                      <p:tavLst>
                                        <p:tav tm="0" fmla="#ppt_y-sin(pi*$)/81">
                                          <p:val>
                                            <p:fltVal val="0"/>
                                          </p:val>
                                        </p:tav>
                                        <p:tav tm="100000">
                                          <p:val>
                                            <p:fltVal val="1"/>
                                          </p:val>
                                        </p:tav>
                                      </p:tavLst>
                                    </p:anim>
                                    <p:animScale>
                                      <p:cBhvr>
                                        <p:cTn id="145" dur="104">
                                          <p:stCondLst>
                                            <p:cond delay="2600"/>
                                          </p:stCondLst>
                                        </p:cTn>
                                        <p:tgtEl>
                                          <p:spTgt spid="28"/>
                                        </p:tgtEl>
                                      </p:cBhvr>
                                      <p:to x="100000" y="60000"/>
                                    </p:animScale>
                                    <p:animScale>
                                      <p:cBhvr>
                                        <p:cTn id="146" dur="664" decel="50000">
                                          <p:stCondLst>
                                            <p:cond delay="2704"/>
                                          </p:stCondLst>
                                        </p:cTn>
                                        <p:tgtEl>
                                          <p:spTgt spid="28"/>
                                        </p:tgtEl>
                                      </p:cBhvr>
                                      <p:to x="100000" y="100000"/>
                                    </p:animScale>
                                    <p:animScale>
                                      <p:cBhvr>
                                        <p:cTn id="147" dur="104">
                                          <p:stCondLst>
                                            <p:cond delay="5248"/>
                                          </p:stCondLst>
                                        </p:cTn>
                                        <p:tgtEl>
                                          <p:spTgt spid="28"/>
                                        </p:tgtEl>
                                      </p:cBhvr>
                                      <p:to x="100000" y="80000"/>
                                    </p:animScale>
                                    <p:animScale>
                                      <p:cBhvr>
                                        <p:cTn id="148" dur="664" decel="50000">
                                          <p:stCondLst>
                                            <p:cond delay="5352"/>
                                          </p:stCondLst>
                                        </p:cTn>
                                        <p:tgtEl>
                                          <p:spTgt spid="28"/>
                                        </p:tgtEl>
                                      </p:cBhvr>
                                      <p:to x="100000" y="100000"/>
                                    </p:animScale>
                                    <p:animScale>
                                      <p:cBhvr>
                                        <p:cTn id="149" dur="104">
                                          <p:stCondLst>
                                            <p:cond delay="6568"/>
                                          </p:stCondLst>
                                        </p:cTn>
                                        <p:tgtEl>
                                          <p:spTgt spid="28"/>
                                        </p:tgtEl>
                                      </p:cBhvr>
                                      <p:to x="100000" y="90000"/>
                                    </p:animScale>
                                    <p:animScale>
                                      <p:cBhvr>
                                        <p:cTn id="150" dur="664" decel="50000">
                                          <p:stCondLst>
                                            <p:cond delay="6672"/>
                                          </p:stCondLst>
                                        </p:cTn>
                                        <p:tgtEl>
                                          <p:spTgt spid="28"/>
                                        </p:tgtEl>
                                      </p:cBhvr>
                                      <p:to x="100000" y="100000"/>
                                    </p:animScale>
                                    <p:animScale>
                                      <p:cBhvr>
                                        <p:cTn id="151" dur="104">
                                          <p:stCondLst>
                                            <p:cond delay="7232"/>
                                          </p:stCondLst>
                                        </p:cTn>
                                        <p:tgtEl>
                                          <p:spTgt spid="28"/>
                                        </p:tgtEl>
                                      </p:cBhvr>
                                      <p:to x="100000" y="95000"/>
                                    </p:animScale>
                                    <p:animScale>
                                      <p:cBhvr>
                                        <p:cTn id="152" dur="664" decel="50000">
                                          <p:stCondLst>
                                            <p:cond delay="7336"/>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7" grpId="0"/>
      <p:bldP spid="18" grpId="0" animBg="1"/>
      <p:bldP spid="19" grpId="0" animBg="1"/>
      <p:bldP spid="20" grpId="0" animBg="1"/>
      <p:bldP spid="21"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A6580-4B2A-1F18-190E-66E1C99941C5}"/>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DC68BD9C-92EA-2BF9-944B-4EECF0CA0FDF}"/>
              </a:ext>
            </a:extLst>
          </p:cNvPr>
          <p:cNvPicPr>
            <a:picLocks noChangeAspect="1"/>
          </p:cNvPicPr>
          <p:nvPr/>
        </p:nvPicPr>
        <p:blipFill rotWithShape="1">
          <a:blip r:embed="rId3"/>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690DBF52-FDFB-335C-9C02-09CEA4213E21}"/>
              </a:ext>
            </a:extLst>
          </p:cNvPr>
          <p:cNvPicPr>
            <a:picLocks noChangeAspect="1"/>
          </p:cNvPicPr>
          <p:nvPr/>
        </p:nvPicPr>
        <p:blipFill>
          <a:blip r:embed="rId4"/>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658D97F3-9A5B-CCB5-A412-F025982853CE}"/>
              </a:ext>
            </a:extLst>
          </p:cNvPr>
          <p:cNvPicPr>
            <a:picLocks noChangeAspect="1"/>
          </p:cNvPicPr>
          <p:nvPr/>
        </p:nvPicPr>
        <p:blipFill>
          <a:blip r:embed="rId5"/>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4AEF92E9-F5F7-303A-B1A5-7900B2848636}"/>
              </a:ext>
            </a:extLst>
          </p:cNvPr>
          <p:cNvPicPr>
            <a:picLocks noChangeAspect="1"/>
          </p:cNvPicPr>
          <p:nvPr/>
        </p:nvPicPr>
        <p:blipFill rotWithShape="1">
          <a:blip r:embed="rId6"/>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26A2C9A8-2CC8-7EDA-0418-85B86AD9266C}"/>
              </a:ext>
            </a:extLst>
          </p:cNvPr>
          <p:cNvPicPr>
            <a:picLocks noChangeAspect="1"/>
          </p:cNvPicPr>
          <p:nvPr/>
        </p:nvPicPr>
        <p:blipFill>
          <a:blip r:embed="rId7"/>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14A706C9-BEDD-C878-5B18-12C91C5F1AB4}"/>
              </a:ext>
            </a:extLst>
          </p:cNvPr>
          <p:cNvPicPr>
            <a:picLocks noChangeAspect="1"/>
          </p:cNvPicPr>
          <p:nvPr/>
        </p:nvPicPr>
        <p:blipFill>
          <a:blip r:embed="rId8"/>
          <a:stretch>
            <a:fillRect/>
          </a:stretch>
        </p:blipFill>
        <p:spPr>
          <a:xfrm flipH="1">
            <a:off x="1971784" y="1384578"/>
            <a:ext cx="1371719" cy="835224"/>
          </a:xfrm>
          <a:prstGeom prst="rect">
            <a:avLst/>
          </a:prstGeom>
        </p:spPr>
      </p:pic>
      <p:pic>
        <p:nvPicPr>
          <p:cNvPr id="10" name="Picture 9" descr="A group of blue and pink letters&#10;&#10;AI-generated content may be incorrect.">
            <a:extLst>
              <a:ext uri="{FF2B5EF4-FFF2-40B4-BE49-F238E27FC236}">
                <a16:creationId xmlns:a16="http://schemas.microsoft.com/office/drawing/2014/main" id="{FFE1F07E-9BD1-9BDC-9150-D4D7048911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2138" y="1824103"/>
            <a:ext cx="9510584" cy="2889754"/>
          </a:xfrm>
          <a:prstGeom prst="rect">
            <a:avLst/>
          </a:prstGeom>
        </p:spPr>
      </p:pic>
    </p:spTree>
    <p:extLst>
      <p:ext uri="{BB962C8B-B14F-4D97-AF65-F5344CB8AC3E}">
        <p14:creationId xmlns:p14="http://schemas.microsoft.com/office/powerpoint/2010/main" val="2793863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7" cstate="print">
            <a:extLst>
              <a:ext uri="{BEBA8EAE-BF5A-486C-A8C5-ECC9F3942E4B}">
                <a14:imgProps xmlns:a14="http://schemas.microsoft.com/office/drawing/2010/main">
                  <a14:imgLayer r:embed="rId18">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rotWithShape="1">
          <a:blip r:embed="rId25">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6"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7"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8"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9"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30">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0">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0">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0">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0">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2"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3" cstate="print">
            <a:extLst>
              <a:ext uri="{BEBA8EAE-BF5A-486C-A8C5-ECC9F3942E4B}">
                <a14:imgProps xmlns:a14="http://schemas.microsoft.com/office/drawing/2010/main">
                  <a14:imgLayer r:embed="rId34">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5" cstate="print">
            <a:extLst>
              <a:ext uri="{BEBA8EAE-BF5A-486C-A8C5-ECC9F3942E4B}">
                <a14:imgProps xmlns:a14="http://schemas.microsoft.com/office/drawing/2010/main">
                  <a14:imgLayer r:embed="rId36">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7">
            <a:extLst>
              <a:ext uri="{BEBA8EAE-BF5A-486C-A8C5-ECC9F3942E4B}">
                <a14:imgProps xmlns:a14="http://schemas.microsoft.com/office/drawing/2010/main">
                  <a14:imgLayer r:embed="rId38">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9">
            <a:extLst>
              <a:ext uri="{BEBA8EAE-BF5A-486C-A8C5-ECC9F3942E4B}">
                <a14:imgProps xmlns:a14="http://schemas.microsoft.com/office/drawing/2010/main">
                  <a14:imgLayer r:embed="rId38">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40" cstate="print">
            <a:extLst>
              <a:ext uri="{BEBA8EAE-BF5A-486C-A8C5-ECC9F3942E4B}">
                <a14:imgProps xmlns:a14="http://schemas.microsoft.com/office/drawing/2010/main">
                  <a14:imgLayer r:embed="rId41">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Rectangle: Rounded Corners 1">
            <a:hlinkClick r:id="rId42" action="ppaction://hlinksldjump"/>
            <a:extLst>
              <a:ext uri="{FF2B5EF4-FFF2-40B4-BE49-F238E27FC236}">
                <a16:creationId xmlns:a16="http://schemas.microsoft.com/office/drawing/2014/main" id="{E710EE54-C9B5-4F2E-90BB-5D2ECC064650}"/>
              </a:ext>
            </a:extLst>
          </p:cNvPr>
          <p:cNvSpPr/>
          <p:nvPr/>
        </p:nvSpPr>
        <p:spPr>
          <a:xfrm>
            <a:off x="10668000" y="871391"/>
            <a:ext cx="1187312" cy="460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ca hát “ngoao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ngoao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bắt chước tiếng các loài vật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múa tuyệt đẹp say mê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chuếnh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choáng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khoét tổ xinh xắn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cuộc thi tài năng rừng xanh chim yểng tham gia thi tiết mục gì? </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yêng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oet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200400" y="1295497"/>
            <a:ext cx="632460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 vần phù hợp để hoàn thành từ sau: </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 bay l……..; t……gọi</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5449079" y="1783976"/>
            <a:ext cx="1847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7923841" y="1525037"/>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5692045" y="2337974"/>
            <a:ext cx="31451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07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lá to, cành chi chít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cành vươn rộng, nhìn rõ thân-cành-lá cây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than nhỏ khẳng khiu, lá màu đỏ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657600" y="1252650"/>
            <a:ext cx="570504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Hãy nêu đặc điểm cây bàng</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thấp, tán lá rộng, thân cây nhìn rõ 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thân cành lá rủ kín, lá dài rũ xuống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vừa, lá hình kim nhỏ bé, các tán lá nhỏ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4038600" y="1500165"/>
            <a:ext cx="4800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Quam sát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SHS: Nêu đặc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điểmcủa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to, cây liễu nhỏ, tán lá bàng nhỏ lá liễu lớn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cao cành vươn rộng nhìn rõ thân, cây liễu thân phủ kín lá dãi rũ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suống</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liễu nhìn rõ thân cây lớn, cây bàng tán nhỏ cây cao.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cả ba đáp án trên đều 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 về điểm khác nhau của hai cây bàng và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C1C853-D3CC-F7DF-D19B-C5D3D99B80AF}"/>
              </a:ext>
            </a:extLst>
          </p:cNvPr>
          <p:cNvPicPr>
            <a:picLocks noChangeAspect="1"/>
          </p:cNvPicPr>
          <p:nvPr/>
        </p:nvPicPr>
        <p:blipFill>
          <a:blip r:embed="rId2"/>
          <a:stretch>
            <a:fillRect/>
          </a:stretch>
        </p:blipFill>
        <p:spPr>
          <a:xfrm>
            <a:off x="-2" y="0"/>
            <a:ext cx="12192001" cy="6858000"/>
          </a:xfrm>
          <a:prstGeom prst="rect">
            <a:avLst/>
          </a:prstGeom>
        </p:spPr>
      </p:pic>
      <p:pic>
        <p:nvPicPr>
          <p:cNvPr id="6" name="Picture 5" descr="A yellow circles with red lines&#10;&#10;AI-generated content may be incorrect.">
            <a:extLst>
              <a:ext uri="{FF2B5EF4-FFF2-40B4-BE49-F238E27FC236}">
                <a16:creationId xmlns:a16="http://schemas.microsoft.com/office/drawing/2014/main" id="{D3EA7602-AF4D-76B2-8B6E-D6E48D703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338138"/>
            <a:ext cx="3543300" cy="2121136"/>
          </a:xfrm>
          <a:prstGeom prst="rect">
            <a:avLst/>
          </a:prstGeom>
        </p:spPr>
      </p:pic>
      <p:pic>
        <p:nvPicPr>
          <p:cNvPr id="12" name="Picture 11">
            <a:extLst>
              <a:ext uri="{FF2B5EF4-FFF2-40B4-BE49-F238E27FC236}">
                <a16:creationId xmlns:a16="http://schemas.microsoft.com/office/drawing/2014/main" id="{4605AF8C-EC09-CB27-EABB-821635496715}"/>
              </a:ext>
            </a:extLst>
          </p:cNvPr>
          <p:cNvPicPr>
            <a:picLocks noChangeAspect="1"/>
          </p:cNvPicPr>
          <p:nvPr/>
        </p:nvPicPr>
        <p:blipFill>
          <a:blip r:embed="rId4"/>
          <a:stretch>
            <a:fillRect/>
          </a:stretch>
        </p:blipFill>
        <p:spPr>
          <a:xfrm>
            <a:off x="2374034" y="2168481"/>
            <a:ext cx="8266892" cy="3938357"/>
          </a:xfrm>
          <a:prstGeom prst="rect">
            <a:avLst/>
          </a:prstGeom>
        </p:spPr>
      </p:pic>
    </p:spTree>
    <p:extLst>
      <p:ext uri="{BB962C8B-B14F-4D97-AF65-F5344CB8AC3E}">
        <p14:creationId xmlns:p14="http://schemas.microsoft.com/office/powerpoint/2010/main" val="259338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1420</Words>
  <Application>Microsoft Office PowerPoint</Application>
  <PresentationFormat>Widescreen</PresentationFormat>
  <Paragraphs>155</Paragraphs>
  <Slides>27</Slides>
  <Notes>14</Notes>
  <HiddenSlides>0</HiddenSlides>
  <MMClips>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等线</vt:lpstr>
      <vt:lpstr>Arial</vt:lpstr>
      <vt:lpstr>Arial Rounded MT Bold</vt:lpstr>
      <vt:lpstr>Arial-Rounded</vt:lpstr>
      <vt:lpstr>Calibri</vt:lpstr>
      <vt:lpstr>HP001 4 hàng</vt:lpstr>
      <vt:lpstr>Times New Roman</vt:lpstr>
      <vt:lpstr>字魂50号-白鸽天行体</vt:lpstr>
      <vt:lpstr>第一PPT，www.1ppt.com</vt:lpstr>
      <vt:lpstr>包图主题2</vt:lpstr>
      <vt:lpstr>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keywords/>
  <dc:description>第一PPT，www.1ppt.com</dc:description>
  <cp:lastModifiedBy>User</cp:lastModifiedBy>
  <cp:revision>55</cp:revision>
  <dcterms:created xsi:type="dcterms:W3CDTF">2017-09-29T09:51:08Z</dcterms:created>
  <dcterms:modified xsi:type="dcterms:W3CDTF">2026-04-28T13:38:07Z</dcterms:modified>
</cp:coreProperties>
</file>