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  <p:sldMasterId id="2147483719" r:id="rId3"/>
    <p:sldMasterId id="2147483736" r:id="rId4"/>
    <p:sldMasterId id="2147483745" r:id="rId5"/>
    <p:sldMasterId id="2147483753" r:id="rId6"/>
  </p:sldMasterIdLst>
  <p:notesMasterIdLst>
    <p:notesMasterId r:id="rId28"/>
  </p:notesMasterIdLst>
  <p:sldIdLst>
    <p:sldId id="308" r:id="rId7"/>
    <p:sldId id="2007577136" r:id="rId8"/>
    <p:sldId id="2007577134" r:id="rId9"/>
    <p:sldId id="257" r:id="rId10"/>
    <p:sldId id="310" r:id="rId11"/>
    <p:sldId id="2007577119" r:id="rId12"/>
    <p:sldId id="2007577120" r:id="rId13"/>
    <p:sldId id="2007577121" r:id="rId14"/>
    <p:sldId id="295" r:id="rId15"/>
    <p:sldId id="2007577122" r:id="rId16"/>
    <p:sldId id="342" r:id="rId17"/>
    <p:sldId id="2007577124" r:id="rId18"/>
    <p:sldId id="2007577125" r:id="rId19"/>
    <p:sldId id="2007577126" r:id="rId20"/>
    <p:sldId id="346" r:id="rId21"/>
    <p:sldId id="351" r:id="rId22"/>
    <p:sldId id="2007577130" r:id="rId23"/>
    <p:sldId id="353" r:id="rId24"/>
    <p:sldId id="2007577133" r:id="rId25"/>
    <p:sldId id="357" r:id="rId26"/>
    <p:sldId id="20075771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005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418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066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01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36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62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925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6931F6-209E-2E00-8929-8BD9662FD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2">
            <a:extLst>
              <a:ext uri="{FF2B5EF4-FFF2-40B4-BE49-F238E27FC236}">
                <a16:creationId xmlns:a16="http://schemas.microsoft.com/office/drawing/2014/main" id="{DA320A25-B460-478A-9123-3673DF4ACAF5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F56B83F0-3826-FAD9-9D91-D5F755C02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圆角 12">
            <a:extLst>
              <a:ext uri="{FF2B5EF4-FFF2-40B4-BE49-F238E27FC236}">
                <a16:creationId xmlns:a16="http://schemas.microsoft.com/office/drawing/2014/main" id="{59E5858A-5ADA-202F-E70D-BCD8420C6E9A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9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7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5" Type="http://schemas.openxmlformats.org/officeDocument/2006/relationships/image" Target="../media/image40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em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emf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60662-C5FE-48C4-B193-E3DE931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248C68FC-6E9C-42FB-8CB1-D019EBB873F3}"/>
              </a:ext>
            </a:extLst>
          </p:cNvPr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>
            <a:extLst>
              <a:ext uri="{FF2B5EF4-FFF2-40B4-BE49-F238E27FC236}">
                <a16:creationId xmlns:a16="http://schemas.microsoft.com/office/drawing/2014/main" id="{94F5762E-8C2E-42CF-AA1B-3E8C3D5E8F53}"/>
              </a:ext>
            </a:extLst>
          </p:cNvPr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E1C2AF0-C103-4C79-98EA-F04D06E78EB5}"/>
              </a:ext>
            </a:extLst>
          </p:cNvPr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E099B-F840-5BDE-3F07-03701454CBC6}"/>
              </a:ext>
            </a:extLst>
          </p:cNvPr>
          <p:cNvSpPr/>
          <p:nvPr/>
        </p:nvSpPr>
        <p:spPr>
          <a:xfrm>
            <a:off x="904461" y="5715000"/>
            <a:ext cx="3001617" cy="805070"/>
          </a:xfrm>
          <a:prstGeom prst="round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đà có bướu.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A93965-9473-50CE-268E-A382667A10DA}"/>
              </a:ext>
            </a:extLst>
          </p:cNvPr>
          <p:cNvSpPr/>
          <p:nvPr/>
        </p:nvSpPr>
        <p:spPr>
          <a:xfrm>
            <a:off x="4383156" y="5695122"/>
            <a:ext cx="3001617" cy="805070"/>
          </a:xfrm>
          <a:prstGeom prst="round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BBBA03-93A0-4320-C833-940ABCEF3EB6}"/>
              </a:ext>
            </a:extLst>
          </p:cNvPr>
          <p:cNvSpPr/>
          <p:nvPr/>
        </p:nvSpPr>
        <p:spPr>
          <a:xfrm>
            <a:off x="8209721" y="5715000"/>
            <a:ext cx="3001617" cy="805070"/>
          </a:xfrm>
          <a:prstGeom prst="round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44A7-699E-49A7-9E93-F00C2359B23F}"/>
              </a:ext>
            </a:extLst>
          </p:cNvPr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1F2C6B-3032-47B8-881B-BA590AFEE785}"/>
              </a:ext>
            </a:extLst>
          </p:cNvPr>
          <p:cNvSpPr/>
          <p:nvPr/>
        </p:nvSpPr>
        <p:spPr>
          <a:xfrm>
            <a:off x="291314" y="1451339"/>
            <a:ext cx="11390146" cy="995210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D6B63F-6420-460D-A398-CCD370350D90}"/>
              </a:ext>
            </a:extLst>
          </p:cNvPr>
          <p:cNvSpPr/>
          <p:nvPr/>
        </p:nvSpPr>
        <p:spPr>
          <a:xfrm>
            <a:off x="428136" y="2622653"/>
            <a:ext cx="11390146" cy="2146082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A1DACE-5057-4DE4-A65A-17D81BF7492E}"/>
              </a:ext>
            </a:extLst>
          </p:cNvPr>
          <p:cNvSpPr/>
          <p:nvPr/>
        </p:nvSpPr>
        <p:spPr>
          <a:xfrm>
            <a:off x="545707" y="4883411"/>
            <a:ext cx="8312543" cy="45142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-64736" y="476873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-81866" y="255984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92826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E7093-49C4-44D3-A2A6-FBF656A8E186}"/>
              </a:ext>
            </a:extLst>
          </p:cNvPr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47370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28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527023" y="684452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305855" y="1542396"/>
            <a:ext cx="11543245" cy="1557643"/>
            <a:chOff x="286608" y="1352136"/>
            <a:chExt cx="11593441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286608" y="1352136"/>
              <a:ext cx="469229" cy="1095474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4A5081-2B7A-48C4-B762-AFC49AA0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30" y="3250097"/>
            <a:ext cx="6742217" cy="2723241"/>
          </a:xfrm>
          <a:prstGeom prst="rect">
            <a:avLst/>
          </a:prstGeom>
        </p:spPr>
      </p:pic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17174" y="6032810"/>
            <a:ext cx="11340861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buồn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bè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chê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dài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vừa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to. </a:t>
            </a:r>
            <a:endParaRPr sz="4267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324626" y="0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056819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trong lần thỏ và các bạn đi chơi xa?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94413" y="851342"/>
            <a:ext cx="11354637" cy="2154748"/>
            <a:chOff x="525412" y="1352136"/>
            <a:chExt cx="11354637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950527" y="1352136"/>
              <a:ext cx="10929522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525412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695496" y="851342"/>
            <a:ext cx="10563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</p:txBody>
      </p:sp>
      <p:sp>
        <p:nvSpPr>
          <p:cNvPr id="19" name="Google Shape;304;p9">
            <a:extLst>
              <a:ext uri="{FF2B5EF4-FFF2-40B4-BE49-F238E27FC236}">
                <a16:creationId xmlns:a16="http://schemas.microsoft.com/office/drawing/2014/main" id="{2862755B-CF9D-4EDA-B11F-8D9504114E29}"/>
              </a:ext>
            </a:extLst>
          </p:cNvPr>
          <p:cNvSpPr/>
          <p:nvPr/>
        </p:nvSpPr>
        <p:spPr>
          <a:xfrm>
            <a:off x="6096000" y="3719022"/>
            <a:ext cx="5597648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 lần đi chơi xa, thỏ và các bạn đã quên khuấy đường về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0" name="Picture 2" descr="https://f2.photo.talk.zdn.vn/342378907592510301/bc83cb73e7cf1b9142de.jpg">
            <a:extLst>
              <a:ext uri="{FF2B5EF4-FFF2-40B4-BE49-F238E27FC236}">
                <a16:creationId xmlns:a16="http://schemas.microsoft.com/office/drawing/2014/main" id="{A70B6BDC-B8F0-48EF-A6CB-45B7D56A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8" y="3310184"/>
            <a:ext cx="5244244" cy="29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FCA165-6DC6-4292-85FC-EBBD5110EA1D}"/>
              </a:ext>
            </a:extLst>
          </p:cNvPr>
          <p:cNvSpPr/>
          <p:nvPr/>
        </p:nvSpPr>
        <p:spPr>
          <a:xfrm>
            <a:off x="1994463" y="5056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04;p9">
            <a:extLst>
              <a:ext uri="{FF2B5EF4-FFF2-40B4-BE49-F238E27FC236}">
                <a16:creationId xmlns:a16="http://schemas.microsoft.com/office/drawing/2014/main" id="{8B4A36B6-6B6E-4B74-881F-5EA56A9E23F6}"/>
              </a:ext>
            </a:extLst>
          </p:cNvPr>
          <p:cNvSpPr/>
          <p:nvPr/>
        </p:nvSpPr>
        <p:spPr>
          <a:xfrm>
            <a:off x="6212819" y="3714224"/>
            <a:ext cx="5244244" cy="20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 nhóm tìm được đường về nhà nhờ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đôi tai </a:t>
            </a:r>
            <a:r>
              <a:rPr lang="en-US" sz="4267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thính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của thỏ</a:t>
            </a:r>
            <a:r>
              <a:rPr lang="en-US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</a:t>
            </a:r>
            <a:r>
              <a:rPr lang="vi-VN" sz="4267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319793" y="-1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  <p:bldP spid="19" grpId="0"/>
      <p:bldP spid="19" grpId="1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2949618" y="2737685"/>
              <a:ext cx="6919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 Rounded"/>
                </a:rPr>
                <a:t>Cả nhóm tìm được đường về nhà nhờ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  <p:sp>
        <p:nvSpPr>
          <p:cNvPr id="26" name="Google Shape;364;p12">
            <a:extLst>
              <a:ext uri="{FF2B5EF4-FFF2-40B4-BE49-F238E27FC236}">
                <a16:creationId xmlns:a16="http://schemas.microsoft.com/office/drawing/2014/main" id="{DA63BF8A-FEFB-42BD-BDE2-133E605DB76C}"/>
              </a:ext>
            </a:extLst>
          </p:cNvPr>
          <p:cNvSpPr/>
          <p:nvPr/>
        </p:nvSpPr>
        <p:spPr>
          <a:xfrm>
            <a:off x="3796196" y="3251823"/>
            <a:ext cx="7975568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tai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thính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4;p11">
            <a:extLst>
              <a:ext uri="{FF2B5EF4-FFF2-40B4-BE49-F238E27FC236}">
                <a16:creationId xmlns:a16="http://schemas.microsoft.com/office/drawing/2014/main" id="{437302A5-3542-486F-99AF-4FA97AA6A5E0}"/>
              </a:ext>
            </a:extLst>
          </p:cNvPr>
          <p:cNvSpPr/>
          <p:nvPr/>
        </p:nvSpPr>
        <p:spPr>
          <a:xfrm>
            <a:off x="358203" y="736622"/>
            <a:ext cx="3690461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Tô</a:t>
            </a:r>
            <a:r>
              <a:rPr lang="en-US" sz="4267" kern="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</a:t>
            </a:r>
            <a:r>
              <a:rPr lang="en-US" sz="4267" kern="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267" kern="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hoa</a:t>
            </a:r>
            <a:r>
              <a:rPr lang="en-US" sz="4267" kern="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800" b="1" kern="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</a:t>
            </a:r>
            <a:endParaRPr sz="4267" b="1" kern="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  <a:extLst>
              <a:ext uri="{FF2B5EF4-FFF2-40B4-BE49-F238E27FC236}">
                <a16:creationId xmlns:a16="http://schemas.microsoft.com/office/drawing/2014/main" id="{5E3069FA-3E1B-4476-8FD6-6974DF29D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498" y="0"/>
            <a:ext cx="7641265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DD1D48-BC05-4161-9D7A-98150429C790}"/>
              </a:ext>
            </a:extLst>
          </p:cNvPr>
          <p:cNvCxnSpPr/>
          <p:nvPr/>
        </p:nvCxnSpPr>
        <p:spPr>
          <a:xfrm>
            <a:off x="5684875" y="1049080"/>
            <a:ext cx="554310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6B3646-B3C4-45CD-B3A4-714D2900F9E3}"/>
              </a:ext>
            </a:extLst>
          </p:cNvPr>
          <p:cNvCxnSpPr/>
          <p:nvPr/>
        </p:nvCxnSpPr>
        <p:spPr>
          <a:xfrm flipV="1">
            <a:off x="5684875" y="2334436"/>
            <a:ext cx="5543107" cy="21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FDB0D6-B1EC-4CF2-AC2B-E6D07F4BCB91}"/>
              </a:ext>
            </a:extLst>
          </p:cNvPr>
          <p:cNvCxnSpPr/>
          <p:nvPr/>
        </p:nvCxnSpPr>
        <p:spPr>
          <a:xfrm>
            <a:off x="5684875" y="3539461"/>
            <a:ext cx="5543107" cy="2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F580CA-5925-4493-B229-DC5BA021FC10}"/>
              </a:ext>
            </a:extLst>
          </p:cNvPr>
          <p:cNvCxnSpPr/>
          <p:nvPr/>
        </p:nvCxnSpPr>
        <p:spPr>
          <a:xfrm>
            <a:off x="5684875" y="4777564"/>
            <a:ext cx="5543107" cy="2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71ACFEA-CB24-46AB-AA2F-316AB4E7C6FB}"/>
              </a:ext>
            </a:extLst>
          </p:cNvPr>
          <p:cNvSpPr/>
          <p:nvPr/>
        </p:nvSpPr>
        <p:spPr>
          <a:xfrm>
            <a:off x="5029501" y="174846"/>
            <a:ext cx="382772" cy="545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34AC1-7E5B-4678-8BB9-2987AD87D82C}"/>
              </a:ext>
            </a:extLst>
          </p:cNvPr>
          <p:cNvSpPr/>
          <p:nvPr/>
        </p:nvSpPr>
        <p:spPr>
          <a:xfrm rot="5400000">
            <a:off x="8684250" y="2897374"/>
            <a:ext cx="382772" cy="545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31B518-6ACE-4510-90EC-8B815458E737}"/>
              </a:ext>
            </a:extLst>
          </p:cNvPr>
          <p:cNvCxnSpPr/>
          <p:nvPr/>
        </p:nvCxnSpPr>
        <p:spPr>
          <a:xfrm flipH="1" flipV="1">
            <a:off x="6422065" y="405811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BF0F6A-3AF3-463A-B1A7-EB47C855312D}"/>
              </a:ext>
            </a:extLst>
          </p:cNvPr>
          <p:cNvCxnSpPr/>
          <p:nvPr/>
        </p:nvCxnSpPr>
        <p:spPr>
          <a:xfrm flipH="1" flipV="1">
            <a:off x="7739020" y="401083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CD67A-691B-473E-AD0A-DD3F2088579B}"/>
              </a:ext>
            </a:extLst>
          </p:cNvPr>
          <p:cNvCxnSpPr/>
          <p:nvPr/>
        </p:nvCxnSpPr>
        <p:spPr>
          <a:xfrm flipH="1" flipV="1">
            <a:off x="9084328" y="392226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80A1B9-487E-454B-AE21-9BEC982EEB90}"/>
              </a:ext>
            </a:extLst>
          </p:cNvPr>
          <p:cNvCxnSpPr/>
          <p:nvPr/>
        </p:nvCxnSpPr>
        <p:spPr>
          <a:xfrm flipH="1" flipV="1">
            <a:off x="10424632" y="382183"/>
            <a:ext cx="14176" cy="504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54;p11">
            <a:extLst>
              <a:ext uri="{FF2B5EF4-FFF2-40B4-BE49-F238E27FC236}">
                <a16:creationId xmlns:a16="http://schemas.microsoft.com/office/drawing/2014/main" id="{9BBCF100-6391-483D-93A8-5DFDA348C2EE}"/>
              </a:ext>
            </a:extLst>
          </p:cNvPr>
          <p:cNvSpPr/>
          <p:nvPr/>
        </p:nvSpPr>
        <p:spPr>
          <a:xfrm>
            <a:off x="5261910" y="5246028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54;p11">
            <a:extLst>
              <a:ext uri="{FF2B5EF4-FFF2-40B4-BE49-F238E27FC236}">
                <a16:creationId xmlns:a16="http://schemas.microsoft.com/office/drawing/2014/main" id="{108E1873-77F7-4764-91A8-34A793E39753}"/>
              </a:ext>
            </a:extLst>
          </p:cNvPr>
          <p:cNvSpPr/>
          <p:nvPr/>
        </p:nvSpPr>
        <p:spPr>
          <a:xfrm>
            <a:off x="5223803" y="2184188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6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54;p11">
            <a:extLst>
              <a:ext uri="{FF2B5EF4-FFF2-40B4-BE49-F238E27FC236}">
                <a16:creationId xmlns:a16="http://schemas.microsoft.com/office/drawing/2014/main" id="{C36BC67A-01BD-4B40-9B3B-A3FE4C2D8C85}"/>
              </a:ext>
            </a:extLst>
          </p:cNvPr>
          <p:cNvSpPr/>
          <p:nvPr/>
        </p:nvSpPr>
        <p:spPr>
          <a:xfrm>
            <a:off x="5254079" y="2676576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5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354;p11">
            <a:extLst>
              <a:ext uri="{FF2B5EF4-FFF2-40B4-BE49-F238E27FC236}">
                <a16:creationId xmlns:a16="http://schemas.microsoft.com/office/drawing/2014/main" id="{5C917F5F-3704-4D68-9431-D4907803D7A8}"/>
              </a:ext>
            </a:extLst>
          </p:cNvPr>
          <p:cNvSpPr/>
          <p:nvPr/>
        </p:nvSpPr>
        <p:spPr>
          <a:xfrm>
            <a:off x="5228855" y="3271071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4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54;p11">
            <a:extLst>
              <a:ext uri="{FF2B5EF4-FFF2-40B4-BE49-F238E27FC236}">
                <a16:creationId xmlns:a16="http://schemas.microsoft.com/office/drawing/2014/main" id="{BCD25035-651A-4D19-A7BD-2566809665E0}"/>
              </a:ext>
            </a:extLst>
          </p:cNvPr>
          <p:cNvSpPr/>
          <p:nvPr/>
        </p:nvSpPr>
        <p:spPr>
          <a:xfrm>
            <a:off x="5226443" y="3915396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3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354;p11">
            <a:extLst>
              <a:ext uri="{FF2B5EF4-FFF2-40B4-BE49-F238E27FC236}">
                <a16:creationId xmlns:a16="http://schemas.microsoft.com/office/drawing/2014/main" id="{0841CC53-B182-4079-B46D-5DBF727294BC}"/>
              </a:ext>
            </a:extLst>
          </p:cNvPr>
          <p:cNvSpPr/>
          <p:nvPr/>
        </p:nvSpPr>
        <p:spPr>
          <a:xfrm>
            <a:off x="5261910" y="4559721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2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54;p11">
            <a:extLst>
              <a:ext uri="{FF2B5EF4-FFF2-40B4-BE49-F238E27FC236}">
                <a16:creationId xmlns:a16="http://schemas.microsoft.com/office/drawing/2014/main" id="{E2D3F87D-E227-4C93-B0D4-28DC2F493917}"/>
              </a:ext>
            </a:extLst>
          </p:cNvPr>
          <p:cNvSpPr/>
          <p:nvPr/>
        </p:nvSpPr>
        <p:spPr>
          <a:xfrm>
            <a:off x="6188603" y="5436188"/>
            <a:ext cx="243947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2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54;p11">
            <a:extLst>
              <a:ext uri="{FF2B5EF4-FFF2-40B4-BE49-F238E27FC236}">
                <a16:creationId xmlns:a16="http://schemas.microsoft.com/office/drawing/2014/main" id="{A857542C-5642-498B-BF1A-C5F5DF74E5BB}"/>
              </a:ext>
            </a:extLst>
          </p:cNvPr>
          <p:cNvSpPr/>
          <p:nvPr/>
        </p:nvSpPr>
        <p:spPr>
          <a:xfrm>
            <a:off x="6876002" y="5435600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 Rounded"/>
                <a:cs typeface="Arial" panose="020B0604020202020204"/>
                <a:sym typeface="Arial Rounded"/>
              </a:rPr>
              <a:t>3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54;p11">
            <a:extLst>
              <a:ext uri="{FF2B5EF4-FFF2-40B4-BE49-F238E27FC236}">
                <a16:creationId xmlns:a16="http://schemas.microsoft.com/office/drawing/2014/main" id="{85D85C9B-5139-47FF-9225-34F95DC7BE68}"/>
              </a:ext>
            </a:extLst>
          </p:cNvPr>
          <p:cNvSpPr/>
          <p:nvPr/>
        </p:nvSpPr>
        <p:spPr>
          <a:xfrm>
            <a:off x="7473623" y="5444459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54;p11">
            <a:extLst>
              <a:ext uri="{FF2B5EF4-FFF2-40B4-BE49-F238E27FC236}">
                <a16:creationId xmlns:a16="http://schemas.microsoft.com/office/drawing/2014/main" id="{BCD961C2-2873-446A-B655-8963B97A7D11}"/>
              </a:ext>
            </a:extLst>
          </p:cNvPr>
          <p:cNvSpPr/>
          <p:nvPr/>
        </p:nvSpPr>
        <p:spPr>
          <a:xfrm>
            <a:off x="8230157" y="5444457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54;p11">
            <a:extLst>
              <a:ext uri="{FF2B5EF4-FFF2-40B4-BE49-F238E27FC236}">
                <a16:creationId xmlns:a16="http://schemas.microsoft.com/office/drawing/2014/main" id="{F4B4D269-97B6-489D-B998-B4B99D4AAD09}"/>
              </a:ext>
            </a:extLst>
          </p:cNvPr>
          <p:cNvSpPr/>
          <p:nvPr/>
        </p:nvSpPr>
        <p:spPr>
          <a:xfrm>
            <a:off x="6277911" y="6156504"/>
            <a:ext cx="1911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400" b="1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" name="组合 83">
            <a:extLst>
              <a:ext uri="{FF2B5EF4-FFF2-40B4-BE49-F238E27FC236}">
                <a16:creationId xmlns:a16="http://schemas.microsoft.com/office/drawing/2014/main" id="{9D648658-CF58-4F9F-A3D3-03536BB1ADBF}"/>
              </a:ext>
            </a:extLst>
          </p:cNvPr>
          <p:cNvGrpSpPr/>
          <p:nvPr/>
        </p:nvGrpSpPr>
        <p:grpSpPr>
          <a:xfrm>
            <a:off x="-17585" y="6025118"/>
            <a:ext cx="12203723" cy="827567"/>
            <a:chOff x="-17585" y="5729324"/>
            <a:chExt cx="12203723" cy="1123362"/>
          </a:xfrm>
        </p:grpSpPr>
        <p:pic>
          <p:nvPicPr>
            <p:cNvPr id="26" name="图片 84">
              <a:extLst>
                <a:ext uri="{FF2B5EF4-FFF2-40B4-BE49-F238E27FC236}">
                  <a16:creationId xmlns:a16="http://schemas.microsoft.com/office/drawing/2014/main" id="{822C89AD-F845-4FB7-93C4-DB662A316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7" name="图片 85">
              <a:extLst>
                <a:ext uri="{FF2B5EF4-FFF2-40B4-BE49-F238E27FC236}">
                  <a16:creationId xmlns:a16="http://schemas.microsoft.com/office/drawing/2014/main" id="{3508647C-200E-4022-B52C-C9A30DBA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2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_buồn_vì_tai_dài">
            <a:hlinkClick r:id="" action="ppaction://media"/>
            <a:extLst>
              <a:ext uri="{FF2B5EF4-FFF2-40B4-BE49-F238E27FC236}">
                <a16:creationId xmlns:a16="http://schemas.microsoft.com/office/drawing/2014/main" id="{D4BD58B3-FE79-A0D3-AB59-0C326A66C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17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6EA413-CE25-8A0A-CBFF-46F560E53047}"/>
              </a:ext>
            </a:extLst>
          </p:cNvPr>
          <p:cNvSpPr/>
          <p:nvPr/>
        </p:nvSpPr>
        <p:spPr>
          <a:xfrm>
            <a:off x="2892286" y="4790661"/>
            <a:ext cx="7295321" cy="1401418"/>
          </a:xfrm>
          <a:prstGeom prst="round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có nghĩ là đôi tai của thỏ con thực sự xấu không 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B6466-98A5-9FD4-B836-6966254C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14" y="476914"/>
            <a:ext cx="5481415" cy="3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8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44" y="-132194"/>
            <a:ext cx="1523956" cy="1508868"/>
          </a:xfrm>
          <a:prstGeom prst="rect">
            <a:avLst/>
          </a:prstGeom>
        </p:spPr>
      </p:pic>
      <p:sp>
        <p:nvSpPr>
          <p:cNvPr id="2" name="文本框 16">
            <a:extLst>
              <a:ext uri="{FF2B5EF4-FFF2-40B4-BE49-F238E27FC236}">
                <a16:creationId xmlns:a16="http://schemas.microsoft.com/office/drawing/2014/main" id="{A7A7ADD9-8503-CA1D-C95F-C1BF75AD89B4}"/>
              </a:ext>
            </a:extLst>
          </p:cNvPr>
          <p:cNvSpPr txBox="1"/>
          <p:nvPr/>
        </p:nvSpPr>
        <p:spPr>
          <a:xfrm>
            <a:off x="1515839" y="3032755"/>
            <a:ext cx="9056980" cy="1441760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 defTabSz="914377"/>
            <a:r>
              <a:rPr lang="en-US" altLang="zh-CN" sz="8800" b="1" cap="all" dirty="0" err="1">
                <a:solidFill>
                  <a:srgbClr val="BE38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altLang="zh-CN" sz="8800" b="1" cap="all" dirty="0">
                <a:solidFill>
                  <a:srgbClr val="BE38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altLang="zh-CN" sz="8800" b="1" cap="all" dirty="0" err="1">
                <a:solidFill>
                  <a:srgbClr val="BE38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altLang="zh-CN" sz="8800" b="1" cap="all" dirty="0">
                <a:solidFill>
                  <a:srgbClr val="BE38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altLang="zh-CN" sz="8800" b="1" cap="all" dirty="0" err="1">
                <a:solidFill>
                  <a:srgbClr val="BE38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zh-CN" altLang="en-US" sz="8800" b="1" cap="all" dirty="0">
              <a:solidFill>
                <a:srgbClr val="BE38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F437F-D5BB-4F6A-607F-9869684B9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84" y="1501653"/>
            <a:ext cx="10077561" cy="1926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8C6BA9-66C2-87F9-00FE-6196C2BDA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85" y="242941"/>
            <a:ext cx="2971800" cy="276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32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151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9599-2BEC-4335-A79E-BA1286F98133}"/>
              </a:ext>
            </a:extLst>
          </p:cNvPr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B4AA-A158-4FE9-A887-06B571E8E6CD}"/>
              </a:ext>
            </a:extLst>
          </p:cNvPr>
          <p:cNvSpPr txBox="1"/>
          <p:nvPr/>
        </p:nvSpPr>
        <p:spPr>
          <a:xfrm>
            <a:off x="277749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0E5C4-48DA-415A-84E8-282B1A71600C}"/>
              </a:ext>
            </a:extLst>
          </p:cNvPr>
          <p:cNvSpPr txBox="1"/>
          <p:nvPr/>
        </p:nvSpPr>
        <p:spPr>
          <a:xfrm>
            <a:off x="9081330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0B8F7-3B0F-4E87-ACFF-35096D561484}"/>
              </a:ext>
            </a:extLst>
          </p:cNvPr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6845" y="1445865"/>
            <a:ext cx="2805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0" indent="-457189" algn="ctr" defTabSz="1219170">
              <a:defRPr/>
            </a:pP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BAA3-84BB-4959-BA9C-76204A90698C}"/>
              </a:ext>
            </a:extLst>
          </p:cNvPr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AAFB7-C131-4139-A22C-8D3A7BC6809A}"/>
              </a:ext>
            </a:extLst>
          </p:cNvPr>
          <p:cNvCxnSpPr/>
          <p:nvPr/>
        </p:nvCxnSpPr>
        <p:spPr>
          <a:xfrm flipH="1">
            <a:off x="4927946" y="13834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019D45-CB1F-4E3A-8FA9-271E17F4AE5B}"/>
              </a:ext>
            </a:extLst>
          </p:cNvPr>
          <p:cNvCxnSpPr/>
          <p:nvPr/>
        </p:nvCxnSpPr>
        <p:spPr>
          <a:xfrm flipH="1">
            <a:off x="10677236" y="127523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DE572B-3CE3-4232-9303-E30D8BB7FA92}"/>
              </a:ext>
            </a:extLst>
          </p:cNvPr>
          <p:cNvCxnSpPr/>
          <p:nvPr/>
        </p:nvCxnSpPr>
        <p:spPr>
          <a:xfrm flipH="1">
            <a:off x="9739976" y="191998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C3EBB-84F8-40AC-9118-A0E32310C716}"/>
              </a:ext>
            </a:extLst>
          </p:cNvPr>
          <p:cNvCxnSpPr/>
          <p:nvPr/>
        </p:nvCxnSpPr>
        <p:spPr>
          <a:xfrm flipH="1">
            <a:off x="1007456" y="306127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D63CC7-507D-4FA4-9C7C-19E51A436BE7}"/>
              </a:ext>
            </a:extLst>
          </p:cNvPr>
          <p:cNvCxnSpPr/>
          <p:nvPr/>
        </p:nvCxnSpPr>
        <p:spPr>
          <a:xfrm flipH="1">
            <a:off x="4877146" y="2980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E74C5-E69B-470C-B7C3-A26CFCB6914C}"/>
              </a:ext>
            </a:extLst>
          </p:cNvPr>
          <p:cNvCxnSpPr/>
          <p:nvPr/>
        </p:nvCxnSpPr>
        <p:spPr>
          <a:xfrm flipH="1">
            <a:off x="2271106" y="358831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3A8A8-D87A-42DE-866E-9AF6EE3621B8}"/>
              </a:ext>
            </a:extLst>
          </p:cNvPr>
          <p:cNvCxnSpPr/>
          <p:nvPr/>
        </p:nvCxnSpPr>
        <p:spPr>
          <a:xfrm flipH="1">
            <a:off x="9865360" y="3547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DCAC54-CFC3-4D7F-B8E0-68847924AB47}"/>
              </a:ext>
            </a:extLst>
          </p:cNvPr>
          <p:cNvCxnSpPr/>
          <p:nvPr/>
        </p:nvCxnSpPr>
        <p:spPr>
          <a:xfrm flipH="1">
            <a:off x="2344420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8EE073-B073-4C90-8C64-B3F5E97A5DFB}"/>
              </a:ext>
            </a:extLst>
          </p:cNvPr>
          <p:cNvCxnSpPr/>
          <p:nvPr/>
        </p:nvCxnSpPr>
        <p:spPr>
          <a:xfrm flipH="1">
            <a:off x="10148275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2DD702-1CAA-4B8C-B163-2E9E3447E8EB}"/>
              </a:ext>
            </a:extLst>
          </p:cNvPr>
          <p:cNvGrpSpPr>
            <a:grpSpLocks/>
          </p:cNvGrpSpPr>
          <p:nvPr/>
        </p:nvGrpSpPr>
        <p:grpSpPr bwMode="auto">
          <a:xfrm rot="320318">
            <a:off x="8665008" y="4680952"/>
            <a:ext cx="142875" cy="571500"/>
            <a:chOff x="5029200" y="3423349"/>
            <a:chExt cx="107372" cy="429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CEEFA8-6ADA-48B9-9C49-A630A93E887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45780E-7A48-478C-A144-3834999878A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2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DC77F-E9DE-42E7-8CA5-911EE36D5E3F}"/>
              </a:ext>
            </a:extLst>
          </p:cNvPr>
          <p:cNvSpPr txBox="1"/>
          <p:nvPr/>
        </p:nvSpPr>
        <p:spPr>
          <a:xfrm>
            <a:off x="1636079" y="2752945"/>
            <a:ext cx="9221151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C9B27-2BFC-49BA-8F21-764997DC359D}"/>
              </a:ext>
            </a:extLst>
          </p:cNvPr>
          <p:cNvCxnSpPr>
            <a:cxnSpLocks/>
          </p:cNvCxnSpPr>
          <p:nvPr/>
        </p:nvCxnSpPr>
        <p:spPr>
          <a:xfrm flipH="1">
            <a:off x="3695167" y="2819956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A5666-7F1D-4532-AC54-B1B8E07B538A}"/>
              </a:ext>
            </a:extLst>
          </p:cNvPr>
          <p:cNvGrpSpPr>
            <a:grpSpLocks/>
          </p:cNvGrpSpPr>
          <p:nvPr/>
        </p:nvGrpSpPr>
        <p:grpSpPr bwMode="auto">
          <a:xfrm>
            <a:off x="5471247" y="3413632"/>
            <a:ext cx="108716" cy="581025"/>
            <a:chOff x="2590800" y="2272159"/>
            <a:chExt cx="98712" cy="43561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24CC79-9890-4CFB-AA53-50CA342A43E4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AC959A-6448-414B-9E45-87051B6C6B54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E4D7C3-9D18-4113-98A7-7136CED88FD6}"/>
              </a:ext>
            </a:extLst>
          </p:cNvPr>
          <p:cNvCxnSpPr>
            <a:cxnSpLocks/>
          </p:cNvCxnSpPr>
          <p:nvPr/>
        </p:nvCxnSpPr>
        <p:spPr>
          <a:xfrm flipH="1">
            <a:off x="7076014" y="282366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8B8E4-BBBF-4C5C-9FCF-92060747E73A}"/>
              </a:ext>
            </a:extLst>
          </p:cNvPr>
          <p:cNvCxnSpPr>
            <a:cxnSpLocks/>
          </p:cNvCxnSpPr>
          <p:nvPr/>
        </p:nvCxnSpPr>
        <p:spPr>
          <a:xfrm flipH="1">
            <a:off x="9453104" y="2819958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1325</Words>
  <Application>Microsoft Office PowerPoint</Application>
  <PresentationFormat>Widescreen</PresentationFormat>
  <Paragraphs>130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宋体</vt:lpstr>
      <vt:lpstr>Arial</vt:lpstr>
      <vt:lpstr>Arial Rounded</vt:lpstr>
      <vt:lpstr>Arial-Rounded</vt:lpstr>
      <vt:lpstr>Bubblegum Sans</vt:lpstr>
      <vt:lpstr>Calibri</vt:lpstr>
      <vt:lpstr>Calibri Light</vt:lpstr>
      <vt:lpstr>等线</vt:lpstr>
      <vt:lpstr>等线 Light</vt:lpstr>
      <vt:lpstr>inpin heiti</vt:lpstr>
      <vt:lpstr>Times New Roman</vt:lpstr>
      <vt:lpstr>华康少女文字W5(P)</vt:lpstr>
      <vt:lpstr>汉仪帅线体简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55</cp:revision>
  <dcterms:created xsi:type="dcterms:W3CDTF">2021-10-28T14:14:03Z</dcterms:created>
  <dcterms:modified xsi:type="dcterms:W3CDTF">2026-04-29T05:30:25Z</dcterms:modified>
</cp:coreProperties>
</file>