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39" r:id="rId12"/>
    <p:sldMasterId id="2147483763" r:id="rId13"/>
    <p:sldMasterId id="2147483779" r:id="rId14"/>
  </p:sldMasterIdLst>
  <p:notesMasterIdLst>
    <p:notesMasterId r:id="rId37"/>
  </p:notesMasterIdLst>
  <p:handoutMasterIdLst>
    <p:handoutMasterId r:id="rId38"/>
  </p:handoutMasterIdLst>
  <p:sldIdLst>
    <p:sldId id="2007577129" r:id="rId15"/>
    <p:sldId id="272" r:id="rId16"/>
    <p:sldId id="2007577130" r:id="rId17"/>
    <p:sldId id="511" r:id="rId18"/>
    <p:sldId id="352" r:id="rId19"/>
    <p:sldId id="517" r:id="rId20"/>
    <p:sldId id="533" r:id="rId21"/>
    <p:sldId id="2007577133" r:id="rId22"/>
    <p:sldId id="519" r:id="rId23"/>
    <p:sldId id="522" r:id="rId24"/>
    <p:sldId id="523" r:id="rId25"/>
    <p:sldId id="2007577128" r:id="rId26"/>
    <p:sldId id="284" r:id="rId27"/>
    <p:sldId id="2007577126" r:id="rId28"/>
    <p:sldId id="2007577131" r:id="rId29"/>
    <p:sldId id="513" r:id="rId30"/>
    <p:sldId id="525" r:id="rId31"/>
    <p:sldId id="267" r:id="rId32"/>
    <p:sldId id="529" r:id="rId33"/>
    <p:sldId id="2007577136" r:id="rId34"/>
    <p:sldId id="2007577132" r:id="rId35"/>
    <p:sldId id="510" r:id="rId36"/>
  </p:sldIdLst>
  <p:sldSz cx="12190413" cy="6859588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C3C"/>
    <a:srgbClr val="7FB763"/>
    <a:srgbClr val="3296A8"/>
    <a:srgbClr val="6D8AAB"/>
    <a:srgbClr val="31709C"/>
    <a:srgbClr val="7697B3"/>
    <a:srgbClr val="6FA094"/>
    <a:srgbClr val="94BCB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7778" autoAdjust="0"/>
  </p:normalViewPr>
  <p:slideViewPr>
    <p:cSldViewPr snapToGrid="0" showGuides="1">
      <p:cViewPr varScale="1">
        <p:scale>
          <a:sx n="80" d="100"/>
          <a:sy n="80" d="100"/>
        </p:scale>
        <p:origin x="557" y="6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gs" Target="tags/tag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5A4771-9C5D-4166-9A82-F36F835DF8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A9AB4-FCF0-4C8B-B587-DA960D0BCE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7A908-1632-4FAE-B7CC-021C0182570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ED39F-FBEA-4079-A8D1-6A095DCDBA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EF319-B88B-4CB3-B5FB-42F19679F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B000A-6C8D-48FD-92C5-D7BB6F61E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0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71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55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20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46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1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2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20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294E38F-15AC-0250-3533-C89942FDB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65411" y="-2665411"/>
            <a:ext cx="6859590" cy="12190414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EB6BB7-45C2-E79F-461D-811274DB1DC6}"/>
              </a:ext>
            </a:extLst>
          </p:cNvPr>
          <p:cNvGrpSpPr/>
          <p:nvPr userDrawn="1"/>
        </p:nvGrpSpPr>
        <p:grpSpPr>
          <a:xfrm>
            <a:off x="3565" y="-253387"/>
            <a:ext cx="12186848" cy="12336517"/>
            <a:chOff x="1728795" y="2"/>
            <a:chExt cx="31702181" cy="2414371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5287123-5084-CCB8-AAD3-8958288A7C34}"/>
                </a:ext>
              </a:extLst>
            </p:cNvPr>
            <p:cNvSpPr/>
            <p:nvPr/>
          </p:nvSpPr>
          <p:spPr>
            <a:xfrm>
              <a:off x="1728795" y="2"/>
              <a:ext cx="31702181" cy="13920758"/>
            </a:xfrm>
            <a:custGeom>
              <a:avLst/>
              <a:gdLst/>
              <a:ahLst/>
              <a:cxnLst/>
              <a:rect l="l" t="t" r="r" b="b"/>
              <a:pathLst>
                <a:path w="24384000" h="15605760">
                  <a:moveTo>
                    <a:pt x="0" y="0"/>
                  </a:moveTo>
                  <a:lnTo>
                    <a:pt x="24384000" y="0"/>
                  </a:lnTo>
                  <a:lnTo>
                    <a:pt x="24384000" y="15605760"/>
                  </a:lnTo>
                  <a:lnTo>
                    <a:pt x="0" y="1560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692AFDFD-8D83-AA30-E168-7F0E102D45A8}"/>
                </a:ext>
              </a:extLst>
            </p:cNvPr>
            <p:cNvSpPr txBox="1"/>
            <p:nvPr/>
          </p:nvSpPr>
          <p:spPr>
            <a:xfrm>
              <a:off x="4874731" y="14215720"/>
              <a:ext cx="18072671" cy="935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256A6D16-5F2F-E7F7-3570-36C101EF205A}"/>
                </a:ext>
              </a:extLst>
            </p:cNvPr>
            <p:cNvSpPr txBox="1"/>
            <p:nvPr/>
          </p:nvSpPr>
          <p:spPr>
            <a:xfrm>
              <a:off x="2085310" y="14790268"/>
              <a:ext cx="18072671" cy="935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62763C00-354E-61E9-0AE4-59D07A60ED5E}"/>
                </a:ext>
              </a:extLst>
            </p:cNvPr>
            <p:cNvSpPr txBox="1"/>
            <p:nvPr/>
          </p:nvSpPr>
          <p:spPr>
            <a:xfrm>
              <a:off x="7312619" y="14790268"/>
              <a:ext cx="18072673" cy="935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矩形: 圆角 12">
            <a:extLst>
              <a:ext uri="{FF2B5EF4-FFF2-40B4-BE49-F238E27FC236}">
                <a16:creationId xmlns:a16="http://schemas.microsoft.com/office/drawing/2014/main" id="{079A169F-9BA1-1219-8364-72D2D022D2D5}"/>
              </a:ext>
            </a:extLst>
          </p:cNvPr>
          <p:cNvSpPr/>
          <p:nvPr userDrawn="1"/>
        </p:nvSpPr>
        <p:spPr>
          <a:xfrm>
            <a:off x="245661" y="223370"/>
            <a:ext cx="11709778" cy="6293044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pattFill prst="smGrid">
          <a:fgClr>
            <a:srgbClr val="FDF8A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E0B865-97F0-F843-8896-24AD01666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65411" y="-2665411"/>
            <a:ext cx="6859590" cy="12190414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7F2467-CE99-2F71-889B-833BCD8504E0}"/>
              </a:ext>
            </a:extLst>
          </p:cNvPr>
          <p:cNvGrpSpPr/>
          <p:nvPr userDrawn="1"/>
        </p:nvGrpSpPr>
        <p:grpSpPr>
          <a:xfrm>
            <a:off x="3565" y="-253387"/>
            <a:ext cx="12186848" cy="12336517"/>
            <a:chOff x="1728795" y="2"/>
            <a:chExt cx="31702181" cy="2414371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8065D0F-C7A1-47F1-CB39-E92752190914}"/>
                </a:ext>
              </a:extLst>
            </p:cNvPr>
            <p:cNvSpPr/>
            <p:nvPr/>
          </p:nvSpPr>
          <p:spPr>
            <a:xfrm>
              <a:off x="1728795" y="2"/>
              <a:ext cx="31702181" cy="13920758"/>
            </a:xfrm>
            <a:custGeom>
              <a:avLst/>
              <a:gdLst/>
              <a:ahLst/>
              <a:cxnLst/>
              <a:rect l="l" t="t" r="r" b="b"/>
              <a:pathLst>
                <a:path w="24384000" h="15605760">
                  <a:moveTo>
                    <a:pt x="0" y="0"/>
                  </a:moveTo>
                  <a:lnTo>
                    <a:pt x="24384000" y="0"/>
                  </a:lnTo>
                  <a:lnTo>
                    <a:pt x="24384000" y="15605760"/>
                  </a:lnTo>
                  <a:lnTo>
                    <a:pt x="0" y="1560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8C9BC1F-12BD-EC83-F274-F5FCA18A8065}"/>
                </a:ext>
              </a:extLst>
            </p:cNvPr>
            <p:cNvSpPr txBox="1"/>
            <p:nvPr/>
          </p:nvSpPr>
          <p:spPr>
            <a:xfrm>
              <a:off x="4874731" y="14215720"/>
              <a:ext cx="18072671" cy="935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7D1476F-AC57-D8BB-2E59-76CB1D3D0198}"/>
                </a:ext>
              </a:extLst>
            </p:cNvPr>
            <p:cNvSpPr txBox="1"/>
            <p:nvPr/>
          </p:nvSpPr>
          <p:spPr>
            <a:xfrm>
              <a:off x="2085310" y="14790268"/>
              <a:ext cx="18072671" cy="935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DF9D11BF-2075-A4C3-FA97-EA4873A39E55}"/>
                </a:ext>
              </a:extLst>
            </p:cNvPr>
            <p:cNvSpPr txBox="1"/>
            <p:nvPr/>
          </p:nvSpPr>
          <p:spPr>
            <a:xfrm>
              <a:off x="7312619" y="14790268"/>
              <a:ext cx="18072673" cy="935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矩形: 圆角 12">
            <a:extLst>
              <a:ext uri="{FF2B5EF4-FFF2-40B4-BE49-F238E27FC236}">
                <a16:creationId xmlns:a16="http://schemas.microsoft.com/office/drawing/2014/main" id="{41F70DD7-8C33-73E2-9A2E-639A9500CCFD}"/>
              </a:ext>
            </a:extLst>
          </p:cNvPr>
          <p:cNvSpPr/>
          <p:nvPr userDrawn="1"/>
        </p:nvSpPr>
        <p:spPr>
          <a:xfrm>
            <a:off x="245661" y="223370"/>
            <a:ext cx="11709778" cy="6293044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9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3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4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000C51-1BA5-4645-9F16-6FFD4951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FCBCC49-73A7-6048-8DB9-0D51619B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0FA96B-FEB2-9344-A12B-8C56DF31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4E2587-50FD-EC43-8761-9A4F52C45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13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8FC974-F964-8742-8462-B66956A8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2B2EFC5-2018-6142-AAAC-CA5BC801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C21ECA-8F96-ED4C-BAB5-C22947C0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09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D75FA-94F8-3541-B1BB-84A34093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26993F-BBA4-CC4B-9FBE-03BB8A1DF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CF5BDA-C54B-AE4D-96F0-86B9E0F63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5B4191-3CF6-3245-AB71-95796558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E18F51-B0B4-444E-A65A-F8681C6B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4DB2F2-6328-FE4E-BCC3-7E0C456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27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C94CA1-7750-9547-89F9-15958744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6A5FC2-57ED-2446-BA11-90E4435EB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E24E64-3933-5E4B-83B2-204F7A2B2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7EEA95-2AEE-B240-9117-9E77ABFD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55CC36-F156-D242-B399-D1F57AC6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3BC3C4-8C5A-994C-A3C7-18D90B90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09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A1B03-6B1B-4947-A949-59A34B62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D6AE76-A0C9-E245-8166-0816CA500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F0989-D7EC-9B40-A3D0-36B6DCBB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B64DA5-486E-3541-A7C2-BA4AFF21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11DF9-BAB2-D440-92E7-E654634B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91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F74D56-84B9-F143-9975-F388C2B14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F216D9-17A7-FA42-9BD3-3F8D1219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B846A6-1D19-9144-9E28-9F12391F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7D5F69-8D2F-E846-9427-6A1AB3E2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1F61C2-E0ED-F842-9DDA-C7D9227A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99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612"/>
            <a:ext cx="5180926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1400"/>
            <a:ext cx="4266645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8614"/>
            <a:ext cx="5180926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8258"/>
            <a:ext cx="5180926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23646"/>
            <a:ext cx="269310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0" y="1450252"/>
            <a:ext cx="269310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1" y="1023646"/>
            <a:ext cx="2694166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1" y="1450252"/>
            <a:ext cx="2694166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695433DC-A82C-2484-AE4C-A4362D811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65411" y="-2665411"/>
            <a:ext cx="6859590" cy="12190414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8B7E07-DE6A-2145-9633-8A5F363108A2}"/>
              </a:ext>
            </a:extLst>
          </p:cNvPr>
          <p:cNvGrpSpPr/>
          <p:nvPr userDrawn="1"/>
        </p:nvGrpSpPr>
        <p:grpSpPr>
          <a:xfrm>
            <a:off x="3565" y="-253387"/>
            <a:ext cx="12186848" cy="12336517"/>
            <a:chOff x="1728795" y="2"/>
            <a:chExt cx="31702181" cy="24143716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0986F03-E255-F2AC-58EC-0E055555F4AC}"/>
                </a:ext>
              </a:extLst>
            </p:cNvPr>
            <p:cNvSpPr/>
            <p:nvPr/>
          </p:nvSpPr>
          <p:spPr>
            <a:xfrm>
              <a:off x="1728795" y="2"/>
              <a:ext cx="31702181" cy="13920758"/>
            </a:xfrm>
            <a:custGeom>
              <a:avLst/>
              <a:gdLst/>
              <a:ahLst/>
              <a:cxnLst/>
              <a:rect l="l" t="t" r="r" b="b"/>
              <a:pathLst>
                <a:path w="24384000" h="15605760">
                  <a:moveTo>
                    <a:pt x="0" y="0"/>
                  </a:moveTo>
                  <a:lnTo>
                    <a:pt x="24384000" y="0"/>
                  </a:lnTo>
                  <a:lnTo>
                    <a:pt x="24384000" y="15605760"/>
                  </a:lnTo>
                  <a:lnTo>
                    <a:pt x="0" y="1560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BD82ED37-9BC1-DC67-3B41-9F13A8926224}"/>
                </a:ext>
              </a:extLst>
            </p:cNvPr>
            <p:cNvSpPr txBox="1"/>
            <p:nvPr/>
          </p:nvSpPr>
          <p:spPr>
            <a:xfrm>
              <a:off x="4874731" y="14215720"/>
              <a:ext cx="18072671" cy="935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AC13624-849B-B1C9-E0EC-6E8D8AD71DD6}"/>
                </a:ext>
              </a:extLst>
            </p:cNvPr>
            <p:cNvSpPr txBox="1"/>
            <p:nvPr/>
          </p:nvSpPr>
          <p:spPr>
            <a:xfrm>
              <a:off x="2085310" y="14790268"/>
              <a:ext cx="18072671" cy="935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2FCA86D2-4280-82F1-C42E-CA6B1D52BC65}"/>
                </a:ext>
              </a:extLst>
            </p:cNvPr>
            <p:cNvSpPr txBox="1"/>
            <p:nvPr/>
          </p:nvSpPr>
          <p:spPr>
            <a:xfrm>
              <a:off x="7312619" y="14790268"/>
              <a:ext cx="18072673" cy="935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9407F2CA-02A3-B5A9-89F2-75A45B00029D}"/>
              </a:ext>
            </a:extLst>
          </p:cNvPr>
          <p:cNvSpPr/>
          <p:nvPr userDrawn="1"/>
        </p:nvSpPr>
        <p:spPr>
          <a:xfrm>
            <a:off x="245661" y="223370"/>
            <a:ext cx="11709778" cy="6293044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1" y="182076"/>
            <a:ext cx="2005281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6" y="182076"/>
            <a:ext cx="3407390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1" y="956955"/>
            <a:ext cx="2005281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1141"/>
            <a:ext cx="3657124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611"/>
            <a:ext cx="3657124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9054"/>
            <a:ext cx="3657124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135"/>
            <a:ext cx="1371421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135"/>
            <a:ext cx="4012678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5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8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612"/>
            <a:ext cx="5180926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1400"/>
            <a:ext cx="4266645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8614"/>
            <a:ext cx="5180926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8258"/>
            <a:ext cx="5180926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23646"/>
            <a:ext cx="269310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0" y="1450252"/>
            <a:ext cx="269310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1" y="1023646"/>
            <a:ext cx="2694166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1" y="1450252"/>
            <a:ext cx="2694166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1" y="182076"/>
            <a:ext cx="2005281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6" y="182076"/>
            <a:ext cx="3407390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1" y="956955"/>
            <a:ext cx="2005281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1141"/>
            <a:ext cx="3657124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611"/>
            <a:ext cx="3657124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9054"/>
            <a:ext cx="3657124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135"/>
            <a:ext cx="1371421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135"/>
            <a:ext cx="4012678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88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135"/>
            <a:ext cx="5485686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7048"/>
            <a:ext cx="5485686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8548"/>
            <a:ext cx="1930149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4"/>
            <a:ext cx="12190413" cy="6878476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7438" y="2972488"/>
            <a:ext cx="3555537" cy="2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7760"/>
            <a:ext cx="12190413" cy="270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8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135"/>
            <a:ext cx="5485686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7048"/>
            <a:ext cx="5485686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8548"/>
            <a:ext cx="1930149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8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29/4/2026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43.svg"/><Relationship Id="rId3" Type="http://schemas.openxmlformats.org/officeDocument/2006/relationships/image" Target="../media/image8.svg"/><Relationship Id="rId21" Type="http://schemas.openxmlformats.org/officeDocument/2006/relationships/image" Target="../media/image19.png"/><Relationship Id="rId7" Type="http://schemas.openxmlformats.org/officeDocument/2006/relationships/image" Target="../media/image32.sv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41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34.svg"/><Relationship Id="rId14" Type="http://schemas.openxmlformats.org/officeDocument/2006/relationships/image" Target="../media/image39.sv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85.sv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9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81.sv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6.jpe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39.svg"/><Relationship Id="rId1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1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5.svg"/><Relationship Id="rId7" Type="http://schemas.openxmlformats.org/officeDocument/2006/relationships/image" Target="../media/image10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6.png"/><Relationship Id="rId5" Type="http://schemas.openxmlformats.org/officeDocument/2006/relationships/image" Target="../media/image104.svg"/><Relationship Id="rId4" Type="http://schemas.openxmlformats.org/officeDocument/2006/relationships/image" Target="../media/image55.png"/><Relationship Id="rId9" Type="http://schemas.openxmlformats.org/officeDocument/2006/relationships/image" Target="../media/image10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5.svg"/><Relationship Id="rId7" Type="http://schemas.openxmlformats.org/officeDocument/2006/relationships/image" Target="../media/image11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png"/><Relationship Id="rId11" Type="http://schemas.openxmlformats.org/officeDocument/2006/relationships/image" Target="../media/image114.svg"/><Relationship Id="rId5" Type="http://schemas.openxmlformats.org/officeDocument/2006/relationships/image" Target="../media/image104.sv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1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66.pn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13.png"/><Relationship Id="rId17" Type="http://schemas.openxmlformats.org/officeDocument/2006/relationships/image" Target="../media/image65.png"/><Relationship Id="rId2" Type="http://schemas.openxmlformats.org/officeDocument/2006/relationships/image" Target="../media/image6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5" Type="http://schemas.openxmlformats.org/officeDocument/2006/relationships/image" Target="../media/image63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39.svg"/><Relationship Id="rId1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39.svg"/><Relationship Id="rId1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65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3293" y="-1427247"/>
            <a:ext cx="13733513" cy="12598713"/>
            <a:chOff x="0" y="0"/>
            <a:chExt cx="27470602" cy="25200707"/>
          </a:xfrm>
        </p:grpSpPr>
        <p:sp>
          <p:nvSpPr>
            <p:cNvPr id="3" name="Freeform 3"/>
            <p:cNvSpPr/>
            <p:nvPr/>
          </p:nvSpPr>
          <p:spPr>
            <a:xfrm>
              <a:off x="1728795" y="0"/>
              <a:ext cx="24384000" cy="15605760"/>
            </a:xfrm>
            <a:custGeom>
              <a:avLst/>
              <a:gdLst/>
              <a:ahLst/>
              <a:cxnLst/>
              <a:rect l="l" t="t" r="r" b="b"/>
              <a:pathLst>
                <a:path w="24384000" h="15605760">
                  <a:moveTo>
                    <a:pt x="0" y="0"/>
                  </a:moveTo>
                  <a:lnTo>
                    <a:pt x="24384000" y="0"/>
                  </a:lnTo>
                  <a:lnTo>
                    <a:pt x="24384000" y="15605760"/>
                  </a:lnTo>
                  <a:lnTo>
                    <a:pt x="0" y="1560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2789422" y="13351613"/>
              <a:ext cx="22243292" cy="11274547"/>
              <a:chOff x="0" y="0"/>
              <a:chExt cx="4393737" cy="22270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defTabSz="609539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algn="ctr" defTabSz="609539">
                  <a:lnSpc>
                    <a:spcPts val="1772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13926160"/>
              <a:ext cx="22243292" cy="11274547"/>
              <a:chOff x="0" y="0"/>
              <a:chExt cx="4393737" cy="22270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defTabSz="609539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algn="ctr" defTabSz="609539">
                  <a:lnSpc>
                    <a:spcPts val="1772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227310" y="13926160"/>
              <a:ext cx="22243292" cy="11274547"/>
              <a:chOff x="0" y="0"/>
              <a:chExt cx="4393737" cy="22270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defTabSz="609539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algn="ctr" defTabSz="609539">
                  <a:lnSpc>
                    <a:spcPts val="1772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3" name="Freeform 13"/>
          <p:cNvSpPr/>
          <p:nvPr/>
        </p:nvSpPr>
        <p:spPr>
          <a:xfrm rot="1888646">
            <a:off x="10013656" y="4874869"/>
            <a:ext cx="3110898" cy="1909313"/>
          </a:xfrm>
          <a:custGeom>
            <a:avLst/>
            <a:gdLst/>
            <a:ahLst/>
            <a:cxnLst/>
            <a:rect l="l" t="t" r="r" b="b"/>
            <a:pathLst>
              <a:path w="4666954" h="2864343">
                <a:moveTo>
                  <a:pt x="0" y="0"/>
                </a:moveTo>
                <a:lnTo>
                  <a:pt x="4666954" y="0"/>
                </a:lnTo>
                <a:lnTo>
                  <a:pt x="4666954" y="2864343"/>
                </a:lnTo>
                <a:lnTo>
                  <a:pt x="0" y="2864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1716592" flipH="1">
            <a:off x="-884137" y="4572545"/>
            <a:ext cx="3421884" cy="2100182"/>
          </a:xfrm>
          <a:custGeom>
            <a:avLst/>
            <a:gdLst/>
            <a:ahLst/>
            <a:cxnLst/>
            <a:rect l="l" t="t" r="r" b="b"/>
            <a:pathLst>
              <a:path w="5133495" h="3150683">
                <a:moveTo>
                  <a:pt x="5133495" y="0"/>
                </a:moveTo>
                <a:lnTo>
                  <a:pt x="0" y="0"/>
                </a:lnTo>
                <a:lnTo>
                  <a:pt x="0" y="3150682"/>
                </a:lnTo>
                <a:lnTo>
                  <a:pt x="5133495" y="3150682"/>
                </a:lnTo>
                <a:lnTo>
                  <a:pt x="51334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199837" y="4930217"/>
            <a:ext cx="1017803" cy="1758624"/>
          </a:xfrm>
          <a:custGeom>
            <a:avLst/>
            <a:gdLst/>
            <a:ahLst/>
            <a:cxnLst/>
            <a:rect l="l" t="t" r="r" b="b"/>
            <a:pathLst>
              <a:path w="1526904" h="2638280">
                <a:moveTo>
                  <a:pt x="0" y="0"/>
                </a:moveTo>
                <a:lnTo>
                  <a:pt x="1526904" y="0"/>
                </a:lnTo>
                <a:lnTo>
                  <a:pt x="1526904" y="2638280"/>
                </a:lnTo>
                <a:lnTo>
                  <a:pt x="0" y="2638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488777" y="4800847"/>
            <a:ext cx="1502084" cy="1371790"/>
            <a:chOff x="0" y="0"/>
            <a:chExt cx="3004559" cy="2743937"/>
          </a:xfrm>
        </p:grpSpPr>
        <p:sp>
          <p:nvSpPr>
            <p:cNvPr id="17" name="Freeform 17"/>
            <p:cNvSpPr/>
            <p:nvPr/>
          </p:nvSpPr>
          <p:spPr>
            <a:xfrm rot="-2198340">
              <a:off x="411850" y="615038"/>
              <a:ext cx="1482981" cy="1871269"/>
            </a:xfrm>
            <a:custGeom>
              <a:avLst/>
              <a:gdLst/>
              <a:ahLst/>
              <a:cxnLst/>
              <a:rect l="l" t="t" r="r" b="b"/>
              <a:pathLst>
                <a:path w="1482981" h="1871269">
                  <a:moveTo>
                    <a:pt x="0" y="0"/>
                  </a:moveTo>
                  <a:lnTo>
                    <a:pt x="1482981" y="0"/>
                  </a:lnTo>
                  <a:lnTo>
                    <a:pt x="1482981" y="1871269"/>
                  </a:lnTo>
                  <a:lnTo>
                    <a:pt x="0" y="187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 rot="-1354281">
              <a:off x="899186" y="835840"/>
              <a:ext cx="1903913" cy="1429666"/>
            </a:xfrm>
            <a:custGeom>
              <a:avLst/>
              <a:gdLst/>
              <a:ahLst/>
              <a:cxnLst/>
              <a:rect l="l" t="t" r="r" b="b"/>
              <a:pathLst>
                <a:path w="1903913" h="1429666">
                  <a:moveTo>
                    <a:pt x="0" y="0"/>
                  </a:moveTo>
                  <a:lnTo>
                    <a:pt x="1903914" y="0"/>
                  </a:lnTo>
                  <a:lnTo>
                    <a:pt x="1903914" y="1429665"/>
                  </a:lnTo>
                  <a:lnTo>
                    <a:pt x="0" y="1429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63079" y="0"/>
              <a:ext cx="1060913" cy="2253266"/>
            </a:xfrm>
            <a:custGeom>
              <a:avLst/>
              <a:gdLst/>
              <a:ahLst/>
              <a:cxnLst/>
              <a:rect l="l" t="t" r="r" b="b"/>
              <a:pathLst>
                <a:path w="1060913" h="2253266">
                  <a:moveTo>
                    <a:pt x="0" y="0"/>
                  </a:moveTo>
                  <a:lnTo>
                    <a:pt x="1060913" y="0"/>
                  </a:lnTo>
                  <a:lnTo>
                    <a:pt x="1060913" y="2253266"/>
                  </a:lnTo>
                  <a:lnTo>
                    <a:pt x="0" y="2253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02061" y="4729887"/>
            <a:ext cx="2325914" cy="1777124"/>
            <a:chOff x="0" y="0"/>
            <a:chExt cx="4652434" cy="3554711"/>
          </a:xfrm>
        </p:grpSpPr>
        <p:sp>
          <p:nvSpPr>
            <p:cNvPr id="21" name="Freeform 21"/>
            <p:cNvSpPr/>
            <p:nvPr/>
          </p:nvSpPr>
          <p:spPr>
            <a:xfrm rot="1419376">
              <a:off x="328172" y="510751"/>
              <a:ext cx="3020857" cy="2268389"/>
            </a:xfrm>
            <a:custGeom>
              <a:avLst/>
              <a:gdLst/>
              <a:ahLst/>
              <a:cxnLst/>
              <a:rect l="l" t="t" r="r" b="b"/>
              <a:pathLst>
                <a:path w="3020857" h="2268389">
                  <a:moveTo>
                    <a:pt x="0" y="0"/>
                  </a:moveTo>
                  <a:lnTo>
                    <a:pt x="3020857" y="0"/>
                  </a:lnTo>
                  <a:lnTo>
                    <a:pt x="3020857" y="2268389"/>
                  </a:lnTo>
                  <a:lnTo>
                    <a:pt x="0" y="2268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 rot="1912445">
              <a:off x="2514321" y="416160"/>
              <a:ext cx="1462392" cy="2976880"/>
            </a:xfrm>
            <a:custGeom>
              <a:avLst/>
              <a:gdLst/>
              <a:ahLst/>
              <a:cxnLst/>
              <a:rect l="l" t="t" r="r" b="b"/>
              <a:pathLst>
                <a:path w="1462392" h="2976880">
                  <a:moveTo>
                    <a:pt x="0" y="0"/>
                  </a:moveTo>
                  <a:lnTo>
                    <a:pt x="1462392" y="0"/>
                  </a:lnTo>
                  <a:lnTo>
                    <a:pt x="1462392" y="2976880"/>
                  </a:lnTo>
                  <a:lnTo>
                    <a:pt x="0" y="2976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145376" y="5576082"/>
            <a:ext cx="5765059" cy="1061686"/>
            <a:chOff x="0" y="0"/>
            <a:chExt cx="11531620" cy="2123648"/>
          </a:xfrm>
        </p:grpSpPr>
        <p:sp>
          <p:nvSpPr>
            <p:cNvPr id="24" name="Freeform 24"/>
            <p:cNvSpPr/>
            <p:nvPr/>
          </p:nvSpPr>
          <p:spPr>
            <a:xfrm>
              <a:off x="8114714" y="0"/>
              <a:ext cx="1012748" cy="702594"/>
            </a:xfrm>
            <a:custGeom>
              <a:avLst/>
              <a:gdLst/>
              <a:ahLst/>
              <a:cxnLst/>
              <a:rect l="l" t="t" r="r" b="b"/>
              <a:pathLst>
                <a:path w="1012748" h="702594">
                  <a:moveTo>
                    <a:pt x="0" y="0"/>
                  </a:moveTo>
                  <a:lnTo>
                    <a:pt x="1012748" y="0"/>
                  </a:lnTo>
                  <a:lnTo>
                    <a:pt x="1012748" y="702594"/>
                  </a:lnTo>
                  <a:lnTo>
                    <a:pt x="0" y="70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9337266" y="1735047"/>
              <a:ext cx="366274" cy="254102"/>
            </a:xfrm>
            <a:custGeom>
              <a:avLst/>
              <a:gdLst/>
              <a:ahLst/>
              <a:cxnLst/>
              <a:rect l="l" t="t" r="r" b="b"/>
              <a:pathLst>
                <a:path w="366274" h="254102">
                  <a:moveTo>
                    <a:pt x="0" y="0"/>
                  </a:moveTo>
                  <a:lnTo>
                    <a:pt x="366273" y="0"/>
                  </a:lnTo>
                  <a:lnTo>
                    <a:pt x="366273" y="254102"/>
                  </a:lnTo>
                  <a:lnTo>
                    <a:pt x="0" y="254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3184272" y="211988"/>
              <a:ext cx="425173" cy="294964"/>
            </a:xfrm>
            <a:custGeom>
              <a:avLst/>
              <a:gdLst/>
              <a:ahLst/>
              <a:cxnLst/>
              <a:rect l="l" t="t" r="r" b="b"/>
              <a:pathLst>
                <a:path w="425173" h="294964">
                  <a:moveTo>
                    <a:pt x="0" y="0"/>
                  </a:moveTo>
                  <a:lnTo>
                    <a:pt x="425174" y="0"/>
                  </a:lnTo>
                  <a:lnTo>
                    <a:pt x="425174" y="294964"/>
                  </a:lnTo>
                  <a:lnTo>
                    <a:pt x="0" y="294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35048" y="831571"/>
              <a:ext cx="1862454" cy="1292078"/>
            </a:xfrm>
            <a:custGeom>
              <a:avLst/>
              <a:gdLst/>
              <a:ahLst/>
              <a:cxnLst/>
              <a:rect l="l" t="t" r="r" b="b"/>
              <a:pathLst>
                <a:path w="1862454" h="1292078">
                  <a:moveTo>
                    <a:pt x="0" y="0"/>
                  </a:moveTo>
                  <a:lnTo>
                    <a:pt x="1862454" y="0"/>
                  </a:lnTo>
                  <a:lnTo>
                    <a:pt x="1862454" y="1292077"/>
                  </a:lnTo>
                  <a:lnTo>
                    <a:pt x="0" y="1292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10707394" y="1025471"/>
              <a:ext cx="824226" cy="571807"/>
            </a:xfrm>
            <a:custGeom>
              <a:avLst/>
              <a:gdLst/>
              <a:ahLst/>
              <a:cxnLst/>
              <a:rect l="l" t="t" r="r" b="b"/>
              <a:pathLst>
                <a:path w="824226" h="571807">
                  <a:moveTo>
                    <a:pt x="0" y="0"/>
                  </a:moveTo>
                  <a:lnTo>
                    <a:pt x="824226" y="0"/>
                  </a:lnTo>
                  <a:lnTo>
                    <a:pt x="824226" y="571807"/>
                  </a:lnTo>
                  <a:lnTo>
                    <a:pt x="0" y="571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480274"/>
              <a:ext cx="1012748" cy="702594"/>
            </a:xfrm>
            <a:custGeom>
              <a:avLst/>
              <a:gdLst/>
              <a:ahLst/>
              <a:cxnLst/>
              <a:rect l="l" t="t" r="r" b="b"/>
              <a:pathLst>
                <a:path w="1012748" h="702594">
                  <a:moveTo>
                    <a:pt x="0" y="0"/>
                  </a:moveTo>
                  <a:lnTo>
                    <a:pt x="1012748" y="0"/>
                  </a:lnTo>
                  <a:lnTo>
                    <a:pt x="1012748" y="702594"/>
                  </a:lnTo>
                  <a:lnTo>
                    <a:pt x="0" y="70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 rot="-849413">
            <a:off x="407851" y="1998659"/>
            <a:ext cx="1429744" cy="636236"/>
          </a:xfrm>
          <a:custGeom>
            <a:avLst/>
            <a:gdLst/>
            <a:ahLst/>
            <a:cxnLst/>
            <a:rect l="l" t="t" r="r" b="b"/>
            <a:pathLst>
              <a:path w="2144895" h="954478">
                <a:moveTo>
                  <a:pt x="0" y="0"/>
                </a:moveTo>
                <a:lnTo>
                  <a:pt x="2144895" y="0"/>
                </a:lnTo>
                <a:lnTo>
                  <a:pt x="2144895" y="954478"/>
                </a:lnTo>
                <a:lnTo>
                  <a:pt x="0" y="9544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2030819" y="233903"/>
            <a:ext cx="8281683" cy="1499204"/>
            <a:chOff x="134302" y="205832"/>
            <a:chExt cx="12398662" cy="2154017"/>
          </a:xfrm>
        </p:grpSpPr>
        <p:sp>
          <p:nvSpPr>
            <p:cNvPr id="32" name="TextBox 32"/>
            <p:cNvSpPr txBox="1"/>
            <p:nvPr/>
          </p:nvSpPr>
          <p:spPr>
            <a:xfrm>
              <a:off x="550176" y="908494"/>
              <a:ext cx="11305233" cy="1451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6197"/>
                </a:lnSpc>
              </a:pPr>
              <a:endParaRPr lang="en-US" sz="4426" dirty="0">
                <a:solidFill>
                  <a:srgbClr val="FFFFFF"/>
                </a:solidFill>
                <a:latin typeface="Frankfurter Normal"/>
                <a:ea typeface="Frankfurter Normal"/>
                <a:cs typeface="Frankfurter Normal"/>
                <a:sym typeface="Frankfurter Normal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 rot="903625">
              <a:off x="10703973" y="454046"/>
              <a:ext cx="1828991" cy="1376315"/>
            </a:xfrm>
            <a:custGeom>
              <a:avLst/>
              <a:gdLst/>
              <a:ahLst/>
              <a:cxnLst/>
              <a:rect l="l" t="t" r="r" b="b"/>
              <a:pathLst>
                <a:path w="1828991" h="1376315">
                  <a:moveTo>
                    <a:pt x="0" y="0"/>
                  </a:moveTo>
                  <a:lnTo>
                    <a:pt x="1828990" y="0"/>
                  </a:lnTo>
                  <a:lnTo>
                    <a:pt x="1828990" y="1376316"/>
                  </a:lnTo>
                  <a:lnTo>
                    <a:pt x="0" y="1376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 rot="-820737" flipH="1">
              <a:off x="134302" y="205832"/>
              <a:ext cx="1904422" cy="1364259"/>
            </a:xfrm>
            <a:custGeom>
              <a:avLst/>
              <a:gdLst/>
              <a:ahLst/>
              <a:cxnLst/>
              <a:rect l="l" t="t" r="r" b="b"/>
              <a:pathLst>
                <a:path w="1904422" h="1364259">
                  <a:moveTo>
                    <a:pt x="1904422" y="0"/>
                  </a:moveTo>
                  <a:lnTo>
                    <a:pt x="0" y="0"/>
                  </a:lnTo>
                  <a:lnTo>
                    <a:pt x="0" y="1364259"/>
                  </a:lnTo>
                  <a:lnTo>
                    <a:pt x="1904422" y="1364259"/>
                  </a:lnTo>
                  <a:lnTo>
                    <a:pt x="1904422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B0175DBB-7EC3-FF4F-15AD-1DFCF17C2C1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006397"/>
            <a:ext cx="3907147" cy="48439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3AACA1-436F-7807-E112-FEFD739213A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53776" y="2293373"/>
            <a:ext cx="8681456" cy="1932599"/>
          </a:xfrm>
          <a:prstGeom prst="rect">
            <a:avLst/>
          </a:prstGeom>
        </p:spPr>
      </p:pic>
      <p:pic>
        <p:nvPicPr>
          <p:cNvPr id="38" name="Picture 37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43C10A53-0573-6134-2EBA-CE34F3D7294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8" y="1105805"/>
            <a:ext cx="2752987" cy="1648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4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6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id="{9EAB972F-F57A-4A45-B1B0-07DD3EF15CA0}"/>
              </a:ext>
            </a:extLst>
          </p:cNvPr>
          <p:cNvSpPr/>
          <p:nvPr/>
        </p:nvSpPr>
        <p:spPr>
          <a:xfrm>
            <a:off x="1673017" y="1640737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0">
            <a:extLst>
              <a:ext uri="{FF2B5EF4-FFF2-40B4-BE49-F238E27FC236}">
                <a16:creationId xmlns:a16="http://schemas.microsoft.com/office/drawing/2014/main" id="{123E299E-8D0B-4F2F-8F32-FB73EAD89E76}"/>
              </a:ext>
            </a:extLst>
          </p:cNvPr>
          <p:cNvSpPr/>
          <p:nvPr/>
        </p:nvSpPr>
        <p:spPr>
          <a:xfrm>
            <a:off x="1632141" y="400566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1">
            <a:extLst>
              <a:ext uri="{FF2B5EF4-FFF2-40B4-BE49-F238E27FC236}">
                <a16:creationId xmlns:a16="http://schemas.microsoft.com/office/drawing/2014/main" id="{E01EAE38-5E8D-408A-9C30-D4D1BFBAECFF}"/>
              </a:ext>
            </a:extLst>
          </p:cNvPr>
          <p:cNvSpPr/>
          <p:nvPr/>
        </p:nvSpPr>
        <p:spPr>
          <a:xfrm>
            <a:off x="6294893" y="16407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12">
            <a:extLst>
              <a:ext uri="{FF2B5EF4-FFF2-40B4-BE49-F238E27FC236}">
                <a16:creationId xmlns:a16="http://schemas.microsoft.com/office/drawing/2014/main" id="{512651F1-99C7-4FD3-B999-B0B7604FDE1B}"/>
              </a:ext>
            </a:extLst>
          </p:cNvPr>
          <p:cNvSpPr/>
          <p:nvPr/>
        </p:nvSpPr>
        <p:spPr>
          <a:xfrm>
            <a:off x="6362170" y="400566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Hà)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1A861-0C74-4914-BF0C-A7FFA603A1A7}"/>
              </a:ext>
            </a:extLst>
          </p:cNvPr>
          <p:cNvSpPr txBox="1"/>
          <p:nvPr/>
        </p:nvSpPr>
        <p:spPr>
          <a:xfrm>
            <a:off x="3454474" y="6050858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40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4295" y="610784"/>
            <a:ext cx="5948554" cy="15708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5845" y="908541"/>
            <a:ext cx="5058720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5759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48892" y="3205615"/>
            <a:ext cx="4249811" cy="303479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89760" y="3205615"/>
            <a:ext cx="4798787" cy="303479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70632" y="3796947"/>
            <a:ext cx="413144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154"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47980" y="1854578"/>
            <a:ext cx="1565412" cy="51231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6108" y="2295065"/>
            <a:ext cx="707377" cy="7073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686" y="1853503"/>
            <a:ext cx="1825292" cy="16780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721043" y="4180133"/>
            <a:ext cx="999756" cy="2105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215" y="3459421"/>
            <a:ext cx="4637204" cy="2332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id="{9EAB972F-F57A-4A45-B1B0-07DD3EF15CA0}"/>
              </a:ext>
            </a:extLst>
          </p:cNvPr>
          <p:cNvSpPr/>
          <p:nvPr/>
        </p:nvSpPr>
        <p:spPr>
          <a:xfrm>
            <a:off x="1673017" y="1640737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0">
            <a:extLst>
              <a:ext uri="{FF2B5EF4-FFF2-40B4-BE49-F238E27FC236}">
                <a16:creationId xmlns:a16="http://schemas.microsoft.com/office/drawing/2014/main" id="{123E299E-8D0B-4F2F-8F32-FB73EAD89E76}"/>
              </a:ext>
            </a:extLst>
          </p:cNvPr>
          <p:cNvSpPr/>
          <p:nvPr/>
        </p:nvSpPr>
        <p:spPr>
          <a:xfrm>
            <a:off x="1632141" y="400566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1">
            <a:extLst>
              <a:ext uri="{FF2B5EF4-FFF2-40B4-BE49-F238E27FC236}">
                <a16:creationId xmlns:a16="http://schemas.microsoft.com/office/drawing/2014/main" id="{E01EAE38-5E8D-408A-9C30-D4D1BFBAECFF}"/>
              </a:ext>
            </a:extLst>
          </p:cNvPr>
          <p:cNvSpPr/>
          <p:nvPr/>
        </p:nvSpPr>
        <p:spPr>
          <a:xfrm>
            <a:off x="6294893" y="16407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12">
            <a:extLst>
              <a:ext uri="{FF2B5EF4-FFF2-40B4-BE49-F238E27FC236}">
                <a16:creationId xmlns:a16="http://schemas.microsoft.com/office/drawing/2014/main" id="{512651F1-99C7-4FD3-B999-B0B7604FDE1B}"/>
              </a:ext>
            </a:extLst>
          </p:cNvPr>
          <p:cNvSpPr/>
          <p:nvPr/>
        </p:nvSpPr>
        <p:spPr>
          <a:xfrm>
            <a:off x="6362170" y="400566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Hà)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1A861-0C74-4914-BF0C-A7FFA603A1A7}"/>
              </a:ext>
            </a:extLst>
          </p:cNvPr>
          <p:cNvSpPr txBox="1"/>
          <p:nvPr/>
        </p:nvSpPr>
        <p:spPr>
          <a:xfrm>
            <a:off x="3454474" y="6050858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623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40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29638" y="2366326"/>
            <a:ext cx="3645205" cy="79854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3499130" y="5759724"/>
            <a:ext cx="3449270" cy="11097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48850" y="571042"/>
            <a:ext cx="7797093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altLang="zh-CN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 ĐỌC TOÀN BÀI</a:t>
            </a:r>
            <a:endParaRPr lang="zh-CN" altLang="en-US" sz="3200" b="1" kern="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418" y="486510"/>
            <a:ext cx="614777" cy="686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7545" y="1422794"/>
            <a:ext cx="3425492" cy="6795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9">
              <a:lnSpc>
                <a:spcPct val="112000"/>
              </a:lnSpc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1894" y="2473250"/>
            <a:ext cx="1800259" cy="61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12000"/>
              </a:lnSpc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lang="en-US" altLang="zh-CN" sz="32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70553" y="2513632"/>
            <a:ext cx="503934" cy="503934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29638" y="3343187"/>
            <a:ext cx="3645205" cy="798549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1894" y="3450111"/>
            <a:ext cx="2110624" cy="61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ràng</a:t>
            </a:r>
            <a:endParaRPr lang="en-US" altLang="zh-CN" sz="320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0553" y="3490493"/>
            <a:ext cx="503934" cy="503934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29637" y="4408790"/>
            <a:ext cx="5118606" cy="798549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1893" y="4515714"/>
            <a:ext cx="3425300" cy="61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70553" y="4556097"/>
            <a:ext cx="503934" cy="503934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0866" y="2340070"/>
            <a:ext cx="2530154" cy="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1769" y="3328594"/>
            <a:ext cx="2530154" cy="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6846" y="4447329"/>
            <a:ext cx="2530154" cy="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Hà)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7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C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CD223-016D-E666-CCE3-6DE9B9A67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E43659-704A-8569-3215-8E702D9FE5A1}"/>
              </a:ext>
            </a:extLst>
          </p:cNvPr>
          <p:cNvGrpSpPr/>
          <p:nvPr/>
        </p:nvGrpSpPr>
        <p:grpSpPr>
          <a:xfrm>
            <a:off x="-853293" y="-1427247"/>
            <a:ext cx="13733513" cy="12598713"/>
            <a:chOff x="0" y="0"/>
            <a:chExt cx="27470602" cy="252007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44E3679-F800-1B1A-1FA5-819550A5E959}"/>
                </a:ext>
              </a:extLst>
            </p:cNvPr>
            <p:cNvSpPr/>
            <p:nvPr/>
          </p:nvSpPr>
          <p:spPr>
            <a:xfrm>
              <a:off x="1728795" y="0"/>
              <a:ext cx="24384000" cy="15605760"/>
            </a:xfrm>
            <a:custGeom>
              <a:avLst/>
              <a:gdLst/>
              <a:ahLst/>
              <a:cxnLst/>
              <a:rect l="l" t="t" r="r" b="b"/>
              <a:pathLst>
                <a:path w="24384000" h="15605760">
                  <a:moveTo>
                    <a:pt x="0" y="0"/>
                  </a:moveTo>
                  <a:lnTo>
                    <a:pt x="24384000" y="0"/>
                  </a:lnTo>
                  <a:lnTo>
                    <a:pt x="24384000" y="15605760"/>
                  </a:lnTo>
                  <a:lnTo>
                    <a:pt x="0" y="1560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21AC298-09E2-0FCC-F74A-7B496522317A}"/>
                </a:ext>
              </a:extLst>
            </p:cNvPr>
            <p:cNvGrpSpPr/>
            <p:nvPr/>
          </p:nvGrpSpPr>
          <p:grpSpPr>
            <a:xfrm>
              <a:off x="2789422" y="13351613"/>
              <a:ext cx="22243292" cy="11274547"/>
              <a:chOff x="0" y="0"/>
              <a:chExt cx="4393737" cy="222707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07A9F1B5-DED6-1AE5-9686-7337A7B9E290}"/>
                  </a:ext>
                </a:extLst>
              </p:cNvPr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C704DFD9-A8EE-2699-BAFD-A3862E91AC80}"/>
                  </a:ext>
                </a:extLst>
              </p:cNvPr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5F9EF3D2-D88B-735E-216F-256A86EA98CC}"/>
                </a:ext>
              </a:extLst>
            </p:cNvPr>
            <p:cNvGrpSpPr/>
            <p:nvPr/>
          </p:nvGrpSpPr>
          <p:grpSpPr>
            <a:xfrm>
              <a:off x="0" y="13926160"/>
              <a:ext cx="22243292" cy="11274547"/>
              <a:chOff x="0" y="0"/>
              <a:chExt cx="4393737" cy="2227071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4A15F0A-6CB6-7F09-D9B2-8942D7425638}"/>
                  </a:ext>
                </a:extLst>
              </p:cNvPr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C88A019-4503-F716-B931-F4165E5099C1}"/>
                  </a:ext>
                </a:extLst>
              </p:cNvPr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E4D83BEF-C783-1A1F-E19F-A985B3DB0765}"/>
                </a:ext>
              </a:extLst>
            </p:cNvPr>
            <p:cNvGrpSpPr/>
            <p:nvPr/>
          </p:nvGrpSpPr>
          <p:grpSpPr>
            <a:xfrm>
              <a:off x="5227310" y="13926160"/>
              <a:ext cx="22243292" cy="11274547"/>
              <a:chOff x="0" y="0"/>
              <a:chExt cx="4393737" cy="2227071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BB859D5F-BF7D-C416-57C0-E0E849CFA8E1}"/>
                  </a:ext>
                </a:extLst>
              </p:cNvPr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99F91037-54B7-09FF-9D66-CA9F832A268B}"/>
                  </a:ext>
                </a:extLst>
              </p:cNvPr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1B3B6555-689B-98DF-237F-1872826D127C}"/>
              </a:ext>
            </a:extLst>
          </p:cNvPr>
          <p:cNvSpPr/>
          <p:nvPr/>
        </p:nvSpPr>
        <p:spPr>
          <a:xfrm rot="1888646">
            <a:off x="10013656" y="4874869"/>
            <a:ext cx="3110898" cy="1909313"/>
          </a:xfrm>
          <a:custGeom>
            <a:avLst/>
            <a:gdLst/>
            <a:ahLst/>
            <a:cxnLst/>
            <a:rect l="l" t="t" r="r" b="b"/>
            <a:pathLst>
              <a:path w="4666954" h="2864343">
                <a:moveTo>
                  <a:pt x="0" y="0"/>
                </a:moveTo>
                <a:lnTo>
                  <a:pt x="4666954" y="0"/>
                </a:lnTo>
                <a:lnTo>
                  <a:pt x="4666954" y="2864343"/>
                </a:lnTo>
                <a:lnTo>
                  <a:pt x="0" y="2864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160BDE8-8C25-8295-F4F1-F5DBBEF30603}"/>
              </a:ext>
            </a:extLst>
          </p:cNvPr>
          <p:cNvSpPr/>
          <p:nvPr/>
        </p:nvSpPr>
        <p:spPr>
          <a:xfrm rot="-1716592" flipH="1">
            <a:off x="-884137" y="4572545"/>
            <a:ext cx="3421884" cy="2100182"/>
          </a:xfrm>
          <a:custGeom>
            <a:avLst/>
            <a:gdLst/>
            <a:ahLst/>
            <a:cxnLst/>
            <a:rect l="l" t="t" r="r" b="b"/>
            <a:pathLst>
              <a:path w="5133495" h="3150683">
                <a:moveTo>
                  <a:pt x="5133495" y="0"/>
                </a:moveTo>
                <a:lnTo>
                  <a:pt x="0" y="0"/>
                </a:lnTo>
                <a:lnTo>
                  <a:pt x="0" y="3150682"/>
                </a:lnTo>
                <a:lnTo>
                  <a:pt x="5133495" y="3150682"/>
                </a:lnTo>
                <a:lnTo>
                  <a:pt x="51334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5F246F56-F7AB-86BB-26A1-25144C714A57}"/>
              </a:ext>
            </a:extLst>
          </p:cNvPr>
          <p:cNvGrpSpPr/>
          <p:nvPr/>
        </p:nvGrpSpPr>
        <p:grpSpPr>
          <a:xfrm>
            <a:off x="9502061" y="4729887"/>
            <a:ext cx="2325914" cy="1777124"/>
            <a:chOff x="0" y="0"/>
            <a:chExt cx="4652434" cy="355471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3973781-AE29-4B44-552C-3CAEC139530B}"/>
                </a:ext>
              </a:extLst>
            </p:cNvPr>
            <p:cNvSpPr/>
            <p:nvPr/>
          </p:nvSpPr>
          <p:spPr>
            <a:xfrm rot="1419376">
              <a:off x="328172" y="510751"/>
              <a:ext cx="3020857" cy="2268389"/>
            </a:xfrm>
            <a:custGeom>
              <a:avLst/>
              <a:gdLst/>
              <a:ahLst/>
              <a:cxnLst/>
              <a:rect l="l" t="t" r="r" b="b"/>
              <a:pathLst>
                <a:path w="3020857" h="2268389">
                  <a:moveTo>
                    <a:pt x="0" y="0"/>
                  </a:moveTo>
                  <a:lnTo>
                    <a:pt x="3020857" y="0"/>
                  </a:lnTo>
                  <a:lnTo>
                    <a:pt x="3020857" y="2268389"/>
                  </a:lnTo>
                  <a:lnTo>
                    <a:pt x="0" y="2268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B1CA86F-D14A-DA84-344F-BAF92B9B9247}"/>
                </a:ext>
              </a:extLst>
            </p:cNvPr>
            <p:cNvSpPr/>
            <p:nvPr/>
          </p:nvSpPr>
          <p:spPr>
            <a:xfrm rot="1912445">
              <a:off x="2514321" y="416160"/>
              <a:ext cx="1462392" cy="2976880"/>
            </a:xfrm>
            <a:custGeom>
              <a:avLst/>
              <a:gdLst/>
              <a:ahLst/>
              <a:cxnLst/>
              <a:rect l="l" t="t" r="r" b="b"/>
              <a:pathLst>
                <a:path w="1462392" h="2976880">
                  <a:moveTo>
                    <a:pt x="0" y="0"/>
                  </a:moveTo>
                  <a:lnTo>
                    <a:pt x="1462392" y="0"/>
                  </a:lnTo>
                  <a:lnTo>
                    <a:pt x="1462392" y="2976880"/>
                  </a:lnTo>
                  <a:lnTo>
                    <a:pt x="0" y="2976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2FFE8D5-0097-D874-203C-1A7C62F4FAA6}"/>
              </a:ext>
            </a:extLst>
          </p:cNvPr>
          <p:cNvGrpSpPr/>
          <p:nvPr/>
        </p:nvGrpSpPr>
        <p:grpSpPr>
          <a:xfrm>
            <a:off x="1488777" y="4800847"/>
            <a:ext cx="1502084" cy="1371790"/>
            <a:chOff x="0" y="0"/>
            <a:chExt cx="3004559" cy="2743937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C264BD8-457B-EC1E-15E3-ADC7BDBA1B2E}"/>
                </a:ext>
              </a:extLst>
            </p:cNvPr>
            <p:cNvSpPr/>
            <p:nvPr/>
          </p:nvSpPr>
          <p:spPr>
            <a:xfrm rot="-2198340">
              <a:off x="411850" y="615038"/>
              <a:ext cx="1482981" cy="1871269"/>
            </a:xfrm>
            <a:custGeom>
              <a:avLst/>
              <a:gdLst/>
              <a:ahLst/>
              <a:cxnLst/>
              <a:rect l="l" t="t" r="r" b="b"/>
              <a:pathLst>
                <a:path w="1482981" h="1871269">
                  <a:moveTo>
                    <a:pt x="0" y="0"/>
                  </a:moveTo>
                  <a:lnTo>
                    <a:pt x="1482981" y="0"/>
                  </a:lnTo>
                  <a:lnTo>
                    <a:pt x="1482981" y="1871269"/>
                  </a:lnTo>
                  <a:lnTo>
                    <a:pt x="0" y="187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7C1EC9C-D3C0-9730-3F62-29E84347F4D2}"/>
                </a:ext>
              </a:extLst>
            </p:cNvPr>
            <p:cNvSpPr/>
            <p:nvPr/>
          </p:nvSpPr>
          <p:spPr>
            <a:xfrm rot="-1354281">
              <a:off x="899186" y="835840"/>
              <a:ext cx="1903913" cy="1429666"/>
            </a:xfrm>
            <a:custGeom>
              <a:avLst/>
              <a:gdLst/>
              <a:ahLst/>
              <a:cxnLst/>
              <a:rect l="l" t="t" r="r" b="b"/>
              <a:pathLst>
                <a:path w="1903913" h="1429666">
                  <a:moveTo>
                    <a:pt x="0" y="0"/>
                  </a:moveTo>
                  <a:lnTo>
                    <a:pt x="1903914" y="0"/>
                  </a:lnTo>
                  <a:lnTo>
                    <a:pt x="1903914" y="1429665"/>
                  </a:lnTo>
                  <a:lnTo>
                    <a:pt x="0" y="1429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C1AA5A1-5BAF-2D52-E24D-F0E0D832CEA2}"/>
                </a:ext>
              </a:extLst>
            </p:cNvPr>
            <p:cNvSpPr/>
            <p:nvPr/>
          </p:nvSpPr>
          <p:spPr>
            <a:xfrm>
              <a:off x="1463079" y="0"/>
              <a:ext cx="1060913" cy="2253266"/>
            </a:xfrm>
            <a:custGeom>
              <a:avLst/>
              <a:gdLst/>
              <a:ahLst/>
              <a:cxnLst/>
              <a:rect l="l" t="t" r="r" b="b"/>
              <a:pathLst>
                <a:path w="1060913" h="2253266">
                  <a:moveTo>
                    <a:pt x="0" y="0"/>
                  </a:moveTo>
                  <a:lnTo>
                    <a:pt x="1060913" y="0"/>
                  </a:lnTo>
                  <a:lnTo>
                    <a:pt x="1060913" y="2253266"/>
                  </a:lnTo>
                  <a:lnTo>
                    <a:pt x="0" y="2253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A9762981-626D-9DDB-523D-42311EC1F151}"/>
              </a:ext>
            </a:extLst>
          </p:cNvPr>
          <p:cNvGrpSpPr/>
          <p:nvPr/>
        </p:nvGrpSpPr>
        <p:grpSpPr>
          <a:xfrm>
            <a:off x="3145376" y="5576082"/>
            <a:ext cx="5765059" cy="1061686"/>
            <a:chOff x="0" y="0"/>
            <a:chExt cx="11531620" cy="2123648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41344F7-06BB-75C6-36A6-7ED257C2D57E}"/>
                </a:ext>
              </a:extLst>
            </p:cNvPr>
            <p:cNvSpPr/>
            <p:nvPr/>
          </p:nvSpPr>
          <p:spPr>
            <a:xfrm>
              <a:off x="8114714" y="0"/>
              <a:ext cx="1012748" cy="702594"/>
            </a:xfrm>
            <a:custGeom>
              <a:avLst/>
              <a:gdLst/>
              <a:ahLst/>
              <a:cxnLst/>
              <a:rect l="l" t="t" r="r" b="b"/>
              <a:pathLst>
                <a:path w="1012748" h="702594">
                  <a:moveTo>
                    <a:pt x="0" y="0"/>
                  </a:moveTo>
                  <a:lnTo>
                    <a:pt x="1012748" y="0"/>
                  </a:lnTo>
                  <a:lnTo>
                    <a:pt x="1012748" y="702594"/>
                  </a:lnTo>
                  <a:lnTo>
                    <a:pt x="0" y="70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F3819DF-27F1-3A8A-5BE0-83ACB918F831}"/>
                </a:ext>
              </a:extLst>
            </p:cNvPr>
            <p:cNvSpPr/>
            <p:nvPr/>
          </p:nvSpPr>
          <p:spPr>
            <a:xfrm>
              <a:off x="9337266" y="1735047"/>
              <a:ext cx="366274" cy="254102"/>
            </a:xfrm>
            <a:custGeom>
              <a:avLst/>
              <a:gdLst/>
              <a:ahLst/>
              <a:cxnLst/>
              <a:rect l="l" t="t" r="r" b="b"/>
              <a:pathLst>
                <a:path w="366274" h="254102">
                  <a:moveTo>
                    <a:pt x="0" y="0"/>
                  </a:moveTo>
                  <a:lnTo>
                    <a:pt x="366273" y="0"/>
                  </a:lnTo>
                  <a:lnTo>
                    <a:pt x="366273" y="254102"/>
                  </a:lnTo>
                  <a:lnTo>
                    <a:pt x="0" y="254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667F767-089E-BC86-9458-8E662A058A09}"/>
                </a:ext>
              </a:extLst>
            </p:cNvPr>
            <p:cNvSpPr/>
            <p:nvPr/>
          </p:nvSpPr>
          <p:spPr>
            <a:xfrm>
              <a:off x="3184272" y="211988"/>
              <a:ext cx="425173" cy="294964"/>
            </a:xfrm>
            <a:custGeom>
              <a:avLst/>
              <a:gdLst/>
              <a:ahLst/>
              <a:cxnLst/>
              <a:rect l="l" t="t" r="r" b="b"/>
              <a:pathLst>
                <a:path w="425173" h="294964">
                  <a:moveTo>
                    <a:pt x="0" y="0"/>
                  </a:moveTo>
                  <a:lnTo>
                    <a:pt x="425174" y="0"/>
                  </a:lnTo>
                  <a:lnTo>
                    <a:pt x="425174" y="294964"/>
                  </a:lnTo>
                  <a:lnTo>
                    <a:pt x="0" y="294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EE216AAE-06C8-860E-44F6-4EDBDDD52826}"/>
                </a:ext>
              </a:extLst>
            </p:cNvPr>
            <p:cNvSpPr/>
            <p:nvPr/>
          </p:nvSpPr>
          <p:spPr>
            <a:xfrm>
              <a:off x="1635048" y="831571"/>
              <a:ext cx="1862454" cy="1292078"/>
            </a:xfrm>
            <a:custGeom>
              <a:avLst/>
              <a:gdLst/>
              <a:ahLst/>
              <a:cxnLst/>
              <a:rect l="l" t="t" r="r" b="b"/>
              <a:pathLst>
                <a:path w="1862454" h="1292078">
                  <a:moveTo>
                    <a:pt x="0" y="0"/>
                  </a:moveTo>
                  <a:lnTo>
                    <a:pt x="1862454" y="0"/>
                  </a:lnTo>
                  <a:lnTo>
                    <a:pt x="1862454" y="1292077"/>
                  </a:lnTo>
                  <a:lnTo>
                    <a:pt x="0" y="1292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5AF6C86-9608-8BFE-4C26-797C7B4687C4}"/>
                </a:ext>
              </a:extLst>
            </p:cNvPr>
            <p:cNvSpPr/>
            <p:nvPr/>
          </p:nvSpPr>
          <p:spPr>
            <a:xfrm>
              <a:off x="10707394" y="1025471"/>
              <a:ext cx="824226" cy="571807"/>
            </a:xfrm>
            <a:custGeom>
              <a:avLst/>
              <a:gdLst/>
              <a:ahLst/>
              <a:cxnLst/>
              <a:rect l="l" t="t" r="r" b="b"/>
              <a:pathLst>
                <a:path w="824226" h="571807">
                  <a:moveTo>
                    <a:pt x="0" y="0"/>
                  </a:moveTo>
                  <a:lnTo>
                    <a:pt x="824226" y="0"/>
                  </a:lnTo>
                  <a:lnTo>
                    <a:pt x="824226" y="571807"/>
                  </a:lnTo>
                  <a:lnTo>
                    <a:pt x="0" y="571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10ADE2DC-C931-8E5F-3DF5-297A3FBC5E3A}"/>
                </a:ext>
              </a:extLst>
            </p:cNvPr>
            <p:cNvSpPr/>
            <p:nvPr/>
          </p:nvSpPr>
          <p:spPr>
            <a:xfrm>
              <a:off x="0" y="480274"/>
              <a:ext cx="1012748" cy="702594"/>
            </a:xfrm>
            <a:custGeom>
              <a:avLst/>
              <a:gdLst/>
              <a:ahLst/>
              <a:cxnLst/>
              <a:rect l="l" t="t" r="r" b="b"/>
              <a:pathLst>
                <a:path w="1012748" h="702594">
                  <a:moveTo>
                    <a:pt x="0" y="0"/>
                  </a:moveTo>
                  <a:lnTo>
                    <a:pt x="1012748" y="0"/>
                  </a:lnTo>
                  <a:lnTo>
                    <a:pt x="1012748" y="702594"/>
                  </a:lnTo>
                  <a:lnTo>
                    <a:pt x="0" y="70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3BE76B-BFD4-0A78-2E3D-4FB32EDEAAD7}"/>
              </a:ext>
            </a:extLst>
          </p:cNvPr>
          <p:cNvGrpSpPr/>
          <p:nvPr/>
        </p:nvGrpSpPr>
        <p:grpSpPr>
          <a:xfrm>
            <a:off x="2966120" y="254413"/>
            <a:ext cx="6151397" cy="5644850"/>
            <a:chOff x="2966120" y="254413"/>
            <a:chExt cx="6151397" cy="5644850"/>
          </a:xfrm>
        </p:grpSpPr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D3EE3DCA-526C-F057-EC3F-6A147880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1FEA6C9-AFCE-0B60-703E-61DE82551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66120" y="1233819"/>
              <a:ext cx="6151397" cy="3188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23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B61C1E0A-EDC6-9B2A-51D7-848E6E16A830}"/>
              </a:ext>
            </a:extLst>
          </p:cNvPr>
          <p:cNvSpPr/>
          <p:nvPr/>
        </p:nvSpPr>
        <p:spPr>
          <a:xfrm>
            <a:off x="1090354" y="459807"/>
            <a:ext cx="609741" cy="609741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801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C59B0765-23E7-74CF-5538-B0AE4274C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421" y="548729"/>
            <a:ext cx="10012984" cy="58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299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15C293D2-F3BB-CA1F-14EC-665BFB25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32" y="1845103"/>
            <a:ext cx="4130044" cy="394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BB2B61E7-888E-24E9-A4D4-CBBC091B0130}"/>
              </a:ext>
            </a:extLst>
          </p:cNvPr>
          <p:cNvSpPr/>
          <p:nvPr/>
        </p:nvSpPr>
        <p:spPr>
          <a:xfrm>
            <a:off x="5317151" y="1964193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93183F9-FB98-A9B3-5E87-610FEE62B4E9}"/>
              </a:ext>
            </a:extLst>
          </p:cNvPr>
          <p:cNvSpPr/>
          <p:nvPr/>
        </p:nvSpPr>
        <p:spPr>
          <a:xfrm>
            <a:off x="7263876" y="1964193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22C03A-EBC9-4F19-39E4-39128A75CEB6}"/>
              </a:ext>
            </a:extLst>
          </p:cNvPr>
          <p:cNvCxnSpPr/>
          <p:nvPr/>
        </p:nvCxnSpPr>
        <p:spPr>
          <a:xfrm>
            <a:off x="6862146" y="2218252"/>
            <a:ext cx="3048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D40A824D-664C-FFDE-EEB3-B57E4EFE4EE3}"/>
              </a:ext>
            </a:extLst>
          </p:cNvPr>
          <p:cNvSpPr/>
          <p:nvPr/>
        </p:nvSpPr>
        <p:spPr>
          <a:xfrm>
            <a:off x="5317151" y="2578698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99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vắng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EC3A40B-92D3-10B6-0940-C7DB33B30129}"/>
              </a:ext>
            </a:extLst>
          </p:cNvPr>
          <p:cNvSpPr/>
          <p:nvPr/>
        </p:nvSpPr>
        <p:spPr>
          <a:xfrm>
            <a:off x="7263876" y="2578698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99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lặng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03645F4-D900-316B-898B-A5BFCA5EA498}"/>
              </a:ext>
            </a:extLst>
          </p:cNvPr>
          <p:cNvCxnSpPr/>
          <p:nvPr/>
        </p:nvCxnSpPr>
        <p:spPr>
          <a:xfrm>
            <a:off x="6862146" y="2847047"/>
            <a:ext cx="3048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02F07BB0-7047-C30A-941F-A95CC3BF3B6C}"/>
              </a:ext>
            </a:extLst>
          </p:cNvPr>
          <p:cNvSpPr/>
          <p:nvPr/>
        </p:nvSpPr>
        <p:spPr>
          <a:xfrm>
            <a:off x="5317151" y="3196379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4695887-216C-6C73-0A3B-1F4DED324606}"/>
              </a:ext>
            </a:extLst>
          </p:cNvPr>
          <p:cNvSpPr/>
          <p:nvPr/>
        </p:nvSpPr>
        <p:spPr>
          <a:xfrm>
            <a:off x="7263876" y="3196379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99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73CF95-6D1D-9FB7-530A-0DDAE0274F14}"/>
              </a:ext>
            </a:extLst>
          </p:cNvPr>
          <p:cNvCxnSpPr/>
          <p:nvPr/>
        </p:nvCxnSpPr>
        <p:spPr>
          <a:xfrm>
            <a:off x="6862146" y="3464727"/>
            <a:ext cx="3048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7B2C878D-E4B1-8661-1607-9CF8A51B472E}"/>
              </a:ext>
            </a:extLst>
          </p:cNvPr>
          <p:cNvSpPr/>
          <p:nvPr/>
        </p:nvSpPr>
        <p:spPr>
          <a:xfrm>
            <a:off x="9177258" y="3194790"/>
            <a:ext cx="1468777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B417CC-5761-DDEE-9E80-5AED818ADFFA}"/>
              </a:ext>
            </a:extLst>
          </p:cNvPr>
          <p:cNvCxnSpPr/>
          <p:nvPr/>
        </p:nvCxnSpPr>
        <p:spPr>
          <a:xfrm>
            <a:off x="6862146" y="4066529"/>
            <a:ext cx="3048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AB3F87D-A8E3-5A72-E31B-7AA73EDFE490}"/>
              </a:ext>
            </a:extLst>
          </p:cNvPr>
          <p:cNvCxnSpPr/>
          <p:nvPr/>
        </p:nvCxnSpPr>
        <p:spPr>
          <a:xfrm>
            <a:off x="6862146" y="4682622"/>
            <a:ext cx="3048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0F0014F-3ACF-CC6D-C0D0-8D10097CDD5E}"/>
              </a:ext>
            </a:extLst>
          </p:cNvPr>
          <p:cNvCxnSpPr/>
          <p:nvPr/>
        </p:nvCxnSpPr>
        <p:spPr>
          <a:xfrm>
            <a:off x="6862146" y="5306653"/>
            <a:ext cx="3048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5A411323-CEAC-C04F-22D0-731C427D3891}"/>
              </a:ext>
            </a:extLst>
          </p:cNvPr>
          <p:cNvSpPr/>
          <p:nvPr/>
        </p:nvSpPr>
        <p:spPr>
          <a:xfrm>
            <a:off x="5317151" y="3798180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9EB4A72-4590-7C44-9C4A-D9A13AEF5DE2}"/>
              </a:ext>
            </a:extLst>
          </p:cNvPr>
          <p:cNvSpPr/>
          <p:nvPr/>
        </p:nvSpPr>
        <p:spPr>
          <a:xfrm>
            <a:off x="7263876" y="3798180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D861F49-41A6-5E4A-3605-9CAC41B633F2}"/>
              </a:ext>
            </a:extLst>
          </p:cNvPr>
          <p:cNvSpPr/>
          <p:nvPr/>
        </p:nvSpPr>
        <p:spPr>
          <a:xfrm>
            <a:off x="5317151" y="4414272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C4370EC-9AAB-8CEB-A99E-04A8196C4EBD}"/>
              </a:ext>
            </a:extLst>
          </p:cNvPr>
          <p:cNvSpPr/>
          <p:nvPr/>
        </p:nvSpPr>
        <p:spPr>
          <a:xfrm>
            <a:off x="7263876" y="4414272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D0360CB-3D1D-8949-BDE0-34CB2F49A8C1}"/>
              </a:ext>
            </a:extLst>
          </p:cNvPr>
          <p:cNvSpPr/>
          <p:nvPr/>
        </p:nvSpPr>
        <p:spPr>
          <a:xfrm>
            <a:off x="5317151" y="5030365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8821CA4-4351-E650-03F7-9476CB8D6B48}"/>
              </a:ext>
            </a:extLst>
          </p:cNvPr>
          <p:cNvSpPr/>
          <p:nvPr/>
        </p:nvSpPr>
        <p:spPr>
          <a:xfrm>
            <a:off x="7263876" y="5030365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59">
              <a:defRPr/>
            </a:pPr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khơi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30B0B2A-5452-C00E-6DFF-97E1FF2FE445}"/>
              </a:ext>
            </a:extLst>
          </p:cNvPr>
          <p:cNvCxnSpPr/>
          <p:nvPr/>
        </p:nvCxnSpPr>
        <p:spPr>
          <a:xfrm>
            <a:off x="8805696" y="3464727"/>
            <a:ext cx="3048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FDFAAD9D-F499-C32C-8641-341F6E2F13B7}"/>
              </a:ext>
            </a:extLst>
          </p:cNvPr>
          <p:cNvSpPr/>
          <p:nvPr/>
        </p:nvSpPr>
        <p:spPr>
          <a:xfrm>
            <a:off x="9143912" y="2578698"/>
            <a:ext cx="1468778" cy="53669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99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7F33680-E82E-C082-693A-42AF1E45E165}"/>
              </a:ext>
            </a:extLst>
          </p:cNvPr>
          <p:cNvCxnSpPr/>
          <p:nvPr/>
        </p:nvCxnSpPr>
        <p:spPr>
          <a:xfrm>
            <a:off x="8773939" y="2847047"/>
            <a:ext cx="3048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4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440" y="1582428"/>
            <a:ext cx="8951999" cy="4778834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5427" y="686951"/>
            <a:ext cx="6379559" cy="2114182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77266" y="498501"/>
            <a:ext cx="2013347" cy="480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8618323" y="1757107"/>
            <a:ext cx="3443386" cy="29994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087456" y="3093102"/>
            <a:ext cx="519544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/>
            <a:r>
              <a:rPr lang="en-US" sz="400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tìm bạn thì gió đã bay theo cánh chim, lùa trong tán lá.</a:t>
            </a:r>
            <a:endParaRPr lang="en-US" sz="4000" dirty="0" err="1">
              <a:solidFill>
                <a:srgbClr val="27262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3959">
            <a:off x="10365733" y="4575147"/>
            <a:ext cx="1414838" cy="13109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2419">
            <a:off x="661268" y="3381367"/>
            <a:ext cx="2046344" cy="16413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27376">
            <a:off x="2086167" y="949152"/>
            <a:ext cx="631506" cy="14148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FEF329-71F2-4414-A997-5642EB96022A}"/>
              </a:ext>
            </a:extLst>
          </p:cNvPr>
          <p:cNvSpPr txBox="1"/>
          <p:nvPr/>
        </p:nvSpPr>
        <p:spPr>
          <a:xfrm>
            <a:off x="3330103" y="1132442"/>
            <a:ext cx="61693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Ở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3F22E9-7A59-4463-B126-872255ED02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955">
            <a:off x="8851346" y="2900920"/>
            <a:ext cx="2617473" cy="1536916"/>
          </a:xfrm>
          <a:prstGeom prst="cloud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2984" y="1192192"/>
            <a:ext cx="9120204" cy="4236336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37" b="137"/>
          <a:stretch>
            <a:fillRect/>
          </a:stretch>
        </p:blipFill>
        <p:spPr>
          <a:xfrm>
            <a:off x="6903930" y="413482"/>
            <a:ext cx="4749661" cy="447344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98350" y="2055451"/>
            <a:ext cx="496193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/>
            <a:r>
              <a:rPr lang="en-US" sz="4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nhớ bạn, gió đã gõ cửa, đẩy sóng dâng cao, thổi căng buồm lớn.</a:t>
            </a:r>
            <a:endParaRPr lang="en-US" sz="4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7991">
            <a:off x="8904162" y="4483542"/>
            <a:ext cx="1207469" cy="184841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05760" y="3882070"/>
            <a:ext cx="1430640" cy="177006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2EAFAC1-8B31-4A64-9346-DC1FFA68B050}"/>
              </a:ext>
            </a:extLst>
          </p:cNvPr>
          <p:cNvSpPr txBox="1"/>
          <p:nvPr/>
        </p:nvSpPr>
        <p:spPr>
          <a:xfrm>
            <a:off x="7389628" y="1790755"/>
            <a:ext cx="3547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0"/>
            <a:ext cx="12190413" cy="68527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06152" y="1129188"/>
            <a:ext cx="6934920" cy="4101278"/>
            <a:chOff x="0" y="86620"/>
            <a:chExt cx="18150734" cy="1200456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37431" y="86620"/>
              <a:ext cx="17913303" cy="11727398"/>
              <a:chOff x="-59840" y="52346"/>
              <a:chExt cx="10825343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59840" y="52346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2238" y="334292"/>
            <a:ext cx="4749661" cy="44857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00602" y="1579792"/>
            <a:ext cx="3792931" cy="141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16735" y="1877918"/>
            <a:ext cx="5260641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338649" y="3828920"/>
            <a:ext cx="1603877" cy="21318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6087" y="5623925"/>
            <a:ext cx="1565412" cy="5123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158905" y="3609269"/>
            <a:ext cx="1196222" cy="2058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00FF98-B248-47F3-8DCE-67FDD201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82" y="2216907"/>
            <a:ext cx="2175527" cy="184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8CD5A-8A65-4C9C-A58D-1E266ABE8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007443" y="2267797"/>
            <a:ext cx="2175526" cy="1793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3CAA6B-B515-4AA5-9FF0-A456E1B55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" r="-1"/>
          <a:stretch/>
        </p:blipFill>
        <p:spPr>
          <a:xfrm>
            <a:off x="8138404" y="2242352"/>
            <a:ext cx="2175527" cy="18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D4B01603-29D1-4D5E-A9F3-68BBF846B9E4}"/>
              </a:ext>
            </a:extLst>
          </p:cNvPr>
          <p:cNvSpPr txBox="1">
            <a:spLocks/>
          </p:cNvSpPr>
          <p:nvPr/>
        </p:nvSpPr>
        <p:spPr>
          <a:xfrm>
            <a:off x="786576" y="338647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4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4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4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44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63F907-53AD-401A-91B2-0BFAFDC99096}"/>
              </a:ext>
            </a:extLst>
          </p:cNvPr>
          <p:cNvSpPr txBox="1"/>
          <p:nvPr/>
        </p:nvSpPr>
        <p:spPr>
          <a:xfrm>
            <a:off x="3861399" y="1380039"/>
            <a:ext cx="6085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5BB208-7D7B-4E5E-ACEE-A72E3B011EC3}"/>
              </a:ext>
            </a:extLst>
          </p:cNvPr>
          <p:cNvSpPr txBox="1"/>
          <p:nvPr/>
        </p:nvSpPr>
        <p:spPr>
          <a:xfrm>
            <a:off x="1889872" y="4313745"/>
            <a:ext cx="273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Chong </a:t>
            </a:r>
            <a:r>
              <a:rPr lang="en-US" sz="2800" b="1" dirty="0" err="1"/>
              <a:t>chóng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FE2579-CF40-4246-ACF0-A2EA0303C069}"/>
              </a:ext>
            </a:extLst>
          </p:cNvPr>
          <p:cNvSpPr txBox="1"/>
          <p:nvPr/>
        </p:nvSpPr>
        <p:spPr>
          <a:xfrm>
            <a:off x="5297374" y="4313745"/>
            <a:ext cx="273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Chiếc</a:t>
            </a:r>
            <a:r>
              <a:rPr lang="en-US" sz="2800" b="1" dirty="0"/>
              <a:t> </a:t>
            </a:r>
            <a:r>
              <a:rPr lang="en-US" sz="2800" b="1" dirty="0" err="1"/>
              <a:t>diều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AD9B3F-BB99-48F6-B904-C3C069815DAF}"/>
              </a:ext>
            </a:extLst>
          </p:cNvPr>
          <p:cNvSpPr txBox="1"/>
          <p:nvPr/>
        </p:nvSpPr>
        <p:spPr>
          <a:xfrm>
            <a:off x="8212511" y="4313745"/>
            <a:ext cx="273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Thuyền</a:t>
            </a:r>
            <a:r>
              <a:rPr lang="en-US" sz="2800" b="1" dirty="0"/>
              <a:t> </a:t>
            </a:r>
            <a:r>
              <a:rPr lang="en-US" sz="2800" b="1" dirty="0" err="1"/>
              <a:t>buồm</a:t>
            </a:r>
            <a:endParaRPr lang="en-US" sz="2800" b="1" dirty="0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D062F4DB-396E-4186-B104-D09E4316912E}"/>
              </a:ext>
            </a:extLst>
          </p:cNvPr>
          <p:cNvSpPr/>
          <p:nvPr/>
        </p:nvSpPr>
        <p:spPr>
          <a:xfrm>
            <a:off x="2049603" y="5081286"/>
            <a:ext cx="8091206" cy="1329297"/>
          </a:xfrm>
          <a:prstGeom prst="cloud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b.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chuyển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9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E4C45-DE77-6DCE-F003-738861457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7"/>
          <a:stretch>
            <a:fillRect/>
          </a:stretch>
        </p:blipFill>
        <p:spPr bwMode="auto">
          <a:xfrm>
            <a:off x="1827018" y="2396093"/>
            <a:ext cx="4365048" cy="3469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B791B53-F899-574B-5E81-7CCDFB70B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 b="4984"/>
          <a:stretch>
            <a:fillRect/>
          </a:stretch>
        </p:blipFill>
        <p:spPr bwMode="auto">
          <a:xfrm>
            <a:off x="6388962" y="2396093"/>
            <a:ext cx="3982372" cy="3469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E6DA68-45CD-D958-F705-7419F5E15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5244" y="526376"/>
            <a:ext cx="2438964" cy="707886"/>
          </a:xfrm>
          <a:prstGeom prst="rect">
            <a:avLst/>
          </a:prstGeom>
          <a:solidFill>
            <a:srgbClr val="CAE8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99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en-US" altLang="en-US" sz="40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BD079-2E9B-17B1-B204-A8415587B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307" y="1845102"/>
            <a:ext cx="303316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99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Lợi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altLang="en-US" sz="3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A63A3-4652-7192-F536-83FD4CB2D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382" y="1856218"/>
            <a:ext cx="3084059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99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altLang="en-US" sz="3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3293" y="-1427247"/>
            <a:ext cx="13733513" cy="12598713"/>
            <a:chOff x="0" y="0"/>
            <a:chExt cx="27470602" cy="25200707"/>
          </a:xfrm>
        </p:grpSpPr>
        <p:sp>
          <p:nvSpPr>
            <p:cNvPr id="3" name="Freeform 3"/>
            <p:cNvSpPr/>
            <p:nvPr/>
          </p:nvSpPr>
          <p:spPr>
            <a:xfrm>
              <a:off x="1728795" y="0"/>
              <a:ext cx="24384000" cy="15605760"/>
            </a:xfrm>
            <a:custGeom>
              <a:avLst/>
              <a:gdLst/>
              <a:ahLst/>
              <a:cxnLst/>
              <a:rect l="l" t="t" r="r" b="b"/>
              <a:pathLst>
                <a:path w="24384000" h="15605760">
                  <a:moveTo>
                    <a:pt x="0" y="0"/>
                  </a:moveTo>
                  <a:lnTo>
                    <a:pt x="24384000" y="0"/>
                  </a:lnTo>
                  <a:lnTo>
                    <a:pt x="24384000" y="15605760"/>
                  </a:lnTo>
                  <a:lnTo>
                    <a:pt x="0" y="1560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2789422" y="13351613"/>
              <a:ext cx="22243292" cy="11274547"/>
              <a:chOff x="0" y="0"/>
              <a:chExt cx="4393737" cy="22270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defTabSz="609539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algn="ctr" defTabSz="609539">
                  <a:lnSpc>
                    <a:spcPts val="1772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13926160"/>
              <a:ext cx="22243292" cy="11274547"/>
              <a:chOff x="0" y="0"/>
              <a:chExt cx="4393737" cy="22270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defTabSz="609539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algn="ctr" defTabSz="609539">
                  <a:lnSpc>
                    <a:spcPts val="1772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227310" y="13926160"/>
              <a:ext cx="22243292" cy="11274547"/>
              <a:chOff x="0" y="0"/>
              <a:chExt cx="4393737" cy="22270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defTabSz="609539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algn="ctr" defTabSz="609539">
                  <a:lnSpc>
                    <a:spcPts val="1772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3" name="Freeform 13"/>
          <p:cNvSpPr/>
          <p:nvPr/>
        </p:nvSpPr>
        <p:spPr>
          <a:xfrm rot="1888646">
            <a:off x="10013656" y="4874869"/>
            <a:ext cx="3110898" cy="1909313"/>
          </a:xfrm>
          <a:custGeom>
            <a:avLst/>
            <a:gdLst/>
            <a:ahLst/>
            <a:cxnLst/>
            <a:rect l="l" t="t" r="r" b="b"/>
            <a:pathLst>
              <a:path w="4666954" h="2864343">
                <a:moveTo>
                  <a:pt x="0" y="0"/>
                </a:moveTo>
                <a:lnTo>
                  <a:pt x="4666954" y="0"/>
                </a:lnTo>
                <a:lnTo>
                  <a:pt x="4666954" y="2864343"/>
                </a:lnTo>
                <a:lnTo>
                  <a:pt x="0" y="2864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1716592" flipH="1">
            <a:off x="-884137" y="4572545"/>
            <a:ext cx="3421884" cy="2100182"/>
          </a:xfrm>
          <a:custGeom>
            <a:avLst/>
            <a:gdLst/>
            <a:ahLst/>
            <a:cxnLst/>
            <a:rect l="l" t="t" r="r" b="b"/>
            <a:pathLst>
              <a:path w="5133495" h="3150683">
                <a:moveTo>
                  <a:pt x="5133495" y="0"/>
                </a:moveTo>
                <a:lnTo>
                  <a:pt x="0" y="0"/>
                </a:lnTo>
                <a:lnTo>
                  <a:pt x="0" y="3150682"/>
                </a:lnTo>
                <a:lnTo>
                  <a:pt x="5133495" y="3150682"/>
                </a:lnTo>
                <a:lnTo>
                  <a:pt x="51334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502061" y="4729887"/>
            <a:ext cx="2325914" cy="1777124"/>
            <a:chOff x="0" y="0"/>
            <a:chExt cx="4652434" cy="3554711"/>
          </a:xfrm>
        </p:grpSpPr>
        <p:sp>
          <p:nvSpPr>
            <p:cNvPr id="16" name="Freeform 16"/>
            <p:cNvSpPr/>
            <p:nvPr/>
          </p:nvSpPr>
          <p:spPr>
            <a:xfrm rot="1419376">
              <a:off x="328172" y="510751"/>
              <a:ext cx="3020857" cy="2268389"/>
            </a:xfrm>
            <a:custGeom>
              <a:avLst/>
              <a:gdLst/>
              <a:ahLst/>
              <a:cxnLst/>
              <a:rect l="l" t="t" r="r" b="b"/>
              <a:pathLst>
                <a:path w="3020857" h="2268389">
                  <a:moveTo>
                    <a:pt x="0" y="0"/>
                  </a:moveTo>
                  <a:lnTo>
                    <a:pt x="3020857" y="0"/>
                  </a:lnTo>
                  <a:lnTo>
                    <a:pt x="3020857" y="2268389"/>
                  </a:lnTo>
                  <a:lnTo>
                    <a:pt x="0" y="2268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912445">
              <a:off x="2514321" y="416160"/>
              <a:ext cx="1462392" cy="2976880"/>
            </a:xfrm>
            <a:custGeom>
              <a:avLst/>
              <a:gdLst/>
              <a:ahLst/>
              <a:cxnLst/>
              <a:rect l="l" t="t" r="r" b="b"/>
              <a:pathLst>
                <a:path w="1462392" h="2976880">
                  <a:moveTo>
                    <a:pt x="0" y="0"/>
                  </a:moveTo>
                  <a:lnTo>
                    <a:pt x="1462392" y="0"/>
                  </a:lnTo>
                  <a:lnTo>
                    <a:pt x="1462392" y="2976880"/>
                  </a:lnTo>
                  <a:lnTo>
                    <a:pt x="0" y="2976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88777" y="4800847"/>
            <a:ext cx="1502084" cy="1371790"/>
            <a:chOff x="0" y="0"/>
            <a:chExt cx="3004559" cy="2743937"/>
          </a:xfrm>
        </p:grpSpPr>
        <p:sp>
          <p:nvSpPr>
            <p:cNvPr id="19" name="Freeform 19"/>
            <p:cNvSpPr/>
            <p:nvPr/>
          </p:nvSpPr>
          <p:spPr>
            <a:xfrm rot="-2198340">
              <a:off x="411850" y="615038"/>
              <a:ext cx="1482981" cy="1871269"/>
            </a:xfrm>
            <a:custGeom>
              <a:avLst/>
              <a:gdLst/>
              <a:ahLst/>
              <a:cxnLst/>
              <a:rect l="l" t="t" r="r" b="b"/>
              <a:pathLst>
                <a:path w="1482981" h="1871269">
                  <a:moveTo>
                    <a:pt x="0" y="0"/>
                  </a:moveTo>
                  <a:lnTo>
                    <a:pt x="1482981" y="0"/>
                  </a:lnTo>
                  <a:lnTo>
                    <a:pt x="1482981" y="1871269"/>
                  </a:lnTo>
                  <a:lnTo>
                    <a:pt x="0" y="187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 rot="-1354281">
              <a:off x="899186" y="835840"/>
              <a:ext cx="1903913" cy="1429666"/>
            </a:xfrm>
            <a:custGeom>
              <a:avLst/>
              <a:gdLst/>
              <a:ahLst/>
              <a:cxnLst/>
              <a:rect l="l" t="t" r="r" b="b"/>
              <a:pathLst>
                <a:path w="1903913" h="1429666">
                  <a:moveTo>
                    <a:pt x="0" y="0"/>
                  </a:moveTo>
                  <a:lnTo>
                    <a:pt x="1903914" y="0"/>
                  </a:lnTo>
                  <a:lnTo>
                    <a:pt x="1903914" y="1429665"/>
                  </a:lnTo>
                  <a:lnTo>
                    <a:pt x="0" y="1429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63079" y="0"/>
              <a:ext cx="1060913" cy="2253266"/>
            </a:xfrm>
            <a:custGeom>
              <a:avLst/>
              <a:gdLst/>
              <a:ahLst/>
              <a:cxnLst/>
              <a:rect l="l" t="t" r="r" b="b"/>
              <a:pathLst>
                <a:path w="1060913" h="2253266">
                  <a:moveTo>
                    <a:pt x="0" y="0"/>
                  </a:moveTo>
                  <a:lnTo>
                    <a:pt x="1060913" y="0"/>
                  </a:lnTo>
                  <a:lnTo>
                    <a:pt x="1060913" y="2253266"/>
                  </a:lnTo>
                  <a:lnTo>
                    <a:pt x="0" y="2253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145376" y="5576082"/>
            <a:ext cx="5765059" cy="1061686"/>
            <a:chOff x="0" y="0"/>
            <a:chExt cx="11531620" cy="2123648"/>
          </a:xfrm>
        </p:grpSpPr>
        <p:sp>
          <p:nvSpPr>
            <p:cNvPr id="23" name="Freeform 23"/>
            <p:cNvSpPr/>
            <p:nvPr/>
          </p:nvSpPr>
          <p:spPr>
            <a:xfrm>
              <a:off x="8114714" y="0"/>
              <a:ext cx="1012748" cy="702594"/>
            </a:xfrm>
            <a:custGeom>
              <a:avLst/>
              <a:gdLst/>
              <a:ahLst/>
              <a:cxnLst/>
              <a:rect l="l" t="t" r="r" b="b"/>
              <a:pathLst>
                <a:path w="1012748" h="702594">
                  <a:moveTo>
                    <a:pt x="0" y="0"/>
                  </a:moveTo>
                  <a:lnTo>
                    <a:pt x="1012748" y="0"/>
                  </a:lnTo>
                  <a:lnTo>
                    <a:pt x="1012748" y="702594"/>
                  </a:lnTo>
                  <a:lnTo>
                    <a:pt x="0" y="70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9337266" y="1735047"/>
              <a:ext cx="366274" cy="254102"/>
            </a:xfrm>
            <a:custGeom>
              <a:avLst/>
              <a:gdLst/>
              <a:ahLst/>
              <a:cxnLst/>
              <a:rect l="l" t="t" r="r" b="b"/>
              <a:pathLst>
                <a:path w="366274" h="254102">
                  <a:moveTo>
                    <a:pt x="0" y="0"/>
                  </a:moveTo>
                  <a:lnTo>
                    <a:pt x="366273" y="0"/>
                  </a:lnTo>
                  <a:lnTo>
                    <a:pt x="366273" y="254102"/>
                  </a:lnTo>
                  <a:lnTo>
                    <a:pt x="0" y="254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3184272" y="211988"/>
              <a:ext cx="425173" cy="294964"/>
            </a:xfrm>
            <a:custGeom>
              <a:avLst/>
              <a:gdLst/>
              <a:ahLst/>
              <a:cxnLst/>
              <a:rect l="l" t="t" r="r" b="b"/>
              <a:pathLst>
                <a:path w="425173" h="294964">
                  <a:moveTo>
                    <a:pt x="0" y="0"/>
                  </a:moveTo>
                  <a:lnTo>
                    <a:pt x="425174" y="0"/>
                  </a:lnTo>
                  <a:lnTo>
                    <a:pt x="425174" y="294964"/>
                  </a:lnTo>
                  <a:lnTo>
                    <a:pt x="0" y="294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635048" y="831571"/>
              <a:ext cx="1862454" cy="1292078"/>
            </a:xfrm>
            <a:custGeom>
              <a:avLst/>
              <a:gdLst/>
              <a:ahLst/>
              <a:cxnLst/>
              <a:rect l="l" t="t" r="r" b="b"/>
              <a:pathLst>
                <a:path w="1862454" h="1292078">
                  <a:moveTo>
                    <a:pt x="0" y="0"/>
                  </a:moveTo>
                  <a:lnTo>
                    <a:pt x="1862454" y="0"/>
                  </a:lnTo>
                  <a:lnTo>
                    <a:pt x="1862454" y="1292077"/>
                  </a:lnTo>
                  <a:lnTo>
                    <a:pt x="0" y="1292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707394" y="1025471"/>
              <a:ext cx="824226" cy="571807"/>
            </a:xfrm>
            <a:custGeom>
              <a:avLst/>
              <a:gdLst/>
              <a:ahLst/>
              <a:cxnLst/>
              <a:rect l="l" t="t" r="r" b="b"/>
              <a:pathLst>
                <a:path w="824226" h="571807">
                  <a:moveTo>
                    <a:pt x="0" y="0"/>
                  </a:moveTo>
                  <a:lnTo>
                    <a:pt x="824226" y="0"/>
                  </a:lnTo>
                  <a:lnTo>
                    <a:pt x="824226" y="571807"/>
                  </a:lnTo>
                  <a:lnTo>
                    <a:pt x="0" y="571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480274"/>
              <a:ext cx="1012748" cy="702594"/>
            </a:xfrm>
            <a:custGeom>
              <a:avLst/>
              <a:gdLst/>
              <a:ahLst/>
              <a:cxnLst/>
              <a:rect l="l" t="t" r="r" b="b"/>
              <a:pathLst>
                <a:path w="1012748" h="702594">
                  <a:moveTo>
                    <a:pt x="0" y="0"/>
                  </a:moveTo>
                  <a:lnTo>
                    <a:pt x="1012748" y="0"/>
                  </a:lnTo>
                  <a:lnTo>
                    <a:pt x="1012748" y="702594"/>
                  </a:lnTo>
                  <a:lnTo>
                    <a:pt x="0" y="70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439011" y="1683158"/>
            <a:ext cx="7258647" cy="2726855"/>
            <a:chOff x="0" y="0"/>
            <a:chExt cx="2867987" cy="107741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867987" cy="1077416"/>
            </a:xfrm>
            <a:custGeom>
              <a:avLst/>
              <a:gdLst/>
              <a:ahLst/>
              <a:cxnLst/>
              <a:rect l="l" t="t" r="r" b="b"/>
              <a:pathLst>
                <a:path w="2867987" h="1077416">
                  <a:moveTo>
                    <a:pt x="36259" y="0"/>
                  </a:moveTo>
                  <a:lnTo>
                    <a:pt x="2831728" y="0"/>
                  </a:lnTo>
                  <a:cubicBezTo>
                    <a:pt x="2851753" y="0"/>
                    <a:pt x="2867987" y="16234"/>
                    <a:pt x="2867987" y="36259"/>
                  </a:cubicBezTo>
                  <a:lnTo>
                    <a:pt x="2867987" y="1041157"/>
                  </a:lnTo>
                  <a:cubicBezTo>
                    <a:pt x="2867987" y="1061183"/>
                    <a:pt x="2851753" y="1077416"/>
                    <a:pt x="2831728" y="1077416"/>
                  </a:cubicBezTo>
                  <a:lnTo>
                    <a:pt x="36259" y="1077416"/>
                  </a:lnTo>
                  <a:cubicBezTo>
                    <a:pt x="16234" y="1077416"/>
                    <a:pt x="0" y="1061183"/>
                    <a:pt x="0" y="1041157"/>
                  </a:cubicBezTo>
                  <a:lnTo>
                    <a:pt x="0" y="36259"/>
                  </a:lnTo>
                  <a:cubicBezTo>
                    <a:pt x="0" y="16234"/>
                    <a:pt x="16234" y="0"/>
                    <a:pt x="3625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FD7C0B"/>
              </a:solidFill>
              <a:prstDash val="solid"/>
              <a:round/>
            </a:ln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867987" cy="1115516"/>
            </a:xfrm>
            <a:prstGeom prst="rect">
              <a:avLst/>
            </a:prstGeom>
          </p:spPr>
          <p:txBody>
            <a:bodyPr lIns="33862" tIns="33862" rIns="33862" bIns="33862" rtlCol="0" anchor="ctr"/>
            <a:lstStyle/>
            <a:p>
              <a:pPr algn="ctr" defTabSz="609539">
                <a:lnSpc>
                  <a:spcPts val="177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1432758" y="1624092"/>
            <a:ext cx="1444782" cy="1034989"/>
          </a:xfrm>
          <a:custGeom>
            <a:avLst/>
            <a:gdLst/>
            <a:ahLst/>
            <a:cxnLst/>
            <a:rect l="l" t="t" r="r" b="b"/>
            <a:pathLst>
              <a:path w="2167455" h="1552686">
                <a:moveTo>
                  <a:pt x="0" y="0"/>
                </a:moveTo>
                <a:lnTo>
                  <a:pt x="2167455" y="0"/>
                </a:lnTo>
                <a:lnTo>
                  <a:pt x="2167455" y="1552686"/>
                </a:lnTo>
                <a:lnTo>
                  <a:pt x="0" y="1552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310463" y="3170290"/>
            <a:ext cx="1528982" cy="797851"/>
          </a:xfrm>
          <a:custGeom>
            <a:avLst/>
            <a:gdLst/>
            <a:ahLst/>
            <a:cxnLst/>
            <a:rect l="l" t="t" r="r" b="b"/>
            <a:pathLst>
              <a:path w="2293772" h="1196932">
                <a:moveTo>
                  <a:pt x="0" y="0"/>
                </a:moveTo>
                <a:lnTo>
                  <a:pt x="2293771" y="0"/>
                </a:lnTo>
                <a:lnTo>
                  <a:pt x="2293771" y="1196932"/>
                </a:lnTo>
                <a:lnTo>
                  <a:pt x="0" y="11969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333497" y="3170290"/>
            <a:ext cx="1518162" cy="817047"/>
          </a:xfrm>
          <a:custGeom>
            <a:avLst/>
            <a:gdLst/>
            <a:ahLst/>
            <a:cxnLst/>
            <a:rect l="l" t="t" r="r" b="b"/>
            <a:pathLst>
              <a:path w="2277539" h="1225730">
                <a:moveTo>
                  <a:pt x="0" y="0"/>
                </a:moveTo>
                <a:lnTo>
                  <a:pt x="2277539" y="0"/>
                </a:lnTo>
                <a:lnTo>
                  <a:pt x="2277539" y="1225730"/>
                </a:lnTo>
                <a:lnTo>
                  <a:pt x="0" y="122573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322677" y="1624092"/>
            <a:ext cx="1528982" cy="1139786"/>
          </a:xfrm>
          <a:custGeom>
            <a:avLst/>
            <a:gdLst/>
            <a:ahLst/>
            <a:cxnLst/>
            <a:rect l="l" t="t" r="r" b="b"/>
            <a:pathLst>
              <a:path w="2293772" h="1709902">
                <a:moveTo>
                  <a:pt x="0" y="0"/>
                </a:moveTo>
                <a:lnTo>
                  <a:pt x="2293771" y="0"/>
                </a:lnTo>
                <a:lnTo>
                  <a:pt x="2293771" y="1709903"/>
                </a:lnTo>
                <a:lnTo>
                  <a:pt x="0" y="17099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839445" y="2218426"/>
            <a:ext cx="6483232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/>
            <a:r>
              <a:rPr lang="vi-VN" sz="6600" b="1" dirty="0">
                <a:solidFill>
                  <a:srgbClr val="823D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VAG Rounded Next Bold"/>
              </a:rPr>
              <a:t>Học thuộc khổ thơ em thích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PA_库_组合 5">
            <a:extLst>
              <a:ext uri="{FF2B5EF4-FFF2-40B4-BE49-F238E27FC236}">
                <a16:creationId xmlns:a16="http://schemas.microsoft.com/office/drawing/2014/main" id="{FBE41AE2-4BC2-419D-9C90-5498B4927A8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87627" y="204229"/>
            <a:ext cx="587835" cy="733599"/>
            <a:chOff x="1836100" y="2332000"/>
            <a:chExt cx="1572829" cy="895643"/>
          </a:xfrm>
        </p:grpSpPr>
        <p:sp>
          <p:nvSpPr>
            <p:cNvPr id="4" name="任意多边形 10">
              <a:extLst>
                <a:ext uri="{FF2B5EF4-FFF2-40B4-BE49-F238E27FC236}">
                  <a16:creationId xmlns:a16="http://schemas.microsoft.com/office/drawing/2014/main" id="{40B9D0E4-CB6F-4E84-BCA9-E22F40B696C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1">
              <a:extLst>
                <a:ext uri="{FF2B5EF4-FFF2-40B4-BE49-F238E27FC236}">
                  <a16:creationId xmlns:a16="http://schemas.microsoft.com/office/drawing/2014/main" id="{E1366308-D233-4224-A573-EF8335DDC77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2457F10D-A35A-48AB-A717-2A376A40968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Calibri Light"/>
                  <a:ea typeface="方正静蕾简体" panose="02000000000000000000" pitchFamily="2" charset="-122"/>
                </a:rPr>
                <a:t>6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Calibri Light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695C88-AE13-4693-925B-B247B1E17517}"/>
              </a:ext>
            </a:extLst>
          </p:cNvPr>
          <p:cNvSpPr txBox="1"/>
          <p:nvPr/>
        </p:nvSpPr>
        <p:spPr>
          <a:xfrm>
            <a:off x="1488558" y="173017"/>
            <a:ext cx="7296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gió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0EA33-C583-486F-9A17-5B1DC6EC9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911" y="1193814"/>
            <a:ext cx="7740589" cy="5105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39FAF9F-DA3F-8764-FA2C-695A8408C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40" y="1229360"/>
            <a:ext cx="1282332" cy="1085724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7BDC0DE-FE17-9366-10EB-6A532F7ABC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609600"/>
            <a:ext cx="1282332" cy="1085724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B515216-2162-3281-8747-A9A905373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290320"/>
            <a:ext cx="1282332" cy="1085724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A75A401-08D9-D148-9E3B-18AE63D05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040" y="3048000"/>
            <a:ext cx="1282332" cy="1085724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3089954-7D16-620E-A5C0-4FAFCFE7BE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3352800"/>
            <a:ext cx="1282332" cy="108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3293" y="-1427247"/>
            <a:ext cx="13733513" cy="12598713"/>
            <a:chOff x="0" y="0"/>
            <a:chExt cx="27470602" cy="25200707"/>
          </a:xfrm>
        </p:grpSpPr>
        <p:sp>
          <p:nvSpPr>
            <p:cNvPr id="3" name="Freeform 3"/>
            <p:cNvSpPr/>
            <p:nvPr/>
          </p:nvSpPr>
          <p:spPr>
            <a:xfrm>
              <a:off x="1728795" y="0"/>
              <a:ext cx="24384000" cy="15605760"/>
            </a:xfrm>
            <a:custGeom>
              <a:avLst/>
              <a:gdLst/>
              <a:ahLst/>
              <a:cxnLst/>
              <a:rect l="l" t="t" r="r" b="b"/>
              <a:pathLst>
                <a:path w="24384000" h="15605760">
                  <a:moveTo>
                    <a:pt x="0" y="0"/>
                  </a:moveTo>
                  <a:lnTo>
                    <a:pt x="24384000" y="0"/>
                  </a:lnTo>
                  <a:lnTo>
                    <a:pt x="24384000" y="15605760"/>
                  </a:lnTo>
                  <a:lnTo>
                    <a:pt x="0" y="1560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2789422" y="13351613"/>
              <a:ext cx="22243292" cy="11274547"/>
              <a:chOff x="0" y="0"/>
              <a:chExt cx="4393737" cy="22270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defTabSz="609539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algn="ctr" defTabSz="609539">
                  <a:lnSpc>
                    <a:spcPts val="1772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13926160"/>
              <a:ext cx="22243292" cy="11274547"/>
              <a:chOff x="0" y="0"/>
              <a:chExt cx="4393737" cy="22270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defTabSz="609539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algn="ctr" defTabSz="609539">
                  <a:lnSpc>
                    <a:spcPts val="1772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227310" y="13926160"/>
              <a:ext cx="22243292" cy="11274547"/>
              <a:chOff x="0" y="0"/>
              <a:chExt cx="4393737" cy="22270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93737" cy="2227071"/>
              </a:xfrm>
              <a:custGeom>
                <a:avLst/>
                <a:gdLst/>
                <a:ahLst/>
                <a:cxnLst/>
                <a:rect l="l" t="t" r="r" b="b"/>
                <a:pathLst>
                  <a:path w="4393737" h="2227071">
                    <a:moveTo>
                      <a:pt x="2196868" y="0"/>
                    </a:moveTo>
                    <a:cubicBezTo>
                      <a:pt x="983571" y="0"/>
                      <a:pt x="0" y="498547"/>
                      <a:pt x="0" y="1113536"/>
                    </a:cubicBezTo>
                    <a:cubicBezTo>
                      <a:pt x="0" y="1728524"/>
                      <a:pt x="983571" y="2227071"/>
                      <a:pt x="2196868" y="2227071"/>
                    </a:cubicBezTo>
                    <a:cubicBezTo>
                      <a:pt x="3410165" y="2227071"/>
                      <a:pt x="4393737" y="1728524"/>
                      <a:pt x="4393737" y="1113536"/>
                    </a:cubicBezTo>
                    <a:cubicBezTo>
                      <a:pt x="4393737" y="498547"/>
                      <a:pt x="3410165" y="0"/>
                      <a:pt x="2196868" y="0"/>
                    </a:cubicBezTo>
                    <a:close/>
                  </a:path>
                </a:pathLst>
              </a:custGeom>
              <a:solidFill>
                <a:srgbClr val="93C84D"/>
              </a:solidFill>
            </p:spPr>
            <p:txBody>
              <a:bodyPr/>
              <a:lstStyle/>
              <a:p>
                <a:pPr defTabSz="609539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411913" y="170688"/>
                <a:ext cx="3569911" cy="184759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/>
              <a:p>
                <a:pPr algn="ctr" defTabSz="609539">
                  <a:lnSpc>
                    <a:spcPts val="1772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3" name="Freeform 13"/>
          <p:cNvSpPr/>
          <p:nvPr/>
        </p:nvSpPr>
        <p:spPr>
          <a:xfrm rot="1888646">
            <a:off x="10013656" y="4874869"/>
            <a:ext cx="3110898" cy="1909313"/>
          </a:xfrm>
          <a:custGeom>
            <a:avLst/>
            <a:gdLst/>
            <a:ahLst/>
            <a:cxnLst/>
            <a:rect l="l" t="t" r="r" b="b"/>
            <a:pathLst>
              <a:path w="4666954" h="2864343">
                <a:moveTo>
                  <a:pt x="0" y="0"/>
                </a:moveTo>
                <a:lnTo>
                  <a:pt x="4666954" y="0"/>
                </a:lnTo>
                <a:lnTo>
                  <a:pt x="4666954" y="2864343"/>
                </a:lnTo>
                <a:lnTo>
                  <a:pt x="0" y="2864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1716592" flipH="1">
            <a:off x="-884137" y="4572545"/>
            <a:ext cx="3421884" cy="2100182"/>
          </a:xfrm>
          <a:custGeom>
            <a:avLst/>
            <a:gdLst/>
            <a:ahLst/>
            <a:cxnLst/>
            <a:rect l="l" t="t" r="r" b="b"/>
            <a:pathLst>
              <a:path w="5133495" h="3150683">
                <a:moveTo>
                  <a:pt x="5133495" y="0"/>
                </a:moveTo>
                <a:lnTo>
                  <a:pt x="0" y="0"/>
                </a:lnTo>
                <a:lnTo>
                  <a:pt x="0" y="3150682"/>
                </a:lnTo>
                <a:lnTo>
                  <a:pt x="5133495" y="3150682"/>
                </a:lnTo>
                <a:lnTo>
                  <a:pt x="51334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502061" y="4729887"/>
            <a:ext cx="2325914" cy="1777124"/>
            <a:chOff x="0" y="0"/>
            <a:chExt cx="4652434" cy="3554711"/>
          </a:xfrm>
        </p:grpSpPr>
        <p:sp>
          <p:nvSpPr>
            <p:cNvPr id="16" name="Freeform 16"/>
            <p:cNvSpPr/>
            <p:nvPr/>
          </p:nvSpPr>
          <p:spPr>
            <a:xfrm rot="1419376">
              <a:off x="328172" y="510751"/>
              <a:ext cx="3020857" cy="2268389"/>
            </a:xfrm>
            <a:custGeom>
              <a:avLst/>
              <a:gdLst/>
              <a:ahLst/>
              <a:cxnLst/>
              <a:rect l="l" t="t" r="r" b="b"/>
              <a:pathLst>
                <a:path w="3020857" h="2268389">
                  <a:moveTo>
                    <a:pt x="0" y="0"/>
                  </a:moveTo>
                  <a:lnTo>
                    <a:pt x="3020857" y="0"/>
                  </a:lnTo>
                  <a:lnTo>
                    <a:pt x="3020857" y="2268389"/>
                  </a:lnTo>
                  <a:lnTo>
                    <a:pt x="0" y="2268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912445">
              <a:off x="2514321" y="416160"/>
              <a:ext cx="1462392" cy="2976880"/>
            </a:xfrm>
            <a:custGeom>
              <a:avLst/>
              <a:gdLst/>
              <a:ahLst/>
              <a:cxnLst/>
              <a:rect l="l" t="t" r="r" b="b"/>
              <a:pathLst>
                <a:path w="1462392" h="2976880">
                  <a:moveTo>
                    <a:pt x="0" y="0"/>
                  </a:moveTo>
                  <a:lnTo>
                    <a:pt x="1462392" y="0"/>
                  </a:lnTo>
                  <a:lnTo>
                    <a:pt x="1462392" y="2976880"/>
                  </a:lnTo>
                  <a:lnTo>
                    <a:pt x="0" y="2976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88777" y="4800847"/>
            <a:ext cx="1502084" cy="1371790"/>
            <a:chOff x="0" y="0"/>
            <a:chExt cx="3004559" cy="2743937"/>
          </a:xfrm>
        </p:grpSpPr>
        <p:sp>
          <p:nvSpPr>
            <p:cNvPr id="19" name="Freeform 19"/>
            <p:cNvSpPr/>
            <p:nvPr/>
          </p:nvSpPr>
          <p:spPr>
            <a:xfrm rot="-2198340">
              <a:off x="411850" y="615038"/>
              <a:ext cx="1482981" cy="1871269"/>
            </a:xfrm>
            <a:custGeom>
              <a:avLst/>
              <a:gdLst/>
              <a:ahLst/>
              <a:cxnLst/>
              <a:rect l="l" t="t" r="r" b="b"/>
              <a:pathLst>
                <a:path w="1482981" h="1871269">
                  <a:moveTo>
                    <a:pt x="0" y="0"/>
                  </a:moveTo>
                  <a:lnTo>
                    <a:pt x="1482981" y="0"/>
                  </a:lnTo>
                  <a:lnTo>
                    <a:pt x="1482981" y="1871269"/>
                  </a:lnTo>
                  <a:lnTo>
                    <a:pt x="0" y="187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 rot="-1354281">
              <a:off x="899186" y="835840"/>
              <a:ext cx="1903913" cy="1429666"/>
            </a:xfrm>
            <a:custGeom>
              <a:avLst/>
              <a:gdLst/>
              <a:ahLst/>
              <a:cxnLst/>
              <a:rect l="l" t="t" r="r" b="b"/>
              <a:pathLst>
                <a:path w="1903913" h="1429666">
                  <a:moveTo>
                    <a:pt x="0" y="0"/>
                  </a:moveTo>
                  <a:lnTo>
                    <a:pt x="1903914" y="0"/>
                  </a:lnTo>
                  <a:lnTo>
                    <a:pt x="1903914" y="1429665"/>
                  </a:lnTo>
                  <a:lnTo>
                    <a:pt x="0" y="1429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63079" y="0"/>
              <a:ext cx="1060913" cy="2253266"/>
            </a:xfrm>
            <a:custGeom>
              <a:avLst/>
              <a:gdLst/>
              <a:ahLst/>
              <a:cxnLst/>
              <a:rect l="l" t="t" r="r" b="b"/>
              <a:pathLst>
                <a:path w="1060913" h="2253266">
                  <a:moveTo>
                    <a:pt x="0" y="0"/>
                  </a:moveTo>
                  <a:lnTo>
                    <a:pt x="1060913" y="0"/>
                  </a:lnTo>
                  <a:lnTo>
                    <a:pt x="1060913" y="2253266"/>
                  </a:lnTo>
                  <a:lnTo>
                    <a:pt x="0" y="2253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145376" y="5576082"/>
            <a:ext cx="5765059" cy="1061686"/>
            <a:chOff x="0" y="0"/>
            <a:chExt cx="11531620" cy="2123648"/>
          </a:xfrm>
        </p:grpSpPr>
        <p:sp>
          <p:nvSpPr>
            <p:cNvPr id="23" name="Freeform 23"/>
            <p:cNvSpPr/>
            <p:nvPr/>
          </p:nvSpPr>
          <p:spPr>
            <a:xfrm>
              <a:off x="8114714" y="0"/>
              <a:ext cx="1012748" cy="702594"/>
            </a:xfrm>
            <a:custGeom>
              <a:avLst/>
              <a:gdLst/>
              <a:ahLst/>
              <a:cxnLst/>
              <a:rect l="l" t="t" r="r" b="b"/>
              <a:pathLst>
                <a:path w="1012748" h="702594">
                  <a:moveTo>
                    <a:pt x="0" y="0"/>
                  </a:moveTo>
                  <a:lnTo>
                    <a:pt x="1012748" y="0"/>
                  </a:lnTo>
                  <a:lnTo>
                    <a:pt x="1012748" y="702594"/>
                  </a:lnTo>
                  <a:lnTo>
                    <a:pt x="0" y="70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9337266" y="1735047"/>
              <a:ext cx="366274" cy="254102"/>
            </a:xfrm>
            <a:custGeom>
              <a:avLst/>
              <a:gdLst/>
              <a:ahLst/>
              <a:cxnLst/>
              <a:rect l="l" t="t" r="r" b="b"/>
              <a:pathLst>
                <a:path w="366274" h="254102">
                  <a:moveTo>
                    <a:pt x="0" y="0"/>
                  </a:moveTo>
                  <a:lnTo>
                    <a:pt x="366273" y="0"/>
                  </a:lnTo>
                  <a:lnTo>
                    <a:pt x="366273" y="254102"/>
                  </a:lnTo>
                  <a:lnTo>
                    <a:pt x="0" y="254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3184272" y="211988"/>
              <a:ext cx="425173" cy="294964"/>
            </a:xfrm>
            <a:custGeom>
              <a:avLst/>
              <a:gdLst/>
              <a:ahLst/>
              <a:cxnLst/>
              <a:rect l="l" t="t" r="r" b="b"/>
              <a:pathLst>
                <a:path w="425173" h="294964">
                  <a:moveTo>
                    <a:pt x="0" y="0"/>
                  </a:moveTo>
                  <a:lnTo>
                    <a:pt x="425174" y="0"/>
                  </a:lnTo>
                  <a:lnTo>
                    <a:pt x="425174" y="294964"/>
                  </a:lnTo>
                  <a:lnTo>
                    <a:pt x="0" y="294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635048" y="831571"/>
              <a:ext cx="1862454" cy="1292078"/>
            </a:xfrm>
            <a:custGeom>
              <a:avLst/>
              <a:gdLst/>
              <a:ahLst/>
              <a:cxnLst/>
              <a:rect l="l" t="t" r="r" b="b"/>
              <a:pathLst>
                <a:path w="1862454" h="1292078">
                  <a:moveTo>
                    <a:pt x="0" y="0"/>
                  </a:moveTo>
                  <a:lnTo>
                    <a:pt x="1862454" y="0"/>
                  </a:lnTo>
                  <a:lnTo>
                    <a:pt x="1862454" y="1292077"/>
                  </a:lnTo>
                  <a:lnTo>
                    <a:pt x="0" y="1292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707394" y="1025471"/>
              <a:ext cx="824226" cy="571807"/>
            </a:xfrm>
            <a:custGeom>
              <a:avLst/>
              <a:gdLst/>
              <a:ahLst/>
              <a:cxnLst/>
              <a:rect l="l" t="t" r="r" b="b"/>
              <a:pathLst>
                <a:path w="824226" h="571807">
                  <a:moveTo>
                    <a:pt x="0" y="0"/>
                  </a:moveTo>
                  <a:lnTo>
                    <a:pt x="824226" y="0"/>
                  </a:lnTo>
                  <a:lnTo>
                    <a:pt x="824226" y="571807"/>
                  </a:lnTo>
                  <a:lnTo>
                    <a:pt x="0" y="571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480274"/>
              <a:ext cx="1012748" cy="702594"/>
            </a:xfrm>
            <a:custGeom>
              <a:avLst/>
              <a:gdLst/>
              <a:ahLst/>
              <a:cxnLst/>
              <a:rect l="l" t="t" r="r" b="b"/>
              <a:pathLst>
                <a:path w="1012748" h="702594">
                  <a:moveTo>
                    <a:pt x="0" y="0"/>
                  </a:moveTo>
                  <a:lnTo>
                    <a:pt x="1012748" y="0"/>
                  </a:lnTo>
                  <a:lnTo>
                    <a:pt x="1012748" y="702594"/>
                  </a:lnTo>
                  <a:lnTo>
                    <a:pt x="0" y="70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4CB449-EF42-CD2B-0633-3A4996E5BA2F}"/>
              </a:ext>
            </a:extLst>
          </p:cNvPr>
          <p:cNvGrpSpPr/>
          <p:nvPr/>
        </p:nvGrpSpPr>
        <p:grpSpPr>
          <a:xfrm>
            <a:off x="2591205" y="542260"/>
            <a:ext cx="7403399" cy="5941794"/>
            <a:chOff x="2421085" y="254413"/>
            <a:chExt cx="7157324" cy="5644850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A33F1D4B-85D8-6D1C-00F7-65252C0F4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5CC29E1-F601-FA94-E67A-8DFA92847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21085" y="885911"/>
              <a:ext cx="7157324" cy="35055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[hanhtrangso.nxbgd.vn] Đọc_ Bạn của gió_HTS">
            <a:hlinkClick r:id="" action="ppaction://media"/>
            <a:extLst>
              <a:ext uri="{FF2B5EF4-FFF2-40B4-BE49-F238E27FC236}">
                <a16:creationId xmlns:a16="http://schemas.microsoft.com/office/drawing/2014/main" id="{6E7A0B05-2C17-4D2E-8623-706928EAF2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1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8388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4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Hà)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 bldLvl="0" animBg="1"/>
      <p:bldP spid="39" grpId="0" bldLvl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3252E62-50E8-8184-F867-80586C5F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147" y="912997"/>
            <a:ext cx="721042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592E8D0-2D63-F3A9-9048-881E86CC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47" y="1297172"/>
            <a:ext cx="527050" cy="153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34A3CC67-E70D-AD5C-83E7-2CADF8BD18D4}"/>
              </a:ext>
            </a:extLst>
          </p:cNvPr>
          <p:cNvSpPr txBox="1">
            <a:spLocks/>
          </p:cNvSpPr>
          <p:nvPr/>
        </p:nvSpPr>
        <p:spPr>
          <a:xfrm>
            <a:off x="2067147" y="1816285"/>
            <a:ext cx="1066800" cy="85725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Khổ 1</a:t>
            </a:r>
            <a:endParaRPr lang="en-US" altLang="en-US" sz="2800">
              <a:solidFill>
                <a:srgbClr val="FF0000"/>
              </a:solidFill>
              <a:latin typeface=".VnArial Narrow" panose="020B72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B87D81D4-2720-E890-3C57-19E82C472747}"/>
              </a:ext>
            </a:extLst>
          </p:cNvPr>
          <p:cNvSpPr txBox="1">
            <a:spLocks/>
          </p:cNvSpPr>
          <p:nvPr/>
        </p:nvSpPr>
        <p:spPr bwMode="auto">
          <a:xfrm>
            <a:off x="2067147" y="3386322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Khổ 2</a:t>
            </a:r>
            <a:endParaRPr lang="en-US" altLang="en-US" sz="2800">
              <a:solidFill>
                <a:srgbClr val="FF0000"/>
              </a:solidFill>
              <a:latin typeface=".VnArial Narrow" panose="020B72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04F1A98E-24FE-2D4A-B268-29455C5DD343}"/>
              </a:ext>
            </a:extLst>
          </p:cNvPr>
          <p:cNvSpPr txBox="1">
            <a:spLocks/>
          </p:cNvSpPr>
          <p:nvPr/>
        </p:nvSpPr>
        <p:spPr bwMode="auto">
          <a:xfrm>
            <a:off x="6012085" y="1830572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Khổ 3</a:t>
            </a:r>
            <a:endParaRPr lang="en-US" altLang="en-US" sz="2800">
              <a:solidFill>
                <a:srgbClr val="FF0000"/>
              </a:solidFill>
              <a:latin typeface=".VnArial Narrow" panose="020B72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7C5EF67-7843-DD1A-608F-DB83EEDB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47" y="2949760"/>
            <a:ext cx="52705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DF0C989-01AB-874A-D0B3-F3C49BCFD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60" y="1297172"/>
            <a:ext cx="527050" cy="153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9C3B6AA-4370-5117-114D-1A300219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60" y="2949760"/>
            <a:ext cx="52705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B28B56A1-113E-955F-DEF1-D291B7B2BA02}"/>
              </a:ext>
            </a:extLst>
          </p:cNvPr>
          <p:cNvSpPr txBox="1">
            <a:spLocks/>
          </p:cNvSpPr>
          <p:nvPr/>
        </p:nvSpPr>
        <p:spPr bwMode="auto">
          <a:xfrm>
            <a:off x="6010497" y="3410135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Khổ 4</a:t>
            </a:r>
            <a:endParaRPr lang="en-US" altLang="en-US" sz="2800">
              <a:solidFill>
                <a:srgbClr val="FF0000"/>
              </a:solidFill>
              <a:latin typeface=".VnArial Narrow" panose="020B72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1B312-6521-E4A5-4C41-A0F6AA5FE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481" y="5163879"/>
            <a:ext cx="8396287" cy="5857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 thơ có mấy khổ thơ?</a:t>
            </a:r>
          </a:p>
        </p:txBody>
      </p:sp>
    </p:spTree>
    <p:extLst>
      <p:ext uri="{BB962C8B-B14F-4D97-AF65-F5344CB8AC3E}">
        <p14:creationId xmlns:p14="http://schemas.microsoft.com/office/powerpoint/2010/main" val="96850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883" y="481684"/>
            <a:ext cx="7548836" cy="6119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1159061" y="3992667"/>
            <a:ext cx="895928" cy="1837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08652" y="4911241"/>
            <a:ext cx="1715447" cy="1334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9155" y="3592567"/>
            <a:ext cx="1863840" cy="13186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53709" y="1043207"/>
            <a:ext cx="4756459" cy="36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295">
              <a:lnSpc>
                <a:spcPts val="2567"/>
              </a:lnSpc>
              <a:spcBef>
                <a:spcPct val="0"/>
              </a:spcBef>
            </a:pP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3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3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3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398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7445" y="929950"/>
            <a:ext cx="974791" cy="9570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1359">
            <a:off x="9765813" y="5763198"/>
            <a:ext cx="1371434" cy="318047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AEDD951-C764-4326-8966-44CF66FE8EB5}"/>
              </a:ext>
            </a:extLst>
          </p:cNvPr>
          <p:cNvSpPr/>
          <p:nvPr/>
        </p:nvSpPr>
        <p:spPr>
          <a:xfrm>
            <a:off x="3329741" y="1491472"/>
            <a:ext cx="4977054" cy="957068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407ABA4-DDA1-4ECE-BF48-6213EAE6F473}"/>
              </a:ext>
            </a:extLst>
          </p:cNvPr>
          <p:cNvSpPr/>
          <p:nvPr/>
        </p:nvSpPr>
        <p:spPr>
          <a:xfrm>
            <a:off x="3329741" y="2722821"/>
            <a:ext cx="4977054" cy="957068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B84659C-53EE-4312-95E2-92E3E2F9EBFA}"/>
              </a:ext>
            </a:extLst>
          </p:cNvPr>
          <p:cNvSpPr/>
          <p:nvPr/>
        </p:nvSpPr>
        <p:spPr>
          <a:xfrm>
            <a:off x="3329741" y="3871183"/>
            <a:ext cx="4977054" cy="957068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lang="en-US" sz="3998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6A04BC3-4270-464D-B8DB-07BFD640190B}"/>
              </a:ext>
            </a:extLst>
          </p:cNvPr>
          <p:cNvSpPr/>
          <p:nvPr/>
        </p:nvSpPr>
        <p:spPr>
          <a:xfrm>
            <a:off x="3329741" y="5102532"/>
            <a:ext cx="4977054" cy="957068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E6D37A2-C7AD-16AA-FBA4-C70302CEE23B}"/>
              </a:ext>
            </a:extLst>
          </p:cNvPr>
          <p:cNvSpPr txBox="1">
            <a:spLocks/>
          </p:cNvSpPr>
          <p:nvPr/>
        </p:nvSpPr>
        <p:spPr bwMode="auto">
          <a:xfrm>
            <a:off x="1870444" y="2021959"/>
            <a:ext cx="838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altLang="en-US" sz="44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luồn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hẹp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26F14F-296A-0A17-4F21-B685B769CE03}"/>
              </a:ext>
            </a:extLst>
          </p:cNvPr>
          <p:cNvSpPr txBox="1">
            <a:spLocks/>
          </p:cNvSpPr>
          <p:nvPr/>
        </p:nvSpPr>
        <p:spPr bwMode="auto">
          <a:xfrm>
            <a:off x="1870444" y="2936359"/>
            <a:ext cx="8934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altLang="en-US" sz="44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dứt</a:t>
            </a:r>
            <a:r>
              <a:rPr lang="en-US" altLang="en-US" sz="44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CB2849-166E-8765-024E-62BD60A132D8}"/>
              </a:ext>
            </a:extLst>
          </p:cNvPr>
          <p:cNvSpPr/>
          <p:nvPr/>
        </p:nvSpPr>
        <p:spPr>
          <a:xfrm>
            <a:off x="3277584" y="708638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C0471F-F542-7564-7E6C-BA4409512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4219" y="416371"/>
            <a:ext cx="1066657" cy="1078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45A007-D81F-D2AD-BCAE-8C955BF38F7E}"/>
              </a:ext>
            </a:extLst>
          </p:cNvPr>
          <p:cNvSpPr txBox="1"/>
          <p:nvPr/>
        </p:nvSpPr>
        <p:spPr>
          <a:xfrm>
            <a:off x="3622809" y="601863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0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733405" y="1080163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352511" y="1080163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73558" y="5933841"/>
            <a:ext cx="2928437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Hà)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101329" y="260260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3A5863-6588-49B4-BDF4-E08F7DE03BAC}"/>
              </a:ext>
            </a:extLst>
          </p:cNvPr>
          <p:cNvCxnSpPr>
            <a:cxnSpLocks/>
          </p:cNvCxnSpPr>
          <p:nvPr/>
        </p:nvCxnSpPr>
        <p:spPr>
          <a:xfrm flipH="1">
            <a:off x="4663691" y="2794799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F05F24-B5F6-498C-85F6-0042494DAE10}"/>
              </a:ext>
            </a:extLst>
          </p:cNvPr>
          <p:cNvCxnSpPr>
            <a:cxnSpLocks/>
          </p:cNvCxnSpPr>
          <p:nvPr/>
        </p:nvCxnSpPr>
        <p:spPr>
          <a:xfrm flipH="1">
            <a:off x="4740611" y="2794799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405B1C-7445-48FF-906A-4FFAA503BA3F}"/>
              </a:ext>
            </a:extLst>
          </p:cNvPr>
          <p:cNvCxnSpPr>
            <a:cxnSpLocks/>
          </p:cNvCxnSpPr>
          <p:nvPr/>
        </p:nvCxnSpPr>
        <p:spPr>
          <a:xfrm flipH="1">
            <a:off x="4306306" y="1351178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A583B-FE12-4D64-B9DA-E6C42F1C14AA}"/>
              </a:ext>
            </a:extLst>
          </p:cNvPr>
          <p:cNvCxnSpPr>
            <a:cxnSpLocks/>
          </p:cNvCxnSpPr>
          <p:nvPr/>
        </p:nvCxnSpPr>
        <p:spPr>
          <a:xfrm flipH="1">
            <a:off x="4372757" y="1834602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C86195-BDA3-46E9-AF38-77319FAE7E82}"/>
              </a:ext>
            </a:extLst>
          </p:cNvPr>
          <p:cNvCxnSpPr>
            <a:cxnSpLocks/>
          </p:cNvCxnSpPr>
          <p:nvPr/>
        </p:nvCxnSpPr>
        <p:spPr>
          <a:xfrm flipH="1">
            <a:off x="5432222" y="2311375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CD7172-CF19-43E8-B40C-2CC7FE44BD89}"/>
              </a:ext>
            </a:extLst>
          </p:cNvPr>
          <p:cNvCxnSpPr>
            <a:cxnSpLocks/>
          </p:cNvCxnSpPr>
          <p:nvPr/>
        </p:nvCxnSpPr>
        <p:spPr>
          <a:xfrm flipH="1">
            <a:off x="4975022" y="3782376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CE2E88-114E-4A4D-95B8-43284CC2FC67}"/>
              </a:ext>
            </a:extLst>
          </p:cNvPr>
          <p:cNvCxnSpPr>
            <a:cxnSpLocks/>
          </p:cNvCxnSpPr>
          <p:nvPr/>
        </p:nvCxnSpPr>
        <p:spPr>
          <a:xfrm flipH="1">
            <a:off x="4890446" y="4276341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6D1023-989E-4DAF-AD64-970006EF7ACA}"/>
              </a:ext>
            </a:extLst>
          </p:cNvPr>
          <p:cNvCxnSpPr>
            <a:cxnSpLocks/>
          </p:cNvCxnSpPr>
          <p:nvPr/>
        </p:nvCxnSpPr>
        <p:spPr>
          <a:xfrm flipH="1">
            <a:off x="5428413" y="4655483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E8AD24-DE78-4042-A9BE-556B7A1EE188}"/>
              </a:ext>
            </a:extLst>
          </p:cNvPr>
          <p:cNvCxnSpPr>
            <a:cxnSpLocks/>
          </p:cNvCxnSpPr>
          <p:nvPr/>
        </p:nvCxnSpPr>
        <p:spPr>
          <a:xfrm flipH="1">
            <a:off x="5632246" y="5200865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297B00-E840-4DDD-A99C-CA9C3B7837D9}"/>
              </a:ext>
            </a:extLst>
          </p:cNvPr>
          <p:cNvCxnSpPr>
            <a:cxnSpLocks/>
          </p:cNvCxnSpPr>
          <p:nvPr/>
        </p:nvCxnSpPr>
        <p:spPr>
          <a:xfrm flipH="1">
            <a:off x="5722656" y="5200865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8DF013-9449-411B-8759-572AF895839F}"/>
              </a:ext>
            </a:extLst>
          </p:cNvPr>
          <p:cNvCxnSpPr>
            <a:cxnSpLocks/>
          </p:cNvCxnSpPr>
          <p:nvPr/>
        </p:nvCxnSpPr>
        <p:spPr>
          <a:xfrm flipH="1">
            <a:off x="9257090" y="1392963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5DED37-3F38-41B5-AB34-B703C6B2EC39}"/>
              </a:ext>
            </a:extLst>
          </p:cNvPr>
          <p:cNvCxnSpPr>
            <a:cxnSpLocks/>
          </p:cNvCxnSpPr>
          <p:nvPr/>
        </p:nvCxnSpPr>
        <p:spPr>
          <a:xfrm flipH="1">
            <a:off x="9535252" y="1876387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B1A24D-0FE1-4369-8582-12A6FBA403D5}"/>
              </a:ext>
            </a:extLst>
          </p:cNvPr>
          <p:cNvCxnSpPr>
            <a:cxnSpLocks/>
          </p:cNvCxnSpPr>
          <p:nvPr/>
        </p:nvCxnSpPr>
        <p:spPr>
          <a:xfrm flipH="1">
            <a:off x="10037433" y="2360890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BC5F39-3430-4A2C-85A4-4DFF2C5A4EA8}"/>
              </a:ext>
            </a:extLst>
          </p:cNvPr>
          <p:cNvCxnSpPr>
            <a:cxnSpLocks/>
          </p:cNvCxnSpPr>
          <p:nvPr/>
        </p:nvCxnSpPr>
        <p:spPr>
          <a:xfrm flipH="1">
            <a:off x="9572848" y="2776170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B8CF6F-B1E2-4672-BACC-6E9E9BCD9A40}"/>
              </a:ext>
            </a:extLst>
          </p:cNvPr>
          <p:cNvCxnSpPr>
            <a:cxnSpLocks/>
          </p:cNvCxnSpPr>
          <p:nvPr/>
        </p:nvCxnSpPr>
        <p:spPr>
          <a:xfrm flipH="1">
            <a:off x="9665801" y="2776170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8D588F-7144-4265-BF33-790A952E707E}"/>
              </a:ext>
            </a:extLst>
          </p:cNvPr>
          <p:cNvCxnSpPr>
            <a:cxnSpLocks/>
          </p:cNvCxnSpPr>
          <p:nvPr/>
        </p:nvCxnSpPr>
        <p:spPr>
          <a:xfrm flipH="1">
            <a:off x="10201826" y="3716101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E93D5D-27E7-4398-8DCF-FDF3B93B6D69}"/>
              </a:ext>
            </a:extLst>
          </p:cNvPr>
          <p:cNvCxnSpPr>
            <a:cxnSpLocks/>
          </p:cNvCxnSpPr>
          <p:nvPr/>
        </p:nvCxnSpPr>
        <p:spPr>
          <a:xfrm flipH="1">
            <a:off x="10102191" y="4254038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33A9A8-F9F2-41FA-9D81-BAB2EE1D14A2}"/>
              </a:ext>
            </a:extLst>
          </p:cNvPr>
          <p:cNvCxnSpPr>
            <a:cxnSpLocks/>
          </p:cNvCxnSpPr>
          <p:nvPr/>
        </p:nvCxnSpPr>
        <p:spPr>
          <a:xfrm flipH="1">
            <a:off x="10248302" y="5243189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6D7756-A275-4E00-8159-F79293CB49B8}"/>
              </a:ext>
            </a:extLst>
          </p:cNvPr>
          <p:cNvCxnSpPr>
            <a:cxnSpLocks/>
          </p:cNvCxnSpPr>
          <p:nvPr/>
        </p:nvCxnSpPr>
        <p:spPr>
          <a:xfrm flipH="1">
            <a:off x="10327776" y="5230798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32732E2-E4C5-4993-A3DF-01D1F4DACCF4}"/>
              </a:ext>
            </a:extLst>
          </p:cNvPr>
          <p:cNvSpPr txBox="1"/>
          <p:nvPr/>
        </p:nvSpPr>
        <p:spPr>
          <a:xfrm>
            <a:off x="3454474" y="6050858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 bldLvl="0" animBg="1"/>
      <p:bldP spid="39" grpId="0" bldLvl="0" animBg="1"/>
      <p:bldP spid="40" grpId="0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教育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5962</TotalTime>
  <Words>676</Words>
  <Application>Microsoft Office PowerPoint</Application>
  <PresentationFormat>Custom</PresentationFormat>
  <Paragraphs>184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58" baseType="lpstr">
      <vt:lpstr>微软雅黑</vt:lpstr>
      <vt:lpstr>宋体</vt:lpstr>
      <vt:lpstr>.VnArial Narrow</vt:lpstr>
      <vt:lpstr>Arial</vt:lpstr>
      <vt:lpstr>Arial Rounded MT Bold</vt:lpstr>
      <vt:lpstr>Arial-Rounded</vt:lpstr>
      <vt:lpstr>Bubblegum Sans</vt:lpstr>
      <vt:lpstr>Calibri</vt:lpstr>
      <vt:lpstr>Calibri Light</vt:lpstr>
      <vt:lpstr>Cambria</vt:lpstr>
      <vt:lpstr>等线</vt:lpstr>
      <vt:lpstr>Frankfurter Normal</vt:lpstr>
      <vt:lpstr>Impact</vt:lpstr>
      <vt:lpstr>inpin heiti</vt:lpstr>
      <vt:lpstr>ITC Avant Garde Std Bk</vt:lpstr>
      <vt:lpstr>LiHei Pro</vt:lpstr>
      <vt:lpstr>Open Sans Extrabold</vt:lpstr>
      <vt:lpstr>Signika</vt:lpstr>
      <vt:lpstr>Times New Roman</vt:lpstr>
      <vt:lpstr>VAG Rounded Next Bold</vt:lpstr>
      <vt:lpstr>方正静蕾简体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1_Office 主题​​</vt:lpstr>
      <vt:lpstr>11_Office Theme</vt:lpstr>
      <vt:lpstr>包图主题2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卡通教育课件PPT模板</dc:title>
  <dc:creator>lzj</dc:creator>
  <cp:lastModifiedBy>ADMIN</cp:lastModifiedBy>
  <cp:revision>3258</cp:revision>
  <dcterms:created xsi:type="dcterms:W3CDTF">2015-12-01T09:06:39Z</dcterms:created>
  <dcterms:modified xsi:type="dcterms:W3CDTF">2026-04-29T05:34:32Z</dcterms:modified>
</cp:coreProperties>
</file>