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3" r:id="rId3"/>
    <p:sldMasterId id="2147483725" r:id="rId4"/>
    <p:sldMasterId id="2147483737" r:id="rId5"/>
    <p:sldMasterId id="2147483749" r:id="rId6"/>
    <p:sldMasterId id="2147483761" r:id="rId7"/>
  </p:sldMasterIdLst>
  <p:notesMasterIdLst>
    <p:notesMasterId r:id="rId23"/>
  </p:notesMasterIdLst>
  <p:handoutMasterIdLst>
    <p:handoutMasterId r:id="rId24"/>
  </p:handoutMasterIdLst>
  <p:sldIdLst>
    <p:sldId id="2007577100" r:id="rId8"/>
    <p:sldId id="273" r:id="rId9"/>
    <p:sldId id="267" r:id="rId10"/>
    <p:sldId id="315" r:id="rId11"/>
    <p:sldId id="2007577115" r:id="rId12"/>
    <p:sldId id="2007577114" r:id="rId13"/>
    <p:sldId id="297" r:id="rId14"/>
    <p:sldId id="318" r:id="rId15"/>
    <p:sldId id="316" r:id="rId16"/>
    <p:sldId id="260" r:id="rId17"/>
    <p:sldId id="317" r:id="rId18"/>
    <p:sldId id="259" r:id="rId19"/>
    <p:sldId id="375" r:id="rId20"/>
    <p:sldId id="274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94660"/>
  </p:normalViewPr>
  <p:slideViewPr>
    <p:cSldViewPr snapToGrid="0">
      <p:cViewPr>
        <p:scale>
          <a:sx n="50" d="100"/>
          <a:sy n="50" d="100"/>
        </p:scale>
        <p:origin x="-1963" y="-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1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77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36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9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17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8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06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96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15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88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74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05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78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980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15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02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28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36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84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397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11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43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71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45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D57EF5-160F-1018-9DC1-D19DCAC151F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矩形 1">
              <a:extLst>
                <a:ext uri="{FF2B5EF4-FFF2-40B4-BE49-F238E27FC236}">
                  <a16:creationId xmlns:a16="http://schemas.microsoft.com/office/drawing/2014/main" xmlns="" id="{A780F876-5A41-1803-F465-6DEB28A150D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1">
              <a:extLst>
                <a:ext uri="{FF2B5EF4-FFF2-40B4-BE49-F238E27FC236}">
                  <a16:creationId xmlns:a16="http://schemas.microsoft.com/office/drawing/2014/main" xmlns="" id="{CF206663-F570-D0C4-CFFB-D5271972C8AC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080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475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940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575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4935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564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820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710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037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867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489EC41-1E49-77BE-C4AC-73218A385C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52400"/>
            <a:ext cx="1247775" cy="12477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46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53203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30.png"/><Relationship Id="rId5" Type="http://schemas.openxmlformats.org/officeDocument/2006/relationships/image" Target="../media/image96.png"/><Relationship Id="rId15" Type="http://schemas.openxmlformats.org/officeDocument/2006/relationships/image" Target="../media/image103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image" Target="../media/image44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svg"/><Relationship Id="rId1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66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7651705" y="3103779"/>
            <a:ext cx="684905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731738" y="3198619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916269" y="4335381"/>
            <a:ext cx="684905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834471" y="4370346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5" y="2948927"/>
            <a:ext cx="889381" cy="1071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11" y="2948927"/>
            <a:ext cx="889381" cy="1071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1" y="4414006"/>
            <a:ext cx="1349106" cy="10459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43" y="4414002"/>
            <a:ext cx="1349106" cy="10459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67" y="4414003"/>
            <a:ext cx="1349106" cy="104598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71" y="4414002"/>
            <a:ext cx="1349106" cy="10459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86" y="2832939"/>
            <a:ext cx="889381" cy="10714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61" y="4020387"/>
            <a:ext cx="889381" cy="10714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47" y="4020387"/>
            <a:ext cx="889381" cy="107146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84" y="4020387"/>
            <a:ext cx="889381" cy="107146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91" y="2816842"/>
            <a:ext cx="889381" cy="107146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D039123-B341-6283-18AA-71E05141073F}"/>
              </a:ext>
            </a:extLst>
          </p:cNvPr>
          <p:cNvSpPr txBox="1">
            <a:spLocks/>
          </p:cNvSpPr>
          <p:nvPr/>
        </p:nvSpPr>
        <p:spPr>
          <a:xfrm>
            <a:off x="710155" y="473492"/>
            <a:ext cx="4959125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F4E5767-E52B-8292-D5D8-500623E16ECE}"/>
              </a:ext>
            </a:extLst>
          </p:cNvPr>
          <p:cNvSpPr txBox="1">
            <a:spLocks/>
          </p:cNvSpPr>
          <p:nvPr/>
        </p:nvSpPr>
        <p:spPr>
          <a:xfrm>
            <a:off x="649150" y="1078115"/>
            <a:ext cx="9192080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0482E9B-0DC3-59A7-7154-367B6DF5042F}"/>
              </a:ext>
            </a:extLst>
          </p:cNvPr>
          <p:cNvSpPr txBox="1">
            <a:spLocks/>
          </p:cNvSpPr>
          <p:nvPr/>
        </p:nvSpPr>
        <p:spPr>
          <a:xfrm>
            <a:off x="2432230" y="1683905"/>
            <a:ext cx="9192080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bắp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cải</a:t>
            </a:r>
            <a:endParaRPr lang="en-GB" sz="2800" b="1" i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75E-6 -2.5054E-6 L -0.37678 0.02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8" y="13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8334E-8 -4.13144E-6 L -0.30354 0.019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6" y="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90165" y="633512"/>
            <a:ext cx="4959125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579572" y="2832939"/>
            <a:ext cx="684905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59606" y="2927779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608256" y="4051805"/>
            <a:ext cx="684905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699852" y="4139485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44" y="2678087"/>
            <a:ext cx="889381" cy="1071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30" y="2678087"/>
            <a:ext cx="889381" cy="1071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99" y="4130430"/>
            <a:ext cx="1349106" cy="10459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02" y="4130426"/>
            <a:ext cx="1349106" cy="10459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05" y="4130427"/>
            <a:ext cx="1349106" cy="104598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509" y="4130426"/>
            <a:ext cx="1349106" cy="10459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54" y="2562099"/>
            <a:ext cx="889381" cy="10714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29" y="3749547"/>
            <a:ext cx="889381" cy="107146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29160" y="1238135"/>
            <a:ext cx="9192080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33" y="3709792"/>
            <a:ext cx="889381" cy="10714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55" y="2678087"/>
            <a:ext cx="889381" cy="107146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C7D7B7E-BC5E-FC69-A2C9-A98B269BFF41}"/>
              </a:ext>
            </a:extLst>
          </p:cNvPr>
          <p:cNvSpPr txBox="1">
            <a:spLocks/>
          </p:cNvSpPr>
          <p:nvPr/>
        </p:nvSpPr>
        <p:spPr>
          <a:xfrm>
            <a:off x="2855140" y="1763915"/>
            <a:ext cx="9192080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a)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cà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rốt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bắp</a:t>
            </a:r>
            <a:r>
              <a:rPr lang="en-GB" sz="2800" b="1" i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i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cải</a:t>
            </a:r>
            <a:endParaRPr lang="en-GB" sz="2800" b="1" i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118E-6 2.77075E-6 L -0.35682 -0.14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1" y="-74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0559E-6 -4.8411E-6 L -0.30614 -0.132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07" y="-6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949027" y="4776353"/>
            <a:ext cx="6514988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dưới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nước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bờ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949026" y="5382370"/>
            <a:ext cx="4683311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bờ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46779" y="5299342"/>
            <a:ext cx="995843" cy="562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38646" y="5382196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83086" y="2130800"/>
            <a:ext cx="3489423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4.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nào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949026" y="6053382"/>
            <a:ext cx="4683311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46781" y="5968524"/>
            <a:ext cx="995843" cy="562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38646" y="6041416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46782" y="4630160"/>
            <a:ext cx="995843" cy="56254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38649" y="4711087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2" y="601353"/>
            <a:ext cx="7719929" cy="3979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2" y="2806997"/>
            <a:ext cx="1495965" cy="149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65" y="2652712"/>
            <a:ext cx="1241600" cy="12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77" y="2031175"/>
            <a:ext cx="1219683" cy="1219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84" y="3052137"/>
            <a:ext cx="842174" cy="8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7126E-6 5.4983E-6 L 8.77126E-6 5.4983E-6 C -0.0085 -0.0074 -0.00763 -0.00894 -0.01995 -0.00431 C -0.02082 -0.00369 -0.02047 -0.00123 -0.02065 5.4983E-6 C -0.02047 0.00186 -0.02065 0.00433 -0.01995 0.00556 C -0.01908 0.00711 -0.01787 0.00649 -0.01683 0.00711 C -0.01596 0.00741 -0.01509 0.00803 -0.0144 0.00865 C -0.00694 0.0068 -0.00954 0.00988 -0.00572 0.00279 L 8.77126E-6 5.4983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43F2806-F4C7-B747-2A40-9887C3B91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97" y="1617170"/>
            <a:ext cx="473090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2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ộn Ngang 8">
            <a:extLst>
              <a:ext uri="{FF2B5EF4-FFF2-40B4-BE49-F238E27FC236}">
                <a16:creationId xmlns:a16="http://schemas.microsoft.com/office/drawing/2014/main" xmlns="" id="{AD308EC2-A7F8-A171-BD1C-749A531E3E0E}"/>
              </a:ext>
            </a:extLst>
          </p:cNvPr>
          <p:cNvSpPr/>
          <p:nvPr/>
        </p:nvSpPr>
        <p:spPr>
          <a:xfrm>
            <a:off x="4561318" y="1381760"/>
            <a:ext cx="6370842" cy="4038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phát cho mỗi đội 3 ngôi nhà và 4 con vật. Mỗi đội sẽ dán mỗi con vật vào một ngôi nhà rồi gắn lên bảng Sau đó so sánh số lượng 2 nhóm đồ vật. Lớp cử 3 đội (mỗi đội 4 bạn) thi đua trong vòng 1 phút. Đội nào hoàn thành nhanh hơn và trả lời đúng sẽ giành chiến thắng.</a:t>
            </a:r>
            <a:endParaRPr lang="vi-VN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̉nh 9">
            <a:extLst>
              <a:ext uri="{FF2B5EF4-FFF2-40B4-BE49-F238E27FC236}">
                <a16:creationId xmlns:a16="http://schemas.microsoft.com/office/drawing/2014/main" xmlns="" id="{0C2F7C9D-369C-71B0-6D2E-E4D26ED2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18" y="3521475"/>
            <a:ext cx="2718321" cy="1983117"/>
          </a:xfrm>
          <a:prstGeom prst="rect">
            <a:avLst/>
          </a:prstGeom>
        </p:spPr>
      </p:pic>
      <p:pic>
        <p:nvPicPr>
          <p:cNvPr id="12" name="Ảnh 10">
            <a:extLst>
              <a:ext uri="{FF2B5EF4-FFF2-40B4-BE49-F238E27FC236}">
                <a16:creationId xmlns:a16="http://schemas.microsoft.com/office/drawing/2014/main" xmlns="" id="{8A1F0629-470D-661E-63F0-DF94FACBC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13523"/>
          <a:stretch/>
        </p:blipFill>
        <p:spPr>
          <a:xfrm>
            <a:off x="7660640" y="3331116"/>
            <a:ext cx="2850606" cy="2527110"/>
          </a:xfrm>
          <a:prstGeom prst="rect">
            <a:avLst/>
          </a:prstGeom>
        </p:spPr>
      </p:pic>
      <p:pic>
        <p:nvPicPr>
          <p:cNvPr id="13" name="Ảnh 11">
            <a:extLst>
              <a:ext uri="{FF2B5EF4-FFF2-40B4-BE49-F238E27FC236}">
                <a16:creationId xmlns:a16="http://schemas.microsoft.com/office/drawing/2014/main" xmlns="" id="{0CFB9B42-07C6-8E32-329B-97C705CCEF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0840" y="3301528"/>
            <a:ext cx="2852819" cy="2840140"/>
          </a:xfrm>
          <a:prstGeom prst="rect">
            <a:avLst/>
          </a:prstGeom>
        </p:spPr>
      </p:pic>
      <p:pic>
        <p:nvPicPr>
          <p:cNvPr id="14" name="Ảnh 12">
            <a:extLst>
              <a:ext uri="{FF2B5EF4-FFF2-40B4-BE49-F238E27FC236}">
                <a16:creationId xmlns:a16="http://schemas.microsoft.com/office/drawing/2014/main" xmlns="" id="{72ACB312-BB0F-4D4A-E9C4-1577B84B0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76" y="1163599"/>
            <a:ext cx="1425299" cy="1672283"/>
          </a:xfrm>
          <a:prstGeom prst="rect">
            <a:avLst/>
          </a:prstGeom>
        </p:spPr>
      </p:pic>
      <p:pic>
        <p:nvPicPr>
          <p:cNvPr id="16" name="Ảnh 13">
            <a:extLst>
              <a:ext uri="{FF2B5EF4-FFF2-40B4-BE49-F238E27FC236}">
                <a16:creationId xmlns:a16="http://schemas.microsoft.com/office/drawing/2014/main" xmlns="" id="{FCAE12F9-F3AF-0980-9832-5AE1CC77D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6240" y="1124828"/>
            <a:ext cx="1654163" cy="1495364"/>
          </a:xfrm>
          <a:prstGeom prst="rect">
            <a:avLst/>
          </a:prstGeom>
        </p:spPr>
      </p:pic>
      <p:pic>
        <p:nvPicPr>
          <p:cNvPr id="38" name="Ảnh 14">
            <a:extLst>
              <a:ext uri="{FF2B5EF4-FFF2-40B4-BE49-F238E27FC236}">
                <a16:creationId xmlns:a16="http://schemas.microsoft.com/office/drawing/2014/main" xmlns="" id="{501A801D-5E8D-6D42-C368-A6B7B28B66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66" y="1269465"/>
            <a:ext cx="1178748" cy="1566417"/>
          </a:xfrm>
          <a:prstGeom prst="rect">
            <a:avLst/>
          </a:prstGeom>
        </p:spPr>
      </p:pic>
      <p:pic>
        <p:nvPicPr>
          <p:cNvPr id="39" name="Ảnh 15">
            <a:extLst>
              <a:ext uri="{FF2B5EF4-FFF2-40B4-BE49-F238E27FC236}">
                <a16:creationId xmlns:a16="http://schemas.microsoft.com/office/drawing/2014/main" xmlns="" id="{021A8882-48A4-E2F6-1992-54907CF9F9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43" y="1628538"/>
            <a:ext cx="1623416" cy="1435100"/>
          </a:xfrm>
          <a:prstGeom prst="rect">
            <a:avLst/>
          </a:prstGeom>
        </p:spPr>
      </p:pic>
      <p:sp>
        <p:nvSpPr>
          <p:cNvPr id="40" name="Hình Bầu dục 16">
            <a:extLst>
              <a:ext uri="{FF2B5EF4-FFF2-40B4-BE49-F238E27FC236}">
                <a16:creationId xmlns:a16="http://schemas.microsoft.com/office/drawing/2014/main" xmlns="" id="{B1ED41FC-77F5-995F-531E-923D2FAC0AA2}"/>
              </a:ext>
            </a:extLst>
          </p:cNvPr>
          <p:cNvSpPr/>
          <p:nvPr/>
        </p:nvSpPr>
        <p:spPr>
          <a:xfrm>
            <a:off x="2098040" y="1381760"/>
            <a:ext cx="2209800" cy="2001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57063BB-7964-D900-8DE2-7B5A1079E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699" y="251902"/>
            <a:ext cx="526740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8.32562E-8 C -0.00399 0.01665 -0.00625 0.03122 -0.00903 0.04788 C -0.01198 0.06638 -0.01215 0.08418 -0.02101 0.09945 C -0.02969 0.13714 -0.06441 0.14663 -0.08958 0.14732 C -0.15087 0.14917 -0.21198 0.14986 -0.27326 0.15125 C -0.27621 0.15195 -0.27917 0.15287 -0.28212 0.1531 C -0.29358 0.15426 -0.30521 0.1531 -0.31649 0.15518 C -0.32031 0.15588 -0.32326 0.15981 -0.32691 0.1612 C -0.33611 0.16443 -0.34583 0.16397 -0.35521 0.16513 C -0.37257 0.17114 -0.38958 0.17253 -0.40746 0.17507 C -0.41736 0.17947 -0.42726 0.18155 -0.43733 0.18502 C -0.44635 0.19242 -0.45608 0.19334 -0.4658 0.19889 C -0.47274 0.20282 -0.47795 0.20976 -0.48507 0.21277 C -0.4875 0.22202 -0.49219 0.22017 -0.49705 0.22873 C -0.50035 0.23428 -0.50608 0.24653 -0.50608 0.24653 C -0.50764 0.25347 -0.50955 0.25763 -0.51354 0.26249 C -0.51493 0.26874 -0.51562 0.27637 -0.51788 0.28238 C -0.51962 0.28724 -0.52222 0.2914 -0.52396 0.29626 C -0.52535 0.30435 -0.52639 0.30944 -0.52986 0.31615 C -0.53385 0.33719 -0.54149 0.358 -0.55087 0.37581 C -0.55868 0.39061 -0.5533 0.38483 -0.56128 0.39177 C -0.5618 0.39385 -0.56146 0.3964 -0.56267 0.39778 C -0.56424 0.3994 -0.56667 0.39894 -0.56875 0.39963 C -0.58246 0.40472 -0.55816 0.39986 -0.59114 0.4038 C -0.60469 0.41559 -0.62187 0.40935 -0.63733 0.41374 C -0.65069 0.42553 -0.65972 0.44172 -0.66875 0.4593 C -0.67326 0.46809 -0.67326 0.4785 -0.6776 0.48728 C -0.67812 0.48983 -0.67917 0.49515 -0.67917 0.49515 " pathEditMode="relative" ptsTypes="fffffffffffffffffffffffffff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333E-6 C 0.0007 0.03862 -0.0066 0.07978 0.00452 0.1154 C 0.00747 0.12488 0.01215 0.13298 0.01649 0.1413 C 0.04375 0.19357 0.06771 0.21554 0.10608 0.25069 C 0.11945 0.26295 0.13802 0.28978 0.14479 0.31036 C 0.14549 0.31221 0.14566 0.31429 0.14636 0.31614 C 0.14722 0.31822 0.14861 0.32007 0.14931 0.32215 C 0.15156 0.32863 0.15538 0.34204 0.15538 0.34204 C 0.15764 0.35823 0.16702 0.38645 0.15087 0.39385 C 0.14879 0.40125 0.14375 0.40472 0.13889 0.40957 C 0.13143 0.4172 0.12292 0.4246 0.11493 0.43154 C 0.11163 0.43432 0.1092 0.43848 0.10608 0.44149 C 0.09983 0.44727 0.09323 0.45629 0.08663 0.46138 C 0.08472 0.46276 0.08264 0.46369 0.08073 0.46531 C 0.07952 0.46646 0.07761 0.46924 0.07761 0.46924 " pathEditMode="relative" ptsTypes="ffffffffffffff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77983E-6 C -0.00886 0.00787 -0.0198 0.0125 -0.02691 0.02383 C -0.03039 0.02915 -0.03143 0.03608 -0.03438 0.04187 C -0.03368 0.06222 -0.03941 0.09136 -0.02691 0.10732 C -0.02223 0.11957 -0.01927 0.13044 -0.00903 0.1353 C -0.00382 0.14177 0.00173 0.14478 0.00746 0.14917 C 0.01336 0.15357 0.01753 0.16051 0.02378 0.16305 C 0.0302 0.16883 0.03593 0.17554 0.04323 0.17901 C 0.04722 0.18433 0.05277 0.18733 0.05677 0.19288 C 0.071 0.21277 0.05225 0.18595 0.06423 0.20491 C 0.06562 0.20699 0.06736 0.20861 0.06857 0.21069 C 0.07083 0.21439 0.07465 0.22272 0.07465 0.22272 C 0.0802 0.24654 0.07152 0.21277 0.07916 0.23266 C 0.08125 0.23821 0.08211 0.24446 0.0835 0.25047 C 0.08593 0.26157 0.08611 0.27313 0.08802 0.28447 C 0.08698 0.30528 0.08784 0.31661 0.07916 0.33211 C 0.07691 0.3409 0.07378 0.34806 0.07014 0.35593 C 0.06649 0.37397 0.05173 0.38969 0.04027 0.39964 C 0.03593 0.40334 0.03333 0.4075 0.0283 0.40958 C 0.02048 0.41629 0.01336 0.42346 0.00451 0.42762 C 0.00034 0.43294 -0.00018 0.43479 -0.00591 0.43756 C -0.01372 0.4415 -0.01077 0.43595 -0.01337 0.44335 " pathEditMode="relative" ptsTypes="fffffffffffffffffffff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80D099-EF37-161F-53E5-82969C04A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570" y="101932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…. </a:t>
            </a:r>
            <a:r>
              <a:rPr lang="en-US" sz="7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A13771-0094-0DB7-75DA-A3E1F5B3A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3191" y="4480560"/>
            <a:ext cx="4494011" cy="206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552" grpId="0" animBg="1"/>
      <p:bldP spid="15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9D4C3D-B58B-FF8A-A94D-E9050D4D2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057" y="4594861"/>
            <a:ext cx="4266766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7ABA4C-5CB2-E954-62E9-58D759443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530" y="4425546"/>
            <a:ext cx="4121467" cy="21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405FBB-4524-3242-AD84-39774D656B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99448" y="3102743"/>
            <a:ext cx="10321423" cy="2786113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3E64766-5126-F7E4-DF04-0509C4DC34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884" y="175689"/>
            <a:ext cx="1348312" cy="1348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C0B026-7B06-402F-73BB-B53905FC4CC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96951" y="1674833"/>
            <a:ext cx="3340898" cy="993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583661A-D4ED-4361-F72C-E5B6E19AF1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53634" y="2499088"/>
            <a:ext cx="3539736" cy="452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1.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nào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264832"/>
            <a:ext cx="2677193" cy="133859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827498" y="3485787"/>
            <a:ext cx="403659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tằm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769588" y="4500577"/>
            <a:ext cx="458993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lá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tằm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9784" y="4266791"/>
            <a:ext cx="74139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8523" y="4354471"/>
            <a:ext cx="551572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2497" y="3102147"/>
            <a:ext cx="684905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56" y="3429000"/>
            <a:ext cx="1052699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6" y="506524"/>
            <a:ext cx="5688750" cy="56732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2480">
            <a:off x="7503247" y="4485173"/>
            <a:ext cx="1147146" cy="11034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089">
            <a:off x="6194870" y="3312224"/>
            <a:ext cx="1147146" cy="11034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365">
            <a:off x="6400190" y="1829828"/>
            <a:ext cx="1147146" cy="11034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9596">
            <a:off x="8079121" y="1179007"/>
            <a:ext cx="1147146" cy="11034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4564">
            <a:off x="9071837" y="3911672"/>
            <a:ext cx="1147146" cy="11034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361">
            <a:off x="9379525" y="2106105"/>
            <a:ext cx="1147146" cy="1103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74" y="2918660"/>
            <a:ext cx="965140" cy="420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07" y="2438819"/>
            <a:ext cx="1175768" cy="512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83" y="2753948"/>
            <a:ext cx="1577857" cy="6879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45" y="3522350"/>
            <a:ext cx="1451057" cy="632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03" y="3537198"/>
            <a:ext cx="1185323" cy="5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781E-6 -2.86023E-6 L -0.08765 0.009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008E-6 -2.08886E-6 L -0.07289 -0.116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" y="-5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77E-6 1.44708E-6 L 0.02291 -0.14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" y="-7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42E-6 -2.43443E-6 L 0.07168 -0.06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" y="-3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449E-6 -3.79512E-6 L 0.07185 0.085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" y="4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48640" y="821799"/>
            <a:ext cx="4023360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nấm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hay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nhím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6773" y="4160784"/>
            <a:ext cx="73768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14" y="1001455"/>
            <a:ext cx="6647589" cy="48076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335077" y="2962678"/>
            <a:ext cx="3475963" cy="128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nấm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nhím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234188" y="4163750"/>
            <a:ext cx="3802403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nấm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nhím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91" y="3185863"/>
            <a:ext cx="525514" cy="555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2" y="3615610"/>
            <a:ext cx="499654" cy="528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85" y="3249770"/>
            <a:ext cx="577325" cy="610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32" y="3664264"/>
            <a:ext cx="535922" cy="566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77" y="4124081"/>
            <a:ext cx="459680" cy="4860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13" y="3554986"/>
            <a:ext cx="512501" cy="541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48" y="4732696"/>
            <a:ext cx="607631" cy="642474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1F616482-48DE-A6F3-297E-6C2208933100}"/>
              </a:ext>
            </a:extLst>
          </p:cNvPr>
          <p:cNvSpPr/>
          <p:nvPr/>
        </p:nvSpPr>
        <p:spPr>
          <a:xfrm>
            <a:off x="543384" y="2996791"/>
            <a:ext cx="74139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xmlns="" id="{73477E8E-0AB0-26F5-809B-E4C2CD7D730D}"/>
              </a:ext>
            </a:extLst>
          </p:cNvPr>
          <p:cNvSpPr/>
          <p:nvPr/>
        </p:nvSpPr>
        <p:spPr>
          <a:xfrm>
            <a:off x="662123" y="3084471"/>
            <a:ext cx="551572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259</Words>
  <Application>Microsoft Office PowerPoint</Application>
  <PresentationFormat>Custom</PresentationFormat>
  <Paragraphs>45</Paragraphs>
  <Slides>15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Office Theme</vt:lpstr>
      <vt:lpstr>自定义设计方案</vt:lpstr>
      <vt:lpstr>2_Office Theme</vt:lpstr>
      <vt:lpstr>Office 主题​​</vt:lpstr>
      <vt:lpstr>3_Office Theme</vt:lpstr>
      <vt:lpstr>4_Office Theme</vt:lpstr>
      <vt:lpstr>Kawaii Bubble Tea Bran MK Plan by Slidesgo</vt:lpstr>
      <vt:lpstr>PowerPoint Presentation</vt:lpstr>
      <vt:lpstr>PowerPoint Presentation</vt:lpstr>
      <vt:lpstr>Số cốc …. số bát</vt:lpstr>
      <vt:lpstr>Số cốc…. số bát</vt:lpstr>
      <vt:lpstr>Số thìa…. số bát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52</cp:revision>
  <dcterms:created xsi:type="dcterms:W3CDTF">2021-07-24T01:07:49Z</dcterms:created>
  <dcterms:modified xsi:type="dcterms:W3CDTF">2026-04-28T07:17:58Z</dcterms:modified>
</cp:coreProperties>
</file>