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0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media/media2.wav" ContentType="audio/wav"/>
  <Override PartName="/ppt/media/media3.wav" ContentType="audio/wav"/>
  <Override PartName="/ppt/notesSlides/notesSlide2.xml" ContentType="application/vnd.openxmlformats-officedocument.presentationml.notesSlide+xml"/>
  <Override PartName="/ppt/media/media4.wav" ContentType="audio/wav"/>
  <Override PartName="/ppt/media/media5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925" r:id="rId3"/>
    <p:sldMasterId id="2147483951" r:id="rId4"/>
    <p:sldMasterId id="2147483963" r:id="rId5"/>
    <p:sldMasterId id="2147483975" r:id="rId6"/>
    <p:sldMasterId id="2147483987" r:id="rId7"/>
    <p:sldMasterId id="2147483992" r:id="rId8"/>
    <p:sldMasterId id="2147484004" r:id="rId9"/>
    <p:sldMasterId id="2147484020" r:id="rId10"/>
    <p:sldMasterId id="2147484026" r:id="rId11"/>
  </p:sldMasterIdLst>
  <p:notesMasterIdLst>
    <p:notesMasterId r:id="rId36"/>
  </p:notesMasterIdLst>
  <p:handoutMasterIdLst>
    <p:handoutMasterId r:id="rId37"/>
  </p:handoutMasterIdLst>
  <p:sldIdLst>
    <p:sldId id="270" r:id="rId12"/>
    <p:sldId id="263" r:id="rId13"/>
    <p:sldId id="256" r:id="rId14"/>
    <p:sldId id="257" r:id="rId15"/>
    <p:sldId id="258" r:id="rId16"/>
    <p:sldId id="259" r:id="rId17"/>
    <p:sldId id="261" r:id="rId18"/>
    <p:sldId id="262" r:id="rId19"/>
    <p:sldId id="2007577112" r:id="rId20"/>
    <p:sldId id="2007577124" r:id="rId21"/>
    <p:sldId id="318" r:id="rId22"/>
    <p:sldId id="317" r:id="rId23"/>
    <p:sldId id="316" r:id="rId24"/>
    <p:sldId id="649" r:id="rId25"/>
    <p:sldId id="2007577125" r:id="rId26"/>
    <p:sldId id="2007577111" r:id="rId27"/>
    <p:sldId id="2007577113" r:id="rId28"/>
    <p:sldId id="2007577114" r:id="rId29"/>
    <p:sldId id="322" r:id="rId30"/>
    <p:sldId id="323" r:id="rId31"/>
    <p:sldId id="324" r:id="rId32"/>
    <p:sldId id="325" r:id="rId33"/>
    <p:sldId id="326" r:id="rId34"/>
    <p:sldId id="36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54" autoAdjust="0"/>
    <p:restoredTop sz="94660"/>
  </p:normalViewPr>
  <p:slideViewPr>
    <p:cSldViewPr snapToGrid="0">
      <p:cViewPr varScale="1">
        <p:scale>
          <a:sx n="82" d="100"/>
          <a:sy n="82" d="100"/>
        </p:scale>
        <p:origin x="-595" y="-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0467661F-1A43-2B47-F543-9F16C1F6FD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08286B4-C599-3E12-429B-38F704F06B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6BD69-61D1-430B-AB09-F945E86D21FF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EAA351-6371-89A7-7D87-9B7078D334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FAD3C8B-3874-D038-A3F4-8A0A1B9A5A4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001922-5080-4068-910A-150F08658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885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B7DDE-870D-4822-9047-7B201A2AC9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72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chốt cho HS hiểu bản chất vấn đề và khắc sâu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403788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9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>
            <a:extLst>
              <a:ext uri="{FF2B5EF4-FFF2-40B4-BE49-F238E27FC236}">
                <a16:creationId xmlns:a16="http://schemas.microsoft.com/office/drawing/2014/main" xmlns="" id="{075E5CA5-E6A6-56F2-75EC-404C307FA8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备注占位符 2">
            <a:extLst>
              <a:ext uri="{FF2B5EF4-FFF2-40B4-BE49-F238E27FC236}">
                <a16:creationId xmlns:a16="http://schemas.microsoft.com/office/drawing/2014/main" xmlns="" id="{13A46CFE-E046-ACC8-96F8-BCC445EA22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2228" name="灯片编号占位符 3">
            <a:extLst>
              <a:ext uri="{FF2B5EF4-FFF2-40B4-BE49-F238E27FC236}">
                <a16:creationId xmlns:a16="http://schemas.microsoft.com/office/drawing/2014/main" xmlns="" id="{4C325F3B-166E-FAF3-E031-8C308CD022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9EE8B6-A261-4337-8796-EE7D0CFE64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10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674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63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8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47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0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26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70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6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98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51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60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00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9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84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05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993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39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7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56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32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2B9424-A913-407B-A0A9-716352CA3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DF695FE-5230-48ED-B74B-B001C1FDE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70B4268-5412-4629-B5E7-9E73A4FEA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19B6300-5068-4559-B990-4DC8862C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09451C7-AAF8-45C1-9B9D-B694CE018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E8B0041-D9C5-4559-9E40-17E87C3A3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3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381A30-F085-46CF-AA14-048B534C2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FB50D0A-328D-49EE-8192-D6EE021A9F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42C1BEA-6E39-4CF2-9C26-8D0462725A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A113CB8-0B16-411D-98E7-C1DC1FDDB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1153701-ADC1-4348-B51F-FCEAC93C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8B4BC3E-183F-4D16-99D6-7BF06D48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1F654-3489-4195-8814-7E9C12FB6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940BCB3-C6F6-4FC4-A6D8-C0855669B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49EE49-442D-495A-8516-4FE62ABBA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4BAF66-84BE-4AD0-8A66-1A349D18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6A1E5A-2AC8-4C10-9E1B-73965B209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75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3FF8779-5B45-48E5-8397-9DD3F9AC2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7ADF13D-39FF-45B3-B36F-D9D1FD099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3E242DA-958B-4C86-BCE1-48762A43B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F87285-F8C6-4F5B-AAF8-2AEA70DE5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E22E24-2FBF-4ED7-B4BF-5ED4B121B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3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0477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765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569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68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6047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3083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995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0643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424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931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20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8699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4855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32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3488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1545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3255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8757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3333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904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5807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2628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75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872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089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0476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9042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xmlns="" id="{C469D57D-701C-B859-FDDB-811875EB89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330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CF0D15A-4CD9-DED6-FA5C-44C7E0676E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-1"/>
            <a:ext cx="12192000" cy="686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680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161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1032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6959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05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531529"/>
      </p:ext>
    </p:extLst>
  </p:cSld>
  <p:clrMapOvr>
    <a:masterClrMapping/>
  </p:clrMapOvr>
  <p:transition spd="slow" advClick="0" advTm="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626EC43-D6FD-799B-A920-12404E5DEF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984E3-41EF-4402-91A1-4BCCCAC82BC8}" type="datetimeFigureOut">
              <a:rPr lang="vi-VN"/>
              <a:pPr>
                <a:defRPr/>
              </a:pPr>
              <a:t>28/04/2026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89949E8-23DF-28CC-4666-0AC15486D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CFB5C32-D0D0-3436-25C7-8F8B31433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A0BC2-B1F1-41F1-8D09-37BBFDAB431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1323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B04F01-80C2-143A-41F2-AFD9B5F8CD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AF383-B1D1-4302-9B9C-30F98AF2626E}" type="datetimeFigureOut">
              <a:rPr lang="vi-VN"/>
              <a:pPr>
                <a:defRPr/>
              </a:pPr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442D16-0A42-8AD3-AD34-975146C9F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C8D100-ACF6-D2E0-7265-30EF46C1B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4CB27-D868-4DFE-8277-625AEC28F18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13253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24F5501-45B3-A274-C562-4BF01CCE8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FC2DF-D1B5-4FD2-89B8-BCE5A4E9A13C}" type="datetimeFigureOut">
              <a:rPr lang="zh-CN" altLang="en-US"/>
              <a:pPr>
                <a:defRPr/>
              </a:pPr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494696C-2FE4-0670-980D-EE2BCB022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91EE59-6235-F2D5-41C5-7A921BFF0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8BE24-1B5A-4609-9952-7D5E222437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2091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185178"/>
      </p:ext>
    </p:extLst>
  </p:cSld>
  <p:clrMapOvr>
    <a:masterClrMapping/>
  </p:clrMapOvr>
  <p:transition>
    <p:zo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848787"/>
      </p:ext>
    </p:extLst>
  </p:cSld>
  <p:clrMapOvr>
    <a:masterClrMapping/>
  </p:clrMapOvr>
  <p:transition>
    <p:zo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227818"/>
      </p:ext>
    </p:extLst>
  </p:cSld>
  <p:clrMapOvr>
    <a:masterClrMapping/>
  </p:clrMapOvr>
  <p:transition>
    <p:zo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28/04/2026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019081"/>
      </p:ext>
    </p:extLst>
  </p:cSld>
  <p:clrMapOvr>
    <a:masterClrMapping/>
  </p:clrMapOvr>
  <p:transition>
    <p:zo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59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6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28/04/2026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920110"/>
      </p:ext>
    </p:extLst>
  </p:cSld>
  <p:clrMapOvr>
    <a:masterClrMapping/>
  </p:clrMapOvr>
  <p:transition>
    <p:zo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28/04/2026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890036"/>
      </p:ext>
    </p:extLst>
  </p:cSld>
  <p:clrMapOvr>
    <a:masterClrMapping/>
  </p:clrMapOvr>
  <p:transition>
    <p:zo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28/04/2026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3383385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28/04/2026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99297"/>
      </p:ext>
    </p:extLst>
  </p:cSld>
  <p:clrMapOvr>
    <a:masterClrMapping/>
  </p:clrMapOvr>
  <p:transition>
    <p:zo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28/04/2026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390861"/>
      </p:ext>
    </p:extLst>
  </p:cSld>
  <p:clrMapOvr>
    <a:masterClrMapping/>
  </p:clrMapOvr>
  <p:transition>
    <p:zo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1926658"/>
      </p:ext>
    </p:extLst>
  </p:cSld>
  <p:clrMapOvr>
    <a:masterClrMapping/>
  </p:clrMapOvr>
  <p:transition>
    <p:zo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4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039037"/>
      </p:ext>
    </p:extLst>
  </p:cSld>
  <p:clrMapOvr>
    <a:masterClrMapping/>
  </p:clrMapOvr>
  <p:transition>
    <p:zo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40642902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906188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6453921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6871699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84991566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1080454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667114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7930535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68509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72476932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61379831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828558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254949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0905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318FFA7-8F4E-4EF7-9451-540149B4F3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04A3D62-E307-45BB-81D0-3A3719906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5F63401-68DA-4308-9200-C8F19713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74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794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.jpe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flipV="1">
            <a:off x="377368" y="365125"/>
            <a:ext cx="11509831" cy="6166304"/>
            <a:chOff x="-943429" y="-2653878"/>
            <a:chExt cx="9129486" cy="4630058"/>
          </a:xfrm>
        </p:grpSpPr>
        <p:sp>
          <p:nvSpPr>
            <p:cNvPr id="14" name="矩形 13"/>
            <p:cNvSpPr/>
            <p:nvPr/>
          </p:nvSpPr>
          <p:spPr>
            <a:xfrm>
              <a:off x="-943429" y="-2653878"/>
              <a:ext cx="9129486" cy="4630058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-748660" y="-2515040"/>
              <a:ext cx="8760545" cy="4291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2040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3610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C6A9973-8171-41DB-A13A-563AC04E6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7F03F8-1128-4E84-85C3-079068B32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4605F6-4C3F-4C85-930E-EA31B3E91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52A0F-F3D5-4CFD-992B-CC832372B47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BC4CC9-7165-4595-BD3D-21A0ABAC87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878A16-34C0-4B9C-B7FD-4E72E5AC6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xmlns="" id="{A4678823-DA48-04AB-2AB9-A7B2064ACFE3}"/>
              </a:ext>
            </a:extLst>
          </p:cNvPr>
          <p:cNvSpPr txBox="1">
            <a:spLocks/>
          </p:cNvSpPr>
          <p:nvPr userDrawn="1"/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86E2645E-854B-BE54-E31A-5CF4713F15CE}"/>
              </a:ext>
            </a:extLst>
          </p:cNvPr>
          <p:cNvSpPr txBox="1">
            <a:spLocks/>
          </p:cNvSpPr>
          <p:nvPr userDrawn="1"/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xmlns="" id="{4D88A33D-1FB3-50B3-1180-2A066821F203}"/>
              </a:ext>
            </a:extLst>
          </p:cNvPr>
          <p:cNvSpPr txBox="1">
            <a:spLocks/>
          </p:cNvSpPr>
          <p:nvPr userDrawn="1"/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04706B-4EC2-4241-A08F-856E1DF1720A}" type="datetimeFigureOut">
              <a:rPr lang="en-GB" smtClean="0"/>
              <a:pPr/>
              <a:t>28/04/2026</a:t>
            </a:fld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54AB9AD5-5C27-52C8-D554-8F4BE40570AF}"/>
              </a:ext>
            </a:extLst>
          </p:cNvPr>
          <p:cNvSpPr txBox="1">
            <a:spLocks/>
          </p:cNvSpPr>
          <p:nvPr userDrawn="1"/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标题占位符 1">
            <a:extLst>
              <a:ext uri="{FF2B5EF4-FFF2-40B4-BE49-F238E27FC236}">
                <a16:creationId xmlns:a16="http://schemas.microsoft.com/office/drawing/2014/main" xmlns="" id="{09AB698B-0FBD-0AC2-9FE1-E3D0B3253429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4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2" name="文本占位符 2">
            <a:extLst>
              <a:ext uri="{FF2B5EF4-FFF2-40B4-BE49-F238E27FC236}">
                <a16:creationId xmlns:a16="http://schemas.microsoft.com/office/drawing/2014/main" xmlns="" id="{EE5D3D91-CC66-5F3D-6626-3588C5A5AE54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7" indent="-228587" algn="l" defTabSz="91434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34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0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79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3" name="日期占位符 3">
            <a:extLst>
              <a:ext uri="{FF2B5EF4-FFF2-40B4-BE49-F238E27FC236}">
                <a16:creationId xmlns:a16="http://schemas.microsoft.com/office/drawing/2014/main" xmlns="" id="{34FE149F-7B8E-1148-4C13-C33BAC24D264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03CADD4-29CD-4CEA-95F8-B7CE24E0E64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ea typeface="等线" panose="02010600030101010101" pitchFamily="2" charset="-122"/>
              </a:rPr>
              <a:pPr>
                <a:defRPr/>
              </a:pPr>
              <a:t>2026/4/28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4" name="灯片编号占位符 5">
            <a:extLst>
              <a:ext uri="{FF2B5EF4-FFF2-40B4-BE49-F238E27FC236}">
                <a16:creationId xmlns:a16="http://schemas.microsoft.com/office/drawing/2014/main" xmlns="" id="{37B93963-3B97-F654-052E-9484BD6D1DD1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E5D1807-7720-4CD7-94FE-EE6143E122BF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ea typeface="等线" panose="02010600030101010101" pitchFamily="2" charset="-122"/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5" name="图片 6">
            <a:extLst>
              <a:ext uri="{FF2B5EF4-FFF2-40B4-BE49-F238E27FC236}">
                <a16:creationId xmlns:a16="http://schemas.microsoft.com/office/drawing/2014/main" xmlns="" id="{C356C57E-F0D7-D6FF-EBCF-CE955DFDCE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grpSp>
        <p:nvGrpSpPr>
          <p:cNvPr id="16" name="组合 9">
            <a:extLst>
              <a:ext uri="{FF2B5EF4-FFF2-40B4-BE49-F238E27FC236}">
                <a16:creationId xmlns:a16="http://schemas.microsoft.com/office/drawing/2014/main" xmlns="" id="{5CC4FA38-76AF-1E1D-539B-8F84702574FB}"/>
              </a:ext>
            </a:extLst>
          </p:cNvPr>
          <p:cNvGrpSpPr/>
          <p:nvPr userDrawn="1"/>
        </p:nvGrpSpPr>
        <p:grpSpPr>
          <a:xfrm flipV="1">
            <a:off x="377368" y="365125"/>
            <a:ext cx="11509831" cy="6166304"/>
            <a:chOff x="-943429" y="-2653878"/>
            <a:chExt cx="9129486" cy="4630058"/>
          </a:xfrm>
        </p:grpSpPr>
        <p:sp>
          <p:nvSpPr>
            <p:cNvPr id="17" name="矩形 13">
              <a:extLst>
                <a:ext uri="{FF2B5EF4-FFF2-40B4-BE49-F238E27FC236}">
                  <a16:creationId xmlns:a16="http://schemas.microsoft.com/office/drawing/2014/main" xmlns="" id="{9A485B87-E07D-6468-8E95-F7CF8E4B18F1}"/>
                </a:ext>
              </a:extLst>
            </p:cNvPr>
            <p:cNvSpPr/>
            <p:nvPr/>
          </p:nvSpPr>
          <p:spPr>
            <a:xfrm>
              <a:off x="-943429" y="-2653878"/>
              <a:ext cx="9129486" cy="4630058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4">
              <a:extLst>
                <a:ext uri="{FF2B5EF4-FFF2-40B4-BE49-F238E27FC236}">
                  <a16:creationId xmlns:a16="http://schemas.microsoft.com/office/drawing/2014/main" xmlns="" id="{A9B8AF3B-AECA-DCDF-46D5-B3B68694EEB8}"/>
                </a:ext>
              </a:extLst>
            </p:cNvPr>
            <p:cNvSpPr/>
            <p:nvPr/>
          </p:nvSpPr>
          <p:spPr>
            <a:xfrm>
              <a:off x="-748660" y="-2515040"/>
              <a:ext cx="8760545" cy="4291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9764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B5079-3D0F-4E23-BCC2-24930BFBFC6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27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588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CB20FB24-45D6-E716-E434-39F1EA9B6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7F05349-DBDB-1719-F322-1091FBDC8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A4EBEC1-FE1D-B459-BFCE-A54CF198F4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1F84373-799F-64CD-D8F8-F0174076CB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BCDAC28-90A4-449D-2B43-890C70196C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A475341-39C7-DA30-A46A-D967C449A7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grpSp>
        <p:nvGrpSpPr>
          <p:cNvPr id="8" name="组合 9">
            <a:extLst>
              <a:ext uri="{FF2B5EF4-FFF2-40B4-BE49-F238E27FC236}">
                <a16:creationId xmlns:a16="http://schemas.microsoft.com/office/drawing/2014/main" xmlns="" id="{89DD7897-C86C-054F-25E7-793EC4EEFDC7}"/>
              </a:ext>
            </a:extLst>
          </p:cNvPr>
          <p:cNvGrpSpPr/>
          <p:nvPr userDrawn="1"/>
        </p:nvGrpSpPr>
        <p:grpSpPr>
          <a:xfrm flipV="1">
            <a:off x="377368" y="365125"/>
            <a:ext cx="11509831" cy="6166304"/>
            <a:chOff x="-943429" y="-2653878"/>
            <a:chExt cx="9129486" cy="4630058"/>
          </a:xfrm>
        </p:grpSpPr>
        <p:sp>
          <p:nvSpPr>
            <p:cNvPr id="9" name="矩形 13">
              <a:extLst>
                <a:ext uri="{FF2B5EF4-FFF2-40B4-BE49-F238E27FC236}">
                  <a16:creationId xmlns:a16="http://schemas.microsoft.com/office/drawing/2014/main" xmlns="" id="{C185E956-8F41-9CC3-3EE3-9E93F653AE2F}"/>
                </a:ext>
              </a:extLst>
            </p:cNvPr>
            <p:cNvSpPr/>
            <p:nvPr/>
          </p:nvSpPr>
          <p:spPr>
            <a:xfrm>
              <a:off x="-943429" y="-2653878"/>
              <a:ext cx="9129486" cy="4630058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14">
              <a:extLst>
                <a:ext uri="{FF2B5EF4-FFF2-40B4-BE49-F238E27FC236}">
                  <a16:creationId xmlns:a16="http://schemas.microsoft.com/office/drawing/2014/main" xmlns="" id="{194694FE-F0FD-0026-FE39-89FE0B2B9463}"/>
                </a:ext>
              </a:extLst>
            </p:cNvPr>
            <p:cNvSpPr/>
            <p:nvPr/>
          </p:nvSpPr>
          <p:spPr>
            <a:xfrm>
              <a:off x="-748660" y="-2515040"/>
              <a:ext cx="8760545" cy="4291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4401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9Slide.vn - 2019">
            <a:extLst>
              <a:ext uri="{FF2B5EF4-FFF2-40B4-BE49-F238E27FC236}">
                <a16:creationId xmlns:a16="http://schemas.microsoft.com/office/drawing/2014/main" xmlns="" id="{4079FAC4-B760-A573-C8DA-C0E6003DFDB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604963"/>
            <a:ext cx="1219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1996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</p:sldLayoutIdLst>
  <p:transition spd="slow" advClick="0" advTm="0">
    <p:random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标题占位符 1">
            <a:extLst>
              <a:ext uri="{FF2B5EF4-FFF2-40B4-BE49-F238E27FC236}">
                <a16:creationId xmlns:a16="http://schemas.microsoft.com/office/drawing/2014/main" xmlns="" id="{CA703F20-62C1-D41C-ED51-2F1C47B592B3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4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xmlns="" id="{C365D203-F5E5-A2A3-F623-A4BC3E8B5893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7" indent="-228587" algn="l" defTabSz="91434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34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0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79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9" name="日期占位符 3">
            <a:extLst>
              <a:ext uri="{FF2B5EF4-FFF2-40B4-BE49-F238E27FC236}">
                <a16:creationId xmlns:a16="http://schemas.microsoft.com/office/drawing/2014/main" xmlns="" id="{1D503B63-1E68-96CD-89C9-36E44BFE6881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03CADD4-29CD-4CEA-95F8-B7CE24E0E64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ea typeface="等线" panose="02010600030101010101" pitchFamily="2" charset="-122"/>
              </a:rPr>
              <a:pPr>
                <a:defRPr/>
              </a:pPr>
              <a:t>2026/4/28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xmlns="" id="{9F66FDA5-F70B-CA86-6E26-37343E212F9A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E5D1807-7720-4CD7-94FE-EE6143E122BF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ea typeface="等线" panose="02010600030101010101" pitchFamily="2" charset="-122"/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xmlns="" id="{562F45D0-FCA1-DE12-7186-D83698E14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grpSp>
        <p:nvGrpSpPr>
          <p:cNvPr id="12" name="组合 9">
            <a:extLst>
              <a:ext uri="{FF2B5EF4-FFF2-40B4-BE49-F238E27FC236}">
                <a16:creationId xmlns:a16="http://schemas.microsoft.com/office/drawing/2014/main" xmlns="" id="{95DBF21A-3FE9-3265-4F8B-892A7C90F604}"/>
              </a:ext>
            </a:extLst>
          </p:cNvPr>
          <p:cNvGrpSpPr/>
          <p:nvPr userDrawn="1"/>
        </p:nvGrpSpPr>
        <p:grpSpPr>
          <a:xfrm flipV="1">
            <a:off x="377368" y="365125"/>
            <a:ext cx="11509831" cy="6166304"/>
            <a:chOff x="-943429" y="-2653878"/>
            <a:chExt cx="9129486" cy="4630058"/>
          </a:xfrm>
        </p:grpSpPr>
        <p:sp>
          <p:nvSpPr>
            <p:cNvPr id="13" name="矩形 13">
              <a:extLst>
                <a:ext uri="{FF2B5EF4-FFF2-40B4-BE49-F238E27FC236}">
                  <a16:creationId xmlns:a16="http://schemas.microsoft.com/office/drawing/2014/main" xmlns="" id="{0FC2C9E7-D2DA-6290-3E3A-F3699410DB68}"/>
                </a:ext>
              </a:extLst>
            </p:cNvPr>
            <p:cNvSpPr/>
            <p:nvPr/>
          </p:nvSpPr>
          <p:spPr>
            <a:xfrm>
              <a:off x="-943429" y="-2653878"/>
              <a:ext cx="9129486" cy="4630058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矩形 14">
              <a:extLst>
                <a:ext uri="{FF2B5EF4-FFF2-40B4-BE49-F238E27FC236}">
                  <a16:creationId xmlns:a16="http://schemas.microsoft.com/office/drawing/2014/main" xmlns="" id="{793DF822-B68E-F08E-A538-CAC7ABC6CA25}"/>
                </a:ext>
              </a:extLst>
            </p:cNvPr>
            <p:cNvSpPr/>
            <p:nvPr/>
          </p:nvSpPr>
          <p:spPr>
            <a:xfrm>
              <a:off x="-748660" y="-2515040"/>
              <a:ext cx="8760545" cy="4291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1868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</p:sldLayoutIdLst>
  <p:transition>
    <p:zoom/>
  </p:transition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9522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  <p:sldLayoutId id="2147484018" r:id="rId13"/>
    <p:sldLayoutId id="2147484019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48.png"/><Relationship Id="rId5" Type="http://schemas.openxmlformats.org/officeDocument/2006/relationships/image" Target="../media/image50.svg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audio" Target="../media/media2.wav"/><Relationship Id="rId16" Type="http://schemas.openxmlformats.org/officeDocument/2006/relationships/image" Target="../media/image63.png"/><Relationship Id="rId1" Type="http://schemas.microsoft.com/office/2007/relationships/media" Target="../media/media2.wav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gif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54.png"/><Relationship Id="rId12" Type="http://schemas.openxmlformats.org/officeDocument/2006/relationships/image" Target="../media/image6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3.png"/><Relationship Id="rId11" Type="http://schemas.openxmlformats.org/officeDocument/2006/relationships/image" Target="../media/image62.gif"/><Relationship Id="rId5" Type="http://schemas.openxmlformats.org/officeDocument/2006/relationships/image" Target="../media/image52.png"/><Relationship Id="rId10" Type="http://schemas.openxmlformats.org/officeDocument/2006/relationships/image" Target="../media/image64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48.png"/><Relationship Id="rId5" Type="http://schemas.openxmlformats.org/officeDocument/2006/relationships/image" Target="../media/image50.svg"/><Relationship Id="rId10" Type="http://schemas.openxmlformats.org/officeDocument/2006/relationships/image" Target="../media/image67.png"/><Relationship Id="rId4" Type="http://schemas.openxmlformats.org/officeDocument/2006/relationships/image" Target="../media/image47.png"/><Relationship Id="rId9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5.pn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62.gif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63.png"/><Relationship Id="rId2" Type="http://schemas.openxmlformats.org/officeDocument/2006/relationships/audio" Target="../media/media4.wav"/><Relationship Id="rId16" Type="http://schemas.openxmlformats.org/officeDocument/2006/relationships/image" Target="../media/image83.png"/><Relationship Id="rId1" Type="http://schemas.microsoft.com/office/2007/relationships/media" Target="../media/media4.wav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77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71.png"/><Relationship Id="rId11" Type="http://schemas.openxmlformats.org/officeDocument/2006/relationships/image" Target="../media/image63.png"/><Relationship Id="rId5" Type="http://schemas.openxmlformats.org/officeDocument/2006/relationships/image" Target="../media/image86.png"/><Relationship Id="rId10" Type="http://schemas.openxmlformats.org/officeDocument/2006/relationships/image" Target="../media/image62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4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71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71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em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png"/><Relationship Id="rId18" Type="http://schemas.microsoft.com/office/2007/relationships/hdphoto" Target="../media/hdphoto7.wdp"/><Relationship Id="rId26" Type="http://schemas.openxmlformats.org/officeDocument/2006/relationships/slide" Target="slide7.xml"/><Relationship Id="rId3" Type="http://schemas.openxmlformats.org/officeDocument/2006/relationships/image" Target="../media/image13.jpg"/><Relationship Id="rId21" Type="http://schemas.openxmlformats.org/officeDocument/2006/relationships/image" Target="../media/image23.png"/><Relationship Id="rId7" Type="http://schemas.openxmlformats.org/officeDocument/2006/relationships/image" Target="../media/image16.png"/><Relationship Id="rId12" Type="http://schemas.microsoft.com/office/2007/relationships/hdphoto" Target="../media/hdphoto4.wdp"/><Relationship Id="rId17" Type="http://schemas.openxmlformats.org/officeDocument/2006/relationships/image" Target="../media/image21.png"/><Relationship Id="rId25" Type="http://schemas.openxmlformats.org/officeDocument/2006/relationships/slide" Target="slide4.xml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5.jpg"/><Relationship Id="rId11" Type="http://schemas.openxmlformats.org/officeDocument/2006/relationships/image" Target="../media/image18.png"/><Relationship Id="rId24" Type="http://schemas.openxmlformats.org/officeDocument/2006/relationships/slide" Target="slide5.xml"/><Relationship Id="rId5" Type="http://schemas.microsoft.com/office/2007/relationships/hdphoto" Target="../media/hdphoto1.wdp"/><Relationship Id="rId15" Type="http://schemas.openxmlformats.org/officeDocument/2006/relationships/image" Target="../media/image20.png"/><Relationship Id="rId23" Type="http://schemas.openxmlformats.org/officeDocument/2006/relationships/slide" Target="slide6.xml"/><Relationship Id="rId28" Type="http://schemas.openxmlformats.org/officeDocument/2006/relationships/slide" Target="slide9.xml"/><Relationship Id="rId10" Type="http://schemas.microsoft.com/office/2007/relationships/hdphoto" Target="../media/hdphoto3.wdp"/><Relationship Id="rId19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jp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jp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5.png"/><Relationship Id="rId11" Type="http://schemas.openxmlformats.org/officeDocument/2006/relationships/image" Target="../media/image31.png"/><Relationship Id="rId5" Type="http://schemas.openxmlformats.org/officeDocument/2006/relationships/image" Target="../media/image24.jp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5.png"/><Relationship Id="rId11" Type="http://schemas.openxmlformats.org/officeDocument/2006/relationships/image" Target="../media/image32.png"/><Relationship Id="rId5" Type="http://schemas.openxmlformats.org/officeDocument/2006/relationships/image" Target="../media/image24.jp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5.png"/><Relationship Id="rId11" Type="http://schemas.openxmlformats.org/officeDocument/2006/relationships/image" Target="../media/image33.png"/><Relationship Id="rId5" Type="http://schemas.openxmlformats.org/officeDocument/2006/relationships/image" Target="../media/image24.jpg"/><Relationship Id="rId15" Type="http://schemas.openxmlformats.org/officeDocument/2006/relationships/image" Target="../media/image37.pn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27.pn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microsoft.com/office/2007/relationships/hdphoto" Target="../media/hdphoto1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xmlns="" id="{FA886730-A540-B539-AA5A-381E19E6B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88EB0C1C-CF87-2C9E-5254-1B4739F2A0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pic>
        <p:nvPicPr>
          <p:cNvPr id="4" name="Picture 3" descr="A green and red text with white border&#10;&#10;AI-generated content may be incorrect.">
            <a:extLst>
              <a:ext uri="{FF2B5EF4-FFF2-40B4-BE49-F238E27FC236}">
                <a16:creationId xmlns:a16="http://schemas.microsoft.com/office/drawing/2014/main" xmlns="" id="{C1B8A9E9-C2F7-0295-614B-7D11CDA792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898" y="2682159"/>
            <a:ext cx="8188922" cy="235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1040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xmlns="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xmlns="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xmlns="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xmlns="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een and red text&#10;&#10;AI-generated content may be incorrect.">
            <a:extLst>
              <a:ext uri="{FF2B5EF4-FFF2-40B4-BE49-F238E27FC236}">
                <a16:creationId xmlns:a16="http://schemas.microsoft.com/office/drawing/2014/main" xmlns="" id="{DFE1BF11-F679-B134-D6B0-7DA221EAE5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130" y="1040314"/>
            <a:ext cx="4610341" cy="3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5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55" name="Picture 4" descr="F:\AAA-LÀM ẢNH SLIDE\Bai5-HĐ-1c(2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760" y="1555051"/>
            <a:ext cx="3462723" cy="2970246"/>
          </a:xfrm>
          <a:prstGeom prst="rect">
            <a:avLst/>
          </a:prstGeom>
          <a:noFill/>
        </p:spPr>
      </p:pic>
      <p:pic>
        <p:nvPicPr>
          <p:cNvPr id="56" name="Picture 3" descr="F:\AAA-LÀM ẢNH SLIDE\Bai5-KP2(2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80152" y="2293118"/>
            <a:ext cx="679833" cy="364835"/>
          </a:xfrm>
          <a:prstGeom prst="rect">
            <a:avLst/>
          </a:prstGeom>
          <a:noFill/>
        </p:spPr>
      </p:pic>
      <p:pic>
        <p:nvPicPr>
          <p:cNvPr id="57" name="Picture 3" descr="F:\AAA-LÀM ẢNH SLIDE\Bai5-KP2(2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2719764" y="3559574"/>
            <a:ext cx="679833" cy="364835"/>
          </a:xfrm>
          <a:prstGeom prst="rect">
            <a:avLst/>
          </a:prstGeom>
          <a:noFill/>
        </p:spPr>
      </p:pic>
      <p:pic>
        <p:nvPicPr>
          <p:cNvPr id="58" name="Picture 2" descr="F:\AAA-LÀM ẢNH SLIDE\Bai5-KP2(1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52634" y="2966228"/>
            <a:ext cx="1814841" cy="832921"/>
          </a:xfrm>
          <a:prstGeom prst="rect">
            <a:avLst/>
          </a:prstGeom>
          <a:noFill/>
        </p:spPr>
      </p:pic>
      <p:pic>
        <p:nvPicPr>
          <p:cNvPr id="59" name="Picture 2" descr="F:\AAA-LÀM ẢNH SLIDE\Bai5-KP2(1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22234" y="2422196"/>
            <a:ext cx="825891" cy="379043"/>
          </a:xfrm>
          <a:prstGeom prst="rect">
            <a:avLst/>
          </a:prstGeom>
          <a:noFill/>
        </p:spPr>
      </p:pic>
      <p:pic>
        <p:nvPicPr>
          <p:cNvPr id="60" name="Picture 2" descr="F:\AAA-LÀM ẢNH SLIDE\Bai5-KP2(1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2864417" y="2723948"/>
            <a:ext cx="825891" cy="379043"/>
          </a:xfrm>
          <a:prstGeom prst="rect">
            <a:avLst/>
          </a:prstGeom>
          <a:noFill/>
        </p:spPr>
      </p:pic>
      <p:grpSp>
        <p:nvGrpSpPr>
          <p:cNvPr id="3" name="Group 111"/>
          <p:cNvGrpSpPr/>
          <p:nvPr/>
        </p:nvGrpSpPr>
        <p:grpSpPr>
          <a:xfrm>
            <a:off x="1187232" y="4966140"/>
            <a:ext cx="464264" cy="465306"/>
            <a:chOff x="1184246" y="3725799"/>
            <a:chExt cx="348319" cy="349101"/>
          </a:xfrm>
        </p:grpSpPr>
        <p:sp>
          <p:nvSpPr>
            <p:cNvPr id="75" name="Rounded Rectangle 3"/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54368" y="3725799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932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  <a:endParaRPr lang="en-GB" sz="2932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sp>
        <p:nvSpPr>
          <p:cNvPr id="90" name="Content Placeholder 2">
            <a:extLst>
              <a:ext uri="{FF2B5EF4-FFF2-40B4-BE49-F238E27FC236}">
                <a16:creationId xmlns:a16="http://schemas.microsoft.com/office/drawing/2014/main" xmlns="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8726851" y="4499298"/>
            <a:ext cx="1509547" cy="512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và</a:t>
            </a:r>
            <a:endParaRPr lang="en-GB" sz="2666" b="1" dirty="0">
              <a:solidFill>
                <a:srgbClr val="40505E"/>
              </a:solidFill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sp>
        <p:nvSpPr>
          <p:cNvPr id="93" name="Content Placeholder 2">
            <a:extLst>
              <a:ext uri="{FF2B5EF4-FFF2-40B4-BE49-F238E27FC236}">
                <a16:creationId xmlns:a16="http://schemas.microsoft.com/office/drawing/2014/main" xmlns="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7135778" y="4499298"/>
            <a:ext cx="1509547" cy="512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gồm</a:t>
            </a:r>
            <a:endParaRPr lang="en-GB" sz="2666" b="1" dirty="0">
              <a:solidFill>
                <a:srgbClr val="40505E"/>
              </a:solidFill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sp>
        <p:nvSpPr>
          <p:cNvPr id="100" name="Content Placeholder 2">
            <a:extLst>
              <a:ext uri="{FF2B5EF4-FFF2-40B4-BE49-F238E27FC236}">
                <a16:creationId xmlns:a16="http://schemas.microsoft.com/office/drawing/2014/main" xmlns="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8726851" y="5343963"/>
            <a:ext cx="1509547" cy="512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và</a:t>
            </a:r>
            <a:endParaRPr lang="en-GB" sz="2666" b="1" dirty="0">
              <a:solidFill>
                <a:srgbClr val="40505E"/>
              </a:solidFill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xmlns="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7135778" y="5343963"/>
            <a:ext cx="1509547" cy="512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gồm</a:t>
            </a:r>
            <a:endParaRPr lang="en-GB" sz="2666" b="1" dirty="0">
              <a:solidFill>
                <a:srgbClr val="40505E"/>
              </a:solidFill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grpSp>
        <p:nvGrpSpPr>
          <p:cNvPr id="4" name="Group 112"/>
          <p:cNvGrpSpPr/>
          <p:nvPr/>
        </p:nvGrpSpPr>
        <p:grpSpPr>
          <a:xfrm>
            <a:off x="1197298" y="5515341"/>
            <a:ext cx="464264" cy="469188"/>
            <a:chOff x="1191798" y="4137843"/>
            <a:chExt cx="348319" cy="352013"/>
          </a:xfrm>
        </p:grpSpPr>
        <p:sp>
          <p:nvSpPr>
            <p:cNvPr id="80" name="Rounded Rectangle 3"/>
            <p:cNvSpPr/>
            <p:nvPr/>
          </p:nvSpPr>
          <p:spPr>
            <a:xfrm>
              <a:off x="1191798" y="4141535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37843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932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  <a:endParaRPr lang="en-GB" sz="2932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6" name="Group 116"/>
          <p:cNvGrpSpPr/>
          <p:nvPr/>
        </p:nvGrpSpPr>
        <p:grpSpPr>
          <a:xfrm>
            <a:off x="6623031" y="4406581"/>
            <a:ext cx="697452" cy="697456"/>
            <a:chOff x="4968997" y="3305984"/>
            <a:chExt cx="523271" cy="523274"/>
          </a:xfrm>
        </p:grpSpPr>
        <p:sp>
          <p:nvSpPr>
            <p:cNvPr id="86" name="Rounded Rectangle 3"/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6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7" name="Group 117"/>
          <p:cNvGrpSpPr/>
          <p:nvPr/>
        </p:nvGrpSpPr>
        <p:grpSpPr>
          <a:xfrm>
            <a:off x="8443026" y="4407077"/>
            <a:ext cx="697452" cy="697455"/>
            <a:chOff x="6334467" y="3306356"/>
            <a:chExt cx="523271" cy="523273"/>
          </a:xfrm>
        </p:grpSpPr>
        <p:sp>
          <p:nvSpPr>
            <p:cNvPr id="88" name="Rounded Rectangle 87"/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8" name="Group 118"/>
          <p:cNvGrpSpPr/>
          <p:nvPr/>
        </p:nvGrpSpPr>
        <p:grpSpPr>
          <a:xfrm>
            <a:off x="9792852" y="4406581"/>
            <a:ext cx="697452" cy="697456"/>
            <a:chOff x="7347188" y="3305984"/>
            <a:chExt cx="523271" cy="523274"/>
          </a:xfrm>
        </p:grpSpPr>
        <p:sp>
          <p:nvSpPr>
            <p:cNvPr id="91" name="Rounded Rectangle 3"/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9" name="Group 120"/>
          <p:cNvGrpSpPr/>
          <p:nvPr/>
        </p:nvGrpSpPr>
        <p:grpSpPr>
          <a:xfrm>
            <a:off x="6623031" y="5251246"/>
            <a:ext cx="697452" cy="697456"/>
            <a:chOff x="4968997" y="3939703"/>
            <a:chExt cx="523271" cy="523274"/>
          </a:xfrm>
        </p:grpSpPr>
        <p:sp>
          <p:nvSpPr>
            <p:cNvPr id="95" name="Rounded Rectangle 3"/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9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0" name="Group 123"/>
          <p:cNvGrpSpPr/>
          <p:nvPr/>
        </p:nvGrpSpPr>
        <p:grpSpPr>
          <a:xfrm>
            <a:off x="8443026" y="5251743"/>
            <a:ext cx="697452" cy="697455"/>
            <a:chOff x="6334467" y="3940075"/>
            <a:chExt cx="523271" cy="523273"/>
          </a:xfrm>
        </p:grpSpPr>
        <p:sp>
          <p:nvSpPr>
            <p:cNvPr id="98" name="Rounded Rectangle 97"/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0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1" name="Group 124"/>
          <p:cNvGrpSpPr/>
          <p:nvPr/>
        </p:nvGrpSpPr>
        <p:grpSpPr>
          <a:xfrm>
            <a:off x="9792852" y="5251246"/>
            <a:ext cx="697452" cy="697456"/>
            <a:chOff x="7347188" y="3939703"/>
            <a:chExt cx="523271" cy="523274"/>
          </a:xfrm>
        </p:grpSpPr>
        <p:sp>
          <p:nvSpPr>
            <p:cNvPr id="101" name="Rounded Rectangle 3"/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2" name="Group 111"/>
          <p:cNvGrpSpPr/>
          <p:nvPr/>
        </p:nvGrpSpPr>
        <p:grpSpPr>
          <a:xfrm>
            <a:off x="1168301" y="4943575"/>
            <a:ext cx="490716" cy="516230"/>
            <a:chOff x="1184246" y="3725796"/>
            <a:chExt cx="348319" cy="349104"/>
          </a:xfrm>
          <a:solidFill>
            <a:srgbClr val="73C6E8"/>
          </a:solidFill>
        </p:grpSpPr>
        <p:sp>
          <p:nvSpPr>
            <p:cNvPr id="181" name="Rounded Rectangle 3"/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2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54368" y="3725796"/>
              <a:ext cx="202657" cy="338858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932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13" name="Group 112"/>
          <p:cNvGrpSpPr/>
          <p:nvPr/>
        </p:nvGrpSpPr>
        <p:grpSpPr>
          <a:xfrm>
            <a:off x="1178366" y="5513023"/>
            <a:ext cx="490718" cy="490720"/>
            <a:chOff x="1191798" y="4141535"/>
            <a:chExt cx="348319" cy="348321"/>
          </a:xfrm>
          <a:solidFill>
            <a:srgbClr val="73C6E8"/>
          </a:solidFill>
        </p:grpSpPr>
        <p:sp>
          <p:nvSpPr>
            <p:cNvPr id="184" name="Rounded Rectangle 3"/>
            <p:cNvSpPr/>
            <p:nvPr/>
          </p:nvSpPr>
          <p:spPr>
            <a:xfrm>
              <a:off x="1191798" y="4141535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5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48523"/>
              <a:ext cx="202657" cy="338858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932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3</a:t>
              </a:r>
              <a:endParaRPr lang="en-GB" sz="2932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4" name="Group 188"/>
          <p:cNvGrpSpPr/>
          <p:nvPr/>
        </p:nvGrpSpPr>
        <p:grpSpPr>
          <a:xfrm>
            <a:off x="8450547" y="4414599"/>
            <a:ext cx="697452" cy="697455"/>
            <a:chOff x="6334467" y="3306356"/>
            <a:chExt cx="523271" cy="523273"/>
          </a:xfrm>
        </p:grpSpPr>
        <p:sp>
          <p:nvSpPr>
            <p:cNvPr id="190" name="Rounded Rectangle 189"/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2</a:t>
              </a:r>
              <a:endParaRPr lang="en-GB" sz="4265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5" name="Group 191"/>
          <p:cNvGrpSpPr/>
          <p:nvPr/>
        </p:nvGrpSpPr>
        <p:grpSpPr>
          <a:xfrm>
            <a:off x="9800373" y="4414102"/>
            <a:ext cx="697452" cy="697456"/>
            <a:chOff x="7347188" y="3305984"/>
            <a:chExt cx="523271" cy="523274"/>
          </a:xfrm>
        </p:grpSpPr>
        <p:sp>
          <p:nvSpPr>
            <p:cNvPr id="193" name="Rounded Rectangle 3"/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6" name="Group 194"/>
          <p:cNvGrpSpPr/>
          <p:nvPr/>
        </p:nvGrpSpPr>
        <p:grpSpPr>
          <a:xfrm>
            <a:off x="6630553" y="5258768"/>
            <a:ext cx="697452" cy="697456"/>
            <a:chOff x="4968997" y="3939703"/>
            <a:chExt cx="523271" cy="523274"/>
          </a:xfrm>
        </p:grpSpPr>
        <p:sp>
          <p:nvSpPr>
            <p:cNvPr id="196" name="Rounded Rectangle 3"/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5</a:t>
              </a:r>
              <a:endParaRPr lang="en-GB" sz="4265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7" name="Group 197"/>
          <p:cNvGrpSpPr/>
          <p:nvPr/>
        </p:nvGrpSpPr>
        <p:grpSpPr>
          <a:xfrm>
            <a:off x="8450547" y="5259264"/>
            <a:ext cx="697452" cy="697455"/>
            <a:chOff x="6334467" y="3940075"/>
            <a:chExt cx="523271" cy="523273"/>
          </a:xfrm>
        </p:grpSpPr>
        <p:sp>
          <p:nvSpPr>
            <p:cNvPr id="199" name="Rounded Rectangle 198"/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0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3</a:t>
              </a:r>
              <a:endParaRPr lang="en-GB" sz="4265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8" name="Group 200"/>
          <p:cNvGrpSpPr/>
          <p:nvPr/>
        </p:nvGrpSpPr>
        <p:grpSpPr>
          <a:xfrm>
            <a:off x="9800373" y="5258768"/>
            <a:ext cx="697452" cy="697456"/>
            <a:chOff x="7347188" y="3939703"/>
            <a:chExt cx="523271" cy="523274"/>
          </a:xfrm>
        </p:grpSpPr>
        <p:sp>
          <p:nvSpPr>
            <p:cNvPr id="202" name="Rounded Rectangle 3"/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3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2</a:t>
              </a:r>
              <a:endParaRPr lang="en-GB" sz="4265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9" name="Group 206"/>
          <p:cNvGrpSpPr/>
          <p:nvPr/>
        </p:nvGrpSpPr>
        <p:grpSpPr>
          <a:xfrm>
            <a:off x="6630553" y="4414102"/>
            <a:ext cx="697452" cy="697456"/>
            <a:chOff x="4968997" y="3305984"/>
            <a:chExt cx="523271" cy="523274"/>
          </a:xfrm>
        </p:grpSpPr>
        <p:sp>
          <p:nvSpPr>
            <p:cNvPr id="208" name="Rounded Rectangle 3"/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9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5</a:t>
              </a:r>
              <a:endParaRPr lang="en-GB" sz="4265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xmlns="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-56169" y="5023737"/>
            <a:ext cx="1840248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13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Có</a:t>
            </a:r>
            <a:r>
              <a:rPr lang="en-GB" sz="21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: </a:t>
            </a:r>
          </a:p>
        </p:txBody>
      </p: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xmlns="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1655319" y="5023737"/>
            <a:ext cx="2604386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1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Con </a:t>
            </a:r>
            <a:r>
              <a:rPr lang="en-GB" sz="213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cá</a:t>
            </a:r>
            <a:r>
              <a:rPr lang="en-GB" sz="21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màu</a:t>
            </a:r>
            <a:r>
              <a:rPr lang="en-GB" sz="21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hồng</a:t>
            </a:r>
            <a:endParaRPr lang="en-GB" sz="2133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xmlns="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1665385" y="5576820"/>
            <a:ext cx="2690858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1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Con </a:t>
            </a:r>
            <a:r>
              <a:rPr lang="en-GB" sz="213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cá</a:t>
            </a:r>
            <a:r>
              <a:rPr lang="en-GB" sz="21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màu</a:t>
            </a:r>
            <a:r>
              <a:rPr lang="en-GB" sz="21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vàng</a:t>
            </a:r>
            <a:endParaRPr lang="en-GB" sz="2133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8287544" y="422911"/>
            <a:ext cx="3588226" cy="1769492"/>
            <a:chOff x="6594047" y="1955549"/>
            <a:chExt cx="2553128" cy="1062784"/>
          </a:xfrm>
        </p:grpSpPr>
        <p:sp>
          <p:nvSpPr>
            <p:cNvPr id="71" name="Oval Callout 70"/>
            <p:cNvSpPr/>
            <p:nvPr/>
          </p:nvSpPr>
          <p:spPr>
            <a:xfrm>
              <a:off x="6844422" y="2000815"/>
              <a:ext cx="1892173" cy="986828"/>
            </a:xfrm>
            <a:prstGeom prst="wedgeEllipseCallou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" name="Cloud Callout 71"/>
            <p:cNvSpPr/>
            <p:nvPr/>
          </p:nvSpPr>
          <p:spPr>
            <a:xfrm>
              <a:off x="6594047" y="1955549"/>
              <a:ext cx="2553128" cy="1062784"/>
            </a:xfrm>
            <a:prstGeom prst="cloudCallou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GB" sz="2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2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5 con </a:t>
              </a:r>
              <a:r>
                <a:rPr lang="en-GB" sz="2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</a:t>
              </a:r>
              <a:endParaRPr lang="en-GB" sz="20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 defTabSz="609402"/>
              <a:r>
                <a:rPr lang="en-GB" sz="2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GB" sz="2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 con </a:t>
              </a:r>
              <a:r>
                <a:rPr lang="en-GB" sz="2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</a:t>
              </a:r>
              <a:r>
                <a:rPr lang="en-GB" sz="2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màu</a:t>
              </a:r>
              <a:r>
                <a:rPr lang="en-GB" sz="2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hồng</a:t>
              </a:r>
              <a:r>
                <a:rPr lang="en-GB" sz="2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2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 con </a:t>
              </a:r>
              <a:r>
                <a:rPr lang="en-GB" sz="2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</a:t>
              </a:r>
              <a:r>
                <a:rPr lang="en-GB" sz="2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màu</a:t>
              </a:r>
              <a:r>
                <a:rPr lang="en-GB" sz="2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vàng</a:t>
              </a:r>
              <a:endParaRPr lang="en-GB" sz="20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3" name="Picture 2" descr="F:\AAA-LÀM ẢNH SLIDE\Bai5-HĐ2(2)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6278581" y="1560172"/>
            <a:ext cx="1976735" cy="2485842"/>
          </a:xfrm>
          <a:prstGeom prst="rect">
            <a:avLst/>
          </a:prstGeom>
          <a:noFill/>
        </p:spPr>
      </p:pic>
      <p:grpSp>
        <p:nvGrpSpPr>
          <p:cNvPr id="76" name="Group 56"/>
          <p:cNvGrpSpPr/>
          <p:nvPr/>
        </p:nvGrpSpPr>
        <p:grpSpPr>
          <a:xfrm>
            <a:off x="8827437" y="2658316"/>
            <a:ext cx="1601396" cy="1373642"/>
            <a:chOff x="4107115" y="3137418"/>
            <a:chExt cx="2372210" cy="2034829"/>
          </a:xfrm>
        </p:grpSpPr>
        <p:pic>
          <p:nvPicPr>
            <p:cNvPr id="77" name="Picture 4" descr="F:\AAA-LÀM ẢNH SLIDE\Bai5-HĐ-1c(2)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107115" y="3137418"/>
              <a:ext cx="2372210" cy="2034829"/>
            </a:xfrm>
            <a:prstGeom prst="rect">
              <a:avLst/>
            </a:prstGeom>
            <a:noFill/>
          </p:spPr>
        </p:pic>
        <p:pic>
          <p:nvPicPr>
            <p:cNvPr id="81" name="Picture 3" descr="F:\AAA-LÀM ẢNH SLIDE\Bai5-KP2(2)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183629" y="3643046"/>
              <a:ext cx="465734" cy="249938"/>
            </a:xfrm>
            <a:prstGeom prst="rect">
              <a:avLst/>
            </a:prstGeom>
            <a:noFill/>
          </p:spPr>
        </p:pic>
        <p:pic>
          <p:nvPicPr>
            <p:cNvPr id="82" name="Picture 3" descr="F:\AAA-LÀM ẢNH SLIDE\Bai5-KP2(2)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 flipH="1">
              <a:off x="5553302" y="4510658"/>
              <a:ext cx="465734" cy="249938"/>
            </a:xfrm>
            <a:prstGeom prst="rect">
              <a:avLst/>
            </a:prstGeom>
            <a:noFill/>
          </p:spPr>
        </p:pic>
        <p:pic>
          <p:nvPicPr>
            <p:cNvPr id="83" name="Picture 2" descr="F:\AAA-LÀM ẢNH SLIDE\Bai5-KP2(1)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342693" y="4104174"/>
              <a:ext cx="1243294" cy="570610"/>
            </a:xfrm>
            <a:prstGeom prst="rect">
              <a:avLst/>
            </a:prstGeom>
            <a:noFill/>
          </p:spPr>
        </p:pic>
        <p:pic>
          <p:nvPicPr>
            <p:cNvPr id="85" name="Picture 2" descr="F:\AAA-LÀM ẢNH SLIDE\Bai5-KP2(1).pn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458881" y="3731473"/>
              <a:ext cx="565793" cy="259671"/>
            </a:xfrm>
            <a:prstGeom prst="rect">
              <a:avLst/>
            </a:prstGeom>
            <a:noFill/>
          </p:spPr>
        </p:pic>
        <p:pic>
          <p:nvPicPr>
            <p:cNvPr id="87" name="Picture 2" descr="F:\AAA-LÀM ẢNH SLIDE\Bai5-KP2(1).pn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 flipH="1">
              <a:off x="5652399" y="3938195"/>
              <a:ext cx="565793" cy="259671"/>
            </a:xfrm>
            <a:prstGeom prst="rect">
              <a:avLst/>
            </a:prstGeom>
            <a:noFill/>
          </p:spPr>
        </p:pic>
      </p:grpSp>
      <p:pic>
        <p:nvPicPr>
          <p:cNvPr id="20" name="Picture 19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D9B0165D-02A2-96AE-126B-339836F715D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530" y="2783906"/>
            <a:ext cx="388620" cy="148841"/>
          </a:xfrm>
          <a:prstGeom prst="rect">
            <a:avLst/>
          </a:prstGeom>
        </p:spPr>
      </p:pic>
      <p:pic>
        <p:nvPicPr>
          <p:cNvPr id="21" name="1">
            <a:hlinkClick r:id="" action="ppaction://media"/>
            <a:extLst>
              <a:ext uri="{FF2B5EF4-FFF2-40B4-BE49-F238E27FC236}">
                <a16:creationId xmlns:a16="http://schemas.microsoft.com/office/drawing/2014/main" xmlns="" id="{811FDBA6-39BC-9D8C-EBA9-4671BFF515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36600" y="4940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050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1812E-7 -4.60352E-6 L -3.81812E-7 -4.60352E-6 C 0.00191 -0.00185 0.00348 -0.00432 0.00573 -0.00494 C 0.00799 -0.00586 0.01059 -0.00555 0.01285 -0.0037 C 0.01354 -0.00339 0.01285 -0.00031 0.01215 -4.60352E-6 C 0.00834 0.00124 0.00191 -4.60352E-6 -3.81812E-7 -4.60352E-6 Z " pathEditMode="relative" ptsTypes="AAAAAA">
                                      <p:cBhvr>
                                        <p:cTn id="16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66123E-6 -1.28047E-6 L -5.66123E-6 -1.28047E-6 L 0.02568 0.00124 C 0.02655 0.00154 0.02585 0.00586 0.02499 0.00617 C 0.02117 0.00741 0.01735 0.00555 0.01353 0.00494 C 0.01249 0.00463 0.01145 0.00463 0.01058 0.0037 C 0.00902 0.00247 0.00468 -0.00216 0.00642 -0.00123 L 0.0085 -1.28047E-6 C 0.00867 0.00124 0.00867 0.00278 0.00919 0.0037 C 0.01075 0.00648 0.0144 0.00401 0.01561 0.0037 C 0.01631 0.00309 0.01874 -0.00031 0.01995 -1.28047E-6 C 0.02065 0.00031 0.02082 0.00154 0.02134 0.00247 L 0.017 0.00247 " pathEditMode="relative" ptsTypes="AAAAAAAAAAAAA">
                                      <p:cBhvr>
                                        <p:cTn id="1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9236E-6 -6.99167E-6 L -1.99236E-6 -6.99167E-6 C 0.00261 -0.00093 0.00521 -0.00155 0.00781 -0.00278 C 0.00903 -0.0034 0.01007 -0.00463 0.01146 -0.00525 C 0.01701 -0.00803 0.01979 -0.00803 0.02569 -0.00895 C 0.03055 -0.01111 0.03263 -0.01266 0.03923 -0.00895 C 0.04027 -0.00864 0.03975 -0.00556 0.04009 -0.00402 C 0.03471 -0.00093 0.04009 -0.0034 0.02933 -0.00402 C 0.02239 -0.00432 0.01545 -0.00402 0.00851 -0.00402 L 0.00781 -6.99167E-6 L 0.00781 -0.00278 " pathEditMode="relative" ptsTypes="AAAAAAAAAAA">
                                      <p:cBhvr>
                                        <p:cTn id="20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8605E-6 3.42487E-6 L -4.18605E-6 3.42487E-6 C -0.00225 -0.00062 -0.00433 -0.00124 -0.00642 -0.00124 C -0.01943 -0.00124 -0.01718 -0.00185 -0.02429 0.00123 C -0.02464 0.00185 -0.02828 0.00524 -0.02776 0.0074 C -0.02742 0.00925 -0.02585 0.00925 -0.02499 0.01018 C -0.02134 0.00925 -0.01787 0.00864 -0.01423 0.0074 C -0.01145 0.00678 -0.0118 0.00617 -0.00937 0.00493 C -0.00746 0.00401 -0.00555 0.00247 -0.00364 0.00247 L -4.18605E-6 3.42487E-6 Z " pathEditMode="relative" ptsTypes="AAAAAAAAAA">
                                      <p:cBhvr>
                                        <p:cTn id="22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551E-8 -5.89324E-7 L 1.73551E-8 -5.89324E-7 C -0.00225 0.00062 -0.00451 0.00093 -0.00642 0.00247 C -0.00798 0.0034 -0.01023 0.00802 -0.01145 0.01018 C -0.01162 0.01142 -0.01249 0.01265 -0.01214 0.01389 C -0.01128 0.01666 -0.00867 0.0145 -0.00781 0.01389 L -0.00503 0.00617 C -0.00451 0.00494 -0.00399 0.0037 -0.00364 0.00247 L 1.73551E-8 -5.89324E-7 Z " pathEditMode="relative" ptsTypes="AAAAAAAAA">
                                      <p:cBhvr>
                                        <p:cTn id="24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57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55" name="Picture 4" descr="F:\AAA-LÀM ẢNH SLIDE\Bai5-HĐ-1c(2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760" y="1555051"/>
            <a:ext cx="3462723" cy="2970246"/>
          </a:xfrm>
          <a:prstGeom prst="rect">
            <a:avLst/>
          </a:prstGeom>
          <a:noFill/>
        </p:spPr>
      </p:pic>
      <p:pic>
        <p:nvPicPr>
          <p:cNvPr id="56" name="Picture 3" descr="F:\AAA-LÀM ẢNH SLIDE\Bai5-KP2(2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80152" y="2293118"/>
            <a:ext cx="679833" cy="364835"/>
          </a:xfrm>
          <a:prstGeom prst="rect">
            <a:avLst/>
          </a:prstGeom>
          <a:noFill/>
        </p:spPr>
      </p:pic>
      <p:pic>
        <p:nvPicPr>
          <p:cNvPr id="57" name="Picture 3" descr="F:\AAA-LÀM ẢNH SLIDE\Bai5-KP2(2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2719764" y="3559574"/>
            <a:ext cx="679833" cy="364835"/>
          </a:xfrm>
          <a:prstGeom prst="rect">
            <a:avLst/>
          </a:prstGeom>
          <a:noFill/>
        </p:spPr>
      </p:pic>
      <p:pic>
        <p:nvPicPr>
          <p:cNvPr id="58" name="Picture 2" descr="F:\AAA-LÀM ẢNH SLIDE\Bai5-KP2(1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52634" y="2966228"/>
            <a:ext cx="1814841" cy="832921"/>
          </a:xfrm>
          <a:prstGeom prst="rect">
            <a:avLst/>
          </a:prstGeom>
          <a:noFill/>
        </p:spPr>
      </p:pic>
      <p:pic>
        <p:nvPicPr>
          <p:cNvPr id="59" name="Picture 2" descr="F:\AAA-LÀM ẢNH SLIDE\Bai5-KP2(1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22234" y="2422196"/>
            <a:ext cx="825891" cy="379043"/>
          </a:xfrm>
          <a:prstGeom prst="rect">
            <a:avLst/>
          </a:prstGeom>
          <a:noFill/>
        </p:spPr>
      </p:pic>
      <p:pic>
        <p:nvPicPr>
          <p:cNvPr id="60" name="Picture 2" descr="F:\AAA-LÀM ẢNH SLIDE\Bai5-KP2(1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2864417" y="2723948"/>
            <a:ext cx="825891" cy="379043"/>
          </a:xfrm>
          <a:prstGeom prst="rect">
            <a:avLst/>
          </a:prstGeom>
          <a:noFill/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92834" y="1507670"/>
            <a:ext cx="2275779" cy="2649947"/>
          </a:xfrm>
          <a:prstGeom prst="rect">
            <a:avLst/>
          </a:prstGeom>
        </p:spPr>
      </p:pic>
      <p:sp>
        <p:nvSpPr>
          <p:cNvPr id="66" name="Cloud Callout 65"/>
          <p:cNvSpPr/>
          <p:nvPr/>
        </p:nvSpPr>
        <p:spPr>
          <a:xfrm>
            <a:off x="8707666" y="571501"/>
            <a:ext cx="2470874" cy="1885950"/>
          </a:xfrm>
          <a:prstGeom prst="cloudCallout">
            <a:avLst>
              <a:gd name="adj1" fmla="val -69259"/>
              <a:gd name="adj2" fmla="val 3476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000" b="1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0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con </a:t>
            </a:r>
            <a:r>
              <a:rPr lang="en-GB" sz="2000" b="1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GB" sz="20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b="1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GB" sz="20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con </a:t>
            </a:r>
            <a:r>
              <a:rPr lang="en-GB" sz="2000" b="1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GB" sz="20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lang="en-GB" sz="2000" b="1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0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con </a:t>
            </a:r>
            <a:r>
              <a:rPr lang="en-GB" sz="2000" b="1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GB" sz="20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b="1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endParaRPr lang="en-GB" sz="2000" b="1" dirty="0">
              <a:solidFill>
                <a:srgbClr val="4472C4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4" name="Content Placeholder 2">
            <a:extLst>
              <a:ext uri="{FF2B5EF4-FFF2-40B4-BE49-F238E27FC236}">
                <a16:creationId xmlns:a16="http://schemas.microsoft.com/office/drawing/2014/main" xmlns="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329959" y="5023737"/>
            <a:ext cx="1840248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13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Có</a:t>
            </a:r>
            <a:r>
              <a:rPr lang="en-GB" sz="21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: </a:t>
            </a:r>
          </a:p>
        </p:txBody>
      </p:sp>
      <p:grpSp>
        <p:nvGrpSpPr>
          <p:cNvPr id="112" name="Group 111"/>
          <p:cNvGrpSpPr/>
          <p:nvPr/>
        </p:nvGrpSpPr>
        <p:grpSpPr>
          <a:xfrm>
            <a:off x="1578448" y="4966140"/>
            <a:ext cx="464264" cy="465306"/>
            <a:chOff x="1184246" y="3725799"/>
            <a:chExt cx="348319" cy="349101"/>
          </a:xfrm>
        </p:grpSpPr>
        <p:sp>
          <p:nvSpPr>
            <p:cNvPr id="75" name="Rounded Rectangle 3"/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54368" y="3725799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932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  <a:endParaRPr lang="en-GB" sz="2932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xmlns="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2041447" y="5023737"/>
            <a:ext cx="1840248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1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Con </a:t>
            </a:r>
            <a:r>
              <a:rPr lang="en-GB" sz="213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cá</a:t>
            </a:r>
            <a:r>
              <a:rPr lang="en-GB" sz="21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to</a:t>
            </a:r>
          </a:p>
        </p:txBody>
      </p:sp>
      <p:sp>
        <p:nvSpPr>
          <p:cNvPr id="84" name="Content Placeholder 2">
            <a:extLst>
              <a:ext uri="{FF2B5EF4-FFF2-40B4-BE49-F238E27FC236}">
                <a16:creationId xmlns:a16="http://schemas.microsoft.com/office/drawing/2014/main" xmlns="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2051513" y="5576820"/>
            <a:ext cx="1840248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1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Con </a:t>
            </a:r>
            <a:r>
              <a:rPr lang="en-GB" sz="213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cá</a:t>
            </a:r>
            <a:r>
              <a:rPr lang="en-GB" sz="21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nhỏ</a:t>
            </a:r>
            <a:endParaRPr lang="en-GB" sz="2133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sp>
        <p:nvSpPr>
          <p:cNvPr id="90" name="Content Placeholder 2">
            <a:extLst>
              <a:ext uri="{FF2B5EF4-FFF2-40B4-BE49-F238E27FC236}">
                <a16:creationId xmlns:a16="http://schemas.microsoft.com/office/drawing/2014/main" xmlns="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8726851" y="4499298"/>
            <a:ext cx="1509547" cy="512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và</a:t>
            </a:r>
            <a:endParaRPr lang="en-GB" sz="2666" b="1" dirty="0">
              <a:solidFill>
                <a:srgbClr val="40505E"/>
              </a:solidFill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sp>
        <p:nvSpPr>
          <p:cNvPr id="93" name="Content Placeholder 2">
            <a:extLst>
              <a:ext uri="{FF2B5EF4-FFF2-40B4-BE49-F238E27FC236}">
                <a16:creationId xmlns:a16="http://schemas.microsoft.com/office/drawing/2014/main" xmlns="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7135778" y="4499298"/>
            <a:ext cx="1509547" cy="512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gồm</a:t>
            </a:r>
            <a:endParaRPr lang="en-GB" sz="2666" b="1" dirty="0">
              <a:solidFill>
                <a:srgbClr val="40505E"/>
              </a:solidFill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sp>
        <p:nvSpPr>
          <p:cNvPr id="100" name="Content Placeholder 2">
            <a:extLst>
              <a:ext uri="{FF2B5EF4-FFF2-40B4-BE49-F238E27FC236}">
                <a16:creationId xmlns:a16="http://schemas.microsoft.com/office/drawing/2014/main" xmlns="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8726851" y="5343963"/>
            <a:ext cx="1509547" cy="512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và</a:t>
            </a:r>
            <a:endParaRPr lang="en-GB" sz="2666" b="1" dirty="0">
              <a:solidFill>
                <a:srgbClr val="40505E"/>
              </a:solidFill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xmlns="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7135778" y="5343963"/>
            <a:ext cx="1509547" cy="512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gồm</a:t>
            </a:r>
            <a:endParaRPr lang="en-GB" sz="2666" b="1" dirty="0">
              <a:solidFill>
                <a:srgbClr val="40505E"/>
              </a:solidFill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1588514" y="5515341"/>
            <a:ext cx="464264" cy="469188"/>
            <a:chOff x="1191798" y="4137843"/>
            <a:chExt cx="348319" cy="352013"/>
          </a:xfrm>
        </p:grpSpPr>
        <p:sp>
          <p:nvSpPr>
            <p:cNvPr id="80" name="Rounded Rectangle 3"/>
            <p:cNvSpPr/>
            <p:nvPr/>
          </p:nvSpPr>
          <p:spPr>
            <a:xfrm>
              <a:off x="1191798" y="4141535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37843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932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  <a:endParaRPr lang="en-GB" sz="2932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6623031" y="4406581"/>
            <a:ext cx="697452" cy="697456"/>
            <a:chOff x="4968997" y="3305984"/>
            <a:chExt cx="523271" cy="523274"/>
          </a:xfrm>
        </p:grpSpPr>
        <p:sp>
          <p:nvSpPr>
            <p:cNvPr id="86" name="Rounded Rectangle 3"/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6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8443026" y="4407077"/>
            <a:ext cx="697452" cy="697455"/>
            <a:chOff x="6334467" y="3306356"/>
            <a:chExt cx="523271" cy="523273"/>
          </a:xfrm>
        </p:grpSpPr>
        <p:sp>
          <p:nvSpPr>
            <p:cNvPr id="88" name="Rounded Rectangle 87"/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9792852" y="4406581"/>
            <a:ext cx="697452" cy="697456"/>
            <a:chOff x="7347188" y="3305984"/>
            <a:chExt cx="523271" cy="523274"/>
          </a:xfrm>
        </p:grpSpPr>
        <p:sp>
          <p:nvSpPr>
            <p:cNvPr id="91" name="Rounded Rectangle 3"/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6623031" y="5251246"/>
            <a:ext cx="697452" cy="697456"/>
            <a:chOff x="4968997" y="3939703"/>
            <a:chExt cx="523271" cy="523274"/>
          </a:xfrm>
        </p:grpSpPr>
        <p:sp>
          <p:nvSpPr>
            <p:cNvPr id="95" name="Rounded Rectangle 3"/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9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8443026" y="5251743"/>
            <a:ext cx="697452" cy="697455"/>
            <a:chOff x="6334467" y="3940075"/>
            <a:chExt cx="523271" cy="523273"/>
          </a:xfrm>
        </p:grpSpPr>
        <p:sp>
          <p:nvSpPr>
            <p:cNvPr id="98" name="Rounded Rectangle 97"/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0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9792852" y="5251246"/>
            <a:ext cx="697452" cy="697456"/>
            <a:chOff x="7347188" y="3939703"/>
            <a:chExt cx="523271" cy="523274"/>
          </a:xfrm>
        </p:grpSpPr>
        <p:sp>
          <p:nvSpPr>
            <p:cNvPr id="101" name="Rounded Rectangle 3"/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80" name="Group 111"/>
          <p:cNvGrpSpPr/>
          <p:nvPr/>
        </p:nvGrpSpPr>
        <p:grpSpPr>
          <a:xfrm>
            <a:off x="1559517" y="4943575"/>
            <a:ext cx="490716" cy="516230"/>
            <a:chOff x="1184246" y="3725796"/>
            <a:chExt cx="348319" cy="349104"/>
          </a:xfrm>
          <a:solidFill>
            <a:srgbClr val="73C6E8"/>
          </a:solidFill>
        </p:grpSpPr>
        <p:sp>
          <p:nvSpPr>
            <p:cNvPr id="181" name="Rounded Rectangle 3"/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2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54368" y="3725796"/>
              <a:ext cx="202657" cy="338858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932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183" name="Group 112"/>
          <p:cNvGrpSpPr/>
          <p:nvPr/>
        </p:nvGrpSpPr>
        <p:grpSpPr>
          <a:xfrm>
            <a:off x="1569582" y="5513023"/>
            <a:ext cx="490718" cy="490720"/>
            <a:chOff x="1191798" y="4141535"/>
            <a:chExt cx="348319" cy="348321"/>
          </a:xfrm>
          <a:solidFill>
            <a:srgbClr val="73C6E8"/>
          </a:solidFill>
        </p:grpSpPr>
        <p:sp>
          <p:nvSpPr>
            <p:cNvPr id="184" name="Rounded Rectangle 3"/>
            <p:cNvSpPr/>
            <p:nvPr/>
          </p:nvSpPr>
          <p:spPr>
            <a:xfrm>
              <a:off x="1191798" y="4141535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5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48523"/>
              <a:ext cx="202657" cy="338858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932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4</a:t>
              </a:r>
              <a:endParaRPr lang="en-GB" sz="2932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8450547" y="4414599"/>
            <a:ext cx="697452" cy="697455"/>
            <a:chOff x="6334467" y="3306356"/>
            <a:chExt cx="523271" cy="523273"/>
          </a:xfrm>
        </p:grpSpPr>
        <p:sp>
          <p:nvSpPr>
            <p:cNvPr id="190" name="Rounded Rectangle 189"/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1</a:t>
              </a:r>
              <a:endParaRPr lang="en-GB" sz="4265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9800373" y="4414102"/>
            <a:ext cx="697452" cy="697456"/>
            <a:chOff x="7347188" y="3305984"/>
            <a:chExt cx="523271" cy="523274"/>
          </a:xfrm>
        </p:grpSpPr>
        <p:sp>
          <p:nvSpPr>
            <p:cNvPr id="193" name="Rounded Rectangle 3"/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195" name="Group 194"/>
          <p:cNvGrpSpPr/>
          <p:nvPr/>
        </p:nvGrpSpPr>
        <p:grpSpPr>
          <a:xfrm>
            <a:off x="6630553" y="5258768"/>
            <a:ext cx="697452" cy="697456"/>
            <a:chOff x="4968997" y="3939703"/>
            <a:chExt cx="523271" cy="523274"/>
          </a:xfrm>
        </p:grpSpPr>
        <p:sp>
          <p:nvSpPr>
            <p:cNvPr id="196" name="Rounded Rectangle 3"/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5</a:t>
              </a:r>
              <a:endParaRPr lang="en-GB" sz="4265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98" name="Group 197"/>
          <p:cNvGrpSpPr/>
          <p:nvPr/>
        </p:nvGrpSpPr>
        <p:grpSpPr>
          <a:xfrm>
            <a:off x="8450547" y="5259264"/>
            <a:ext cx="697452" cy="697455"/>
            <a:chOff x="6334467" y="3940075"/>
            <a:chExt cx="523271" cy="523273"/>
          </a:xfrm>
        </p:grpSpPr>
        <p:sp>
          <p:nvSpPr>
            <p:cNvPr id="199" name="Rounded Rectangle 198"/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0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4</a:t>
              </a:r>
              <a:endParaRPr lang="en-GB" sz="4265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9800373" y="5258768"/>
            <a:ext cx="697452" cy="697456"/>
            <a:chOff x="7347188" y="3939703"/>
            <a:chExt cx="523271" cy="523274"/>
          </a:xfrm>
        </p:grpSpPr>
        <p:sp>
          <p:nvSpPr>
            <p:cNvPr id="202" name="Rounded Rectangle 3"/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3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1</a:t>
              </a:r>
              <a:endParaRPr lang="en-GB" sz="4265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207" name="Group 206"/>
          <p:cNvGrpSpPr/>
          <p:nvPr/>
        </p:nvGrpSpPr>
        <p:grpSpPr>
          <a:xfrm>
            <a:off x="6630553" y="4414102"/>
            <a:ext cx="697452" cy="697456"/>
            <a:chOff x="4968997" y="3305984"/>
            <a:chExt cx="523271" cy="523274"/>
          </a:xfrm>
        </p:grpSpPr>
        <p:sp>
          <p:nvSpPr>
            <p:cNvPr id="208" name="Rounded Rectangle 3"/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9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5</a:t>
              </a:r>
              <a:endParaRPr lang="en-GB" sz="4265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422B2D20-BA28-4736-40E3-2636E3C424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2772476"/>
            <a:ext cx="388620" cy="148841"/>
          </a:xfrm>
          <a:prstGeom prst="rect">
            <a:avLst/>
          </a:prstGeom>
        </p:spPr>
      </p:pic>
      <p:pic>
        <p:nvPicPr>
          <p:cNvPr id="3" name="tải xuống (3)">
            <a:hlinkClick r:id="" action="ppaction://media"/>
            <a:extLst>
              <a:ext uri="{FF2B5EF4-FFF2-40B4-BE49-F238E27FC236}">
                <a16:creationId xmlns:a16="http://schemas.microsoft.com/office/drawing/2014/main" xmlns="" id="{FBBD89E0-2752-6044-77A8-D28C20402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93750" y="17627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235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71989E-6 1.03672E-6 L 6.71989E-6 1.03672E-6 C 0.00712 -0.00278 0.00955 -0.00432 0.01754 -0.00432 C 0.01979 -0.00432 0.02188 -0.0034 0.02413 -0.00309 C 0.02448 -0.00155 0.02587 0.00123 0.025 0.00154 C 0.02205 0.00277 0.01892 0.00092 0.0158 1.03672E-6 C 0.01094 -0.00124 0.0158 -0.00216 0.0099 -0.00309 C 0.00695 -0.0034 0.00157 -0.00031 6.71989E-6 1.03672E-6 Z " pathEditMode="relative" ptsTypes="AAAAAAAA">
                                      <p:cBhvr>
                                        <p:cTn id="16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522E-6 3.59766E-6 L 1.6522E-6 3.59766E-6 C 0.00243 -0.00062 0.00486 -0.00093 0.00746 -0.00155 C 0.01024 -0.00247 0.01579 -0.00432 0.01579 -0.00432 C 0.01874 -0.00402 0.02204 -0.00494 0.02482 -0.00309 C 0.02586 -0.00247 0.02325 -0.00093 0.02239 3.59766E-6 C 0.02134 0.00061 0.02013 0.00092 0.01909 0.00123 C 0.01388 0.00709 0.01701 0.00493 0.00659 0.00277 C 0.00538 0.00246 0.00104 0.0003 1.6522E-6 3.59766E-6 Z " pathEditMode="relative" ptsTypes="AAAAAAAAA">
                                      <p:cBhvr>
                                        <p:cTn id="1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6921E-6 1.45326E-6 L -2.66921E-6 1.45326E-6 C -0.0026 -0.00093 -0.00503 -0.00278 -0.00746 -0.00278 C -0.0085 -0.00278 -0.0092 -0.00062 -0.01006 1.45326E-6 C -0.01683 0.00617 -0.00781 -0.00401 -0.01492 0.00432 C -0.01423 0.00555 -0.01353 0.0071 -0.01249 0.0074 C -0.00885 0.00833 -0.0092 0.00432 -0.00677 0.00154 C -0.00538 1.45326E-6 -0.00121 0.00031 -2.66921E-6 1.45326E-6 Z " pathEditMode="relative" ptsTypes="AAAAAAAA">
                                      <p:cBhvr>
                                        <p:cTn id="20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2277E-6 -4.7763E-6 L 2.42277E-6 -4.7763E-6 C 0.01336 -0.00463 0.01336 -0.00586 0.03245 -0.00154 C 0.03332 -0.00123 0.03297 0.00155 0.03332 0.00309 C 0.03263 0.00432 0.03263 0.0071 0.03159 0.00741 C 0.02968 0.00802 0.02759 0.00679 0.02568 0.00586 C 0.0118 0.00031 0.03332 0.00494 0.01076 0.00155 C 0.00555 -0.00031 0.00173 0.00031 2.42277E-6 -4.7763E-6 Z " pathEditMode="relative" ptsTypes="AAAAAAAA">
                                      <p:cBhvr>
                                        <p:cTn id="22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1812E-7 4.11601E-6 L 3.81812E-7 4.11601E-6 C -0.00347 0.00185 -0.00659 0.00493 -0.01006 0.00586 C -0.0118 0.00648 -0.01336 0.00648 -0.01509 0.0074 C -0.01683 0.00802 -0.01995 0.01049 -0.01995 0.01049 C -0.01926 0.0108 -0.01839 0.01203 -0.01752 0.01203 C -0.01371 0.01203 -0.01232 0.0108 -0.00919 0.00894 C -0.00815 0.0074 -0.00711 0.00555 -0.0059 0.00432 C -0.00138 -0.00031 -0.00104 0.00061 3.81812E-7 4.11601E-6 Z " pathEditMode="relative" ptsTypes="AAAAAAAAA">
                                      <p:cBhvr>
                                        <p:cTn id="24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7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46" y="130395"/>
            <a:ext cx="2893890" cy="144694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686259" y="-342901"/>
            <a:ext cx="8475012" cy="11489807"/>
            <a:chOff x="2482850" y="-502356"/>
            <a:chExt cx="7223760" cy="9748614"/>
          </a:xfrm>
        </p:grpSpPr>
        <p:pic>
          <p:nvPicPr>
            <p:cNvPr id="1026" name="Picture 2" descr="F:\AAA-PDF-SGK\B5-KP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82850" y="-502356"/>
              <a:ext cx="7223760" cy="9748614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4687863" y="4194619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5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438577" y="4188974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2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19954" y="4589730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2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008665" y="4194619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3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38577" y="4595374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3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693508" y="4595376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5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380263" y="2495641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5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385908" y="2896398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5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125331" y="2484352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1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119687" y="2896398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4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689775" y="2495641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4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695420" y="2896398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xmlns="" id="{5594CD13-EE3F-D130-ADCE-2AB6B9614DCA}"/>
              </a:ext>
            </a:extLst>
          </p:cNvPr>
          <p:cNvSpPr/>
          <p:nvPr/>
        </p:nvSpPr>
        <p:spPr>
          <a:xfrm>
            <a:off x="2145901" y="692696"/>
            <a:ext cx="7900199" cy="243707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400" b="1" kern="0">
                <a:solidFill>
                  <a:sysClr val="windowText" lastClr="000000"/>
                </a:solidFill>
                <a:latin typeface="Arial"/>
                <a:sym typeface="Arial"/>
              </a:rPr>
              <a:t>M</a:t>
            </a:r>
            <a:r>
              <a:rPr lang="x-none" sz="4400" b="1" kern="0">
                <a:solidFill>
                  <a:sysClr val="windowText" lastClr="000000"/>
                </a:solidFill>
                <a:latin typeface="Arial"/>
                <a:sym typeface="Arial"/>
              </a:rPr>
              <a:t>ột </a:t>
            </a:r>
            <a:r>
              <a:rPr lang="x-none" sz="4400" b="1" kern="0" dirty="0">
                <a:solidFill>
                  <a:sysClr val="windowText" lastClr="000000"/>
                </a:solidFill>
                <a:latin typeface="Arial"/>
                <a:sym typeface="Arial"/>
              </a:rPr>
              <a:t>số gồm mấy </a:t>
            </a:r>
            <a:r>
              <a:rPr lang="x-none" sz="4400" b="1" kern="0">
                <a:solidFill>
                  <a:sysClr val="windowText" lastClr="000000"/>
                </a:solidFill>
                <a:latin typeface="Arial"/>
                <a:sym typeface="Arial"/>
              </a:rPr>
              <a:t>và mấy</a:t>
            </a:r>
            <a:r>
              <a:rPr lang="en-US" sz="4400" b="1" kern="0">
                <a:solidFill>
                  <a:sysClr val="windowText" lastClr="000000"/>
                </a:solidFill>
                <a:latin typeface="Arial"/>
                <a:sym typeface="Arial"/>
              </a:rPr>
              <a:t>?</a:t>
            </a:r>
            <a:endParaRPr lang="x-none" sz="4400" b="1" kern="0" dirty="0">
              <a:solidFill>
                <a:sysClr val="windowText" lastClr="000000"/>
              </a:solidFill>
              <a:latin typeface="Arial"/>
              <a:sym typeface="Arial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6BE9594D-FB3D-5F9B-D822-1E6DD153CAEC}"/>
              </a:ext>
            </a:extLst>
          </p:cNvPr>
          <p:cNvSpPr/>
          <p:nvPr/>
        </p:nvSpPr>
        <p:spPr>
          <a:xfrm>
            <a:off x="2130457" y="3977746"/>
            <a:ext cx="7900199" cy="201411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400" b="1" kern="0">
                <a:solidFill>
                  <a:sysClr val="windowText" lastClr="000000"/>
                </a:solidFill>
                <a:latin typeface="Arial"/>
                <a:sym typeface="Arial"/>
              </a:rPr>
              <a:t>Thao tách </a:t>
            </a:r>
            <a:r>
              <a:rPr lang="en-US" sz="4400" b="1" i="1" kern="0">
                <a:solidFill>
                  <a:sysClr val="windowText" lastClr="000000"/>
                </a:solidFill>
                <a:latin typeface="Arial"/>
                <a:sym typeface="Arial"/>
              </a:rPr>
              <a:t>tách số</a:t>
            </a:r>
            <a:endParaRPr lang="x-none" sz="4400" b="1" i="1" kern="0" dirty="0">
              <a:solidFill>
                <a:sysClr val="windowText" lastClr="000000"/>
              </a:solidFill>
              <a:latin typeface="Arial"/>
              <a:sym typeface="Arial"/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xmlns="" id="{576C9FBC-CFFB-104A-5F29-5944FCC1D97B}"/>
              </a:ext>
            </a:extLst>
          </p:cNvPr>
          <p:cNvSpPr/>
          <p:nvPr/>
        </p:nvSpPr>
        <p:spPr>
          <a:xfrm>
            <a:off x="5758818" y="3134691"/>
            <a:ext cx="674363" cy="70395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F8F5E9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376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xmlns="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xmlns="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xmlns="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xmlns="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olorful text on a black background&#10;&#10;AI-generated content may be incorrect.">
            <a:extLst>
              <a:ext uri="{FF2B5EF4-FFF2-40B4-BE49-F238E27FC236}">
                <a16:creationId xmlns:a16="http://schemas.microsoft.com/office/drawing/2014/main" xmlns="" id="{EDBCEDD8-15A5-4245-FF5C-4CDA7083EB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461" y="943996"/>
            <a:ext cx="4435533" cy="345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1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3A21A6C-CC0A-495C-B3E9-C5E3B29A3C33}"/>
              </a:ext>
            </a:extLst>
          </p:cNvPr>
          <p:cNvGrpSpPr/>
          <p:nvPr/>
        </p:nvGrpSpPr>
        <p:grpSpPr>
          <a:xfrm>
            <a:off x="362129" y="1640835"/>
            <a:ext cx="10058221" cy="3456208"/>
            <a:chOff x="1321211" y="946693"/>
            <a:chExt cx="10058221" cy="34562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FAC98BB3-6BA6-4A52-8ED4-796DF78F53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t="67015" b="7522"/>
            <a:stretch/>
          </p:blipFill>
          <p:spPr bwMode="auto">
            <a:xfrm>
              <a:off x="1321211" y="946693"/>
              <a:ext cx="10058221" cy="3456208"/>
            </a:xfrm>
            <a:prstGeom prst="rect">
              <a:avLst/>
            </a:prstGeom>
            <a:noFill/>
          </p:spPr>
        </p:pic>
        <p:sp>
          <p:nvSpPr>
            <p:cNvPr id="6" name="TextBox 101">
              <a:extLst>
                <a:ext uri="{FF2B5EF4-FFF2-40B4-BE49-F238E27FC236}">
                  <a16:creationId xmlns:a16="http://schemas.microsoft.com/office/drawing/2014/main" xmlns="" id="{49F23E0C-0C92-4D35-B39B-7313152FF337}"/>
                </a:ext>
              </a:extLst>
            </p:cNvPr>
            <p:cNvSpPr txBox="1"/>
            <p:nvPr/>
          </p:nvSpPr>
          <p:spPr>
            <a:xfrm>
              <a:off x="5277637" y="1533940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solidFill>
                    <a:srgbClr val="3B6BDD"/>
                  </a:solidFill>
                  <a:latin typeface="+mj-lt"/>
                </a:rPr>
                <a:t>4</a:t>
              </a:r>
            </a:p>
          </p:txBody>
        </p:sp>
        <p:sp>
          <p:nvSpPr>
            <p:cNvPr id="7" name="TextBox 102">
              <a:extLst>
                <a:ext uri="{FF2B5EF4-FFF2-40B4-BE49-F238E27FC236}">
                  <a16:creationId xmlns:a16="http://schemas.microsoft.com/office/drawing/2014/main" xmlns="" id="{CA246321-72D8-496F-BFB0-65CF4563F166}"/>
                </a:ext>
              </a:extLst>
            </p:cNvPr>
            <p:cNvSpPr txBox="1"/>
            <p:nvPr/>
          </p:nvSpPr>
          <p:spPr>
            <a:xfrm>
              <a:off x="5072293" y="2130680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solidFill>
                    <a:srgbClr val="3B6BDD"/>
                  </a:solidFill>
                  <a:latin typeface="+mj-lt"/>
                </a:rPr>
                <a:t>1</a:t>
              </a:r>
            </a:p>
          </p:txBody>
        </p:sp>
        <p:sp>
          <p:nvSpPr>
            <p:cNvPr id="8" name="TextBox 103">
              <a:extLst>
                <a:ext uri="{FF2B5EF4-FFF2-40B4-BE49-F238E27FC236}">
                  <a16:creationId xmlns:a16="http://schemas.microsoft.com/office/drawing/2014/main" xmlns="" id="{5A9E68A6-4B48-402D-BA62-0F91F24D5669}"/>
                </a:ext>
              </a:extLst>
            </p:cNvPr>
            <p:cNvSpPr txBox="1"/>
            <p:nvPr/>
          </p:nvSpPr>
          <p:spPr>
            <a:xfrm>
              <a:off x="5542596" y="2139736"/>
              <a:ext cx="375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latin typeface="+mj-lt"/>
                </a:rPr>
                <a:t>?</a:t>
              </a:r>
            </a:p>
          </p:txBody>
        </p:sp>
        <p:sp>
          <p:nvSpPr>
            <p:cNvPr id="9" name="TextBox 104">
              <a:extLst>
                <a:ext uri="{FF2B5EF4-FFF2-40B4-BE49-F238E27FC236}">
                  <a16:creationId xmlns:a16="http://schemas.microsoft.com/office/drawing/2014/main" xmlns="" id="{58B38962-F095-4973-AC88-95DD366694A3}"/>
                </a:ext>
              </a:extLst>
            </p:cNvPr>
            <p:cNvSpPr txBox="1"/>
            <p:nvPr/>
          </p:nvSpPr>
          <p:spPr>
            <a:xfrm>
              <a:off x="5542596" y="2639901"/>
              <a:ext cx="375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latin typeface="+mj-lt"/>
                </a:rPr>
                <a:t>?</a:t>
              </a:r>
            </a:p>
          </p:txBody>
        </p:sp>
        <p:sp>
          <p:nvSpPr>
            <p:cNvPr id="10" name="TextBox 105">
              <a:extLst>
                <a:ext uri="{FF2B5EF4-FFF2-40B4-BE49-F238E27FC236}">
                  <a16:creationId xmlns:a16="http://schemas.microsoft.com/office/drawing/2014/main" xmlns="" id="{CB043A96-0724-477B-BB29-E67734FD55EE}"/>
                </a:ext>
              </a:extLst>
            </p:cNvPr>
            <p:cNvSpPr txBox="1"/>
            <p:nvPr/>
          </p:nvSpPr>
          <p:spPr>
            <a:xfrm>
              <a:off x="5069504" y="2642394"/>
              <a:ext cx="4046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latin typeface="+mj-lt"/>
                </a:rPr>
                <a:t>?</a:t>
              </a:r>
            </a:p>
          </p:txBody>
        </p:sp>
        <p:sp>
          <p:nvSpPr>
            <p:cNvPr id="11" name="TextBox 106">
              <a:extLst>
                <a:ext uri="{FF2B5EF4-FFF2-40B4-BE49-F238E27FC236}">
                  <a16:creationId xmlns:a16="http://schemas.microsoft.com/office/drawing/2014/main" xmlns="" id="{A9D63970-5143-4DC9-8C3C-64E20902DB3F}"/>
                </a:ext>
              </a:extLst>
            </p:cNvPr>
            <p:cNvSpPr txBox="1"/>
            <p:nvPr/>
          </p:nvSpPr>
          <p:spPr>
            <a:xfrm>
              <a:off x="5089925" y="3140066"/>
              <a:ext cx="375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latin typeface="+mj-lt"/>
                </a:rPr>
                <a:t>?</a:t>
              </a:r>
            </a:p>
          </p:txBody>
        </p:sp>
        <p:sp>
          <p:nvSpPr>
            <p:cNvPr id="12" name="TextBox 107">
              <a:extLst>
                <a:ext uri="{FF2B5EF4-FFF2-40B4-BE49-F238E27FC236}">
                  <a16:creationId xmlns:a16="http://schemas.microsoft.com/office/drawing/2014/main" xmlns="" id="{2C135749-6E31-4212-898F-AE65640A18C0}"/>
                </a:ext>
              </a:extLst>
            </p:cNvPr>
            <p:cNvSpPr txBox="1"/>
            <p:nvPr/>
          </p:nvSpPr>
          <p:spPr>
            <a:xfrm>
              <a:off x="5551866" y="3140066"/>
              <a:ext cx="375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latin typeface="+mj-lt"/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F2F28B2-2FE2-8C7D-459B-E350FD2F21A8}"/>
              </a:ext>
            </a:extLst>
          </p:cNvPr>
          <p:cNvGrpSpPr/>
          <p:nvPr/>
        </p:nvGrpSpPr>
        <p:grpSpPr>
          <a:xfrm>
            <a:off x="-201527" y="0"/>
            <a:ext cx="3264766" cy="1334937"/>
            <a:chOff x="-50523" y="-179637"/>
            <a:chExt cx="3264766" cy="133493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F2F79C1A-6A31-F4C6-817F-C8E984C9257C}"/>
                </a:ext>
              </a:extLst>
            </p:cNvPr>
            <p:cNvGrpSpPr/>
            <p:nvPr/>
          </p:nvGrpSpPr>
          <p:grpSpPr>
            <a:xfrm>
              <a:off x="-50523" y="-179637"/>
              <a:ext cx="3264766" cy="1123641"/>
              <a:chOff x="-50523" y="-179637"/>
              <a:chExt cx="3264766" cy="1123641"/>
            </a:xfrm>
          </p:grpSpPr>
          <p:sp>
            <p:nvSpPr>
              <p:cNvPr id="19" name="矩形 14">
                <a:extLst>
                  <a:ext uri="{FF2B5EF4-FFF2-40B4-BE49-F238E27FC236}">
                    <a16:creationId xmlns:a16="http://schemas.microsoft.com/office/drawing/2014/main" xmlns="" id="{356183AE-129A-E326-7B3D-162415BC9695}"/>
                  </a:ext>
                </a:extLst>
              </p:cNvPr>
              <p:cNvSpPr/>
              <p:nvPr/>
            </p:nvSpPr>
            <p:spPr>
              <a:xfrm>
                <a:off x="504220" y="236656"/>
                <a:ext cx="2710023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20" name="图片 11">
                <a:extLst>
                  <a:ext uri="{FF2B5EF4-FFF2-40B4-BE49-F238E27FC236}">
                    <a16:creationId xmlns:a16="http://schemas.microsoft.com/office/drawing/2014/main" xmlns="" id="{A561C65D-7E52-C6E8-F1F1-6D3E1F43F8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-171143" y="-59017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E6E4433A-EDF2-5B04-FBB9-D849D86E9A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 rot="20818329">
              <a:off x="515485" y="-10563"/>
              <a:ext cx="762764" cy="1165863"/>
            </a:xfrm>
            <a:prstGeom prst="rect">
              <a:avLst/>
            </a:prstGeom>
          </p:spPr>
        </p:pic>
      </p:grp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B5CF2380-E807-D207-F506-D4D396968B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-1"/>
            <a:ext cx="1592675" cy="159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3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AD7A2D1-A031-39F1-54D0-ED903263EE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22" y="445402"/>
            <a:ext cx="2226464" cy="1113233"/>
          </a:xfrm>
          <a:prstGeom prst="rect">
            <a:avLst/>
          </a:prstGeom>
        </p:spPr>
      </p:pic>
      <p:grpSp>
        <p:nvGrpSpPr>
          <p:cNvPr id="3" name="Group 107">
            <a:extLst>
              <a:ext uri="{FF2B5EF4-FFF2-40B4-BE49-F238E27FC236}">
                <a16:creationId xmlns:a16="http://schemas.microsoft.com/office/drawing/2014/main" xmlns="" id="{98EADD5F-4F55-5F35-D144-1CA51293A7D2}"/>
              </a:ext>
            </a:extLst>
          </p:cNvPr>
          <p:cNvGrpSpPr/>
          <p:nvPr/>
        </p:nvGrpSpPr>
        <p:grpSpPr>
          <a:xfrm>
            <a:off x="1057276" y="1809750"/>
            <a:ext cx="3640454" cy="1799483"/>
            <a:chOff x="1457620" y="2417278"/>
            <a:chExt cx="2444425" cy="1077360"/>
          </a:xfrm>
        </p:grpSpPr>
        <p:sp>
          <p:nvSpPr>
            <p:cNvPr id="4" name="Cloud Callout 54">
              <a:extLst>
                <a:ext uri="{FF2B5EF4-FFF2-40B4-BE49-F238E27FC236}">
                  <a16:creationId xmlns:a16="http://schemas.microsoft.com/office/drawing/2014/main" xmlns="" id="{F9538DA4-BADA-2D70-4BC7-F15971A632FA}"/>
                </a:ext>
              </a:extLst>
            </p:cNvPr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9A1294A3-7CCD-4F49-C4FF-45FA0B89D699}"/>
                </a:ext>
              </a:extLst>
            </p:cNvPr>
            <p:cNvSpPr txBox="1"/>
            <p:nvPr/>
          </p:nvSpPr>
          <p:spPr>
            <a:xfrm>
              <a:off x="1766523" y="2687943"/>
              <a:ext cx="2135522" cy="497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</a:t>
              </a:r>
            </a:p>
            <a:p>
              <a:pPr defTabSz="609402"/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6" name="Picture 3" descr="F:\AAA-LÀM ẢNH SLIDE\Bai5-HĐ-1c(2).png">
            <a:extLst>
              <a:ext uri="{FF2B5EF4-FFF2-40B4-BE49-F238E27FC236}">
                <a16:creationId xmlns:a16="http://schemas.microsoft.com/office/drawing/2014/main" xmlns="" id="{41C4123A-FAC4-818B-440A-3A8D7452B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36698" y="2344220"/>
            <a:ext cx="3753841" cy="3219961"/>
          </a:xfrm>
          <a:prstGeom prst="rect">
            <a:avLst/>
          </a:prstGeom>
          <a:noFill/>
        </p:spPr>
      </p:pic>
      <p:pic>
        <p:nvPicPr>
          <p:cNvPr id="7" name="Picture 4" descr="F:\AAA-LÀM ẢNH SLIDE\Bai5-HĐ2-1(3).png">
            <a:extLst>
              <a:ext uri="{FF2B5EF4-FFF2-40B4-BE49-F238E27FC236}">
                <a16:creationId xmlns:a16="http://schemas.microsoft.com/office/drawing/2014/main" xmlns="" id="{77004BB1-68CB-0ECF-30B8-25EED9F17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8296163" y="3756499"/>
            <a:ext cx="1018333" cy="467308"/>
          </a:xfrm>
          <a:prstGeom prst="rect">
            <a:avLst/>
          </a:prstGeom>
          <a:noFill/>
        </p:spPr>
      </p:pic>
      <p:pic>
        <p:nvPicPr>
          <p:cNvPr id="8" name="Picture 5" descr="F:\AAA-LÀM ẢNH SLIDE\Bai5-HĐ2-1(2).png">
            <a:extLst>
              <a:ext uri="{FF2B5EF4-FFF2-40B4-BE49-F238E27FC236}">
                <a16:creationId xmlns:a16="http://schemas.microsoft.com/office/drawing/2014/main" xmlns="" id="{87C4501D-9485-F77F-CDCF-989DE9C9F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21297">
            <a:off x="9192317" y="4188955"/>
            <a:ext cx="1880979" cy="870270"/>
          </a:xfrm>
          <a:prstGeom prst="rect">
            <a:avLst/>
          </a:prstGeom>
          <a:noFill/>
        </p:spPr>
      </p:pic>
      <p:pic>
        <p:nvPicPr>
          <p:cNvPr id="9" name="Picture 5" descr="F:\AAA-LÀM ẢNH SLIDE\Bai5-HĐ2-1(2).png">
            <a:extLst>
              <a:ext uri="{FF2B5EF4-FFF2-40B4-BE49-F238E27FC236}">
                <a16:creationId xmlns:a16="http://schemas.microsoft.com/office/drawing/2014/main" xmlns="" id="{D353274F-DC69-1AE4-B2C4-55DE08AD5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898269" y="3172182"/>
            <a:ext cx="828276" cy="383218"/>
          </a:xfrm>
          <a:prstGeom prst="rect">
            <a:avLst/>
          </a:prstGeom>
          <a:noFill/>
        </p:spPr>
      </p:pic>
      <p:pic>
        <p:nvPicPr>
          <p:cNvPr id="10" name="Picture 4" descr="F:\AAA-LÀM ẢNH SLIDE\Bai5-HĐ2-1(3).png">
            <a:extLst>
              <a:ext uri="{FF2B5EF4-FFF2-40B4-BE49-F238E27FC236}">
                <a16:creationId xmlns:a16="http://schemas.microsoft.com/office/drawing/2014/main" xmlns="" id="{3B50843A-12CE-E19D-BDC7-365EC117E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610313" y="3656811"/>
            <a:ext cx="916347" cy="420509"/>
          </a:xfrm>
          <a:prstGeom prst="rect">
            <a:avLst/>
          </a:prstGeom>
          <a:noFill/>
        </p:spPr>
      </p:pic>
      <p:pic>
        <p:nvPicPr>
          <p:cNvPr id="11" name="Picture 3" descr="F:\AAA-LÀM ẢNH SLIDE\Bai5-KP-(3).png">
            <a:extLst>
              <a:ext uri="{FF2B5EF4-FFF2-40B4-BE49-F238E27FC236}">
                <a16:creationId xmlns:a16="http://schemas.microsoft.com/office/drawing/2014/main" xmlns="" id="{589C1B4F-8228-DFF1-B9CD-DA09AE202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4032" y="3913594"/>
            <a:ext cx="2317984" cy="2413419"/>
          </a:xfrm>
          <a:prstGeom prst="rect">
            <a:avLst/>
          </a:prstGeom>
          <a:noFill/>
        </p:spPr>
      </p:pic>
      <p:pic>
        <p:nvPicPr>
          <p:cNvPr id="12" name="Picture 8" descr="F:\AAA-PDF-SGK\7.png">
            <a:extLst>
              <a:ext uri="{FF2B5EF4-FFF2-40B4-BE49-F238E27FC236}">
                <a16:creationId xmlns:a16="http://schemas.microsoft.com/office/drawing/2014/main" xmlns="" id="{7E6536AF-C214-77EC-EBB9-7AC3BB644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046970" y="1608476"/>
            <a:ext cx="2055040" cy="4348466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21D0A02-5761-1349-2616-72728D4D979E}"/>
              </a:ext>
            </a:extLst>
          </p:cNvPr>
          <p:cNvSpPr txBox="1"/>
          <p:nvPr/>
        </p:nvSpPr>
        <p:spPr>
          <a:xfrm>
            <a:off x="5732766" y="1805728"/>
            <a:ext cx="590226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B644E31-59AC-3826-BF55-016E04B801BE}"/>
              </a:ext>
            </a:extLst>
          </p:cNvPr>
          <p:cNvSpPr txBox="1"/>
          <p:nvPr/>
        </p:nvSpPr>
        <p:spPr>
          <a:xfrm>
            <a:off x="5356162" y="2802569"/>
            <a:ext cx="548548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798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AE64085E-2B9C-41E1-5ED2-BF5ECB7D6D23}"/>
              </a:ext>
            </a:extLst>
          </p:cNvPr>
          <p:cNvGrpSpPr/>
          <p:nvPr/>
        </p:nvGrpSpPr>
        <p:grpSpPr>
          <a:xfrm>
            <a:off x="6064498" y="2746143"/>
            <a:ext cx="871337" cy="965573"/>
            <a:chOff x="4549952" y="2048934"/>
            <a:chExt cx="653730" cy="724431"/>
          </a:xfrm>
        </p:grpSpPr>
        <p:pic>
          <p:nvPicPr>
            <p:cNvPr id="16" name="Picture 3" descr="F:\AAA-PDF-SGK\2.png">
              <a:extLst>
                <a:ext uri="{FF2B5EF4-FFF2-40B4-BE49-F238E27FC236}">
                  <a16:creationId xmlns:a16="http://schemas.microsoft.com/office/drawing/2014/main" xmlns="" id="{CACABE56-ED45-6E33-434D-4758E1906E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4E4BF443-5AAB-2479-B0C0-4FB80224F2D6}"/>
                </a:ext>
              </a:extLst>
            </p:cNvPr>
            <p:cNvSpPr txBox="1"/>
            <p:nvPr/>
          </p:nvSpPr>
          <p:spPr>
            <a:xfrm>
              <a:off x="4635951" y="2048934"/>
              <a:ext cx="374271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8A68AFF-DFE7-777D-CFFB-0364A7FE8616}"/>
              </a:ext>
            </a:extLst>
          </p:cNvPr>
          <p:cNvGrpSpPr/>
          <p:nvPr/>
        </p:nvGrpSpPr>
        <p:grpSpPr>
          <a:xfrm>
            <a:off x="5210602" y="3633895"/>
            <a:ext cx="871337" cy="924941"/>
            <a:chOff x="3909308" y="2726267"/>
            <a:chExt cx="653730" cy="693946"/>
          </a:xfrm>
        </p:grpSpPr>
        <p:pic>
          <p:nvPicPr>
            <p:cNvPr id="19" name="Picture 4" descr="F:\AAA-PDF-SGK\3.png">
              <a:extLst>
                <a:ext uri="{FF2B5EF4-FFF2-40B4-BE49-F238E27FC236}">
                  <a16:creationId xmlns:a16="http://schemas.microsoft.com/office/drawing/2014/main" xmlns="" id="{C5AD5315-D133-655E-C82F-112BF6C315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3909308" y="2766483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0F782960-C528-17D0-0A6D-48ECBA51B257}"/>
                </a:ext>
              </a:extLst>
            </p:cNvPr>
            <p:cNvSpPr txBox="1"/>
            <p:nvPr/>
          </p:nvSpPr>
          <p:spPr>
            <a:xfrm>
              <a:off x="4004089" y="2726267"/>
              <a:ext cx="374271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2F74CAD-9C2A-0798-5D03-5F0C3F72288C}"/>
              </a:ext>
            </a:extLst>
          </p:cNvPr>
          <p:cNvGrpSpPr/>
          <p:nvPr/>
        </p:nvGrpSpPr>
        <p:grpSpPr>
          <a:xfrm>
            <a:off x="6064498" y="3641414"/>
            <a:ext cx="871337" cy="917416"/>
            <a:chOff x="4549952" y="2731911"/>
            <a:chExt cx="653730" cy="688301"/>
          </a:xfrm>
        </p:grpSpPr>
        <p:pic>
          <p:nvPicPr>
            <p:cNvPr id="22" name="Picture 5" descr="F:\AAA-PDF-SGK\4.png">
              <a:extLst>
                <a:ext uri="{FF2B5EF4-FFF2-40B4-BE49-F238E27FC236}">
                  <a16:creationId xmlns:a16="http://schemas.microsoft.com/office/drawing/2014/main" xmlns="" id="{273D6AE9-198D-31D9-8A61-A8339638B0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549952" y="276648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5FC51A3A-A8F3-CEAC-0F28-BDAC68813DA7}"/>
                </a:ext>
              </a:extLst>
            </p:cNvPr>
            <p:cNvSpPr txBox="1"/>
            <p:nvPr/>
          </p:nvSpPr>
          <p:spPr>
            <a:xfrm>
              <a:off x="4635951" y="2731911"/>
              <a:ext cx="374271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750AFD7D-4A0B-D737-63ED-F7B5583EFEEE}"/>
              </a:ext>
            </a:extLst>
          </p:cNvPr>
          <p:cNvGrpSpPr/>
          <p:nvPr/>
        </p:nvGrpSpPr>
        <p:grpSpPr>
          <a:xfrm>
            <a:off x="6064498" y="4543040"/>
            <a:ext cx="871337" cy="895996"/>
            <a:chOff x="4549952" y="3408363"/>
            <a:chExt cx="653730" cy="672230"/>
          </a:xfrm>
        </p:grpSpPr>
        <p:pic>
          <p:nvPicPr>
            <p:cNvPr id="25" name="Picture 7" descr="F:\AAA-PDF-SGK\6.png">
              <a:extLst>
                <a:ext uri="{FF2B5EF4-FFF2-40B4-BE49-F238E27FC236}">
                  <a16:creationId xmlns:a16="http://schemas.microsoft.com/office/drawing/2014/main" xmlns="" id="{F543030A-5579-B2E0-9824-F68BBCE643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4BDDD677-55F0-8363-24CA-AABFAFE909A8}"/>
                </a:ext>
              </a:extLst>
            </p:cNvPr>
            <p:cNvSpPr txBox="1"/>
            <p:nvPr/>
          </p:nvSpPr>
          <p:spPr>
            <a:xfrm>
              <a:off x="4650378" y="3429001"/>
              <a:ext cx="351421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29158563-45DC-0893-5EC8-39F4AC2FA617}"/>
              </a:ext>
            </a:extLst>
          </p:cNvPr>
          <p:cNvGrpSpPr/>
          <p:nvPr/>
        </p:nvGrpSpPr>
        <p:grpSpPr>
          <a:xfrm>
            <a:off x="5214293" y="4531864"/>
            <a:ext cx="871337" cy="895995"/>
            <a:chOff x="3912077" y="3399981"/>
            <a:chExt cx="653730" cy="672230"/>
          </a:xfrm>
        </p:grpSpPr>
        <p:grpSp>
          <p:nvGrpSpPr>
            <p:cNvPr id="28" name="Group 121">
              <a:extLst>
                <a:ext uri="{FF2B5EF4-FFF2-40B4-BE49-F238E27FC236}">
                  <a16:creationId xmlns:a16="http://schemas.microsoft.com/office/drawing/2014/main" xmlns="" id="{ED23A39E-56A9-D4A1-32DC-B4DB39E9A3B3}"/>
                </a:ext>
              </a:extLst>
            </p:cNvPr>
            <p:cNvGrpSpPr/>
            <p:nvPr/>
          </p:nvGrpSpPr>
          <p:grpSpPr>
            <a:xfrm>
              <a:off x="3912077" y="3399981"/>
              <a:ext cx="653730" cy="672230"/>
              <a:chOff x="3909308" y="3408363"/>
              <a:chExt cx="653730" cy="672230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7F62EDB9-F74A-9003-20DD-147D9A875858}"/>
                  </a:ext>
                </a:extLst>
              </p:cNvPr>
              <p:cNvSpPr txBox="1"/>
              <p:nvPr/>
            </p:nvSpPr>
            <p:spPr>
              <a:xfrm>
                <a:off x="4004733" y="3409247"/>
                <a:ext cx="351421" cy="623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09402"/>
                <a:r>
                  <a:rPr lang="en-US" sz="4798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  <p:pic>
            <p:nvPicPr>
              <p:cNvPr id="31" name="Picture 6" descr="F:\AAA-PDF-SGK\5.png">
                <a:extLst>
                  <a:ext uri="{FF2B5EF4-FFF2-40B4-BE49-F238E27FC236}">
                    <a16:creationId xmlns:a16="http://schemas.microsoft.com/office/drawing/2014/main" xmlns="" id="{5DDADB4F-973F-1AAC-CFE1-4CBD6009E9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>
                <a:off x="3909308" y="3408363"/>
                <a:ext cx="653730" cy="672230"/>
              </a:xfrm>
              <a:prstGeom prst="rect">
                <a:avLst/>
              </a:prstGeom>
              <a:noFill/>
            </p:spPr>
          </p:pic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38D6D064-60C0-CF26-CE15-C8477D1E3AB2}"/>
                </a:ext>
              </a:extLst>
            </p:cNvPr>
            <p:cNvSpPr txBox="1"/>
            <p:nvPr/>
          </p:nvSpPr>
          <p:spPr>
            <a:xfrm>
              <a:off x="4021665" y="3423363"/>
              <a:ext cx="351421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2" name="Group 122">
            <a:extLst>
              <a:ext uri="{FF2B5EF4-FFF2-40B4-BE49-F238E27FC236}">
                <a16:creationId xmlns:a16="http://schemas.microsoft.com/office/drawing/2014/main" xmlns="" id="{9A6A6955-DCA0-CE8D-E2E8-CB264375F4B2}"/>
              </a:ext>
            </a:extLst>
          </p:cNvPr>
          <p:cNvGrpSpPr/>
          <p:nvPr/>
        </p:nvGrpSpPr>
        <p:grpSpPr>
          <a:xfrm>
            <a:off x="6068189" y="4537902"/>
            <a:ext cx="871337" cy="895996"/>
            <a:chOff x="4549952" y="3408363"/>
            <a:chExt cx="653730" cy="672230"/>
          </a:xfrm>
        </p:grpSpPr>
        <p:pic>
          <p:nvPicPr>
            <p:cNvPr id="33" name="Picture 7" descr="F:\AAA-PDF-SGK\6.png">
              <a:extLst>
                <a:ext uri="{FF2B5EF4-FFF2-40B4-BE49-F238E27FC236}">
                  <a16:creationId xmlns:a16="http://schemas.microsoft.com/office/drawing/2014/main" xmlns="" id="{595CA7C8-20DB-F440-A6F8-97C3D1383D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DF8BFB1-DB39-FCDB-ED1D-DD9872AA5C4B}"/>
                </a:ext>
              </a:extLst>
            </p:cNvPr>
            <p:cNvSpPr txBox="1"/>
            <p:nvPr/>
          </p:nvSpPr>
          <p:spPr>
            <a:xfrm>
              <a:off x="4650378" y="3429001"/>
              <a:ext cx="411554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srgbClr val="3B6BD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35" name="Group 120">
            <a:extLst>
              <a:ext uri="{FF2B5EF4-FFF2-40B4-BE49-F238E27FC236}">
                <a16:creationId xmlns:a16="http://schemas.microsoft.com/office/drawing/2014/main" xmlns="" id="{18BA8875-43E1-652F-D4B8-6872E77FDDD4}"/>
              </a:ext>
            </a:extLst>
          </p:cNvPr>
          <p:cNvGrpSpPr/>
          <p:nvPr/>
        </p:nvGrpSpPr>
        <p:grpSpPr>
          <a:xfrm>
            <a:off x="6068192" y="3647561"/>
            <a:ext cx="871338" cy="917416"/>
            <a:chOff x="4549952" y="2731911"/>
            <a:chExt cx="653730" cy="688301"/>
          </a:xfrm>
        </p:grpSpPr>
        <p:pic>
          <p:nvPicPr>
            <p:cNvPr id="36" name="Picture 5" descr="F:\AAA-PDF-SGK\4.png">
              <a:extLst>
                <a:ext uri="{FF2B5EF4-FFF2-40B4-BE49-F238E27FC236}">
                  <a16:creationId xmlns:a16="http://schemas.microsoft.com/office/drawing/2014/main" xmlns="" id="{D56CB9A1-7143-BC05-D1E5-2EECA99A75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549952" y="276648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CB35F7B5-248B-99D9-E9D7-B5656A4D487D}"/>
                </a:ext>
              </a:extLst>
            </p:cNvPr>
            <p:cNvSpPr txBox="1"/>
            <p:nvPr/>
          </p:nvSpPr>
          <p:spPr>
            <a:xfrm>
              <a:off x="4635951" y="2731911"/>
              <a:ext cx="442823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srgbClr val="3B6BD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38" name="Group 118">
            <a:extLst>
              <a:ext uri="{FF2B5EF4-FFF2-40B4-BE49-F238E27FC236}">
                <a16:creationId xmlns:a16="http://schemas.microsoft.com/office/drawing/2014/main" xmlns="" id="{120F3CC9-AC91-5161-0D84-B6DA6D120552}"/>
              </a:ext>
            </a:extLst>
          </p:cNvPr>
          <p:cNvGrpSpPr/>
          <p:nvPr/>
        </p:nvGrpSpPr>
        <p:grpSpPr>
          <a:xfrm>
            <a:off x="6068192" y="2741005"/>
            <a:ext cx="871338" cy="965573"/>
            <a:chOff x="4549952" y="2048934"/>
            <a:chExt cx="653730" cy="724431"/>
          </a:xfrm>
        </p:grpSpPr>
        <p:pic>
          <p:nvPicPr>
            <p:cNvPr id="39" name="Picture 3" descr="F:\AAA-PDF-SGK\2.png">
              <a:extLst>
                <a:ext uri="{FF2B5EF4-FFF2-40B4-BE49-F238E27FC236}">
                  <a16:creationId xmlns:a16="http://schemas.microsoft.com/office/drawing/2014/main" xmlns="" id="{DB1AF4D0-9C8D-3CC6-F96A-1EEFE09A3A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6D11946A-5A25-0544-4742-A7CDA7498F28}"/>
                </a:ext>
              </a:extLst>
            </p:cNvPr>
            <p:cNvSpPr txBox="1"/>
            <p:nvPr/>
          </p:nvSpPr>
          <p:spPr>
            <a:xfrm>
              <a:off x="4635951" y="2048934"/>
              <a:ext cx="442823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srgbClr val="3B6BD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41" name="Group 119">
            <a:extLst>
              <a:ext uri="{FF2B5EF4-FFF2-40B4-BE49-F238E27FC236}">
                <a16:creationId xmlns:a16="http://schemas.microsoft.com/office/drawing/2014/main" xmlns="" id="{F8077227-FD31-B28E-C9AE-4B01DAF5651D}"/>
              </a:ext>
            </a:extLst>
          </p:cNvPr>
          <p:cNvGrpSpPr/>
          <p:nvPr/>
        </p:nvGrpSpPr>
        <p:grpSpPr>
          <a:xfrm>
            <a:off x="5219974" y="3611322"/>
            <a:ext cx="871338" cy="970081"/>
            <a:chOff x="3898019" y="2726267"/>
            <a:chExt cx="653730" cy="705235"/>
          </a:xfrm>
        </p:grpSpPr>
        <p:pic>
          <p:nvPicPr>
            <p:cNvPr id="42" name="Picture 4" descr="F:\AAA-PDF-SGK\3.png">
              <a:extLst>
                <a:ext uri="{FF2B5EF4-FFF2-40B4-BE49-F238E27FC236}">
                  <a16:creationId xmlns:a16="http://schemas.microsoft.com/office/drawing/2014/main" xmlns="" id="{B89FB61F-2CC7-0221-A9B7-0373955078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3898019" y="277777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328EE6DE-B293-E1FF-EC48-0A8890E7E94D}"/>
                </a:ext>
              </a:extLst>
            </p:cNvPr>
            <p:cNvSpPr txBox="1"/>
            <p:nvPr/>
          </p:nvSpPr>
          <p:spPr>
            <a:xfrm>
              <a:off x="4004089" y="2726267"/>
              <a:ext cx="442823" cy="663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srgbClr val="3B6BD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349435E9-4832-FABE-D19A-496EAEB1FDBF}"/>
              </a:ext>
            </a:extLst>
          </p:cNvPr>
          <p:cNvGrpSpPr/>
          <p:nvPr/>
        </p:nvGrpSpPr>
        <p:grpSpPr>
          <a:xfrm>
            <a:off x="5210601" y="4499076"/>
            <a:ext cx="871337" cy="939961"/>
            <a:chOff x="3909308" y="3375378"/>
            <a:chExt cx="653730" cy="705215"/>
          </a:xfrm>
        </p:grpSpPr>
        <p:grpSp>
          <p:nvGrpSpPr>
            <p:cNvPr id="45" name="Group 121">
              <a:extLst>
                <a:ext uri="{FF2B5EF4-FFF2-40B4-BE49-F238E27FC236}">
                  <a16:creationId xmlns:a16="http://schemas.microsoft.com/office/drawing/2014/main" xmlns="" id="{8F0B33D0-D64F-3CCD-FF57-45AF3CEEF529}"/>
                </a:ext>
              </a:extLst>
            </p:cNvPr>
            <p:cNvGrpSpPr/>
            <p:nvPr/>
          </p:nvGrpSpPr>
          <p:grpSpPr>
            <a:xfrm>
              <a:off x="3909308" y="3408363"/>
              <a:ext cx="653730" cy="672230"/>
              <a:chOff x="3909308" y="3408363"/>
              <a:chExt cx="653730" cy="672230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4E673127-0935-82BE-B4CA-6BE71F74A0D9}"/>
                  </a:ext>
                </a:extLst>
              </p:cNvPr>
              <p:cNvSpPr txBox="1"/>
              <p:nvPr/>
            </p:nvSpPr>
            <p:spPr>
              <a:xfrm>
                <a:off x="4004733" y="3409247"/>
                <a:ext cx="351421" cy="623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09402"/>
                <a:r>
                  <a:rPr lang="en-US" sz="4798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  <p:pic>
            <p:nvPicPr>
              <p:cNvPr id="48" name="Picture 6" descr="F:\AAA-PDF-SGK\5.png">
                <a:extLst>
                  <a:ext uri="{FF2B5EF4-FFF2-40B4-BE49-F238E27FC236}">
                    <a16:creationId xmlns:a16="http://schemas.microsoft.com/office/drawing/2014/main" xmlns="" id="{5525F1B8-F8EF-7D67-9625-AB323D9356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>
                <a:off x="3909308" y="3408363"/>
                <a:ext cx="653730" cy="672230"/>
              </a:xfrm>
              <a:prstGeom prst="rect">
                <a:avLst/>
              </a:prstGeom>
              <a:noFill/>
            </p:spPr>
          </p:pic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5FC6A5BE-B15C-FA04-AD2A-A09F89AAC81D}"/>
                </a:ext>
              </a:extLst>
            </p:cNvPr>
            <p:cNvSpPr txBox="1"/>
            <p:nvPr/>
          </p:nvSpPr>
          <p:spPr>
            <a:xfrm>
              <a:off x="4004089" y="3375378"/>
              <a:ext cx="442823" cy="6848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srgbClr val="3B6BD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pic>
        <p:nvPicPr>
          <p:cNvPr id="49" name="tải xuống (4)">
            <a:hlinkClick r:id="" action="ppaction://media"/>
            <a:extLst>
              <a:ext uri="{FF2B5EF4-FFF2-40B4-BE49-F238E27FC236}">
                <a16:creationId xmlns:a16="http://schemas.microsoft.com/office/drawing/2014/main" xmlns="" id="{B8035C1C-3300-6971-706E-BFFABF5E4B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99440" y="1877060"/>
            <a:ext cx="406400" cy="406400"/>
          </a:xfrm>
          <a:prstGeom prst="rect">
            <a:avLst/>
          </a:prstGeom>
        </p:spPr>
      </p:pic>
      <p:pic>
        <p:nvPicPr>
          <p:cNvPr id="50" name="Picture 49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A2C931E9-338C-D745-81C4-018F6405BF7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" y="5035616"/>
            <a:ext cx="388620" cy="14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2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5988E-6 8.63931E-7 L -7.55988E-6 8.63931E-7 C 0.01006 -0.01296 0.00485 -0.00987 0.01492 -0.01203 C 0.01579 -0.01265 0.01648 -0.01327 0.01735 -0.01358 C 0.02516 -0.01666 0.02603 -0.01481 0.03661 -0.01358 C 0.03713 -0.01203 0.03852 -0.0108 0.03817 -0.00926 C 0.038 -0.00771 0.03661 -0.00771 0.03574 -0.00771 C 0.02707 -0.00617 0.00989 -0.00463 0.00989 -0.00463 C 0.00433 -0.00309 0.00155 -0.00093 -7.55988E-6 8.63931E-7 Z " pathEditMode="relative" ptsTypes="AAAAAAAAA">
                                      <p:cBhvr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2756E-6 -7.77538E-7 L 2.62756E-6 -7.77538E-7 L -0.04009 0.00154 C -0.04096 0.00154 -0.04235 0.00123 -0.04252 0.00278 C -0.04304 0.0071 -0.0394 0.00802 -0.03835 0.00895 C -0.02881 0.00586 -0.03818 0.00864 -0.02586 0.00586 C -0.02395 0.00555 -0.02204 0.00494 -0.02013 0.00432 C -0.01892 0.00401 -0.01788 0.00309 -0.01666 0.00278 C -0.01406 0.00216 -0.01111 0.00185 -0.00833 0.00154 C -0.00382 -0.00062 -0.00625 -7.77538E-7 2.62756E-6 -7.77538E-7 Z " pathEditMode="relative" ptsTypes="AAAAAAAAAA">
                                      <p:cBhvr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04 0.00494 L -0.03904 0.00494 C -0.04495 0.00587 -0.05102 0.00432 -0.05657 0.00772 C -0.06265 0.01142 -0.05987 0.00988 -0.0649 0.01235 C -0.06542 0.01358 -0.06681 0.01482 -0.06647 0.01667 C -0.06629 0.01852 -0.06508 0.01975 -0.06404 0.01975 C -0.06178 0.01975 -0.05952 0.0179 -0.05744 0.01667 C -0.05571 0.01574 -0.0538 0.01543 -0.05241 0.01358 C -0.05154 0.01266 -0.05085 0.01142 -0.04998 0.0108 C -0.04911 0.00988 -0.04824 0.00957 -0.04737 0.00926 C -0.04408 0.00741 -0.04043 0.00556 -0.03904 0.00494 Z " pathEditMode="relative" ptsTypes="AAAAAAAAAAA">
                                      <p:cBhvr>
                                        <p:cTn id="2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0375E-6 3.77044E-6 L 3.20375E-6 3.77044E-6 C -0.0026 0.00031 -0.00521 0.00062 -0.00764 0.00124 C -0.00851 0.00154 -0.00989 0.00154 -0.01024 0.00278 C -0.01059 0.00432 -0.00972 0.00586 -0.00937 0.00741 C -0.00399 0.00586 -0.00347 0.00895 -0.0026 0.00124 C -0.00243 0.00031 -0.00052 3.77044E-6 3.20375E-6 3.77044E-6 Z " pathEditMode="relative" ptsTypes="AAAAAAA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5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DCDC820-4F5B-7BFD-CCCC-9EAC259F9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6989" t="19090" r="14721" b="15818"/>
          <a:stretch>
            <a:fillRect/>
          </a:stretch>
        </p:blipFill>
        <p:spPr bwMode="auto">
          <a:xfrm>
            <a:off x="6854316" y="114741"/>
            <a:ext cx="4201557" cy="6331831"/>
          </a:xfrm>
          <a:prstGeom prst="rect">
            <a:avLst/>
          </a:prstGeom>
          <a:noFill/>
        </p:spPr>
      </p:pic>
      <p:sp>
        <p:nvSpPr>
          <p:cNvPr id="4" name="Title 16">
            <a:extLst>
              <a:ext uri="{FF2B5EF4-FFF2-40B4-BE49-F238E27FC236}">
                <a16:creationId xmlns:a16="http://schemas.microsoft.com/office/drawing/2014/main" xmlns="" id="{E3754271-D93B-E2D7-4482-91DEE0DE9064}"/>
              </a:ext>
            </a:extLst>
          </p:cNvPr>
          <p:cNvSpPr txBox="1">
            <a:spLocks/>
          </p:cNvSpPr>
          <p:nvPr/>
        </p:nvSpPr>
        <p:spPr>
          <a:xfrm>
            <a:off x="697230" y="1554583"/>
            <a:ext cx="5726430" cy="23044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983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Lấy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que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que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.</a:t>
            </a:r>
          </a:p>
          <a:p>
            <a:pPr marL="0" marR="0" lvl="0" indent="0" algn="just" defTabSz="685983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que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).</a:t>
            </a:r>
          </a:p>
        </p:txBody>
      </p:sp>
      <p:sp>
        <p:nvSpPr>
          <p:cNvPr id="5" name="TextBox 70">
            <a:extLst>
              <a:ext uri="{FF2B5EF4-FFF2-40B4-BE49-F238E27FC236}">
                <a16:creationId xmlns:a16="http://schemas.microsoft.com/office/drawing/2014/main" xmlns="" id="{77D02F37-1B4E-5F32-10CD-5DCA28C83895}"/>
              </a:ext>
            </a:extLst>
          </p:cNvPr>
          <p:cNvSpPr txBox="1"/>
          <p:nvPr/>
        </p:nvSpPr>
        <p:spPr>
          <a:xfrm>
            <a:off x="9964199" y="238943"/>
            <a:ext cx="548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6" name="TextBox 71">
            <a:extLst>
              <a:ext uri="{FF2B5EF4-FFF2-40B4-BE49-F238E27FC236}">
                <a16:creationId xmlns:a16="http://schemas.microsoft.com/office/drawing/2014/main" xmlns="" id="{A471E7A0-7C45-9D73-F077-D4CE5066F327}"/>
              </a:ext>
            </a:extLst>
          </p:cNvPr>
          <p:cNvSpPr txBox="1"/>
          <p:nvPr/>
        </p:nvSpPr>
        <p:spPr>
          <a:xfrm>
            <a:off x="9620253" y="823717"/>
            <a:ext cx="428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7" name="TextBox 72">
            <a:extLst>
              <a:ext uri="{FF2B5EF4-FFF2-40B4-BE49-F238E27FC236}">
                <a16:creationId xmlns:a16="http://schemas.microsoft.com/office/drawing/2014/main" xmlns="" id="{7F33C7BB-8D77-6DD4-9309-22FAFE8E1D56}"/>
              </a:ext>
            </a:extLst>
          </p:cNvPr>
          <p:cNvSpPr txBox="1"/>
          <p:nvPr/>
        </p:nvSpPr>
        <p:spPr>
          <a:xfrm>
            <a:off x="10316110" y="823718"/>
            <a:ext cx="428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8" name="TextBox 73">
            <a:extLst>
              <a:ext uri="{FF2B5EF4-FFF2-40B4-BE49-F238E27FC236}">
                <a16:creationId xmlns:a16="http://schemas.microsoft.com/office/drawing/2014/main" xmlns="" id="{CE4577DB-2F65-7682-6365-CF4AD669C5E2}"/>
              </a:ext>
            </a:extLst>
          </p:cNvPr>
          <p:cNvSpPr txBox="1"/>
          <p:nvPr/>
        </p:nvSpPr>
        <p:spPr>
          <a:xfrm>
            <a:off x="7466578" y="2539457"/>
            <a:ext cx="367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9" name="TextBox 74">
            <a:extLst>
              <a:ext uri="{FF2B5EF4-FFF2-40B4-BE49-F238E27FC236}">
                <a16:creationId xmlns:a16="http://schemas.microsoft.com/office/drawing/2014/main" xmlns="" id="{EB3EE0A1-5D03-3376-4937-7E8D77EC9A71}"/>
              </a:ext>
            </a:extLst>
          </p:cNvPr>
          <p:cNvSpPr txBox="1"/>
          <p:nvPr/>
        </p:nvSpPr>
        <p:spPr>
          <a:xfrm>
            <a:off x="9713084" y="2552103"/>
            <a:ext cx="428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10" name="TextBox 75">
            <a:extLst>
              <a:ext uri="{FF2B5EF4-FFF2-40B4-BE49-F238E27FC236}">
                <a16:creationId xmlns:a16="http://schemas.microsoft.com/office/drawing/2014/main" xmlns="" id="{DBEE0709-466B-10B4-6038-30FD041C4D11}"/>
              </a:ext>
            </a:extLst>
          </p:cNvPr>
          <p:cNvSpPr txBox="1"/>
          <p:nvPr/>
        </p:nvSpPr>
        <p:spPr>
          <a:xfrm>
            <a:off x="9744582" y="4640439"/>
            <a:ext cx="428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11" name="TextBox 76">
            <a:extLst>
              <a:ext uri="{FF2B5EF4-FFF2-40B4-BE49-F238E27FC236}">
                <a16:creationId xmlns:a16="http://schemas.microsoft.com/office/drawing/2014/main" xmlns="" id="{3D6CF034-02A8-2694-2A32-67AA35ED844F}"/>
              </a:ext>
            </a:extLst>
          </p:cNvPr>
          <p:cNvSpPr txBox="1"/>
          <p:nvPr/>
        </p:nvSpPr>
        <p:spPr>
          <a:xfrm>
            <a:off x="7466578" y="4681511"/>
            <a:ext cx="428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12" name="TextBox 77">
            <a:extLst>
              <a:ext uri="{FF2B5EF4-FFF2-40B4-BE49-F238E27FC236}">
                <a16:creationId xmlns:a16="http://schemas.microsoft.com/office/drawing/2014/main" xmlns="" id="{16A5E8F5-4AA9-8090-6402-06B600BC083C}"/>
              </a:ext>
            </a:extLst>
          </p:cNvPr>
          <p:cNvSpPr txBox="1"/>
          <p:nvPr/>
        </p:nvSpPr>
        <p:spPr>
          <a:xfrm>
            <a:off x="7121017" y="3195848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TextBox 78">
            <a:extLst>
              <a:ext uri="{FF2B5EF4-FFF2-40B4-BE49-F238E27FC236}">
                <a16:creationId xmlns:a16="http://schemas.microsoft.com/office/drawing/2014/main" xmlns="" id="{DEF48F9D-B52E-F0F5-87C8-96584C6457C0}"/>
              </a:ext>
            </a:extLst>
          </p:cNvPr>
          <p:cNvSpPr txBox="1"/>
          <p:nvPr/>
        </p:nvSpPr>
        <p:spPr>
          <a:xfrm>
            <a:off x="7779710" y="3195848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TextBox 79">
            <a:extLst>
              <a:ext uri="{FF2B5EF4-FFF2-40B4-BE49-F238E27FC236}">
                <a16:creationId xmlns:a16="http://schemas.microsoft.com/office/drawing/2014/main" xmlns="" id="{0A1C2DB8-B60A-AE9C-F31B-D38EBDD5CD62}"/>
              </a:ext>
            </a:extLst>
          </p:cNvPr>
          <p:cNvSpPr txBox="1"/>
          <p:nvPr/>
        </p:nvSpPr>
        <p:spPr>
          <a:xfrm>
            <a:off x="7121017" y="5264754"/>
            <a:ext cx="37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5" name="TextBox 80">
            <a:extLst>
              <a:ext uri="{FF2B5EF4-FFF2-40B4-BE49-F238E27FC236}">
                <a16:creationId xmlns:a16="http://schemas.microsoft.com/office/drawing/2014/main" xmlns="" id="{3059C294-9338-E321-F396-E2CBFE3FD039}"/>
              </a:ext>
            </a:extLst>
          </p:cNvPr>
          <p:cNvSpPr txBox="1"/>
          <p:nvPr/>
        </p:nvSpPr>
        <p:spPr>
          <a:xfrm>
            <a:off x="7828612" y="5256560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TextBox 81">
            <a:extLst>
              <a:ext uri="{FF2B5EF4-FFF2-40B4-BE49-F238E27FC236}">
                <a16:creationId xmlns:a16="http://schemas.microsoft.com/office/drawing/2014/main" xmlns="" id="{A5F2A0A6-E6D6-6634-A186-47718626F955}"/>
              </a:ext>
            </a:extLst>
          </p:cNvPr>
          <p:cNvSpPr txBox="1"/>
          <p:nvPr/>
        </p:nvSpPr>
        <p:spPr>
          <a:xfrm>
            <a:off x="9405045" y="3187541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TextBox 82">
            <a:extLst>
              <a:ext uri="{FF2B5EF4-FFF2-40B4-BE49-F238E27FC236}">
                <a16:creationId xmlns:a16="http://schemas.microsoft.com/office/drawing/2014/main" xmlns="" id="{D3CB3B99-9C11-242A-D2F0-026B02D6C62C}"/>
              </a:ext>
            </a:extLst>
          </p:cNvPr>
          <p:cNvSpPr txBox="1"/>
          <p:nvPr/>
        </p:nvSpPr>
        <p:spPr>
          <a:xfrm>
            <a:off x="10099243" y="3195848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8" name="TextBox 83">
            <a:extLst>
              <a:ext uri="{FF2B5EF4-FFF2-40B4-BE49-F238E27FC236}">
                <a16:creationId xmlns:a16="http://schemas.microsoft.com/office/drawing/2014/main" xmlns="" id="{8F96C9D6-CAA5-7720-1C96-C0022AB9428F}"/>
              </a:ext>
            </a:extLst>
          </p:cNvPr>
          <p:cNvSpPr txBox="1"/>
          <p:nvPr/>
        </p:nvSpPr>
        <p:spPr>
          <a:xfrm>
            <a:off x="9432541" y="5225214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TextBox 84">
            <a:extLst>
              <a:ext uri="{FF2B5EF4-FFF2-40B4-BE49-F238E27FC236}">
                <a16:creationId xmlns:a16="http://schemas.microsoft.com/office/drawing/2014/main" xmlns="" id="{8616F1C6-BCDC-B5BD-4A21-6C6629BDFB1A}"/>
              </a:ext>
            </a:extLst>
          </p:cNvPr>
          <p:cNvSpPr txBox="1"/>
          <p:nvPr/>
        </p:nvSpPr>
        <p:spPr>
          <a:xfrm>
            <a:off x="10087931" y="5249384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12B553D0-3D2F-B059-3412-D43FCB7912AC}"/>
              </a:ext>
            </a:extLst>
          </p:cNvPr>
          <p:cNvGrpSpPr/>
          <p:nvPr/>
        </p:nvGrpSpPr>
        <p:grpSpPr>
          <a:xfrm>
            <a:off x="0" y="156942"/>
            <a:ext cx="2644330" cy="1247730"/>
            <a:chOff x="757317" y="-61881"/>
            <a:chExt cx="2644330" cy="124773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07DFA2C7-4A51-6929-90E3-F61914E99F49}"/>
                </a:ext>
              </a:extLst>
            </p:cNvPr>
            <p:cNvGrpSpPr/>
            <p:nvPr/>
          </p:nvGrpSpPr>
          <p:grpSpPr>
            <a:xfrm>
              <a:off x="757317" y="40190"/>
              <a:ext cx="2644330" cy="1075258"/>
              <a:chOff x="611230" y="-3132"/>
              <a:chExt cx="2644330" cy="1075258"/>
            </a:xfrm>
          </p:grpSpPr>
          <p:sp>
            <p:nvSpPr>
              <p:cNvPr id="24" name="矩形 14">
                <a:extLst>
                  <a:ext uri="{FF2B5EF4-FFF2-40B4-BE49-F238E27FC236}">
                    <a16:creationId xmlns:a16="http://schemas.microsoft.com/office/drawing/2014/main" xmlns="" id="{74FE31ED-C293-8EBB-02CD-BC05AD3243D7}"/>
                  </a:ext>
                </a:extLst>
              </p:cNvPr>
              <p:cNvSpPr/>
              <p:nvPr/>
            </p:nvSpPr>
            <p:spPr>
              <a:xfrm>
                <a:off x="1028241" y="236656"/>
                <a:ext cx="2227319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25" name="图片 11">
                <a:extLst>
                  <a:ext uri="{FF2B5EF4-FFF2-40B4-BE49-F238E27FC236}">
                    <a16:creationId xmlns:a16="http://schemas.microsoft.com/office/drawing/2014/main" xmlns="" id="{F9231BEE-BFA7-C34C-37B6-05AA7A430D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490610" y="117488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AE2EF57F-119A-0140-EACA-301EDCD7E2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73" t="2899" r="29143" b="66962"/>
            <a:stretch/>
          </p:blipFill>
          <p:spPr>
            <a:xfrm rot="882205">
              <a:off x="992032" y="-61881"/>
              <a:ext cx="914235" cy="12477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920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0" y="720420"/>
            <a:ext cx="2226464" cy="111323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394340" y="1276137"/>
            <a:ext cx="3681295" cy="4101781"/>
            <a:chOff x="5547680" y="957336"/>
            <a:chExt cx="2761930" cy="3077404"/>
          </a:xfrm>
        </p:grpSpPr>
        <p:grpSp>
          <p:nvGrpSpPr>
            <p:cNvPr id="4" name="Group 26"/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" name="Rounded Rectangle 3"/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6" name="Straight Connector 5"/>
            <p:cNvCxnSpPr>
              <a:stCxn id="5" idx="2"/>
              <a:endCxn id="10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3" descr="F:\AAA-LÀM ẢNH SLIDE\Bai5-KP-(3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0696" y="4177538"/>
            <a:ext cx="2317984" cy="2413419"/>
          </a:xfrm>
          <a:prstGeom prst="rect">
            <a:avLst/>
          </a:prstGeom>
          <a:noFill/>
        </p:spPr>
      </p:pic>
      <p:grpSp>
        <p:nvGrpSpPr>
          <p:cNvPr id="12" name="Group 11"/>
          <p:cNvGrpSpPr/>
          <p:nvPr/>
        </p:nvGrpSpPr>
        <p:grpSpPr>
          <a:xfrm>
            <a:off x="2287600" y="3568335"/>
            <a:ext cx="3187370" cy="1758045"/>
            <a:chOff x="1457620" y="2417278"/>
            <a:chExt cx="2444425" cy="1077360"/>
          </a:xfrm>
        </p:grpSpPr>
        <p:sp>
          <p:nvSpPr>
            <p:cNvPr id="13" name="Cloud Callout 12"/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66523" y="2687943"/>
              <a:ext cx="2135522" cy="509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Đố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các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bạn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biết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6</a:t>
              </a:r>
            </a:p>
            <a:p>
              <a:pPr defTabSz="609402"/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gồm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mấy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và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mấy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15" name="Picture 2" descr="F:\AAA-LÀM ẢNH SLIDE\Bai5-HĐ2-2(1[1])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6854" y="1869521"/>
            <a:ext cx="6133430" cy="1432063"/>
          </a:xfrm>
          <a:prstGeom prst="rect">
            <a:avLst/>
          </a:prstGeom>
          <a:noFill/>
        </p:spPr>
      </p:pic>
      <p:pic>
        <p:nvPicPr>
          <p:cNvPr id="16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032569" y="1962623"/>
            <a:ext cx="637175" cy="1066575"/>
          </a:xfrm>
          <a:prstGeom prst="rect">
            <a:avLst/>
          </a:prstGeom>
          <a:noFill/>
        </p:spPr>
      </p:pic>
      <p:pic>
        <p:nvPicPr>
          <p:cNvPr id="17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81402" y="1962623"/>
            <a:ext cx="637175" cy="1066575"/>
          </a:xfrm>
          <a:prstGeom prst="rect">
            <a:avLst/>
          </a:prstGeom>
          <a:noFill/>
        </p:spPr>
      </p:pic>
      <p:pic>
        <p:nvPicPr>
          <p:cNvPr id="18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55627" y="1962623"/>
            <a:ext cx="637175" cy="1066575"/>
          </a:xfrm>
          <a:prstGeom prst="rect">
            <a:avLst/>
          </a:prstGeom>
          <a:noFill/>
        </p:spPr>
      </p:pic>
      <p:pic>
        <p:nvPicPr>
          <p:cNvPr id="19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72455" y="1962623"/>
            <a:ext cx="637175" cy="1066575"/>
          </a:xfrm>
          <a:prstGeom prst="rect">
            <a:avLst/>
          </a:prstGeom>
          <a:noFill/>
        </p:spPr>
      </p:pic>
      <p:pic>
        <p:nvPicPr>
          <p:cNvPr id="20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43167" y="1962623"/>
            <a:ext cx="637175" cy="1066575"/>
          </a:xfrm>
          <a:prstGeom prst="rect">
            <a:avLst/>
          </a:prstGeom>
          <a:noFill/>
        </p:spPr>
      </p:pic>
      <p:pic>
        <p:nvPicPr>
          <p:cNvPr id="21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93565" y="1962623"/>
            <a:ext cx="637175" cy="1066575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8881837" y="1279847"/>
            <a:ext cx="660758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srgbClr val="5B9BD5">
                    <a:lumMod val="75000"/>
                  </a:srgbClr>
                </a:solidFill>
                <a:latin typeface="Lato"/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140414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srgbClr val="5B9BD5">
                    <a:lumMod val="75000"/>
                  </a:srgbClr>
                </a:solidFill>
                <a:latin typeface="Lato"/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577555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srgbClr val="5B9BD5">
                    <a:lumMod val="75000"/>
                  </a:srgbClr>
                </a:solidFill>
                <a:latin typeface="Lato"/>
              </a:rPr>
              <a:t>?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8065869" y="3039455"/>
            <a:ext cx="912711" cy="1076898"/>
            <a:chOff x="6051501" y="2280285"/>
            <a:chExt cx="684771" cy="807954"/>
          </a:xfrm>
        </p:grpSpPr>
        <p:sp>
          <p:nvSpPr>
            <p:cNvPr id="26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141720" y="228028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487775" y="3044534"/>
            <a:ext cx="912711" cy="1076898"/>
            <a:chOff x="6051501" y="2280285"/>
            <a:chExt cx="684771" cy="807954"/>
          </a:xfrm>
        </p:grpSpPr>
        <p:sp>
          <p:nvSpPr>
            <p:cNvPr id="29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141720" y="228028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3</a:t>
              </a:r>
            </a:p>
          </p:txBody>
        </p:sp>
      </p:grpSp>
      <p:pic>
        <p:nvPicPr>
          <p:cNvPr id="31" name="Picture 30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DB9275AD-865A-3B22-F919-F9575B9B28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0" y="5309936"/>
            <a:ext cx="388620" cy="148841"/>
          </a:xfrm>
          <a:prstGeom prst="rect">
            <a:avLst/>
          </a:prstGeom>
        </p:spPr>
      </p:pic>
      <p:pic>
        <p:nvPicPr>
          <p:cNvPr id="32" name="tải xuống (5)">
            <a:hlinkClick r:id="" action="ppaction://media"/>
            <a:extLst>
              <a:ext uri="{FF2B5EF4-FFF2-40B4-BE49-F238E27FC236}">
                <a16:creationId xmlns:a16="http://schemas.microsoft.com/office/drawing/2014/main" xmlns="" id="{9C6BB473-5E6C-2BE9-CB9F-BC270C7ED6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05180" y="19456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283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57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52600" y="10510"/>
            <a:ext cx="8534400" cy="1219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 HỌC SINH QUA ĐƯỜNG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34"/>
          <a:stretch/>
        </p:blipFill>
        <p:spPr>
          <a:xfrm>
            <a:off x="4038601" y="5213131"/>
            <a:ext cx="2459421" cy="16724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68210" y="5318866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PLAY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nToanGiaoThongBeat-V.A-389333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00200" y="198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6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0" y="0"/>
            <a:ext cx="2226464" cy="1113233"/>
          </a:xfrm>
          <a:prstGeom prst="rect">
            <a:avLst/>
          </a:prstGeom>
        </p:spPr>
      </p:pic>
      <p:grpSp>
        <p:nvGrpSpPr>
          <p:cNvPr id="3" name="Group 56"/>
          <p:cNvGrpSpPr/>
          <p:nvPr/>
        </p:nvGrpSpPr>
        <p:grpSpPr>
          <a:xfrm>
            <a:off x="7394340" y="1276137"/>
            <a:ext cx="3681295" cy="4101781"/>
            <a:chOff x="5547680" y="957336"/>
            <a:chExt cx="2761930" cy="3077404"/>
          </a:xfrm>
        </p:grpSpPr>
        <p:grpSp>
          <p:nvGrpSpPr>
            <p:cNvPr id="4" name="Group 26"/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" name="Rounded Rectangle 3"/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6" name="Straight Connector 5"/>
            <p:cNvCxnSpPr>
              <a:stCxn id="5" idx="2"/>
              <a:endCxn id="10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3" descr="F:\AAA-LÀM ẢNH SLIDE\Bai5-KP-(3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719" y="4177538"/>
            <a:ext cx="2317984" cy="2413419"/>
          </a:xfrm>
          <a:prstGeom prst="rect">
            <a:avLst/>
          </a:prstGeom>
          <a:noFill/>
        </p:spPr>
      </p:pic>
      <p:grpSp>
        <p:nvGrpSpPr>
          <p:cNvPr id="12" name="Group 53"/>
          <p:cNvGrpSpPr/>
          <p:nvPr/>
        </p:nvGrpSpPr>
        <p:grpSpPr>
          <a:xfrm>
            <a:off x="2535624" y="3568335"/>
            <a:ext cx="2968493" cy="1308339"/>
            <a:chOff x="1457620" y="2417278"/>
            <a:chExt cx="2444425" cy="1077360"/>
          </a:xfrm>
        </p:grpSpPr>
        <p:sp>
          <p:nvSpPr>
            <p:cNvPr id="13" name="Cloud Callout 12"/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66523" y="2687943"/>
              <a:ext cx="2135522" cy="548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Đố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các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bạn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biết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6</a:t>
              </a:r>
            </a:p>
            <a:p>
              <a:pPr defTabSz="609402"/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gồm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mấy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và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mấy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15" name="Picture 2" descr="F:\AAA-LÀM ẢNH SLIDE\Bai5-HĐ2-2(1[1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23" y="1971924"/>
            <a:ext cx="6133430" cy="1432063"/>
          </a:xfrm>
          <a:prstGeom prst="rect">
            <a:avLst/>
          </a:prstGeom>
          <a:noFill/>
        </p:spPr>
      </p:pic>
      <p:pic>
        <p:nvPicPr>
          <p:cNvPr id="16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33738" y="2077722"/>
            <a:ext cx="637175" cy="1066575"/>
          </a:xfrm>
          <a:prstGeom prst="rect">
            <a:avLst/>
          </a:prstGeom>
          <a:noFill/>
        </p:spPr>
      </p:pic>
      <p:pic>
        <p:nvPicPr>
          <p:cNvPr id="17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23226" y="2077722"/>
            <a:ext cx="637175" cy="1066575"/>
          </a:xfrm>
          <a:prstGeom prst="rect">
            <a:avLst/>
          </a:prstGeom>
          <a:noFill/>
        </p:spPr>
      </p:pic>
      <p:pic>
        <p:nvPicPr>
          <p:cNvPr id="18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55289" y="2077722"/>
            <a:ext cx="637175" cy="1066575"/>
          </a:xfrm>
          <a:prstGeom prst="rect">
            <a:avLst/>
          </a:prstGeom>
          <a:noFill/>
        </p:spPr>
      </p:pic>
      <p:pic>
        <p:nvPicPr>
          <p:cNvPr id="19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73624" y="2077722"/>
            <a:ext cx="637175" cy="1066575"/>
          </a:xfrm>
          <a:prstGeom prst="rect">
            <a:avLst/>
          </a:prstGeom>
          <a:noFill/>
        </p:spPr>
      </p:pic>
      <p:pic>
        <p:nvPicPr>
          <p:cNvPr id="20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44335" y="2077722"/>
            <a:ext cx="637175" cy="1066575"/>
          </a:xfrm>
          <a:prstGeom prst="rect">
            <a:avLst/>
          </a:prstGeom>
          <a:noFill/>
        </p:spPr>
      </p:pic>
      <p:pic>
        <p:nvPicPr>
          <p:cNvPr id="21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94734" y="2077722"/>
            <a:ext cx="637175" cy="1066575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8881837" y="1279847"/>
            <a:ext cx="660758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srgbClr val="5B9BD5">
                    <a:lumMod val="75000"/>
                  </a:srgbClr>
                </a:solidFill>
                <a:latin typeface="Lato"/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140414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prstClr val="black"/>
                </a:solidFill>
                <a:latin typeface="Lato"/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577555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prstClr val="black"/>
                </a:solidFill>
                <a:latin typeface="Lato"/>
              </a:rPr>
              <a:t>?</a:t>
            </a:r>
          </a:p>
        </p:txBody>
      </p:sp>
      <p:grpSp>
        <p:nvGrpSpPr>
          <p:cNvPr id="25" name="Group 77"/>
          <p:cNvGrpSpPr/>
          <p:nvPr/>
        </p:nvGrpSpPr>
        <p:grpSpPr>
          <a:xfrm>
            <a:off x="8065869" y="3054690"/>
            <a:ext cx="912711" cy="1076898"/>
            <a:chOff x="6051501" y="2291715"/>
            <a:chExt cx="684771" cy="807954"/>
          </a:xfrm>
        </p:grpSpPr>
        <p:sp>
          <p:nvSpPr>
            <p:cNvPr id="26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141720" y="229171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28" name="Group 78"/>
          <p:cNvGrpSpPr/>
          <p:nvPr/>
        </p:nvGrpSpPr>
        <p:grpSpPr>
          <a:xfrm>
            <a:off x="9487778" y="3059768"/>
            <a:ext cx="912711" cy="1076898"/>
            <a:chOff x="6051501" y="2291715"/>
            <a:chExt cx="684771" cy="807954"/>
          </a:xfrm>
        </p:grpSpPr>
        <p:sp>
          <p:nvSpPr>
            <p:cNvPr id="29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130290" y="229171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3455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55" y="772191"/>
            <a:ext cx="2226464" cy="1113233"/>
          </a:xfrm>
          <a:prstGeom prst="rect">
            <a:avLst/>
          </a:prstGeom>
        </p:spPr>
      </p:pic>
      <p:grpSp>
        <p:nvGrpSpPr>
          <p:cNvPr id="3" name="Group 56"/>
          <p:cNvGrpSpPr/>
          <p:nvPr/>
        </p:nvGrpSpPr>
        <p:grpSpPr>
          <a:xfrm>
            <a:off x="7394340" y="1276137"/>
            <a:ext cx="3681295" cy="4101781"/>
            <a:chOff x="5547680" y="957336"/>
            <a:chExt cx="2761930" cy="3077404"/>
          </a:xfrm>
        </p:grpSpPr>
        <p:grpSp>
          <p:nvGrpSpPr>
            <p:cNvPr id="4" name="Group 26"/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" name="Rounded Rectangle 3"/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6" name="Straight Connector 5"/>
            <p:cNvCxnSpPr>
              <a:stCxn id="5" idx="2"/>
              <a:endCxn id="10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3" descr="F:\AAA-LÀM ẢNH SLIDE\Bai5-KP-(3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9933" y="4177538"/>
            <a:ext cx="2317984" cy="2413419"/>
          </a:xfrm>
          <a:prstGeom prst="rect">
            <a:avLst/>
          </a:prstGeom>
          <a:noFill/>
        </p:spPr>
      </p:pic>
      <p:grpSp>
        <p:nvGrpSpPr>
          <p:cNvPr id="12" name="Group 53"/>
          <p:cNvGrpSpPr/>
          <p:nvPr/>
        </p:nvGrpSpPr>
        <p:grpSpPr>
          <a:xfrm>
            <a:off x="2476837" y="3568335"/>
            <a:ext cx="2968493" cy="1308339"/>
            <a:chOff x="1457620" y="2417278"/>
            <a:chExt cx="2444425" cy="1077360"/>
          </a:xfrm>
        </p:grpSpPr>
        <p:sp>
          <p:nvSpPr>
            <p:cNvPr id="13" name="Cloud Callout 12"/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66523" y="2687943"/>
              <a:ext cx="2135522" cy="548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Đố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các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bạn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biết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6</a:t>
              </a:r>
            </a:p>
            <a:p>
              <a:pPr defTabSz="609402"/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gồm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mấy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và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mấy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15" name="Picture 2" descr="F:\AAA-LÀM ẢNH SLIDE\Bai5-HĐ2-2(1[1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9747" y="1931789"/>
            <a:ext cx="6133430" cy="1432063"/>
          </a:xfrm>
          <a:prstGeom prst="rect">
            <a:avLst/>
          </a:prstGeom>
          <a:noFill/>
        </p:spPr>
      </p:pic>
      <p:pic>
        <p:nvPicPr>
          <p:cNvPr id="16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85461" y="2014734"/>
            <a:ext cx="637175" cy="1066575"/>
          </a:xfrm>
          <a:prstGeom prst="rect">
            <a:avLst/>
          </a:prstGeom>
          <a:noFill/>
        </p:spPr>
      </p:pic>
      <p:pic>
        <p:nvPicPr>
          <p:cNvPr id="17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34295" y="2014734"/>
            <a:ext cx="637175" cy="1066575"/>
          </a:xfrm>
          <a:prstGeom prst="rect">
            <a:avLst/>
          </a:prstGeom>
          <a:noFill/>
        </p:spPr>
      </p:pic>
      <p:pic>
        <p:nvPicPr>
          <p:cNvPr id="18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08520" y="2017274"/>
            <a:ext cx="637175" cy="1066575"/>
          </a:xfrm>
          <a:prstGeom prst="rect">
            <a:avLst/>
          </a:prstGeom>
          <a:noFill/>
        </p:spPr>
      </p:pic>
      <p:pic>
        <p:nvPicPr>
          <p:cNvPr id="19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82744" y="2014734"/>
            <a:ext cx="637175" cy="1066575"/>
          </a:xfrm>
          <a:prstGeom prst="rect">
            <a:avLst/>
          </a:prstGeom>
          <a:noFill/>
        </p:spPr>
      </p:pic>
      <p:pic>
        <p:nvPicPr>
          <p:cNvPr id="20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77282" y="2014734"/>
            <a:ext cx="637175" cy="1066575"/>
          </a:xfrm>
          <a:prstGeom prst="rect">
            <a:avLst/>
          </a:prstGeom>
          <a:noFill/>
        </p:spPr>
      </p:pic>
      <p:pic>
        <p:nvPicPr>
          <p:cNvPr id="21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46457" y="2014734"/>
            <a:ext cx="637175" cy="1066575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8881837" y="1279847"/>
            <a:ext cx="660758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srgbClr val="5B9BD5">
                    <a:lumMod val="75000"/>
                  </a:srgbClr>
                </a:solidFill>
                <a:latin typeface="Lato"/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140414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prstClr val="black"/>
                </a:solidFill>
                <a:latin typeface="Lato"/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577555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prstClr val="black"/>
                </a:solidFill>
                <a:latin typeface="Lato"/>
              </a:rPr>
              <a:t>?</a:t>
            </a:r>
          </a:p>
        </p:txBody>
      </p:sp>
      <p:grpSp>
        <p:nvGrpSpPr>
          <p:cNvPr id="25" name="Group 77"/>
          <p:cNvGrpSpPr/>
          <p:nvPr/>
        </p:nvGrpSpPr>
        <p:grpSpPr>
          <a:xfrm>
            <a:off x="8065872" y="3054690"/>
            <a:ext cx="912711" cy="1076898"/>
            <a:chOff x="6051501" y="2291715"/>
            <a:chExt cx="684771" cy="807954"/>
          </a:xfrm>
        </p:grpSpPr>
        <p:sp>
          <p:nvSpPr>
            <p:cNvPr id="26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130290" y="229171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5</a:t>
              </a:r>
            </a:p>
          </p:txBody>
        </p:sp>
      </p:grpSp>
      <p:grpSp>
        <p:nvGrpSpPr>
          <p:cNvPr id="28" name="Group 78"/>
          <p:cNvGrpSpPr/>
          <p:nvPr/>
        </p:nvGrpSpPr>
        <p:grpSpPr>
          <a:xfrm>
            <a:off x="9487775" y="3059768"/>
            <a:ext cx="912711" cy="1076898"/>
            <a:chOff x="6051501" y="2291715"/>
            <a:chExt cx="684771" cy="807954"/>
          </a:xfrm>
        </p:grpSpPr>
        <p:sp>
          <p:nvSpPr>
            <p:cNvPr id="29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141720" y="229171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1</a:t>
              </a:r>
            </a:p>
          </p:txBody>
        </p:sp>
      </p:grpSp>
      <p:pic>
        <p:nvPicPr>
          <p:cNvPr id="31" name="Picture 3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2F3BEAC7-E0A1-5A5C-DF10-D01A506F99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-1"/>
            <a:ext cx="1592675" cy="159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1989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6"/>
          <p:cNvGrpSpPr/>
          <p:nvPr/>
        </p:nvGrpSpPr>
        <p:grpSpPr>
          <a:xfrm>
            <a:off x="7394340" y="1276137"/>
            <a:ext cx="3681295" cy="4101781"/>
            <a:chOff x="5547680" y="957336"/>
            <a:chExt cx="2761930" cy="3077404"/>
          </a:xfrm>
        </p:grpSpPr>
        <p:grpSp>
          <p:nvGrpSpPr>
            <p:cNvPr id="3" name="Group 26"/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4" name="Rounded Rectangle 3"/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5" name="Straight Connector 4"/>
            <p:cNvCxnSpPr>
              <a:stCxn id="4" idx="2"/>
              <a:endCxn id="9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3" descr="F:\AAA-LÀM ẢNH SLIDE\Bai5-KP-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719" y="4177538"/>
            <a:ext cx="2317984" cy="2413419"/>
          </a:xfrm>
          <a:prstGeom prst="rect">
            <a:avLst/>
          </a:prstGeom>
          <a:noFill/>
        </p:spPr>
      </p:pic>
      <p:grpSp>
        <p:nvGrpSpPr>
          <p:cNvPr id="11" name="Group 53"/>
          <p:cNvGrpSpPr/>
          <p:nvPr/>
        </p:nvGrpSpPr>
        <p:grpSpPr>
          <a:xfrm>
            <a:off x="2535624" y="3568335"/>
            <a:ext cx="2968493" cy="1308339"/>
            <a:chOff x="1457620" y="2417278"/>
            <a:chExt cx="2444425" cy="1077360"/>
          </a:xfrm>
        </p:grpSpPr>
        <p:sp>
          <p:nvSpPr>
            <p:cNvPr id="12" name="Cloud Callout 11"/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66523" y="2687943"/>
              <a:ext cx="2135522" cy="548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1866" b="1" dirty="0" err="1">
                  <a:solidFill>
                    <a:srgbClr val="002060"/>
                  </a:solidFill>
                  <a:latin typeface="Calibri"/>
                </a:rPr>
                <a:t>Đố</a:t>
              </a:r>
              <a:r>
                <a:rPr lang="en-US" sz="1866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002060"/>
                  </a:solidFill>
                  <a:latin typeface="Calibri"/>
                </a:rPr>
                <a:t>các</a:t>
              </a:r>
              <a:r>
                <a:rPr lang="en-US" sz="1866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002060"/>
                  </a:solidFill>
                  <a:latin typeface="Calibri"/>
                </a:rPr>
                <a:t>bạn</a:t>
              </a:r>
              <a:r>
                <a:rPr lang="en-US" sz="1866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002060"/>
                  </a:solidFill>
                  <a:latin typeface="Calibri"/>
                </a:rPr>
                <a:t>biết</a:t>
              </a:r>
              <a:r>
                <a:rPr lang="en-US" sz="1866" b="1" dirty="0">
                  <a:solidFill>
                    <a:srgbClr val="002060"/>
                  </a:solidFill>
                  <a:latin typeface="Calibri"/>
                </a:rPr>
                <a:t> 6</a:t>
              </a:r>
            </a:p>
            <a:p>
              <a:pPr defTabSz="609402"/>
              <a:r>
                <a:rPr lang="en-US" sz="1866" b="1" dirty="0" err="1">
                  <a:solidFill>
                    <a:srgbClr val="002060"/>
                  </a:solidFill>
                  <a:latin typeface="Calibri"/>
                </a:rPr>
                <a:t>gồm</a:t>
              </a:r>
              <a:r>
                <a:rPr lang="en-US" sz="1866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002060"/>
                  </a:solidFill>
                  <a:latin typeface="Calibri"/>
                </a:rPr>
                <a:t>mấy</a:t>
              </a:r>
              <a:r>
                <a:rPr lang="en-US" sz="1866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002060"/>
                  </a:solidFill>
                  <a:latin typeface="Calibri"/>
                </a:rPr>
                <a:t>và</a:t>
              </a:r>
              <a:r>
                <a:rPr lang="en-US" sz="1866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002060"/>
                  </a:solidFill>
                  <a:latin typeface="Calibri"/>
                </a:rPr>
                <a:t>mấy</a:t>
              </a:r>
              <a:r>
                <a:rPr lang="en-US" sz="1866" b="1" dirty="0">
                  <a:solidFill>
                    <a:srgbClr val="002060"/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14" name="Picture 2" descr="F:\AAA-LÀM ẢNH SLIDE\Bai5-HĐ2-2(1[1]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6659" y="1915134"/>
            <a:ext cx="6133430" cy="1432063"/>
          </a:xfrm>
          <a:prstGeom prst="rect">
            <a:avLst/>
          </a:prstGeom>
          <a:noFill/>
        </p:spPr>
      </p:pic>
      <p:pic>
        <p:nvPicPr>
          <p:cNvPr id="15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92373" y="2008235"/>
            <a:ext cx="637175" cy="1066575"/>
          </a:xfrm>
          <a:prstGeom prst="rect">
            <a:avLst/>
          </a:prstGeom>
          <a:noFill/>
        </p:spPr>
      </p:pic>
      <p:pic>
        <p:nvPicPr>
          <p:cNvPr id="16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41207" y="2008235"/>
            <a:ext cx="637175" cy="1066575"/>
          </a:xfrm>
          <a:prstGeom prst="rect">
            <a:avLst/>
          </a:prstGeom>
          <a:noFill/>
        </p:spPr>
      </p:pic>
      <p:pic>
        <p:nvPicPr>
          <p:cNvPr id="17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66627" y="2008235"/>
            <a:ext cx="637175" cy="1066575"/>
          </a:xfrm>
          <a:prstGeom prst="rect">
            <a:avLst/>
          </a:prstGeom>
          <a:noFill/>
        </p:spPr>
      </p:pic>
      <p:pic>
        <p:nvPicPr>
          <p:cNvPr id="18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2260" y="2008235"/>
            <a:ext cx="637175" cy="1066575"/>
          </a:xfrm>
          <a:prstGeom prst="rect">
            <a:avLst/>
          </a:prstGeom>
          <a:noFill/>
        </p:spPr>
      </p:pic>
      <p:pic>
        <p:nvPicPr>
          <p:cNvPr id="19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02971" y="2008235"/>
            <a:ext cx="637175" cy="1066575"/>
          </a:xfrm>
          <a:prstGeom prst="rect">
            <a:avLst/>
          </a:prstGeom>
          <a:noFill/>
        </p:spPr>
      </p:pic>
      <p:pic>
        <p:nvPicPr>
          <p:cNvPr id="20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53369" y="2008235"/>
            <a:ext cx="637175" cy="1066575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8881837" y="1279847"/>
            <a:ext cx="660758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srgbClr val="5B9BD5">
                    <a:lumMod val="75000"/>
                  </a:srgbClr>
                </a:solidFill>
                <a:latin typeface="Lato"/>
              </a:rPr>
              <a:t>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140414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prstClr val="black"/>
                </a:solidFill>
                <a:latin typeface="Lato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577555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prstClr val="black"/>
                </a:solidFill>
                <a:latin typeface="Lato"/>
              </a:rPr>
              <a:t>?</a:t>
            </a:r>
          </a:p>
        </p:txBody>
      </p:sp>
      <p:grpSp>
        <p:nvGrpSpPr>
          <p:cNvPr id="24" name="Group 77"/>
          <p:cNvGrpSpPr/>
          <p:nvPr/>
        </p:nvGrpSpPr>
        <p:grpSpPr>
          <a:xfrm>
            <a:off x="8065869" y="3039455"/>
            <a:ext cx="912711" cy="1076898"/>
            <a:chOff x="6051501" y="2280285"/>
            <a:chExt cx="684771" cy="807954"/>
          </a:xfrm>
        </p:grpSpPr>
        <p:sp>
          <p:nvSpPr>
            <p:cNvPr id="25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141720" y="228028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27" name="Group 78"/>
          <p:cNvGrpSpPr/>
          <p:nvPr/>
        </p:nvGrpSpPr>
        <p:grpSpPr>
          <a:xfrm>
            <a:off x="9487775" y="3044534"/>
            <a:ext cx="912711" cy="1076898"/>
            <a:chOff x="6051501" y="2280285"/>
            <a:chExt cx="684771" cy="807954"/>
          </a:xfrm>
        </p:grpSpPr>
        <p:sp>
          <p:nvSpPr>
            <p:cNvPr id="28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141720" y="228028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4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55" y="772191"/>
            <a:ext cx="2226464" cy="111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56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6"/>
          <p:cNvGrpSpPr/>
          <p:nvPr/>
        </p:nvGrpSpPr>
        <p:grpSpPr>
          <a:xfrm>
            <a:off x="7394340" y="1276137"/>
            <a:ext cx="3681295" cy="4101781"/>
            <a:chOff x="5547680" y="957336"/>
            <a:chExt cx="2761930" cy="3077404"/>
          </a:xfrm>
        </p:grpSpPr>
        <p:grpSp>
          <p:nvGrpSpPr>
            <p:cNvPr id="3" name="Group 26"/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4" name="Rounded Rectangle 3"/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5" name="Straight Connector 4"/>
            <p:cNvCxnSpPr>
              <a:stCxn id="4" idx="2"/>
              <a:endCxn id="9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3" descr="F:\AAA-LÀM ẢNH SLIDE\Bai5-KP-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14" y="4177538"/>
            <a:ext cx="2317984" cy="2413419"/>
          </a:xfrm>
          <a:prstGeom prst="rect">
            <a:avLst/>
          </a:prstGeom>
          <a:noFill/>
        </p:spPr>
      </p:pic>
      <p:grpSp>
        <p:nvGrpSpPr>
          <p:cNvPr id="11" name="Group 53"/>
          <p:cNvGrpSpPr/>
          <p:nvPr/>
        </p:nvGrpSpPr>
        <p:grpSpPr>
          <a:xfrm>
            <a:off x="2516918" y="3568335"/>
            <a:ext cx="2803582" cy="1308339"/>
            <a:chOff x="1457620" y="2417278"/>
            <a:chExt cx="2308628" cy="1077360"/>
          </a:xfrm>
        </p:grpSpPr>
        <p:sp>
          <p:nvSpPr>
            <p:cNvPr id="12" name="Cloud Callout 11"/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593968" y="2640883"/>
              <a:ext cx="2135522" cy="582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000" b="1" dirty="0" err="1">
                  <a:solidFill>
                    <a:srgbClr val="002060"/>
                  </a:solidFill>
                  <a:latin typeface="Calibri"/>
                </a:rPr>
                <a:t>Đố</a:t>
              </a:r>
              <a:r>
                <a:rPr lang="en-US" sz="2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Calibri"/>
                </a:rPr>
                <a:t>các</a:t>
              </a:r>
              <a:r>
                <a:rPr lang="en-US" sz="2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Calibri"/>
                </a:rPr>
                <a:t>bạn</a:t>
              </a:r>
              <a:r>
                <a:rPr lang="en-US" sz="2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Calibri"/>
                </a:rPr>
                <a:t>biết</a:t>
              </a:r>
              <a:r>
                <a:rPr lang="en-US" sz="2000" b="1" dirty="0">
                  <a:solidFill>
                    <a:srgbClr val="002060"/>
                  </a:solidFill>
                  <a:latin typeface="Calibri"/>
                </a:rPr>
                <a:t> 6</a:t>
              </a:r>
            </a:p>
            <a:p>
              <a:pPr algn="ctr" defTabSz="609402"/>
              <a:r>
                <a:rPr lang="en-US" sz="2000" b="1" dirty="0" err="1">
                  <a:solidFill>
                    <a:srgbClr val="002060"/>
                  </a:solidFill>
                  <a:latin typeface="Calibri"/>
                </a:rPr>
                <a:t>gồm</a:t>
              </a:r>
              <a:r>
                <a:rPr lang="en-US" sz="2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Calibri"/>
                </a:rPr>
                <a:t>mấy</a:t>
              </a:r>
              <a:r>
                <a:rPr lang="en-US" sz="2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Calibri"/>
                </a:rPr>
                <a:t>và</a:t>
              </a:r>
              <a:r>
                <a:rPr lang="en-US" sz="2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Calibri"/>
                </a:rPr>
                <a:t>mấy</a:t>
              </a:r>
              <a:r>
                <a:rPr lang="en-US" sz="2000" b="1" dirty="0">
                  <a:solidFill>
                    <a:srgbClr val="002060"/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14" name="Picture 2" descr="F:\AAA-LÀM ẢNH SLIDE\Bai5-HĐ2-2(1[1]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004" y="1915134"/>
            <a:ext cx="6133430" cy="1432063"/>
          </a:xfrm>
          <a:prstGeom prst="rect">
            <a:avLst/>
          </a:prstGeom>
          <a:noFill/>
        </p:spPr>
      </p:pic>
      <p:pic>
        <p:nvPicPr>
          <p:cNvPr id="15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26719" y="2003157"/>
            <a:ext cx="637175" cy="1066575"/>
          </a:xfrm>
          <a:prstGeom prst="rect">
            <a:avLst/>
          </a:prstGeom>
          <a:noFill/>
        </p:spPr>
      </p:pic>
      <p:pic>
        <p:nvPicPr>
          <p:cNvPr id="16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75552" y="2003157"/>
            <a:ext cx="637175" cy="1066575"/>
          </a:xfrm>
          <a:prstGeom prst="rect">
            <a:avLst/>
          </a:prstGeom>
          <a:noFill/>
        </p:spPr>
      </p:pic>
      <p:pic>
        <p:nvPicPr>
          <p:cNvPr id="17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49777" y="2003157"/>
            <a:ext cx="637175" cy="1066575"/>
          </a:xfrm>
          <a:prstGeom prst="rect">
            <a:avLst/>
          </a:prstGeom>
          <a:noFill/>
        </p:spPr>
      </p:pic>
      <p:pic>
        <p:nvPicPr>
          <p:cNvPr id="18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08767" y="2003157"/>
            <a:ext cx="637175" cy="1066575"/>
          </a:xfrm>
          <a:prstGeom prst="rect">
            <a:avLst/>
          </a:prstGeom>
          <a:noFill/>
        </p:spPr>
      </p:pic>
      <p:pic>
        <p:nvPicPr>
          <p:cNvPr id="19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37317" y="2003157"/>
            <a:ext cx="637175" cy="1066575"/>
          </a:xfrm>
          <a:prstGeom prst="rect">
            <a:avLst/>
          </a:prstGeom>
          <a:noFill/>
        </p:spPr>
      </p:pic>
      <p:pic>
        <p:nvPicPr>
          <p:cNvPr id="20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7715" y="2003157"/>
            <a:ext cx="637175" cy="1066575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8881837" y="1279847"/>
            <a:ext cx="660758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srgbClr val="5B9BD5">
                    <a:lumMod val="75000"/>
                  </a:srgbClr>
                </a:solidFill>
                <a:latin typeface="Lato"/>
              </a:rPr>
              <a:t>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140414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prstClr val="black"/>
                </a:solidFill>
                <a:latin typeface="Lato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577555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prstClr val="black"/>
                </a:solidFill>
                <a:latin typeface="Lato"/>
              </a:rPr>
              <a:t>?</a:t>
            </a:r>
          </a:p>
        </p:txBody>
      </p:sp>
      <p:grpSp>
        <p:nvGrpSpPr>
          <p:cNvPr id="24" name="Group 77"/>
          <p:cNvGrpSpPr/>
          <p:nvPr/>
        </p:nvGrpSpPr>
        <p:grpSpPr>
          <a:xfrm>
            <a:off x="8065866" y="3054690"/>
            <a:ext cx="912711" cy="1076898"/>
            <a:chOff x="6051501" y="2291715"/>
            <a:chExt cx="684771" cy="807954"/>
          </a:xfrm>
        </p:grpSpPr>
        <p:sp>
          <p:nvSpPr>
            <p:cNvPr id="25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118860" y="2291715"/>
              <a:ext cx="495740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27" name="Group 78"/>
          <p:cNvGrpSpPr/>
          <p:nvPr/>
        </p:nvGrpSpPr>
        <p:grpSpPr>
          <a:xfrm>
            <a:off x="9487775" y="3044534"/>
            <a:ext cx="912711" cy="1076898"/>
            <a:chOff x="6051501" y="2280285"/>
            <a:chExt cx="684771" cy="807954"/>
          </a:xfrm>
        </p:grpSpPr>
        <p:sp>
          <p:nvSpPr>
            <p:cNvPr id="28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141720" y="228028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2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55" y="772191"/>
            <a:ext cx="2226464" cy="111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894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99CFB85-C22F-E749-E0CD-A04F4B7DB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E76FBB6A-EF8E-ADFA-7069-54795D2E7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4741" flipH="1">
            <a:off x="4011613" y="-338138"/>
            <a:ext cx="7591425" cy="632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261">
            <a:extLst>
              <a:ext uri="{FF2B5EF4-FFF2-40B4-BE49-F238E27FC236}">
                <a16:creationId xmlns:a16="http://schemas.microsoft.com/office/drawing/2014/main" xmlns="" id="{C3A6C3A9-E48D-A00F-CCBA-F8734D5F47E3}"/>
              </a:ext>
            </a:extLst>
          </p:cNvPr>
          <p:cNvGrpSpPr>
            <a:grpSpLocks/>
          </p:cNvGrpSpPr>
          <p:nvPr/>
        </p:nvGrpSpPr>
        <p:grpSpPr bwMode="auto">
          <a:xfrm>
            <a:off x="4487863" y="1619250"/>
            <a:ext cx="466725" cy="422275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xmlns="" id="{81E6D2A9-EF6A-6472-E437-D21BE4D5BB04}"/>
                </a:ext>
              </a:extLst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xmlns="" id="{E68CFC5A-9696-3A45-A76D-36882D54F492}"/>
                </a:ext>
              </a:extLst>
            </p:cNvPr>
            <p:cNvSpPr/>
            <p:nvPr/>
          </p:nvSpPr>
          <p:spPr>
            <a:xfrm>
              <a:off x="114519" y="120821"/>
              <a:ext cx="617129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" name="Group 1261">
            <a:extLst>
              <a:ext uri="{FF2B5EF4-FFF2-40B4-BE49-F238E27FC236}">
                <a16:creationId xmlns:a16="http://schemas.microsoft.com/office/drawing/2014/main" xmlns="" id="{9952F3EA-6489-5CDE-33BC-EA75082C5245}"/>
              </a:ext>
            </a:extLst>
          </p:cNvPr>
          <p:cNvGrpSpPr>
            <a:grpSpLocks/>
          </p:cNvGrpSpPr>
          <p:nvPr/>
        </p:nvGrpSpPr>
        <p:grpSpPr bwMode="auto">
          <a:xfrm>
            <a:off x="5791200" y="4124325"/>
            <a:ext cx="468313" cy="422275"/>
            <a:chOff x="0" y="0"/>
            <a:chExt cx="935237" cy="845748"/>
          </a:xfrm>
        </p:grpSpPr>
        <p:sp>
          <p:nvSpPr>
            <p:cNvPr id="12" name="Shape 1259">
              <a:extLst>
                <a:ext uri="{FF2B5EF4-FFF2-40B4-BE49-F238E27FC236}">
                  <a16:creationId xmlns:a16="http://schemas.microsoft.com/office/drawing/2014/main" xmlns="" id="{97E1889D-FDB9-BE01-383C-4797DACE314B}"/>
                </a:ext>
              </a:extLst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Shape 1260">
              <a:extLst>
                <a:ext uri="{FF2B5EF4-FFF2-40B4-BE49-F238E27FC236}">
                  <a16:creationId xmlns:a16="http://schemas.microsoft.com/office/drawing/2014/main" xmlns="" id="{0D6DBAF1-2ADD-D85F-018E-A6EE75CE4F10}"/>
                </a:ext>
              </a:extLst>
            </p:cNvPr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261">
            <a:extLst>
              <a:ext uri="{FF2B5EF4-FFF2-40B4-BE49-F238E27FC236}">
                <a16:creationId xmlns:a16="http://schemas.microsoft.com/office/drawing/2014/main" xmlns="" id="{F9760371-EFB1-1CA6-2F0F-65C3D66CE55D}"/>
              </a:ext>
            </a:extLst>
          </p:cNvPr>
          <p:cNvGrpSpPr>
            <a:grpSpLocks/>
          </p:cNvGrpSpPr>
          <p:nvPr/>
        </p:nvGrpSpPr>
        <p:grpSpPr bwMode="auto">
          <a:xfrm>
            <a:off x="10447338" y="1730375"/>
            <a:ext cx="468312" cy="422275"/>
            <a:chOff x="0" y="0"/>
            <a:chExt cx="935239" cy="845750"/>
          </a:xfrm>
        </p:grpSpPr>
        <p:sp>
          <p:nvSpPr>
            <p:cNvPr id="15" name="Shape 1259">
              <a:extLst>
                <a:ext uri="{FF2B5EF4-FFF2-40B4-BE49-F238E27FC236}">
                  <a16:creationId xmlns:a16="http://schemas.microsoft.com/office/drawing/2014/main" xmlns="" id="{0E98F411-4175-5D24-1E8F-15DAF0D508DC}"/>
                </a:ext>
              </a:extLst>
            </p:cNvPr>
            <p:cNvSpPr/>
            <p:nvPr/>
          </p:nvSpPr>
          <p:spPr>
            <a:xfrm>
              <a:off x="0" y="0"/>
              <a:ext cx="935239" cy="845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Shape 1260">
              <a:extLst>
                <a:ext uri="{FF2B5EF4-FFF2-40B4-BE49-F238E27FC236}">
                  <a16:creationId xmlns:a16="http://schemas.microsoft.com/office/drawing/2014/main" xmlns="" id="{5D830DBD-76AD-FCF9-AB8C-DD2CA26C09F8}"/>
                </a:ext>
              </a:extLst>
            </p:cNvPr>
            <p:cNvSpPr/>
            <p:nvPr/>
          </p:nvSpPr>
          <p:spPr>
            <a:xfrm>
              <a:off x="114131" y="120821"/>
              <a:ext cx="618208" cy="534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" name="Picture 5" descr="A picture containing iPod&#10;&#10;Description automatically generated">
            <a:extLst>
              <a:ext uri="{FF2B5EF4-FFF2-40B4-BE49-F238E27FC236}">
                <a16:creationId xmlns:a16="http://schemas.microsoft.com/office/drawing/2014/main" xmlns="" id="{21BBC1A5-4FE2-667D-2386-F88389883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613" y="3700463"/>
            <a:ext cx="347345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0" name="TextBox 16">
            <a:extLst>
              <a:ext uri="{FF2B5EF4-FFF2-40B4-BE49-F238E27FC236}">
                <a16:creationId xmlns:a16="http://schemas.microsoft.com/office/drawing/2014/main" xmlns="" id="{02A60B31-84A0-F5D7-F8C2-47DEC8733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795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800" b="0" i="0" u="none" strike="noStrike" kern="1200" cap="none" spc="0" normalizeH="0" baseline="0" noProof="0">
                <a:ln>
                  <a:noFill/>
                </a:ln>
                <a:solidFill>
                  <a:srgbClr val="FFE7E8"/>
                </a:solidFill>
                <a:effectLst/>
                <a:uLnTx/>
                <a:uFillTx/>
                <a:latin typeface="UTM Staccato " pitchFamily="18" charset="0"/>
                <a:ea typeface="+mn-ea"/>
                <a:cs typeface="+mn-cs"/>
              </a:rPr>
              <a:t>KTUTS</a:t>
            </a:r>
          </a:p>
        </p:txBody>
      </p:sp>
      <p:sp>
        <p:nvSpPr>
          <p:cNvPr id="51211" name="TextBox 18">
            <a:extLst>
              <a:ext uri="{FF2B5EF4-FFF2-40B4-BE49-F238E27FC236}">
                <a16:creationId xmlns:a16="http://schemas.microsoft.com/office/drawing/2014/main" xmlns="" id="{F1850629-AB71-F082-D7E8-6C4DCD84F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" y="6403975"/>
            <a:ext cx="795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800" b="0" i="0" u="none" strike="noStrike" kern="1200" cap="none" spc="0" normalizeH="0" baseline="0" noProof="0">
                <a:ln>
                  <a:noFill/>
                </a:ln>
                <a:solidFill>
                  <a:srgbClr val="FFE7E8"/>
                </a:solidFill>
                <a:effectLst/>
                <a:uLnTx/>
                <a:uFillTx/>
                <a:latin typeface="UTM Staccato " pitchFamily="18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0B1D010-1445-36FE-3A46-55D5248B63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4924" y="1467871"/>
            <a:ext cx="5706351" cy="2798307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903AE414-5224-654B-CAD2-4243D8FEB5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-1"/>
            <a:ext cx="1592675" cy="159267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0" y="3323223"/>
            <a:ext cx="12287250" cy="35398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7647">
                        <a14:foregroundMark x1="42059" y1="33108" x2="46176" y2="32432"/>
                        <a14:foregroundMark x1="42647" y1="45946" x2="50882" y2="45946"/>
                        <a14:foregroundMark x1="42353" y1="56081" x2="49118" y2="54730"/>
                        <a14:foregroundMark x1="41471" y1="67568" x2="47941" y2="67568"/>
                        <a14:foregroundMark x1="40294" y1="77703" x2="46765" y2="78378"/>
                        <a14:foregroundMark x1="39706" y1="91216" x2="48235" y2="925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6" t="16707" r="34974"/>
          <a:stretch/>
        </p:blipFill>
        <p:spPr>
          <a:xfrm>
            <a:off x="2457646" y="3247023"/>
            <a:ext cx="1732280" cy="3692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04"/>
          <a:stretch/>
        </p:blipFill>
        <p:spPr>
          <a:xfrm>
            <a:off x="0" y="0"/>
            <a:ext cx="12192000" cy="33181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559" l="0" r="35400">
                        <a14:foregroundMark x1="14700" y1="18634" x2="17300" y2="19379"/>
                        <a14:foregroundMark x1="25800" y1="18634" x2="28400" y2="20994"/>
                        <a14:foregroundMark x1="13400" y1="37764" x2="22700" y2="56522"/>
                        <a14:foregroundMark x1="21500" y1="36522" x2="25000" y2="51553"/>
                        <a14:foregroundMark x1="16800" y1="47702" x2="17100" y2="57143"/>
                        <a14:foregroundMark x1="20100" y1="28323" x2="22500" y2="36398"/>
                        <a14:foregroundMark x1="22500" y1="36398" x2="22500" y2="36398"/>
                        <a14:foregroundMark x1="2400" y1="19752" x2="5300" y2="33913"/>
                        <a14:foregroundMark x1="11000" y1="78137" x2="8400" y2="87702"/>
                        <a14:foregroundMark x1="7100" y1="87702" x2="10200" y2="88323"/>
                        <a14:foregroundMark x1="22000" y1="78634" x2="21400" y2="84224"/>
                        <a14:foregroundMark x1="21500" y1="86460" x2="28200" y2="87329"/>
                        <a14:foregroundMark x1="24800" y1="84596" x2="28400" y2="85714"/>
                        <a14:foregroundMark x1="10000" y1="40248" x2="17300" y2="42236"/>
                        <a14:foregroundMark x1="27200" y1="37640" x2="29600" y2="44224"/>
                        <a14:foregroundMark x1="25700" y1="57640" x2="27000" y2="60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799" b="9899"/>
          <a:stretch/>
        </p:blipFill>
        <p:spPr>
          <a:xfrm>
            <a:off x="2058021" y="1485155"/>
            <a:ext cx="799253" cy="16468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366" b="80134" l="13750" r="38523">
                        <a14:foregroundMark x1="24545" y1="33723" x2="25909" y2="33222"/>
                        <a14:foregroundMark x1="31705" y1="33556" x2="31591" y2="38063"/>
                        <a14:foregroundMark x1="28182" y1="44407" x2="31250" y2="57763"/>
                        <a14:foregroundMark x1="24659" y1="46411" x2="27841" y2="52755"/>
                        <a14:foregroundMark x1="32727" y1="46411" x2="33977" y2="50751"/>
                        <a14:foregroundMark x1="26250" y1="45075" x2="28068" y2="47412"/>
                        <a14:foregroundMark x1="24773" y1="48080" x2="19091" y2="57596"/>
                        <a14:foregroundMark x1="24545" y1="50083" x2="26932" y2="56093"/>
                        <a14:foregroundMark x1="31591" y1="70451" x2="33523" y2="77129"/>
                        <a14:foregroundMark x1="31023" y1="71285" x2="31250" y2="74791"/>
                        <a14:foregroundMark x1="26250" y1="68781" x2="25909" y2="75626"/>
                        <a14:foregroundMark x1="24773" y1="76127" x2="23409" y2="76628"/>
                        <a14:foregroundMark x1="30795" y1="45743" x2="31591" y2="4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16" t="18418" r="61069" b="19832"/>
          <a:stretch/>
        </p:blipFill>
        <p:spPr>
          <a:xfrm>
            <a:off x="5479674" y="1496569"/>
            <a:ext cx="914400" cy="16485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746" l="52462" r="98154">
                        <a14:foregroundMark x1="63846" y1="23297" x2="68923" y2="27240"/>
                        <a14:foregroundMark x1="76615" y1="22401" x2="78154" y2="28853"/>
                        <a14:foregroundMark x1="76154" y1="43728" x2="78308" y2="79032"/>
                        <a14:foregroundMark x1="66154" y1="46774" x2="71538" y2="61649"/>
                        <a14:foregroundMark x1="69231" y1="44265" x2="73538" y2="49462"/>
                        <a14:foregroundMark x1="78462" y1="44444" x2="79077" y2="54122"/>
                        <a14:foregroundMark x1="72000" y1="43907" x2="69385" y2="55914"/>
                        <a14:foregroundMark x1="83538" y1="46595" x2="84615" y2="50717"/>
                        <a14:foregroundMark x1="84308" y1="60573" x2="82923" y2="63799"/>
                        <a14:foregroundMark x1="67231" y1="60573" x2="67385" y2="62724"/>
                        <a14:foregroundMark x1="65846" y1="47491" x2="64615" y2="51971"/>
                        <a14:foregroundMark x1="73077" y1="65771" x2="70154" y2="75806"/>
                        <a14:foregroundMark x1="73846" y1="48208" x2="73846" y2="57168"/>
                        <a14:foregroundMark x1="80769" y1="49104" x2="81077" y2="52867"/>
                        <a14:foregroundMark x1="71692" y1="82796" x2="71077" y2="92294"/>
                        <a14:foregroundMark x1="70923" y1="88889" x2="65385" y2="94086"/>
                        <a14:foregroundMark x1="83538" y1="80645" x2="83692" y2="90860"/>
                        <a14:foregroundMark x1="83231" y1="88172" x2="81077" y2="90502"/>
                        <a14:foregroundMark x1="85692" y1="89606" x2="83385" y2="91756"/>
                        <a14:foregroundMark x1="82615" y1="92832" x2="80154" y2="94265"/>
                        <a14:foregroundMark x1="80000" y1="94444" x2="79231" y2="93728"/>
                        <a14:foregroundMark x1="68615" y1="94265" x2="70769" y2="92832"/>
                        <a14:foregroundMark x1="73077" y1="91935" x2="72000" y2="91398"/>
                        <a14:foregroundMark x1="78000" y1="20072" x2="78154" y2="25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0" b="92"/>
          <a:stretch/>
        </p:blipFill>
        <p:spPr>
          <a:xfrm>
            <a:off x="3231369" y="1485156"/>
            <a:ext cx="945163" cy="16895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09" b="97312" l="308" r="50154">
                        <a14:foregroundMark x1="26308" y1="47491" x2="38462" y2="80287"/>
                        <a14:foregroundMark x1="35231" y1="48387" x2="24769" y2="63799"/>
                        <a14:foregroundMark x1="22462" y1="52509" x2="26923" y2="62545"/>
                        <a14:foregroundMark x1="22615" y1="48566" x2="15846" y2="58244"/>
                        <a14:foregroundMark x1="31077" y1="47849" x2="31385" y2="52509"/>
                        <a14:foregroundMark x1="35231" y1="27419" x2="35692" y2="33513"/>
                        <a14:foregroundMark x1="21538" y1="27599" x2="26923" y2="30466"/>
                        <a14:foregroundMark x1="38154" y1="48925" x2="40769" y2="54301"/>
                        <a14:foregroundMark x1="40769" y1="85125" x2="43846" y2="94086"/>
                        <a14:foregroundMark x1="29538" y1="84229" x2="29846" y2="92652"/>
                        <a14:foregroundMark x1="23077" y1="94265" x2="31077" y2="93190"/>
                        <a14:foregroundMark x1="23538" y1="92832" x2="27846" y2="89606"/>
                        <a14:foregroundMark x1="25538" y1="90502" x2="26615" y2="89068"/>
                        <a14:foregroundMark x1="41077" y1="91039" x2="42154" y2="96237"/>
                        <a14:foregroundMark x1="43538" y1="89785" x2="45692" y2="94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222"/>
          <a:stretch/>
        </p:blipFill>
        <p:spPr>
          <a:xfrm>
            <a:off x="6553200" y="1295401"/>
            <a:ext cx="1101803" cy="18496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7817" b="63850" l="54700" r="69700">
                        <a14:foregroundMark x1="62700" y1="36033" x2="62400" y2="39202"/>
                        <a14:foregroundMark x1="58700" y1="35681" x2="60500" y2="38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52" t="27446" r="30287" b="40533"/>
          <a:stretch/>
        </p:blipFill>
        <p:spPr>
          <a:xfrm>
            <a:off x="4184276" y="1265778"/>
            <a:ext cx="1295399" cy="19089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61" t="16225" r="21001"/>
          <a:stretch/>
        </p:blipFill>
        <p:spPr>
          <a:xfrm>
            <a:off x="10464974" y="3553564"/>
            <a:ext cx="2743200" cy="23416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662" b="94928" l="2573" r="97427">
                        <a14:foregroundMark x1="15437" y1="57488" x2="31904" y2="87923"/>
                        <a14:foregroundMark x1="70326" y1="67150" x2="77873" y2="89855"/>
                        <a14:foregroundMark x1="63979" y1="75604" x2="70840" y2="80676"/>
                        <a14:foregroundMark x1="20240" y1="71498" x2="21441" y2="79952"/>
                        <a14:foregroundMark x1="47170" y1="12802" x2="49743" y2="18599"/>
                        <a14:foregroundMark x1="11492" y1="57488" x2="12178" y2="60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4724400"/>
            <a:ext cx="3233737" cy="229634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94" b="90000" l="98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3447"/>
          <a:stretch/>
        </p:blipFill>
        <p:spPr bwMode="auto">
          <a:xfrm>
            <a:off x="1295401" y="3553564"/>
            <a:ext cx="1333273" cy="3685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Flowchart: Connector 18">
            <a:hlinkClick r:id="rId23" action="ppaction://hlinksldjump"/>
          </p:cNvPr>
          <p:cNvSpPr/>
          <p:nvPr/>
        </p:nvSpPr>
        <p:spPr>
          <a:xfrm>
            <a:off x="4556840" y="3351969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1" name="Flowchart: Connector 20">
            <a:hlinkClick r:id="rId24" action="ppaction://hlinksldjump"/>
          </p:cNvPr>
          <p:cNvSpPr/>
          <p:nvPr/>
        </p:nvSpPr>
        <p:spPr>
          <a:xfrm>
            <a:off x="3505200" y="3351969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2" name="Flowchart: Connector 21">
            <a:hlinkClick r:id="rId25" action="ppaction://hlinksldjump"/>
          </p:cNvPr>
          <p:cNvSpPr/>
          <p:nvPr/>
        </p:nvSpPr>
        <p:spPr>
          <a:xfrm>
            <a:off x="2217392" y="3343835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3" name="Flowchart: Connector 22">
            <a:hlinkClick r:id="rId26" action="ppaction://hlinksldjump"/>
          </p:cNvPr>
          <p:cNvSpPr/>
          <p:nvPr/>
        </p:nvSpPr>
        <p:spPr>
          <a:xfrm>
            <a:off x="5893843" y="3351969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4" name="Flowchart: Connector 23">
            <a:hlinkClick r:id="rId27" action="ppaction://hlinksldjump"/>
          </p:cNvPr>
          <p:cNvSpPr/>
          <p:nvPr/>
        </p:nvSpPr>
        <p:spPr>
          <a:xfrm>
            <a:off x="7174470" y="3319696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" name="Rectangle: Rounded Corners 1">
            <a:hlinkClick r:id="rId28" action="ppaction://hlinksldjump"/>
            <a:extLst>
              <a:ext uri="{FF2B5EF4-FFF2-40B4-BE49-F238E27FC236}">
                <a16:creationId xmlns:a16="http://schemas.microsoft.com/office/drawing/2014/main" xmlns="" id="{EC777FF8-74A5-D086-F6F6-339E82B58D60}"/>
              </a:ext>
            </a:extLst>
          </p:cNvPr>
          <p:cNvSpPr/>
          <p:nvPr/>
        </p:nvSpPr>
        <p:spPr>
          <a:xfrm>
            <a:off x="104775" y="200025"/>
            <a:ext cx="1333500" cy="476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04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09066E-6 L -0.59341 0.010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70" y="50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61887E-6 L -0.67778 -1.61887E-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66089E-6 L -0.00504 1.17995 " pathEditMode="relative" rAng="0" ptsTypes="AA">
                                      <p:cBhvr>
                                        <p:cTn id="42" dur="5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589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33587E-6 L 0.05313 -4.33587E-6 C 0.07674 -4.33587E-6 0.10625 0.34535 0.10625 0.62486 L 0.10625 1.24972 " pathEditMode="relative" rAng="0" ptsTypes="FfFF">
                                      <p:cBhvr>
                                        <p:cTn id="47" dur="5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62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0971 L -0.10591 0.00971 C -0.14237 0.00971 -0.18681 0.36201 -0.18681 0.64746 L -0.18681 1.28498 " pathEditMode="relative" rAng="0" ptsTypes="FfFF">
                                      <p:cBhvr>
                                        <p:cTn id="52" dur="5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0" y="637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0602 L -0.17049 0.00602 C -0.23576 0.00602 -0.31597 0.3567 -0.31597 0.64145 L -0.31597 1.27666 " pathEditMode="relative" rAng="0" ptsTypes="FfFF">
                                      <p:cBhvr>
                                        <p:cTn id="57" dur="4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49" y="635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6 -0.00139 L -0.24271 -0.00139 C -0.33281 -0.00139 -0.44357 0.28267 -0.44357 0.51353 L -0.44357 1.02984 " pathEditMode="relative" rAng="0" ptsTypes="FfFF">
                                      <p:cBhvr>
                                        <p:cTn id="62" dur="5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04" y="515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820631" y="-457200"/>
            <a:ext cx="6919331" cy="42093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2590802" y="381310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6708874" y="381310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2590801" y="461424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565BC8A-4762-432C-A0A3-39D72E6C2A3C}"/>
              </a:ext>
            </a:extLst>
          </p:cNvPr>
          <p:cNvSpPr/>
          <p:nvPr/>
        </p:nvSpPr>
        <p:spPr>
          <a:xfrm>
            <a:off x="6682370" y="465024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9" y="378036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9" y="4751333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508" y="3760052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40" y="464081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9536553" y="579120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62400" y="1828801"/>
            <a:ext cx="480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3" descr="F:\AAA-LÀM ẢNH SLIDE\Bai5-HĐ-1a(2).png">
            <a:extLst>
              <a:ext uri="{FF2B5EF4-FFF2-40B4-BE49-F238E27FC236}">
                <a16:creationId xmlns:a16="http://schemas.microsoft.com/office/drawing/2014/main" xmlns="" id="{8EF9BE4C-A972-6EEC-0501-FEE1F20F5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1180" y="953974"/>
            <a:ext cx="1963360" cy="2261806"/>
          </a:xfrm>
          <a:prstGeom prst="rect">
            <a:avLst/>
          </a:prstGeom>
          <a:noFill/>
        </p:spPr>
      </p:pic>
      <p:pic>
        <p:nvPicPr>
          <p:cNvPr id="3" name="Picture 2" descr="F:\AAA-LÀM ẢNH SLIDE\Bai5-HĐ-1a(1).png">
            <a:extLst>
              <a:ext uri="{FF2B5EF4-FFF2-40B4-BE49-F238E27FC236}">
                <a16:creationId xmlns:a16="http://schemas.microsoft.com/office/drawing/2014/main" xmlns="" id="{3E7423B8-9277-010A-F174-F15A21ECB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1272344" y="1363930"/>
            <a:ext cx="1163629" cy="536016"/>
          </a:xfrm>
          <a:prstGeom prst="rect">
            <a:avLst/>
          </a:prstGeom>
          <a:noFill/>
        </p:spPr>
      </p:pic>
      <p:pic>
        <p:nvPicPr>
          <p:cNvPr id="4" name="Picture 2" descr="F:\AAA-LÀM ẢNH SLIDE\Bai5-HĐ-1a(1).png">
            <a:extLst>
              <a:ext uri="{FF2B5EF4-FFF2-40B4-BE49-F238E27FC236}">
                <a16:creationId xmlns:a16="http://schemas.microsoft.com/office/drawing/2014/main" xmlns="" id="{11844DC1-B0C6-4317-A001-9C6B05FCE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91041" y="1868774"/>
            <a:ext cx="947262" cy="436349"/>
          </a:xfrm>
          <a:prstGeom prst="rect">
            <a:avLst/>
          </a:prstGeom>
          <a:noFill/>
        </p:spPr>
      </p:pic>
      <p:pic>
        <p:nvPicPr>
          <p:cNvPr id="5" name="Picture 4" descr="F:\AAA-LÀM ẢNH SLIDE\Bai5-HĐ-1a(1).png">
            <a:extLst>
              <a:ext uri="{FF2B5EF4-FFF2-40B4-BE49-F238E27FC236}">
                <a16:creationId xmlns:a16="http://schemas.microsoft.com/office/drawing/2014/main" xmlns="" id="{0DFBD235-BAC3-03DF-BE21-BDA0B246F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824669" y="2421205"/>
            <a:ext cx="1163629" cy="536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949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-3.125E-6 0.00023 C -0.0082 0.00023 -0.01627 -2.96296E-6 -0.02435 0.00116 C -0.02513 0.00116 -0.02643 0.00209 -0.02643 0.00371 L -0.02435 0.00764 C -0.02044 0.00718 -0.01666 0.00718 -0.01289 0.00625 C -0.01146 0.00579 -0.00872 0.00371 -0.00872 0.00394 C -0.00403 -0.00185 -0.00156 0.0007 -3.125E-6 -2.96296E-6 Z " pathEditMode="relative" rAng="0" ptsTypes="AAAAAAAA">
                                      <p:cBhvr>
                                        <p:cTn id="2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4.16667E-7 0.00023 C 0.00573 0.00023 0.01159 -0.00023 0.01758 0.00115 C 0.01836 0.00162 0.0194 0.00393 0.01914 0.00578 C 0.01888 0.0074 0.01758 0.00671 0.01667 0.0074 C 0.01081 0.00532 0.01393 0.00648 0.00742 0.00277 L 0.00482 0.00115 C 0.00208 -0.00023 0.00065 3.33333E-6 4.16667E-7 3.33333E-6 Z " pathEditMode="relative" rAng="0" ptsTypes="AAAAAA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3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-4.375E-6 0.00023 C -0.0082 0.00023 -0.01627 3.7037E-7 -0.02434 0.00116 C -0.02513 0.00116 -0.02643 0.00208 -0.02643 0.0037 L -0.02434 0.00764 C -0.02044 0.00718 -0.01666 0.00718 -0.01289 0.00625 C -0.01145 0.00579 -0.00872 0.0037 -0.00872 0.00393 C -0.00403 -0.00185 -0.00156 0.00069 -4.375E-6 3.7037E-7 Z " pathEditMode="relative" rAng="0" ptsTypes="AAAAAAAA">
                                      <p:cBhvr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820631" y="-457200"/>
            <a:ext cx="6919331" cy="42093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2590802" y="381310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6544707" y="4614246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2590801" y="461424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565BC8A-4762-432C-A0A3-39D72E6C2A3C}"/>
              </a:ext>
            </a:extLst>
          </p:cNvPr>
          <p:cNvSpPr/>
          <p:nvPr/>
        </p:nvSpPr>
        <p:spPr>
          <a:xfrm>
            <a:off x="6544708" y="381310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9" y="378036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130" y="3813099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114" y="4720337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40" y="464081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9536553" y="579120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95750" y="1828801"/>
            <a:ext cx="46672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3" descr="F:\AAA-LÀM ẢNH SLIDE\Bai5-HĐ-1a(2).png">
            <a:extLst>
              <a:ext uri="{FF2B5EF4-FFF2-40B4-BE49-F238E27FC236}">
                <a16:creationId xmlns:a16="http://schemas.microsoft.com/office/drawing/2014/main" xmlns="" id="{A3F5F81B-4D2D-8DC5-6C23-19B979D52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1180" y="953974"/>
            <a:ext cx="1963360" cy="2261806"/>
          </a:xfrm>
          <a:prstGeom prst="rect">
            <a:avLst/>
          </a:prstGeom>
          <a:noFill/>
        </p:spPr>
      </p:pic>
      <p:pic>
        <p:nvPicPr>
          <p:cNvPr id="3" name="Picture 2" descr="F:\AAA-LÀM ẢNH SLIDE\Bai5-HĐ-1a(1).png">
            <a:extLst>
              <a:ext uri="{FF2B5EF4-FFF2-40B4-BE49-F238E27FC236}">
                <a16:creationId xmlns:a16="http://schemas.microsoft.com/office/drawing/2014/main" xmlns="" id="{18F101BB-73AB-1537-5246-9F1767C17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1272344" y="1363930"/>
            <a:ext cx="1163629" cy="536016"/>
          </a:xfrm>
          <a:prstGeom prst="rect">
            <a:avLst/>
          </a:prstGeom>
          <a:noFill/>
        </p:spPr>
      </p:pic>
      <p:pic>
        <p:nvPicPr>
          <p:cNvPr id="4" name="Picture 2" descr="F:\AAA-LÀM ẢNH SLIDE\Bai5-HĐ-1a(1).png">
            <a:extLst>
              <a:ext uri="{FF2B5EF4-FFF2-40B4-BE49-F238E27FC236}">
                <a16:creationId xmlns:a16="http://schemas.microsoft.com/office/drawing/2014/main" xmlns="" id="{AA316698-E0C2-F14B-82D6-10AF2B1B7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91041" y="1868774"/>
            <a:ext cx="947262" cy="436349"/>
          </a:xfrm>
          <a:prstGeom prst="rect">
            <a:avLst/>
          </a:prstGeom>
          <a:noFill/>
        </p:spPr>
      </p:pic>
      <p:pic>
        <p:nvPicPr>
          <p:cNvPr id="5" name="Picture 4" descr="F:\AAA-LÀM ẢNH SLIDE\Bai5-HĐ-1a(1).png">
            <a:extLst>
              <a:ext uri="{FF2B5EF4-FFF2-40B4-BE49-F238E27FC236}">
                <a16:creationId xmlns:a16="http://schemas.microsoft.com/office/drawing/2014/main" xmlns="" id="{282BC095-2F06-2A4A-4F8F-153899EA3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824669" y="2421205"/>
            <a:ext cx="1163629" cy="536016"/>
          </a:xfrm>
          <a:prstGeom prst="rect">
            <a:avLst/>
          </a:prstGeom>
          <a:noFill/>
        </p:spPr>
      </p:pic>
      <p:pic>
        <p:nvPicPr>
          <p:cNvPr id="7" name="Picture 6" descr="F:\AAA-LÀM ẢNH SLIDE\Bai5-HĐ-1a(1).png">
            <a:extLst>
              <a:ext uri="{FF2B5EF4-FFF2-40B4-BE49-F238E27FC236}">
                <a16:creationId xmlns:a16="http://schemas.microsoft.com/office/drawing/2014/main" xmlns="" id="{E115B3D0-A721-A738-97B1-336A839AA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1272344" y="1925905"/>
            <a:ext cx="1163629" cy="536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664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-3.125E-6 0.00023 C -0.0082 0.00023 -0.01627 -2.96296E-6 -0.02435 0.00116 C -0.02513 0.00116 -0.02643 0.00209 -0.02643 0.00371 L -0.02435 0.00764 C -0.02044 0.00718 -0.01666 0.00718 -0.01289 0.00625 C -0.01146 0.00579 -0.00872 0.00371 -0.00872 0.00394 C -0.00403 -0.00185 -0.00156 0.0007 -3.125E-6 -2.96296E-6 Z " pathEditMode="relative" rAng="0" ptsTypes="AAAAAAAA">
                                      <p:cBhvr>
                                        <p:cTn id="2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4.16667E-7 0.00023 C 0.00573 0.00023 0.01159 -0.00023 0.01758 0.00115 C 0.01836 0.00162 0.0194 0.00393 0.01914 0.00578 C 0.01888 0.0074 0.01758 0.00671 0.01667 0.0074 C 0.01081 0.00532 0.01393 0.00648 0.00742 0.00277 L 0.00482 0.00115 C 0.00208 -0.00023 0.00065 3.33333E-6 4.16667E-7 3.33333E-6 Z " pathEditMode="relative" rAng="0" ptsTypes="AAAAAA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3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-4.375E-6 0.00023 C -0.0082 0.00023 -0.01627 3.7037E-7 -0.02434 0.00116 C -0.02513 0.00116 -0.02643 0.00208 -0.02643 0.0037 L -0.02434 0.00764 C -0.02044 0.00718 -0.01666 0.00718 -0.01289 0.00625 C -0.01145 0.00579 -0.00872 0.0037 -0.00872 0.00393 C -0.00403 -0.00185 -0.00156 0.00069 -4.375E-6 3.7037E-7 Z " pathEditMode="relative" rAng="0" ptsTypes="AAAAAAAA">
                                      <p:cBhvr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37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-4.375E-6 0.00023 C -0.0082 0.00023 -0.01627 3.7037E-7 -0.02434 0.00116 C -0.02513 0.00116 -0.02643 0.00208 -0.02643 0.0037 L -0.02434 0.00764 C -0.02044 0.00718 -0.01666 0.00718 -0.01289 0.00625 C -0.01145 0.00579 -0.00872 0.0037 -0.00872 0.00393 C -0.00403 -0.00185 -0.00156 0.00069 -4.375E-6 3.7037E-7 Z " pathEditMode="relative" rAng="0" ptsTypes="AAAAAAAA">
                                      <p:cBhvr>
                                        <p:cTn id="3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820631" y="-457200"/>
            <a:ext cx="6919331" cy="42093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2590802" y="381310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2590801" y="458767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.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6682370" y="372794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565BC8A-4762-432C-A0A3-39D72E6C2A3C}"/>
              </a:ext>
            </a:extLst>
          </p:cNvPr>
          <p:cNvSpPr/>
          <p:nvPr/>
        </p:nvSpPr>
        <p:spPr>
          <a:xfrm>
            <a:off x="6682370" y="465024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9" y="378036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9" y="4751333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39" y="4627905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9" y="374480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9536553" y="579120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62400" y="1828801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bi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8A6A057-C863-9AF2-EA66-C79610C26AF6}"/>
              </a:ext>
            </a:extLst>
          </p:cNvPr>
          <p:cNvGrpSpPr/>
          <p:nvPr/>
        </p:nvGrpSpPr>
        <p:grpSpPr>
          <a:xfrm>
            <a:off x="0" y="1238251"/>
            <a:ext cx="3190875" cy="2933700"/>
            <a:chOff x="345433" y="204342"/>
            <a:chExt cx="6058542" cy="4875378"/>
          </a:xfrm>
        </p:grpSpPr>
        <p:pic>
          <p:nvPicPr>
            <p:cNvPr id="3" name="Picture 2" descr="F:\AAA-LÀM ẢNH SLIDE\Bai5-HĐ-2(1).png">
              <a:extLst>
                <a:ext uri="{FF2B5EF4-FFF2-40B4-BE49-F238E27FC236}">
                  <a16:creationId xmlns:a16="http://schemas.microsoft.com/office/drawing/2014/main" xmlns="" id="{6D1F65B5-3935-6F75-B42B-4B561F892B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45433" y="204342"/>
              <a:ext cx="6058542" cy="4875378"/>
            </a:xfrm>
            <a:prstGeom prst="rect">
              <a:avLst/>
            </a:prstGeom>
            <a:noFill/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1C34CEC7-D6DF-CAFD-493B-1BB3DDF14D81}"/>
                </a:ext>
              </a:extLst>
            </p:cNvPr>
            <p:cNvSpPr/>
            <p:nvPr/>
          </p:nvSpPr>
          <p:spPr>
            <a:xfrm>
              <a:off x="1261241" y="643053"/>
              <a:ext cx="330930" cy="408254"/>
            </a:xfrm>
            <a:prstGeom prst="ellipse">
              <a:avLst/>
            </a:prstGeom>
            <a:solidFill>
              <a:srgbClr val="73C6E8"/>
            </a:solidFill>
            <a:ln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ED7E0760-A510-4880-4C9E-6C0EA20E4FCB}"/>
                </a:ext>
              </a:extLst>
            </p:cNvPr>
            <p:cNvSpPr/>
            <p:nvPr/>
          </p:nvSpPr>
          <p:spPr>
            <a:xfrm>
              <a:off x="829380" y="1470448"/>
              <a:ext cx="330931" cy="408254"/>
            </a:xfrm>
            <a:prstGeom prst="ellipse">
              <a:avLst/>
            </a:prstGeom>
            <a:solidFill>
              <a:srgbClr val="73C6E8"/>
            </a:solidFill>
            <a:ln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12ED1D67-9DAE-91D3-58A7-90855C2E6FAB}"/>
                </a:ext>
              </a:extLst>
            </p:cNvPr>
            <p:cNvSpPr/>
            <p:nvPr/>
          </p:nvSpPr>
          <p:spPr>
            <a:xfrm>
              <a:off x="5414106" y="1136439"/>
              <a:ext cx="330930" cy="389294"/>
            </a:xfrm>
            <a:prstGeom prst="ellipse">
              <a:avLst/>
            </a:prstGeom>
            <a:solidFill>
              <a:srgbClr val="73C6E8"/>
            </a:solidFill>
            <a:ln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996B7A87-AB82-EEB9-01F4-F0F6106E53CC}"/>
                </a:ext>
              </a:extLst>
            </p:cNvPr>
            <p:cNvSpPr/>
            <p:nvPr/>
          </p:nvSpPr>
          <p:spPr>
            <a:xfrm>
              <a:off x="5083176" y="1634884"/>
              <a:ext cx="330930" cy="408254"/>
            </a:xfrm>
            <a:prstGeom prst="ellipse">
              <a:avLst/>
            </a:prstGeom>
            <a:solidFill>
              <a:srgbClr val="73C6E8"/>
            </a:solidFill>
            <a:ln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5387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820631" y="-457200"/>
            <a:ext cx="6919331" cy="42093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2590802" y="381310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6708874" y="381310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2590801" y="461424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565BC8A-4762-432C-A0A3-39D72E6C2A3C}"/>
              </a:ext>
            </a:extLst>
          </p:cNvPr>
          <p:cNvSpPr/>
          <p:nvPr/>
        </p:nvSpPr>
        <p:spPr>
          <a:xfrm>
            <a:off x="6682370" y="465024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9" y="378036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9" y="4751333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508" y="3760052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40" y="464081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9536553" y="579120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62400" y="1828801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bi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3639F3E-929E-522B-5F72-90A8F6D8C3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851" y="1174412"/>
            <a:ext cx="3230000" cy="259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23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820631" y="-457200"/>
            <a:ext cx="6919331" cy="42093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2590802" y="381310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2590801" y="458767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.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6682370" y="372794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565BC8A-4762-432C-A0A3-39D72E6C2A3C}"/>
              </a:ext>
            </a:extLst>
          </p:cNvPr>
          <p:cNvSpPr/>
          <p:nvPr/>
        </p:nvSpPr>
        <p:spPr>
          <a:xfrm>
            <a:off x="6682370" y="465024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9" y="378036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9" y="4751333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39" y="4627905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9" y="374480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9536553" y="579120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62400" y="1828801"/>
            <a:ext cx="4676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6" descr="F:\AAA-LÀM ẢNH SLIDE\Bai5-HĐ-1b(2).png">
            <a:extLst>
              <a:ext uri="{FF2B5EF4-FFF2-40B4-BE49-F238E27FC236}">
                <a16:creationId xmlns:a16="http://schemas.microsoft.com/office/drawing/2014/main" xmlns="" id="{74CA3D6C-A207-235B-C0F8-2FF994601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1274" y="1543181"/>
            <a:ext cx="2163757" cy="1832595"/>
          </a:xfrm>
          <a:prstGeom prst="rect">
            <a:avLst/>
          </a:prstGeom>
          <a:noFill/>
        </p:spPr>
      </p:pic>
      <p:pic>
        <p:nvPicPr>
          <p:cNvPr id="3" name="Picture 2" descr="F:\AAA-LÀM ẢNH SLIDE\Bai5-HĐ-1b(1).png">
            <a:extLst>
              <a:ext uri="{FF2B5EF4-FFF2-40B4-BE49-F238E27FC236}">
                <a16:creationId xmlns:a16="http://schemas.microsoft.com/office/drawing/2014/main" xmlns="" id="{AA555ED2-FA97-DF41-F88E-E028B51EF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1061061" y="2475706"/>
            <a:ext cx="700951" cy="514884"/>
          </a:xfrm>
          <a:prstGeom prst="rect">
            <a:avLst/>
          </a:prstGeom>
          <a:noFill/>
        </p:spPr>
      </p:pic>
      <p:pic>
        <p:nvPicPr>
          <p:cNvPr id="4" name="Picture 2" descr="F:\AAA-LÀM ẢNH SLIDE\Bai5-HĐ-1b(1).png">
            <a:extLst>
              <a:ext uri="{FF2B5EF4-FFF2-40B4-BE49-F238E27FC236}">
                <a16:creationId xmlns:a16="http://schemas.microsoft.com/office/drawing/2014/main" xmlns="" id="{7301849F-45D4-C433-137F-AF84C71B1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143000" y="1904334"/>
            <a:ext cx="620791" cy="456002"/>
          </a:xfrm>
          <a:prstGeom prst="rect">
            <a:avLst/>
          </a:prstGeom>
          <a:noFill/>
        </p:spPr>
      </p:pic>
      <p:pic>
        <p:nvPicPr>
          <p:cNvPr id="5" name="Picture 2" descr="F:\AAA-LÀM ẢNH SLIDE\Bai5-HĐ-1b(1).png">
            <a:extLst>
              <a:ext uri="{FF2B5EF4-FFF2-40B4-BE49-F238E27FC236}">
                <a16:creationId xmlns:a16="http://schemas.microsoft.com/office/drawing/2014/main" xmlns="" id="{4310FB38-5E11-98AB-E293-B96282252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flipH="1">
            <a:off x="1805960" y="1863554"/>
            <a:ext cx="773981" cy="568527"/>
          </a:xfrm>
          <a:prstGeom prst="rect">
            <a:avLst/>
          </a:prstGeom>
          <a:noFill/>
        </p:spPr>
      </p:pic>
      <p:pic>
        <p:nvPicPr>
          <p:cNvPr id="7" name="Picture 2" descr="F:\AAA-LÀM ẢNH SLIDE\Bai5-HĐ-1b(1).png">
            <a:extLst>
              <a:ext uri="{FF2B5EF4-FFF2-40B4-BE49-F238E27FC236}">
                <a16:creationId xmlns:a16="http://schemas.microsoft.com/office/drawing/2014/main" xmlns="" id="{74690461-06D0-1E93-12FD-E5B3DFEAC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1888403" y="2583011"/>
            <a:ext cx="554864" cy="407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746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-6.25E-7 0.00023 C 0.00247 -0.00093 0.00482 -0.00185 0.00742 -0.00301 C 0.0082 -0.00347 0.00899 -0.0044 0.0099 -0.0044 C 0.01289 -0.0044 0.01602 -0.00347 0.01914 -0.00301 C 0.01875 -0.00162 0.01914 0.00116 0.01823 0.00162 C 0.01055 0.00347 0.0099 0.00208 0.00573 -0.00162 L 0.00664 0.00162 " pathEditMode="relative" rAng="0" ptsTypes="AAAAAAAA">
                                      <p:cBhvr>
                                        <p:cTn id="2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00" y="-116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2.29167E-6 0.00024 C -0.00417 0.0007 -0.00834 -0.00023 -0.0125 0.00162 C -0.01341 0.00186 -0.01367 0.00463 -0.01341 0.00625 C -0.01289 0.00741 -0.01159 0.00718 -0.01081 0.00764 C -0.00742 0.00718 -0.00417 0.00672 -0.00091 0.00625 C 2.29167E-6 0.00579 0.00104 0.00556 0.00169 0.00463 C 0.00247 0.00348 0.00312 0.00186 0.00325 -4.44444E-6 C 0.00364 -0.00185 0.00052 -4.44444E-6 2.29167E-6 -4.44444E-6 Z " pathEditMode="relative" rAng="0" ptsTypes="AAAAAAAAA">
                                      <p:cBhvr>
                                        <p:cTn id="2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00" y="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7 L 4.79167E-6 0.00023 C 0.01445 -0.00903 0.00794 -0.00857 0.01914 -0.00625 C 0.01289 0.00116 0.00312 -0.00116 4.79167E-6 3.7037E-7 Z " pathEditMode="relative" rAng="0" ptsTypes="AAAA">
                                      <p:cBhvr>
                                        <p:cTn id="3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00" y="-394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-4.16667E-6 0.00023 C -0.0026 0.00023 -0.00533 -0.00069 -0.00768 0.00116 C -0.00833 0.00185 -0.00768 0.00532 -0.00677 0.00556 C -0.00221 0.00764 -0.00117 0.00093 -4.16667E-6 0 Z " pathEditMode="relative" rAng="0" ptsTypes="AAAAA">
                                      <p:cBhvr>
                                        <p:cTn id="3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00" y="27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12" y="-79777"/>
            <a:ext cx="1452746" cy="14527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918216B-3785-3D1F-705F-595E7FE7A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9438" y="627645"/>
            <a:ext cx="8913124" cy="5602710"/>
          </a:xfrm>
          <a:prstGeom prst="rect">
            <a:avLst/>
          </a:prstGeom>
        </p:spPr>
      </p:pic>
      <p:pic>
        <p:nvPicPr>
          <p:cNvPr id="8" name="图片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pic>
        <p:nvPicPr>
          <p:cNvPr id="10" name="图片 38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EE4A232-CC5F-169C-958E-57DBF3E1AA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2036" y="2512979"/>
            <a:ext cx="6870787" cy="22435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9DBE398-0516-85CE-B483-AFBB765B38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89646" y="2372075"/>
            <a:ext cx="2481287" cy="71939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3A653182-A232-CDA1-98AC-0AFE957310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-1"/>
            <a:ext cx="1592675" cy="159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9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主题​​">
  <a:themeElements>
    <a:clrScheme name="自定义 10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854D"/>
      </a:accent1>
      <a:accent2>
        <a:srgbClr val="FF854D"/>
      </a:accent2>
      <a:accent3>
        <a:srgbClr val="FF854D"/>
      </a:accent3>
      <a:accent4>
        <a:srgbClr val="FF854D"/>
      </a:accent4>
      <a:accent5>
        <a:srgbClr val="FF854D"/>
      </a:accent5>
      <a:accent6>
        <a:srgbClr val="FF854D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等线" panose="020F0502020204030204"/>
            <a:ea typeface="等线" panose="02010600030101010101" pitchFamily="2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401</Words>
  <Application>Microsoft Office PowerPoint</Application>
  <PresentationFormat>Custom</PresentationFormat>
  <Paragraphs>185</Paragraphs>
  <Slides>24</Slides>
  <Notes>4</Notes>
  <HiddenSlides>0</HiddenSlides>
  <MMClips>5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2_Office 主题</vt:lpstr>
      <vt:lpstr>https://www.freeppt7.com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Children's Day in Brazil by Slidesgo</vt:lpstr>
      <vt:lpstr>1_Office 主题​​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FPT</cp:lastModifiedBy>
  <cp:revision>88</cp:revision>
  <dcterms:created xsi:type="dcterms:W3CDTF">2021-07-20T01:55:21Z</dcterms:created>
  <dcterms:modified xsi:type="dcterms:W3CDTF">2026-04-28T07:48:24Z</dcterms:modified>
</cp:coreProperties>
</file>