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7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8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9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705" r:id="rId3"/>
    <p:sldMasterId id="2147483742" r:id="rId4"/>
    <p:sldMasterId id="2147483769" r:id="rId5"/>
    <p:sldMasterId id="2147483781" r:id="rId6"/>
    <p:sldMasterId id="2147483793" r:id="rId7"/>
    <p:sldMasterId id="2147483811" r:id="rId8"/>
    <p:sldMasterId id="2147483818" r:id="rId9"/>
    <p:sldMasterId id="2147483825" r:id="rId10"/>
  </p:sldMasterIdLst>
  <p:notesMasterIdLst>
    <p:notesMasterId r:id="rId39"/>
  </p:notesMasterIdLst>
  <p:sldIdLst>
    <p:sldId id="2664" r:id="rId11"/>
    <p:sldId id="256" r:id="rId12"/>
    <p:sldId id="257" r:id="rId13"/>
    <p:sldId id="258" r:id="rId14"/>
    <p:sldId id="260" r:id="rId15"/>
    <p:sldId id="261" r:id="rId16"/>
    <p:sldId id="262" r:id="rId17"/>
    <p:sldId id="263" r:id="rId18"/>
    <p:sldId id="2665" r:id="rId19"/>
    <p:sldId id="2007577134" r:id="rId20"/>
    <p:sldId id="2007577135" r:id="rId21"/>
    <p:sldId id="2007577110" r:id="rId22"/>
    <p:sldId id="2007577124" r:id="rId23"/>
    <p:sldId id="2007577125" r:id="rId24"/>
    <p:sldId id="2007577126" r:id="rId25"/>
    <p:sldId id="2007577127" r:id="rId26"/>
    <p:sldId id="2007577128" r:id="rId27"/>
    <p:sldId id="2007577129" r:id="rId28"/>
    <p:sldId id="2007577131" r:id="rId29"/>
    <p:sldId id="2007577132" r:id="rId30"/>
    <p:sldId id="2007577136" r:id="rId31"/>
    <p:sldId id="319" r:id="rId32"/>
    <p:sldId id="320" r:id="rId33"/>
    <p:sldId id="321" r:id="rId34"/>
    <p:sldId id="2007577137" r:id="rId35"/>
    <p:sldId id="326" r:id="rId36"/>
    <p:sldId id="277" r:id="rId37"/>
    <p:sldId id="278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82" d="100"/>
          <a:sy n="82" d="100"/>
        </p:scale>
        <p:origin x="-720" y="-9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0957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127E3B-3F9C-4904-AE3F-03AA2AE32E9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3789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5B9811-9642-44C8-BC50-8BEF0CD30B1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0709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929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</a:t>
            </a:r>
            <a:r>
              <a:rPr lang="en-US" baseline="0" dirty="0" err="1"/>
              <a:t>chọn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món</a:t>
            </a:r>
            <a:r>
              <a:rPr lang="en-US" baseline="0" dirty="0"/>
              <a:t> </a:t>
            </a:r>
            <a:r>
              <a:rPr lang="en-US" baseline="0" dirty="0" err="1"/>
              <a:t>đồ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endParaRPr lang="en-US" baseline="0" dirty="0"/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slide </a:t>
            </a:r>
            <a:r>
              <a:rPr lang="en-US" baseline="0" dirty="0" err="1"/>
              <a:t>cuối</a:t>
            </a:r>
            <a:r>
              <a:rPr lang="en-US" baseline="0" dirty="0"/>
              <a:t> </a:t>
            </a:r>
            <a:r>
              <a:rPr lang="en-US" baseline="0" dirty="0" err="1"/>
              <a:t>cùng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1024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9169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8010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sẽ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baseline="0" dirty="0"/>
              <a:t>Kick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sọt</a:t>
            </a:r>
            <a:r>
              <a:rPr lang="en-US" baseline="0" dirty="0"/>
              <a:t> </a:t>
            </a:r>
            <a:r>
              <a:rPr lang="en-US" baseline="0" dirty="0" err="1"/>
              <a:t>rác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với</a:t>
            </a:r>
            <a:r>
              <a:rPr lang="en-US" baseline="0" dirty="0"/>
              <a:t> slide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131EEB-C34F-4832-8C51-5EAFD8CA28B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32947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7.gi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8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1.svg"/><Relationship Id="rId4" Type="http://schemas.openxmlformats.org/officeDocument/2006/relationships/image" Target="../media/image29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9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35.png"/><Relationship Id="rId4" Type="http://schemas.openxmlformats.org/officeDocument/2006/relationships/hyperlink" Target="https://www.facebook.com/groups/629898828017053" TargetMode="Externa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35.png"/><Relationship Id="rId4" Type="http://schemas.openxmlformats.org/officeDocument/2006/relationships/hyperlink" Target="https://www.facebook.com/groups/629898828017053" TargetMode="Externa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35.png"/><Relationship Id="rId4" Type="http://schemas.openxmlformats.org/officeDocument/2006/relationships/hyperlink" Target="https://www.facebook.com/groups/629898828017053" TargetMode="Externa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35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34.png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35.png"/><Relationship Id="rId4" Type="http://schemas.openxmlformats.org/officeDocument/2006/relationships/hyperlink" Target="https://www.facebook.com/groups/629898828017053" TargetMode="Externa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35.png"/><Relationship Id="rId4" Type="http://schemas.openxmlformats.org/officeDocument/2006/relationships/hyperlink" Target="https://www.facebook.com/groups/629898828017053" TargetMode="Externa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35.png"/><Relationship Id="rId4" Type="http://schemas.openxmlformats.org/officeDocument/2006/relationships/hyperlink" Target="https://www.facebook.com/groups/629898828017053" TargetMode="Externa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35.png"/><Relationship Id="rId4" Type="http://schemas.openxmlformats.org/officeDocument/2006/relationships/hyperlink" Target="https://www.facebook.com/groups/629898828017053" TargetMode="Externa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35.png"/><Relationship Id="rId4" Type="http://schemas.openxmlformats.org/officeDocument/2006/relationships/hyperlink" Target="https://www.facebook.com/groups/629898828017053" TargetMode="Externa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35.png"/><Relationship Id="rId4" Type="http://schemas.openxmlformats.org/officeDocument/2006/relationships/hyperlink" Target="https://www.facebook.com/groups/629898828017053" TargetMode="Externa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35.png"/><Relationship Id="rId4" Type="http://schemas.openxmlformats.org/officeDocument/2006/relationships/hyperlink" Target="https://www.facebook.com/groups/629898828017053" TargetMode="Externa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170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138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1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30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93701F0-8FF2-5CFB-06C2-9DAA46A364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640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45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686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507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818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937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87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2BF82D2-7A68-459D-A996-9BDDA2518FA4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50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68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16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17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83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637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27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xmlns="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xmlns="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xmlns="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xmlns="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xmlns="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xmlns="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xmlns="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xmlns="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xmlns="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xmlns="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xmlns="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xmlns="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xmlns="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xmlns="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xmlns="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xmlns="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xmlns="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86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xmlns="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xmlns="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xmlns="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xmlns="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xmlns="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xmlns="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xmlns="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xmlns="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xmlns="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xmlns="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xmlns="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xmlns="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xmlns="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xmlns="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xmlns="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xmlns="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xmlns="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xmlns="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xmlns="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5790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xmlns="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xmlns="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xmlns="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xmlns="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xmlns="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xmlns="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03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2026/4/28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xmlns="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xmlns="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xmlns="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xmlns="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xmlns="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xmlns="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xmlns="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xmlns="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xmlns="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xmlns="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111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49AB6D5-88C2-CB3E-F7C1-92E1F9D0306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640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6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xmlns="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xmlns="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xmlns="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xmlns="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xmlns="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xmlns="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xmlns="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87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xmlns="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xmlns="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xmlns="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xmlns="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xmlns="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xmlns="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xmlns="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xmlns="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805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xmlns="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xmlns="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xmlns="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xmlns="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xmlns="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xmlns="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xmlns="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xmlns="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60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xmlns="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54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xmlns="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xmlns="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xmlns="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xmlns="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xmlns="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xmlns="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xmlns="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xmlns="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xmlns="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xmlns="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xmlns="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xmlns="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xmlns="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xmlns="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xmlns="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xmlns="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xmlns="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xmlns="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xmlns="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xmlns="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xmlns="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xmlns="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xmlns="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xmlns="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xmlns="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xmlns="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xmlns="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xmlns="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xmlns="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xmlns="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xmlns="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xmlns="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xmlns="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xmlns="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xmlns="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xmlns="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xmlns="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xmlns="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xmlns="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xmlns="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xmlns="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xmlns="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xmlns="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xmlns="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xmlns="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xmlns="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xmlns="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xmlns="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xmlns="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xmlns="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xmlns="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xmlns="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xmlns="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xmlns="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xmlns="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xmlns="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xmlns="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xmlns="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xmlns="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xmlns="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xmlns="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xmlns="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xmlns="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xmlns="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xmlns="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xmlns="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xmlns="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xmlns="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xmlns="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xmlns="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xmlns="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xmlns="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xmlns="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xmlns="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xmlns="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xmlns="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xmlns="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xmlns="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xmlns="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xmlns="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xmlns="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xmlns="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xmlns="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xmlns="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xmlns="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xmlns="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xmlns="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xmlns="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xmlns="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xmlns="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xmlns="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xmlns="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xmlns="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xmlns="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xmlns="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xmlns="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xmlns="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xmlns="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xmlns="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xmlns="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xmlns="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xmlns="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xmlns="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xmlns="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xmlns="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xmlns="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xmlns="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xmlns="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xmlns="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xmlns="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xmlns="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xmlns="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xmlns="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xmlns="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xmlns="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xmlns="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xmlns="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xmlns="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xmlns="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xmlns="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0494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xmlns="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4C735A1-1744-555B-434F-0CB8B486C2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640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04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7281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552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05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936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1295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529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175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858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171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134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512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351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238EE61-D9D1-495A-AD4D-03FE46D5437C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C70AF49-D39D-4D43-9946-37B2A7F5437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2887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98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76474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61594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842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42252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80295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98286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61289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047733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8998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844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058181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68878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6381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7544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9999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42782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050470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96154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40078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782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04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06955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10830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26855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057091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969877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621020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5620092"/>
      </p:ext>
    </p:extLst>
  </p:cSld>
  <p:clrMapOvr>
    <a:masterClrMapping/>
  </p:clrMapOvr>
  <p:transition spd="slow">
    <p:wheel spokes="1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913432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8E578-17D3-46B6-B09F-25F18CEDA7E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4/28/2026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0D3D6-19DA-4FCD-954C-BFEC7228FA2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xmlns="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245584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8E578-17D3-46B6-B09F-25F18CEDA7E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4/28/2026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0D3D6-19DA-4FCD-954C-BFEC7228FA2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xmlns="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398254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007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8E578-17D3-46B6-B09F-25F18CEDA7E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4/28/2026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0D3D6-19DA-4FCD-954C-BFEC7228FA2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C091A863-EA6A-7AE9-1EA0-0E6B112B41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xmlns="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35047A2B-9A99-AC17-64CA-7FDEDA441E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5594054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</p:bld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8E578-17D3-46B6-B09F-25F18CEDA7E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4/28/2026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0D3D6-19DA-4FCD-954C-BFEC7228FA2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7" name="TextBox 3">
            <a:extLst>
              <a:ext uri="{FF2B5EF4-FFF2-40B4-BE49-F238E27FC236}">
                <a16:creationId xmlns:a16="http://schemas.microsoft.com/office/drawing/2014/main" xmlns="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xmlns="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482180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8E578-17D3-46B6-B09F-25F18CEDA7E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4/28/2026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0D3D6-19DA-4FCD-954C-BFEC7228FA2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xmlns="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2097083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8E578-17D3-46B6-B09F-25F18CEDA7E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4/28/2026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0D3D6-19DA-4FCD-954C-BFEC7228FA2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xmlns="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333811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8E578-17D3-46B6-B09F-25F18CEDA7E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4/28/2026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0D3D6-19DA-4FCD-954C-BFEC7228FA2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xmlns="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803863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8E578-17D3-46B6-B09F-25F18CEDA7E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4/28/2026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0D3D6-19DA-4FCD-954C-BFEC7228FA2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xmlns="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863575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8E578-17D3-46B6-B09F-25F18CEDA7E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4/28/2026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0D3D6-19DA-4FCD-954C-BFEC7228FA2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xmlns="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3737263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68E578-17D3-46B6-B09F-25F18CEDA7E4}" type="datetimeFigureOut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4/28/2026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70D3D6-19DA-4FCD-954C-BFEC7228FA21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A821CF4B-4805-F62B-FA58-B20995089743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Nguyễn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4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4"/>
            <a:ext cx="4836708" cy="6348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FB22C03-863D-D515-3F45-702202099A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xmlns="" id="{2258BEA5-4DC8-A2C6-2385-4D03F0346EBA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FC8B379D-73D6-9CC8-A992-116C79897075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14F83690-3E9F-68A6-AF0D-E1DB2B08AF3F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78909C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CBF0C94-C598-3D98-D105-58014C1C54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-1932675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2C81BDD2-A1E4-E14E-7F58-FE9B0292EE8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C3CCA26-7937-13CF-F0DD-48A6F8F824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9B3FEDC0-B887-C991-01AF-79725F20FC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2762136-4653-8368-75EE-0D19F69A5CFC}"/>
              </a:ext>
            </a:extLst>
          </p:cNvPr>
          <p:cNvSpPr txBox="1"/>
          <p:nvPr userDrawn="1"/>
        </p:nvSpPr>
        <p:spPr>
          <a:xfrm>
            <a:off x="10081082" y="331221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4199479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21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3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78.xml"/><Relationship Id="rId7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7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6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6.xml"/><Relationship Id="rId5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4.xml"/><Relationship Id="rId14" Type="http://schemas.openxmlformats.org/officeDocument/2006/relationships/image" Target="../media/image3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30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84000"/>
            <a:lum/>
          </a:blip>
          <a:srcRect/>
          <a:stretch>
            <a:fillRect t="-1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1368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</p:sldLayoutIdLst>
  <p:transition spd="slow">
    <p:wheel spokes="1"/>
  </p:transition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xmlns="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359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2026/4/28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35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8631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xmlns="" id="{5A748B79-5957-42B5-89F8-C041EF440EA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65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CF6DE9D4-7B67-4BAF-A4E1-9642A17DCE7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97B7B-E32C-4112-B6B3-F4285350BEC3}" type="datetimeFigureOut">
              <a:rPr lang="en-US" smtClean="0"/>
              <a:t>4/28/2026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DCC07-36C9-4D4E-80CC-522F0F4BC2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0031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744DA942-2575-45CC-896C-302456FE700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897B7B-E32C-4112-B6B3-F4285350BEC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4/28/2026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EDCC07-36C9-4D4E-80CC-522F0F4BC27D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2440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2475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2" r:id="rId1"/>
    <p:sldLayoutId id="2147483813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9919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7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13" Type="http://schemas.openxmlformats.org/officeDocument/2006/relationships/image" Target="../media/image82.png"/><Relationship Id="rId3" Type="http://schemas.openxmlformats.org/officeDocument/2006/relationships/image" Target="../media/image77.png"/><Relationship Id="rId7" Type="http://schemas.openxmlformats.org/officeDocument/2006/relationships/image" Target="../media/image79.png"/><Relationship Id="rId12" Type="http://schemas.openxmlformats.org/officeDocument/2006/relationships/slide" Target="slide15.xml"/><Relationship Id="rId2" Type="http://schemas.openxmlformats.org/officeDocument/2006/relationships/slide" Target="slide2.xml"/><Relationship Id="rId1" Type="http://schemas.openxmlformats.org/officeDocument/2006/relationships/slideLayout" Target="../slideLayouts/slideLayout73.xml"/><Relationship Id="rId6" Type="http://schemas.openxmlformats.org/officeDocument/2006/relationships/slide" Target="slide12.xml"/><Relationship Id="rId11" Type="http://schemas.openxmlformats.org/officeDocument/2006/relationships/image" Target="../media/image81.png"/><Relationship Id="rId5" Type="http://schemas.openxmlformats.org/officeDocument/2006/relationships/image" Target="../media/image78.png"/><Relationship Id="rId10" Type="http://schemas.openxmlformats.org/officeDocument/2006/relationships/slide" Target="slide14.xml"/><Relationship Id="rId4" Type="http://schemas.openxmlformats.org/officeDocument/2006/relationships/slide" Target="slide10.xml"/><Relationship Id="rId9" Type="http://schemas.openxmlformats.org/officeDocument/2006/relationships/image" Target="../media/image8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3" Type="http://schemas.openxmlformats.org/officeDocument/2006/relationships/image" Target="../media/image84.png"/><Relationship Id="rId7" Type="http://schemas.openxmlformats.org/officeDocument/2006/relationships/image" Target="../media/image93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Relationship Id="rId9" Type="http://schemas.openxmlformats.org/officeDocument/2006/relationships/image" Target="../media/image8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13" Type="http://schemas.openxmlformats.org/officeDocument/2006/relationships/image" Target="../media/image105.png"/><Relationship Id="rId3" Type="http://schemas.openxmlformats.org/officeDocument/2006/relationships/image" Target="../media/image84.png"/><Relationship Id="rId7" Type="http://schemas.openxmlformats.org/officeDocument/2006/relationships/image" Target="../media/image99.png"/><Relationship Id="rId12" Type="http://schemas.openxmlformats.org/officeDocument/2006/relationships/image" Target="../media/image104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98.png"/><Relationship Id="rId11" Type="http://schemas.openxmlformats.org/officeDocument/2006/relationships/image" Target="../media/image103.png"/><Relationship Id="rId5" Type="http://schemas.openxmlformats.org/officeDocument/2006/relationships/image" Target="../media/image97.png"/><Relationship Id="rId10" Type="http://schemas.openxmlformats.org/officeDocument/2006/relationships/image" Target="../media/image102.png"/><Relationship Id="rId4" Type="http://schemas.openxmlformats.org/officeDocument/2006/relationships/image" Target="../media/image96.png"/><Relationship Id="rId9" Type="http://schemas.openxmlformats.org/officeDocument/2006/relationships/image" Target="../media/image101.png"/><Relationship Id="rId14" Type="http://schemas.openxmlformats.org/officeDocument/2006/relationships/image" Target="../media/image8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88.png"/><Relationship Id="rId7" Type="http://schemas.openxmlformats.org/officeDocument/2006/relationships/image" Target="../media/image109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10" Type="http://schemas.openxmlformats.org/officeDocument/2006/relationships/image" Target="../media/image112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88.png"/><Relationship Id="rId7" Type="http://schemas.openxmlformats.org/officeDocument/2006/relationships/image" Target="../media/image116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88.png"/><Relationship Id="rId7" Type="http://schemas.openxmlformats.org/officeDocument/2006/relationships/image" Target="../media/image120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113.png"/><Relationship Id="rId9" Type="http://schemas.openxmlformats.org/officeDocument/2006/relationships/image" Target="../media/image1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13" Type="http://schemas.openxmlformats.org/officeDocument/2006/relationships/image" Target="../media/image132.png"/><Relationship Id="rId3" Type="http://schemas.openxmlformats.org/officeDocument/2006/relationships/audio" Target="../media/audio3.wav"/><Relationship Id="rId7" Type="http://schemas.openxmlformats.org/officeDocument/2006/relationships/image" Target="../media/image126.png"/><Relationship Id="rId12" Type="http://schemas.openxmlformats.org/officeDocument/2006/relationships/image" Target="../media/image13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5.png"/><Relationship Id="rId11" Type="http://schemas.openxmlformats.org/officeDocument/2006/relationships/image" Target="../media/image130.png"/><Relationship Id="rId5" Type="http://schemas.openxmlformats.org/officeDocument/2006/relationships/image" Target="../media/image124.png"/><Relationship Id="rId10" Type="http://schemas.openxmlformats.org/officeDocument/2006/relationships/image" Target="../media/image129.png"/><Relationship Id="rId4" Type="http://schemas.openxmlformats.org/officeDocument/2006/relationships/image" Target="../media/image123.png"/><Relationship Id="rId9" Type="http://schemas.openxmlformats.org/officeDocument/2006/relationships/image" Target="../media/image128.png"/><Relationship Id="rId14" Type="http://schemas.openxmlformats.org/officeDocument/2006/relationships/image" Target="../media/image8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6.xml"/><Relationship Id="rId7" Type="http://schemas.openxmlformats.org/officeDocument/2006/relationships/image" Target="../media/image5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52.png"/><Relationship Id="rId5" Type="http://schemas.openxmlformats.org/officeDocument/2006/relationships/image" Target="../media/image49.png"/><Relationship Id="rId10" Type="http://schemas.openxmlformats.org/officeDocument/2006/relationships/image" Target="../media/image51.png"/><Relationship Id="rId4" Type="http://schemas.openxmlformats.org/officeDocument/2006/relationships/image" Target="../media/image48.jpg"/><Relationship Id="rId9" Type="http://schemas.openxmlformats.org/officeDocument/2006/relationships/slide" Target="slide3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13" Type="http://schemas.openxmlformats.org/officeDocument/2006/relationships/image" Target="../media/image144.png"/><Relationship Id="rId18" Type="http://schemas.openxmlformats.org/officeDocument/2006/relationships/image" Target="../media/image149.png"/><Relationship Id="rId3" Type="http://schemas.openxmlformats.org/officeDocument/2006/relationships/image" Target="../media/image134.png"/><Relationship Id="rId21" Type="http://schemas.openxmlformats.org/officeDocument/2006/relationships/image" Target="../media/image152.png"/><Relationship Id="rId7" Type="http://schemas.openxmlformats.org/officeDocument/2006/relationships/image" Target="../media/image138.png"/><Relationship Id="rId12" Type="http://schemas.openxmlformats.org/officeDocument/2006/relationships/image" Target="../media/image143.png"/><Relationship Id="rId17" Type="http://schemas.openxmlformats.org/officeDocument/2006/relationships/image" Target="../media/image148.png"/><Relationship Id="rId25" Type="http://schemas.openxmlformats.org/officeDocument/2006/relationships/image" Target="../media/image156.png"/><Relationship Id="rId2" Type="http://schemas.openxmlformats.org/officeDocument/2006/relationships/audio" Target="../media/audio3.wav"/><Relationship Id="rId16" Type="http://schemas.openxmlformats.org/officeDocument/2006/relationships/image" Target="../media/image147.png"/><Relationship Id="rId20" Type="http://schemas.openxmlformats.org/officeDocument/2006/relationships/image" Target="../media/image151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37.png"/><Relationship Id="rId11" Type="http://schemas.openxmlformats.org/officeDocument/2006/relationships/image" Target="../media/image142.png"/><Relationship Id="rId24" Type="http://schemas.openxmlformats.org/officeDocument/2006/relationships/image" Target="../media/image155.png"/><Relationship Id="rId5" Type="http://schemas.openxmlformats.org/officeDocument/2006/relationships/image" Target="../media/image136.png"/><Relationship Id="rId15" Type="http://schemas.openxmlformats.org/officeDocument/2006/relationships/image" Target="../media/image146.png"/><Relationship Id="rId23" Type="http://schemas.openxmlformats.org/officeDocument/2006/relationships/image" Target="../media/image154.png"/><Relationship Id="rId10" Type="http://schemas.openxmlformats.org/officeDocument/2006/relationships/image" Target="../media/image141.png"/><Relationship Id="rId19" Type="http://schemas.openxmlformats.org/officeDocument/2006/relationships/image" Target="../media/image150.png"/><Relationship Id="rId4" Type="http://schemas.openxmlformats.org/officeDocument/2006/relationships/image" Target="../media/image135.png"/><Relationship Id="rId9" Type="http://schemas.openxmlformats.org/officeDocument/2006/relationships/image" Target="../media/image140.png"/><Relationship Id="rId14" Type="http://schemas.openxmlformats.org/officeDocument/2006/relationships/image" Target="../media/image145.png"/><Relationship Id="rId22" Type="http://schemas.openxmlformats.org/officeDocument/2006/relationships/image" Target="../media/image1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15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13" Type="http://schemas.microsoft.com/office/2007/relationships/hdphoto" Target="../media/hdphoto15.wdp"/><Relationship Id="rId18" Type="http://schemas.openxmlformats.org/officeDocument/2006/relationships/image" Target="../media/image165.png"/><Relationship Id="rId3" Type="http://schemas.openxmlformats.org/officeDocument/2006/relationships/slideLayout" Target="../slideLayouts/slideLayout76.xml"/><Relationship Id="rId7" Type="http://schemas.microsoft.com/office/2007/relationships/hdphoto" Target="../media/hdphoto12.wdp"/><Relationship Id="rId12" Type="http://schemas.openxmlformats.org/officeDocument/2006/relationships/image" Target="../media/image162.png"/><Relationship Id="rId17" Type="http://schemas.microsoft.com/office/2007/relationships/hdphoto" Target="../media/hdphoto17.wdp"/><Relationship Id="rId2" Type="http://schemas.openxmlformats.org/officeDocument/2006/relationships/audio" Target="../media/media2.mp3"/><Relationship Id="rId16" Type="http://schemas.openxmlformats.org/officeDocument/2006/relationships/image" Target="../media/image164.png"/><Relationship Id="rId1" Type="http://schemas.microsoft.com/office/2007/relationships/media" Target="../media/media2.mp3"/><Relationship Id="rId6" Type="http://schemas.openxmlformats.org/officeDocument/2006/relationships/image" Target="../media/image159.png"/><Relationship Id="rId11" Type="http://schemas.microsoft.com/office/2007/relationships/hdphoto" Target="../media/hdphoto14.wdp"/><Relationship Id="rId5" Type="http://schemas.openxmlformats.org/officeDocument/2006/relationships/image" Target="../media/image158.jpg"/><Relationship Id="rId15" Type="http://schemas.microsoft.com/office/2007/relationships/hdphoto" Target="../media/hdphoto16.wdp"/><Relationship Id="rId10" Type="http://schemas.openxmlformats.org/officeDocument/2006/relationships/image" Target="../media/image161.png"/><Relationship Id="rId19" Type="http://schemas.openxmlformats.org/officeDocument/2006/relationships/image" Target="../media/image166.png"/><Relationship Id="rId4" Type="http://schemas.openxmlformats.org/officeDocument/2006/relationships/notesSlide" Target="../notesSlides/notesSlide4.xml"/><Relationship Id="rId9" Type="http://schemas.microsoft.com/office/2007/relationships/hdphoto" Target="../media/hdphoto13.wdp"/><Relationship Id="rId14" Type="http://schemas.openxmlformats.org/officeDocument/2006/relationships/image" Target="../media/image16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png"/><Relationship Id="rId13" Type="http://schemas.microsoft.com/office/2007/relationships/hdphoto" Target="../media/hdphoto15.wdp"/><Relationship Id="rId18" Type="http://schemas.microsoft.com/office/2007/relationships/hdphoto" Target="../media/hdphoto17.wdp"/><Relationship Id="rId3" Type="http://schemas.openxmlformats.org/officeDocument/2006/relationships/image" Target="../media/image167.jpg"/><Relationship Id="rId7" Type="http://schemas.openxmlformats.org/officeDocument/2006/relationships/slide" Target="slide25.xml"/><Relationship Id="rId12" Type="http://schemas.openxmlformats.org/officeDocument/2006/relationships/image" Target="../media/image169.png"/><Relationship Id="rId17" Type="http://schemas.openxmlformats.org/officeDocument/2006/relationships/image" Target="../media/image164.png"/><Relationship Id="rId2" Type="http://schemas.openxmlformats.org/officeDocument/2006/relationships/notesSlide" Target="../notesSlides/notesSlide5.xml"/><Relationship Id="rId16" Type="http://schemas.openxmlformats.org/officeDocument/2006/relationships/slide" Target="slide27.xml"/><Relationship Id="rId1" Type="http://schemas.openxmlformats.org/officeDocument/2006/relationships/slideLayout" Target="../slideLayouts/slideLayout76.xml"/><Relationship Id="rId6" Type="http://schemas.microsoft.com/office/2007/relationships/hdphoto" Target="../media/hdphoto12.wdp"/><Relationship Id="rId11" Type="http://schemas.openxmlformats.org/officeDocument/2006/relationships/slide" Target="slide26.xml"/><Relationship Id="rId5" Type="http://schemas.openxmlformats.org/officeDocument/2006/relationships/image" Target="../media/image159.png"/><Relationship Id="rId15" Type="http://schemas.openxmlformats.org/officeDocument/2006/relationships/image" Target="../media/image162.png"/><Relationship Id="rId10" Type="http://schemas.openxmlformats.org/officeDocument/2006/relationships/image" Target="../media/image168.png"/><Relationship Id="rId4" Type="http://schemas.openxmlformats.org/officeDocument/2006/relationships/slide" Target="slide18.xml"/><Relationship Id="rId9" Type="http://schemas.microsoft.com/office/2007/relationships/hdphoto" Target="../media/hdphoto16.wdp"/><Relationship Id="rId14" Type="http://schemas.openxmlformats.org/officeDocument/2006/relationships/slide" Target="slide24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" Target="slide23.xml"/><Relationship Id="rId13" Type="http://schemas.openxmlformats.org/officeDocument/2006/relationships/image" Target="../media/image171.png"/><Relationship Id="rId18" Type="http://schemas.microsoft.com/office/2007/relationships/hdphoto" Target="../media/hdphoto21.wdp"/><Relationship Id="rId3" Type="http://schemas.microsoft.com/office/2007/relationships/media" Target="../media/media4.mp3"/><Relationship Id="rId21" Type="http://schemas.openxmlformats.org/officeDocument/2006/relationships/image" Target="../media/image175.png"/><Relationship Id="rId7" Type="http://schemas.openxmlformats.org/officeDocument/2006/relationships/image" Target="../media/image167.jpg"/><Relationship Id="rId12" Type="http://schemas.microsoft.com/office/2007/relationships/hdphoto" Target="../media/hdphoto18.wdp"/><Relationship Id="rId17" Type="http://schemas.openxmlformats.org/officeDocument/2006/relationships/image" Target="../media/image173.png"/><Relationship Id="rId2" Type="http://schemas.openxmlformats.org/officeDocument/2006/relationships/audio" Target="../media/media3.mp3"/><Relationship Id="rId16" Type="http://schemas.microsoft.com/office/2007/relationships/hdphoto" Target="../media/hdphoto20.wdp"/><Relationship Id="rId20" Type="http://schemas.microsoft.com/office/2007/relationships/hdphoto" Target="../media/hdphoto22.wdp"/><Relationship Id="rId1" Type="http://schemas.microsoft.com/office/2007/relationships/media" Target="../media/media3.mp3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170.png"/><Relationship Id="rId5" Type="http://schemas.openxmlformats.org/officeDocument/2006/relationships/slideLayout" Target="../slideLayouts/slideLayout76.xml"/><Relationship Id="rId15" Type="http://schemas.openxmlformats.org/officeDocument/2006/relationships/image" Target="../media/image172.png"/><Relationship Id="rId10" Type="http://schemas.microsoft.com/office/2007/relationships/hdphoto" Target="../media/hdphoto17.wdp"/><Relationship Id="rId19" Type="http://schemas.openxmlformats.org/officeDocument/2006/relationships/image" Target="../media/image174.png"/><Relationship Id="rId4" Type="http://schemas.openxmlformats.org/officeDocument/2006/relationships/audio" Target="../media/media4.mp3"/><Relationship Id="rId9" Type="http://schemas.openxmlformats.org/officeDocument/2006/relationships/image" Target="../media/image164.png"/><Relationship Id="rId14" Type="http://schemas.microsoft.com/office/2007/relationships/hdphoto" Target="../media/hdphoto19.wdp"/><Relationship Id="rId22" Type="http://schemas.openxmlformats.org/officeDocument/2006/relationships/image" Target="../media/image16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microsoft.com/office/2007/relationships/hdphoto" Target="../media/hdphoto20.wdp"/><Relationship Id="rId18" Type="http://schemas.microsoft.com/office/2007/relationships/hdphoto" Target="../media/hdphoto17.wdp"/><Relationship Id="rId3" Type="http://schemas.microsoft.com/office/2007/relationships/media" Target="../media/media4.mp3"/><Relationship Id="rId21" Type="http://schemas.microsoft.com/office/2007/relationships/hdphoto" Target="../media/hdphoto22.wdp"/><Relationship Id="rId7" Type="http://schemas.openxmlformats.org/officeDocument/2006/relationships/image" Target="../media/image176.jpg"/><Relationship Id="rId12" Type="http://schemas.openxmlformats.org/officeDocument/2006/relationships/image" Target="../media/image172.png"/><Relationship Id="rId17" Type="http://schemas.openxmlformats.org/officeDocument/2006/relationships/image" Target="../media/image164.png"/><Relationship Id="rId2" Type="http://schemas.openxmlformats.org/officeDocument/2006/relationships/audio" Target="../media/media3.mp3"/><Relationship Id="rId16" Type="http://schemas.openxmlformats.org/officeDocument/2006/relationships/slide" Target="slide23.xml"/><Relationship Id="rId20" Type="http://schemas.openxmlformats.org/officeDocument/2006/relationships/image" Target="../media/image174.png"/><Relationship Id="rId1" Type="http://schemas.microsoft.com/office/2007/relationships/media" Target="../media/media3.mp3"/><Relationship Id="rId6" Type="http://schemas.openxmlformats.org/officeDocument/2006/relationships/notesSlide" Target="../notesSlides/notesSlide7.xml"/><Relationship Id="rId11" Type="http://schemas.microsoft.com/office/2007/relationships/hdphoto" Target="../media/hdphoto19.wdp"/><Relationship Id="rId5" Type="http://schemas.openxmlformats.org/officeDocument/2006/relationships/slideLayout" Target="../slideLayouts/slideLayout76.xml"/><Relationship Id="rId15" Type="http://schemas.microsoft.com/office/2007/relationships/hdphoto" Target="../media/hdphoto21.wdp"/><Relationship Id="rId10" Type="http://schemas.openxmlformats.org/officeDocument/2006/relationships/image" Target="../media/image171.png"/><Relationship Id="rId19" Type="http://schemas.openxmlformats.org/officeDocument/2006/relationships/image" Target="../media/image166.png"/><Relationship Id="rId4" Type="http://schemas.openxmlformats.org/officeDocument/2006/relationships/audio" Target="../media/media4.mp3"/><Relationship Id="rId9" Type="http://schemas.microsoft.com/office/2007/relationships/hdphoto" Target="../media/hdphoto18.wdp"/><Relationship Id="rId14" Type="http://schemas.openxmlformats.org/officeDocument/2006/relationships/image" Target="../media/image173.png"/><Relationship Id="rId22" Type="http://schemas.openxmlformats.org/officeDocument/2006/relationships/image" Target="../media/image17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png"/><Relationship Id="rId13" Type="http://schemas.microsoft.com/office/2007/relationships/hdphoto" Target="../media/hdphoto20.wdp"/><Relationship Id="rId18" Type="http://schemas.microsoft.com/office/2007/relationships/hdphoto" Target="../media/hdphoto17.wdp"/><Relationship Id="rId3" Type="http://schemas.microsoft.com/office/2007/relationships/media" Target="../media/media4.mp3"/><Relationship Id="rId21" Type="http://schemas.microsoft.com/office/2007/relationships/hdphoto" Target="../media/hdphoto22.wdp"/><Relationship Id="rId7" Type="http://schemas.openxmlformats.org/officeDocument/2006/relationships/image" Target="../media/image167.jpg"/><Relationship Id="rId12" Type="http://schemas.openxmlformats.org/officeDocument/2006/relationships/image" Target="../media/image172.png"/><Relationship Id="rId17" Type="http://schemas.openxmlformats.org/officeDocument/2006/relationships/image" Target="../media/image164.png"/><Relationship Id="rId2" Type="http://schemas.openxmlformats.org/officeDocument/2006/relationships/audio" Target="../media/media3.mp3"/><Relationship Id="rId16" Type="http://schemas.openxmlformats.org/officeDocument/2006/relationships/slide" Target="slide23.xml"/><Relationship Id="rId20" Type="http://schemas.openxmlformats.org/officeDocument/2006/relationships/image" Target="../media/image174.png"/><Relationship Id="rId1" Type="http://schemas.microsoft.com/office/2007/relationships/media" Target="../media/media3.mp3"/><Relationship Id="rId6" Type="http://schemas.openxmlformats.org/officeDocument/2006/relationships/notesSlide" Target="../notesSlides/notesSlide8.xml"/><Relationship Id="rId11" Type="http://schemas.microsoft.com/office/2007/relationships/hdphoto" Target="../media/hdphoto19.wdp"/><Relationship Id="rId5" Type="http://schemas.openxmlformats.org/officeDocument/2006/relationships/slideLayout" Target="../slideLayouts/slideLayout76.xml"/><Relationship Id="rId15" Type="http://schemas.microsoft.com/office/2007/relationships/hdphoto" Target="../media/hdphoto21.wdp"/><Relationship Id="rId10" Type="http://schemas.openxmlformats.org/officeDocument/2006/relationships/image" Target="../media/image171.png"/><Relationship Id="rId19" Type="http://schemas.openxmlformats.org/officeDocument/2006/relationships/image" Target="../media/image166.png"/><Relationship Id="rId4" Type="http://schemas.openxmlformats.org/officeDocument/2006/relationships/audio" Target="../media/media4.mp3"/><Relationship Id="rId9" Type="http://schemas.microsoft.com/office/2007/relationships/hdphoto" Target="../media/hdphoto18.wdp"/><Relationship Id="rId14" Type="http://schemas.openxmlformats.org/officeDocument/2006/relationships/image" Target="../media/image173.png"/><Relationship Id="rId22" Type="http://schemas.openxmlformats.org/officeDocument/2006/relationships/image" Target="../media/image17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17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181.png"/><Relationship Id="rId4" Type="http://schemas.openxmlformats.org/officeDocument/2006/relationships/image" Target="../media/image18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6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microsoft.com/office/2007/relationships/hdphoto" Target="../media/hdphoto7.wdp"/><Relationship Id="rId18" Type="http://schemas.openxmlformats.org/officeDocument/2006/relationships/image" Target="../media/image64.png"/><Relationship Id="rId3" Type="http://schemas.openxmlformats.org/officeDocument/2006/relationships/image" Target="../media/image56.png"/><Relationship Id="rId21" Type="http://schemas.openxmlformats.org/officeDocument/2006/relationships/slide" Target="slide7.xml"/><Relationship Id="rId7" Type="http://schemas.openxmlformats.org/officeDocument/2006/relationships/image" Target="../media/image58.png"/><Relationship Id="rId12" Type="http://schemas.openxmlformats.org/officeDocument/2006/relationships/image" Target="../media/image61.png"/><Relationship Id="rId17" Type="http://schemas.microsoft.com/office/2007/relationships/hdphoto" Target="../media/hdphoto9.wdp"/><Relationship Id="rId2" Type="http://schemas.openxmlformats.org/officeDocument/2006/relationships/image" Target="../media/image55.jpg"/><Relationship Id="rId16" Type="http://schemas.openxmlformats.org/officeDocument/2006/relationships/image" Target="../media/image63.png"/><Relationship Id="rId20" Type="http://schemas.openxmlformats.org/officeDocument/2006/relationships/slide" Target="slide5.xml"/><Relationship Id="rId1" Type="http://schemas.openxmlformats.org/officeDocument/2006/relationships/slideLayout" Target="../slideLayouts/slideLayout56.xml"/><Relationship Id="rId6" Type="http://schemas.microsoft.com/office/2007/relationships/hdphoto" Target="../media/hdphoto4.wdp"/><Relationship Id="rId11" Type="http://schemas.openxmlformats.org/officeDocument/2006/relationships/image" Target="../media/image60.gif"/><Relationship Id="rId24" Type="http://schemas.openxmlformats.org/officeDocument/2006/relationships/slide" Target="slide9.xml"/><Relationship Id="rId5" Type="http://schemas.openxmlformats.org/officeDocument/2006/relationships/image" Target="../media/image57.png"/><Relationship Id="rId15" Type="http://schemas.microsoft.com/office/2007/relationships/hdphoto" Target="../media/hdphoto8.wdp"/><Relationship Id="rId23" Type="http://schemas.openxmlformats.org/officeDocument/2006/relationships/slide" Target="slide8.xml"/><Relationship Id="rId10" Type="http://schemas.microsoft.com/office/2007/relationships/hdphoto" Target="../media/hdphoto6.wdp"/><Relationship Id="rId19" Type="http://schemas.microsoft.com/office/2007/relationships/hdphoto" Target="../media/hdphoto10.wdp"/><Relationship Id="rId4" Type="http://schemas.microsoft.com/office/2007/relationships/hdphoto" Target="../media/hdphoto3.wdp"/><Relationship Id="rId9" Type="http://schemas.openxmlformats.org/officeDocument/2006/relationships/image" Target="../media/image59.png"/><Relationship Id="rId14" Type="http://schemas.openxmlformats.org/officeDocument/2006/relationships/image" Target="../media/image62.png"/><Relationship Id="rId22" Type="http://schemas.openxmlformats.org/officeDocument/2006/relationships/slide" Target="slide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13" Type="http://schemas.openxmlformats.org/officeDocument/2006/relationships/image" Target="../media/image68.wmf"/><Relationship Id="rId3" Type="http://schemas.openxmlformats.org/officeDocument/2006/relationships/audio" Target="../media/audio2.wav"/><Relationship Id="rId7" Type="http://schemas.openxmlformats.org/officeDocument/2006/relationships/image" Target="../media/image55.jpg"/><Relationship Id="rId12" Type="http://schemas.openxmlformats.org/officeDocument/2006/relationships/image" Target="../media/image6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7.xml"/><Relationship Id="rId6" Type="http://schemas.openxmlformats.org/officeDocument/2006/relationships/audio" Target="../media/audio5.wav"/><Relationship Id="rId11" Type="http://schemas.openxmlformats.org/officeDocument/2006/relationships/image" Target="../media/image66.png"/><Relationship Id="rId5" Type="http://schemas.openxmlformats.org/officeDocument/2006/relationships/audio" Target="../media/audio4.wav"/><Relationship Id="rId15" Type="http://schemas.openxmlformats.org/officeDocument/2006/relationships/image" Target="../media/image69.png"/><Relationship Id="rId10" Type="http://schemas.microsoft.com/office/2007/relationships/hdphoto" Target="../media/hdphoto11.wdp"/><Relationship Id="rId4" Type="http://schemas.openxmlformats.org/officeDocument/2006/relationships/audio" Target="../media/audio3.wav"/><Relationship Id="rId9" Type="http://schemas.openxmlformats.org/officeDocument/2006/relationships/image" Target="../media/image65.png"/><Relationship Id="rId14" Type="http://schemas.openxmlformats.org/officeDocument/2006/relationships/slide" Target="slide1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microsoft.com/office/2007/relationships/hdphoto" Target="../media/hdphoto11.wdp"/><Relationship Id="rId3" Type="http://schemas.openxmlformats.org/officeDocument/2006/relationships/audio" Target="../media/audio3.wav"/><Relationship Id="rId7" Type="http://schemas.openxmlformats.org/officeDocument/2006/relationships/image" Target="../media/image55.jpg"/><Relationship Id="rId12" Type="http://schemas.openxmlformats.org/officeDocument/2006/relationships/image" Target="../media/image6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6.xml"/><Relationship Id="rId6" Type="http://schemas.openxmlformats.org/officeDocument/2006/relationships/audio" Target="../media/audio5.wav"/><Relationship Id="rId11" Type="http://schemas.openxmlformats.org/officeDocument/2006/relationships/slide" Target="slide4.xml"/><Relationship Id="rId5" Type="http://schemas.openxmlformats.org/officeDocument/2006/relationships/audio" Target="../media/audio4.wav"/><Relationship Id="rId10" Type="http://schemas.openxmlformats.org/officeDocument/2006/relationships/image" Target="../media/image68.wmf"/><Relationship Id="rId4" Type="http://schemas.openxmlformats.org/officeDocument/2006/relationships/audio" Target="../media/audio2.wav"/><Relationship Id="rId9" Type="http://schemas.openxmlformats.org/officeDocument/2006/relationships/image" Target="../media/image66.png"/><Relationship Id="rId14" Type="http://schemas.openxmlformats.org/officeDocument/2006/relationships/image" Target="../media/image7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microsoft.com/office/2007/relationships/hdphoto" Target="../media/hdphoto11.wdp"/><Relationship Id="rId3" Type="http://schemas.openxmlformats.org/officeDocument/2006/relationships/audio" Target="../media/audio2.wav"/><Relationship Id="rId7" Type="http://schemas.openxmlformats.org/officeDocument/2006/relationships/image" Target="../media/image55.jpg"/><Relationship Id="rId12" Type="http://schemas.openxmlformats.org/officeDocument/2006/relationships/image" Target="../media/image6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6.xml"/><Relationship Id="rId6" Type="http://schemas.openxmlformats.org/officeDocument/2006/relationships/audio" Target="../media/audio5.wav"/><Relationship Id="rId11" Type="http://schemas.openxmlformats.org/officeDocument/2006/relationships/slide" Target="slide4.xml"/><Relationship Id="rId5" Type="http://schemas.openxmlformats.org/officeDocument/2006/relationships/audio" Target="../media/audio4.wav"/><Relationship Id="rId10" Type="http://schemas.openxmlformats.org/officeDocument/2006/relationships/image" Target="../media/image68.wmf"/><Relationship Id="rId4" Type="http://schemas.openxmlformats.org/officeDocument/2006/relationships/audio" Target="../media/audio3.wav"/><Relationship Id="rId9" Type="http://schemas.openxmlformats.org/officeDocument/2006/relationships/image" Target="../media/image67.png"/><Relationship Id="rId14" Type="http://schemas.openxmlformats.org/officeDocument/2006/relationships/image" Target="../media/image7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microsoft.com/office/2007/relationships/hdphoto" Target="../media/hdphoto11.wdp"/><Relationship Id="rId3" Type="http://schemas.openxmlformats.org/officeDocument/2006/relationships/audio" Target="../media/audio2.wav"/><Relationship Id="rId7" Type="http://schemas.openxmlformats.org/officeDocument/2006/relationships/image" Target="../media/image55.jpg"/><Relationship Id="rId12" Type="http://schemas.openxmlformats.org/officeDocument/2006/relationships/image" Target="../media/image6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6.xml"/><Relationship Id="rId6" Type="http://schemas.openxmlformats.org/officeDocument/2006/relationships/audio" Target="../media/audio5.wav"/><Relationship Id="rId11" Type="http://schemas.openxmlformats.org/officeDocument/2006/relationships/slide" Target="slide4.xml"/><Relationship Id="rId5" Type="http://schemas.openxmlformats.org/officeDocument/2006/relationships/audio" Target="../media/audio4.wav"/><Relationship Id="rId10" Type="http://schemas.openxmlformats.org/officeDocument/2006/relationships/image" Target="../media/image68.wmf"/><Relationship Id="rId4" Type="http://schemas.openxmlformats.org/officeDocument/2006/relationships/audio" Target="../media/audio3.wav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Relationship Id="rId14" Type="http://schemas.openxmlformats.org/officeDocument/2006/relationships/image" Target="../media/image7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2041" y="2719705"/>
            <a:ext cx="2222803" cy="354517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843" y="3304754"/>
            <a:ext cx="1771603" cy="32496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276" y="5015433"/>
            <a:ext cx="2864935" cy="148749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11428" y="953132"/>
            <a:ext cx="1399401" cy="11464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1116E10-BFB5-4FB0-A84E-38528236FC64}"/>
              </a:ext>
            </a:extLst>
          </p:cNvPr>
          <p:cNvSpPr txBox="1"/>
          <p:nvPr/>
        </p:nvSpPr>
        <p:spPr>
          <a:xfrm>
            <a:off x="1739982" y="1242668"/>
            <a:ext cx="7470024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KHỞI ĐỘNG</a:t>
            </a:r>
            <a:endParaRPr kumimoji="0" lang="en-US" sz="11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042C9EB-DF83-4352-85A5-E3F378F047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8006" y="2213379"/>
            <a:ext cx="4171535" cy="4339583"/>
          </a:xfrm>
          <a:prstGeom prst="rect">
            <a:avLst/>
          </a:prstGeom>
        </p:spPr>
      </p:pic>
      <p:pic>
        <p:nvPicPr>
          <p:cNvPr id="18" name="图片 18">
            <a:extLst>
              <a:ext uri="{FF2B5EF4-FFF2-40B4-BE49-F238E27FC236}">
                <a16:creationId xmlns:a16="http://schemas.microsoft.com/office/drawing/2014/main" xmlns="" id="{65686B99-D9FD-4651-830B-17789F6F985F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3442" y="19881"/>
            <a:ext cx="1399401" cy="114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541200"/>
      </p:ext>
    </p:extLst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xmlns="" id="{F976C440-8570-9E43-A079-DA0CC9A197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0603" y="1424804"/>
            <a:ext cx="4739582" cy="4739582"/>
          </a:xfrm>
          <a:prstGeom prst="rect">
            <a:avLst/>
          </a:prstGeom>
        </p:spPr>
      </p:pic>
      <p:pic>
        <p:nvPicPr>
          <p:cNvPr id="5" name="Picture 4" descr="A red and white text with black background&#10;&#10;AI-generated content may be incorrect.">
            <a:extLst>
              <a:ext uri="{FF2B5EF4-FFF2-40B4-BE49-F238E27FC236}">
                <a16:creationId xmlns:a16="http://schemas.microsoft.com/office/drawing/2014/main" xmlns="" id="{FD7429E3-9BE0-4932-683B-8E0DB65A4C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734" y="2276291"/>
            <a:ext cx="9326971" cy="2213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105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4">
            <a:hlinkClick r:id="rId2" action="ppaction://hlinksldjump"/>
            <a:extLst>
              <a:ext uri="{FF2B5EF4-FFF2-40B4-BE49-F238E27FC236}">
                <a16:creationId xmlns:a16="http://schemas.microsoft.com/office/drawing/2014/main" xmlns="" id="{D126FC47-9655-FEEB-82C2-EA5724BDDE17}"/>
              </a:ext>
            </a:extLst>
          </p:cNvPr>
          <p:cNvSpPr/>
          <p:nvPr/>
        </p:nvSpPr>
        <p:spPr>
          <a:xfrm>
            <a:off x="1210058" y="2018577"/>
            <a:ext cx="2665171" cy="170882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3" name="Picture 2">
            <a:hlinkClick r:id="rId2" action="ppaction://hlinksldjump"/>
            <a:extLst>
              <a:ext uri="{FF2B5EF4-FFF2-40B4-BE49-F238E27FC236}">
                <a16:creationId xmlns:a16="http://schemas.microsoft.com/office/drawing/2014/main" xmlns="" id="{A4E46D47-5BE7-4E88-D6D6-28EA542054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733" y="1943787"/>
            <a:ext cx="2228796" cy="1634451"/>
          </a:xfrm>
          <a:prstGeom prst="rect">
            <a:avLst/>
          </a:prstGeom>
        </p:spPr>
      </p:pic>
      <p:sp>
        <p:nvSpPr>
          <p:cNvPr id="4" name="Rounded Rectangle 7">
            <a:hlinkClick r:id="rId4" action="ppaction://hlinksldjump"/>
            <a:extLst>
              <a:ext uri="{FF2B5EF4-FFF2-40B4-BE49-F238E27FC236}">
                <a16:creationId xmlns:a16="http://schemas.microsoft.com/office/drawing/2014/main" xmlns="" id="{3B2747C6-12DA-034B-FD13-CF059FF6EEBA}"/>
              </a:ext>
            </a:extLst>
          </p:cNvPr>
          <p:cNvSpPr/>
          <p:nvPr/>
        </p:nvSpPr>
        <p:spPr>
          <a:xfrm>
            <a:off x="4349045" y="2008327"/>
            <a:ext cx="2665171" cy="170882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xmlns="" id="{87DEF346-01FD-8DD9-C5AF-01A7F6348B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694" y="1942162"/>
            <a:ext cx="2297518" cy="1684847"/>
          </a:xfrm>
          <a:prstGeom prst="rect">
            <a:avLst/>
          </a:prstGeom>
        </p:spPr>
      </p:pic>
      <p:sp>
        <p:nvSpPr>
          <p:cNvPr id="6" name="Rounded Rectangle 11">
            <a:hlinkClick r:id="rId6" action="ppaction://hlinksldjump"/>
            <a:extLst>
              <a:ext uri="{FF2B5EF4-FFF2-40B4-BE49-F238E27FC236}">
                <a16:creationId xmlns:a16="http://schemas.microsoft.com/office/drawing/2014/main" xmlns="" id="{41FD3629-6BBF-E332-34C5-95FED70F2A8F}"/>
              </a:ext>
            </a:extLst>
          </p:cNvPr>
          <p:cNvSpPr/>
          <p:nvPr/>
        </p:nvSpPr>
        <p:spPr>
          <a:xfrm>
            <a:off x="7550784" y="2045782"/>
            <a:ext cx="2665171" cy="170882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xmlns="" id="{7E641F49-C8D4-276E-D448-49899480CF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34222" y="2008327"/>
            <a:ext cx="2249186" cy="1649404"/>
          </a:xfrm>
          <a:prstGeom prst="rect">
            <a:avLst/>
          </a:prstGeom>
        </p:spPr>
      </p:pic>
      <p:sp>
        <p:nvSpPr>
          <p:cNvPr id="8" name="Rounded Rectangle 17">
            <a:hlinkClick r:id="rId8" action="ppaction://hlinksldjump"/>
            <a:extLst>
              <a:ext uri="{FF2B5EF4-FFF2-40B4-BE49-F238E27FC236}">
                <a16:creationId xmlns:a16="http://schemas.microsoft.com/office/drawing/2014/main" xmlns="" id="{C182B4E4-45AD-E33E-61D2-36CAB44FE5F5}"/>
              </a:ext>
            </a:extLst>
          </p:cNvPr>
          <p:cNvSpPr/>
          <p:nvPr/>
        </p:nvSpPr>
        <p:spPr>
          <a:xfrm>
            <a:off x="2342431" y="4207722"/>
            <a:ext cx="2665171" cy="170882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9" name="Picture 8">
            <a:hlinkClick r:id="rId8" action="ppaction://hlinksldjump"/>
            <a:extLst>
              <a:ext uri="{FF2B5EF4-FFF2-40B4-BE49-F238E27FC236}">
                <a16:creationId xmlns:a16="http://schemas.microsoft.com/office/drawing/2014/main" xmlns="" id="{EAC74F20-0938-0EC3-5400-60CB6684267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431" y="4171870"/>
            <a:ext cx="2333719" cy="1711395"/>
          </a:xfrm>
          <a:prstGeom prst="rect">
            <a:avLst/>
          </a:prstGeom>
        </p:spPr>
      </p:pic>
      <p:sp>
        <p:nvSpPr>
          <p:cNvPr id="10" name="Rounded Rectangle 22">
            <a:hlinkClick r:id="rId10" action="ppaction://hlinksldjump"/>
            <a:extLst>
              <a:ext uri="{FF2B5EF4-FFF2-40B4-BE49-F238E27FC236}">
                <a16:creationId xmlns:a16="http://schemas.microsoft.com/office/drawing/2014/main" xmlns="" id="{12883540-2959-FD69-20AC-5564F574CDE9}"/>
              </a:ext>
            </a:extLst>
          </p:cNvPr>
          <p:cNvSpPr/>
          <p:nvPr/>
        </p:nvSpPr>
        <p:spPr>
          <a:xfrm>
            <a:off x="5235196" y="4226322"/>
            <a:ext cx="2665171" cy="170882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11" name="Picture 10">
            <a:hlinkClick r:id="rId10" action="ppaction://hlinksldjump"/>
            <a:extLst>
              <a:ext uri="{FF2B5EF4-FFF2-40B4-BE49-F238E27FC236}">
                <a16:creationId xmlns:a16="http://schemas.microsoft.com/office/drawing/2014/main" xmlns="" id="{F9DF1ED7-C537-E42E-7F85-9059FA3D64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342" y="4207548"/>
            <a:ext cx="2219290" cy="1627481"/>
          </a:xfrm>
          <a:prstGeom prst="rect">
            <a:avLst/>
          </a:prstGeom>
        </p:spPr>
      </p:pic>
      <p:sp>
        <p:nvSpPr>
          <p:cNvPr id="12" name="Rounded Rectangle 26">
            <a:hlinkClick r:id="" action="ppaction://noaction"/>
            <a:extLst>
              <a:ext uri="{FF2B5EF4-FFF2-40B4-BE49-F238E27FC236}">
                <a16:creationId xmlns:a16="http://schemas.microsoft.com/office/drawing/2014/main" xmlns="" id="{427D3CAC-2255-E41D-D21F-2282344BA212}"/>
              </a:ext>
            </a:extLst>
          </p:cNvPr>
          <p:cNvSpPr/>
          <p:nvPr/>
        </p:nvSpPr>
        <p:spPr>
          <a:xfrm>
            <a:off x="8096750" y="4207548"/>
            <a:ext cx="2665171" cy="1708823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13" name="Picture 12">
            <a:hlinkClick r:id="rId12" action="ppaction://hlinksldjump"/>
            <a:extLst>
              <a:ext uri="{FF2B5EF4-FFF2-40B4-BE49-F238E27FC236}">
                <a16:creationId xmlns:a16="http://schemas.microsoft.com/office/drawing/2014/main" xmlns="" id="{691D6F30-D20D-F620-C823-54EBBD46673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0802" y="4171870"/>
            <a:ext cx="2247752" cy="1648351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xmlns="" id="{FEB32628-CABF-DEFB-18C7-CAFDDCC5A45A}"/>
              </a:ext>
            </a:extLst>
          </p:cNvPr>
          <p:cNvSpPr/>
          <p:nvPr/>
        </p:nvSpPr>
        <p:spPr>
          <a:xfrm>
            <a:off x="742950" y="594360"/>
            <a:ext cx="582930" cy="58293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xmlns="" id="{262FE746-AF88-4FFC-BCD2-0A6322E481F5}"/>
              </a:ext>
            </a:extLst>
          </p:cNvPr>
          <p:cNvSpPr txBox="1">
            <a:spLocks/>
          </p:cNvSpPr>
          <p:nvPr/>
        </p:nvSpPr>
        <p:spPr>
          <a:xfrm>
            <a:off x="-368971" y="520522"/>
            <a:ext cx="4689511" cy="41673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b="1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Số</a:t>
            </a:r>
            <a:r>
              <a:rPr lang="en-GB" sz="4400" b="1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88085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loud Callout 9">
            <a:extLst>
              <a:ext uri="{FF2B5EF4-FFF2-40B4-BE49-F238E27FC236}">
                <a16:creationId xmlns:a16="http://schemas.microsoft.com/office/drawing/2014/main" xmlns="" id="{42AF09F1-596E-4688-9C83-D0F2943D62D5}"/>
              </a:ext>
            </a:extLst>
          </p:cNvPr>
          <p:cNvSpPr/>
          <p:nvPr/>
        </p:nvSpPr>
        <p:spPr>
          <a:xfrm>
            <a:off x="499730" y="1535992"/>
            <a:ext cx="4016747" cy="2518875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rgbClr val="002060"/>
                </a:solidFill>
              </a:rPr>
              <a:t>Đố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các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bạn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có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bao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nhiêu</a:t>
            </a:r>
            <a:r>
              <a:rPr lang="en-GB" sz="3200" b="1" dirty="0">
                <a:solidFill>
                  <a:srgbClr val="002060"/>
                </a:solidFill>
              </a:rPr>
              <a:t> con </a:t>
            </a:r>
            <a:r>
              <a:rPr lang="en-GB" sz="3200" b="1" dirty="0" err="1">
                <a:solidFill>
                  <a:srgbClr val="002060"/>
                </a:solidFill>
              </a:rPr>
              <a:t>vật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trong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hình</a:t>
            </a:r>
            <a:r>
              <a:rPr lang="en-GB" sz="32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7" name="Rounded Rectangle 6">
            <a:extLst>
              <a:ext uri="{FF2B5EF4-FFF2-40B4-BE49-F238E27FC236}">
                <a16:creationId xmlns:a16="http://schemas.microsoft.com/office/drawing/2014/main" xmlns="" id="{9AB30FE9-FD85-457D-8768-67867DFF6813}"/>
              </a:ext>
            </a:extLst>
          </p:cNvPr>
          <p:cNvSpPr/>
          <p:nvPr/>
        </p:nvSpPr>
        <p:spPr>
          <a:xfrm>
            <a:off x="5112124" y="1360967"/>
            <a:ext cx="5686032" cy="3823668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A246ED32-EB8C-4984-AEE0-556EFE5E1B4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639" y="1941639"/>
            <a:ext cx="4548338" cy="287180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428FADA5-0F4E-472A-B747-C0AACD9940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7626" y="4054868"/>
            <a:ext cx="2518876" cy="251887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1720434-2721-4D37-9AE5-87EC4946CD6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2347" y="2397544"/>
            <a:ext cx="1311984" cy="10715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26931A83-7331-48B0-974B-74DE5AAE31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681" y="3116929"/>
            <a:ext cx="1421393" cy="11857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9C364221-8838-4A66-AEB4-A12A0417BB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685" y="2774009"/>
            <a:ext cx="1236336" cy="1139369"/>
          </a:xfrm>
          <a:prstGeom prst="rect">
            <a:avLst/>
          </a:prstGeom>
        </p:spPr>
      </p:pic>
      <p:sp>
        <p:nvSpPr>
          <p:cNvPr id="24" name="Rounded Rectangle 2">
            <a:extLst>
              <a:ext uri="{FF2B5EF4-FFF2-40B4-BE49-F238E27FC236}">
                <a16:creationId xmlns:a16="http://schemas.microsoft.com/office/drawing/2014/main" xmlns="" id="{C6827D6F-3F9D-4DFA-86CF-34D5D3494F03}"/>
              </a:ext>
            </a:extLst>
          </p:cNvPr>
          <p:cNvSpPr/>
          <p:nvPr/>
        </p:nvSpPr>
        <p:spPr>
          <a:xfrm>
            <a:off x="9010643" y="4274173"/>
            <a:ext cx="1279132" cy="13104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/>
              <a:t>?</a:t>
            </a:r>
          </a:p>
        </p:txBody>
      </p:sp>
      <p:sp>
        <p:nvSpPr>
          <p:cNvPr id="25" name="Rounded Rectangle 13">
            <a:extLst>
              <a:ext uri="{FF2B5EF4-FFF2-40B4-BE49-F238E27FC236}">
                <a16:creationId xmlns:a16="http://schemas.microsoft.com/office/drawing/2014/main" xmlns="" id="{25D0DB49-51CA-4221-B359-D518F6068D37}"/>
              </a:ext>
            </a:extLst>
          </p:cNvPr>
          <p:cNvSpPr/>
          <p:nvPr/>
        </p:nvSpPr>
        <p:spPr>
          <a:xfrm>
            <a:off x="9004058" y="4274173"/>
            <a:ext cx="1279132" cy="13104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3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19558940-6807-4187-B680-CCFA408247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77" y="313146"/>
            <a:ext cx="2553262" cy="127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81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63624E-8 -1.73712E-6 L -7.63624E-8 -1.73712E-6 C 0.00174 -0.00185 0.00365 -0.0034 0.00556 -0.00525 C 0.01111 -0.00988 0.02066 -0.00556 0.02448 -0.00525 C 0.02569 -0.00463 0.02725 -0.00556 0.02795 -0.0037 C 0.02847 -0.00247 0.02656 -0.00185 0.02586 -0.00124 C 0.025 -0.00062 0.02395 -1.73712E-6 0.02309 -1.73712E-6 C 0.01632 0.00031 0.00382 -1.73712E-6 -7.63624E-8 -1.73712E-6 Z " pathEditMode="relative" ptsTypes="AAAAAAAA">
                                      <p:cBhvr>
                                        <p:cTn id="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11871E-6 -4.56649E-7 L 8.11871E-6 -4.56649E-7 C 0.00261 -0.00185 0.00521 -0.00401 0.00782 -0.00587 C 0.01337 -0.00926 0.00886 -0.00463 0.01337 -0.00988 C 0.02031 -0.00957 0.02708 -0.00957 0.03402 -0.00864 C 0.03506 -0.00833 0.03645 -0.00864 0.03715 -0.0071 C 0.03784 -0.00587 0.03767 -0.0034 0.03801 -0.00155 C 0.03767 0.00031 0.03767 0.00247 0.03715 0.00432 C 0.03628 0.00648 0.03367 0.00771 0.03246 0.00864 C 0.0276 0.00802 0.02291 0.00833 0.01806 0.00709 C 0.01736 0.00679 0.01719 0.00493 0.01649 0.00432 C 0.0158 0.00339 0.01493 0.00308 0.01424 0.00277 C 0.01285 0.00216 0.01146 0.00185 0.01025 0.00123 C 0.00938 0.00092 0.00868 -4.56649E-7 0.00782 -4.56649E-7 C 0.00521 -0.00031 0.00122 -4.56649E-7 8.11871E-6 -4.56649E-7 Z " pathEditMode="relative" ptsTypes="AAAAAAAAAAAAAAA">
                                      <p:cBhvr>
                                        <p:cTn id="8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16106E-6 -2.25548E-6 L 6.16106E-6 -2.25548E-6 C 0.00225 -0.00031 0.00469 -0.00062 0.00712 -0.00123 C 0.00869 -0.00185 0.01181 -0.00401 0.01181 -0.00401 C 0.01389 -0.0037 0.01754 -0.00339 0.01979 -0.00123 C 0.02066 -0.00062 0.02135 0.00062 0.02222 0.00154 C 0.02188 0.00278 0.02222 0.00525 0.02135 0.00555 C 0.01407 0.00771 0.01476 0.00463 0.01025 0.00278 C 0.00886 0.00216 0.00764 0.00185 0.00626 0.00154 C 0.00539 0.00093 0.00105 0.00031 6.16106E-6 -2.25548E-6 Z " pathEditMode="relative" ptsTypes="AAAAAAAAAA">
                                      <p:cBhvr>
                                        <p:cTn id="10" dur="3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xmlns="" id="{8E7BEBE9-F459-4F58-9308-54F566C2BCB5}"/>
              </a:ext>
            </a:extLst>
          </p:cNvPr>
          <p:cNvSpPr/>
          <p:nvPr/>
        </p:nvSpPr>
        <p:spPr>
          <a:xfrm>
            <a:off x="435936" y="1137684"/>
            <a:ext cx="4159716" cy="2663847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rgbClr val="002060"/>
                </a:solidFill>
              </a:rPr>
              <a:t>Đố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các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bạn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có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bao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nhiêu</a:t>
            </a:r>
            <a:r>
              <a:rPr lang="en-GB" sz="3200" b="1" dirty="0">
                <a:solidFill>
                  <a:srgbClr val="002060"/>
                </a:solidFill>
              </a:rPr>
              <a:t> con </a:t>
            </a:r>
            <a:r>
              <a:rPr lang="en-GB" sz="3200" b="1" dirty="0" err="1">
                <a:solidFill>
                  <a:srgbClr val="002060"/>
                </a:solidFill>
              </a:rPr>
              <a:t>vật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trong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hình</a:t>
            </a:r>
            <a:r>
              <a:rPr lang="en-GB" sz="32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xmlns="" id="{DC7A864F-FA4F-435E-AF47-B11E081AED58}"/>
              </a:ext>
            </a:extLst>
          </p:cNvPr>
          <p:cNvSpPr/>
          <p:nvPr/>
        </p:nvSpPr>
        <p:spPr>
          <a:xfrm>
            <a:off x="4595651" y="1631342"/>
            <a:ext cx="5440899" cy="375130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226DCB5-9481-4CBA-8CF7-E0DFF18C39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641" y="1853347"/>
            <a:ext cx="4991011" cy="315130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B069B788-0A12-47A0-A4B2-5DE13DE7FC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3980" y="4013470"/>
            <a:ext cx="2471208" cy="2471208"/>
          </a:xfrm>
          <a:prstGeom prst="rect">
            <a:avLst/>
          </a:prstGeom>
        </p:spPr>
      </p:pic>
      <p:sp>
        <p:nvSpPr>
          <p:cNvPr id="7" name="Rounded Rectangle 15">
            <a:extLst>
              <a:ext uri="{FF2B5EF4-FFF2-40B4-BE49-F238E27FC236}">
                <a16:creationId xmlns:a16="http://schemas.microsoft.com/office/drawing/2014/main" xmlns="" id="{51A9EAFA-AB80-4646-AFF5-AD2EC5CDA072}"/>
              </a:ext>
            </a:extLst>
          </p:cNvPr>
          <p:cNvSpPr/>
          <p:nvPr/>
        </p:nvSpPr>
        <p:spPr>
          <a:xfrm>
            <a:off x="9218587" y="4550824"/>
            <a:ext cx="1223987" cy="12856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/>
              <a:t>?</a:t>
            </a:r>
          </a:p>
        </p:txBody>
      </p:sp>
      <p:sp>
        <p:nvSpPr>
          <p:cNvPr id="8" name="Rounded Rectangle 16">
            <a:extLst>
              <a:ext uri="{FF2B5EF4-FFF2-40B4-BE49-F238E27FC236}">
                <a16:creationId xmlns:a16="http://schemas.microsoft.com/office/drawing/2014/main" xmlns="" id="{F7E33CC2-E5ED-475A-8D93-71D492558152}"/>
              </a:ext>
            </a:extLst>
          </p:cNvPr>
          <p:cNvSpPr/>
          <p:nvPr/>
        </p:nvSpPr>
        <p:spPr>
          <a:xfrm>
            <a:off x="9218587" y="4562254"/>
            <a:ext cx="1223987" cy="128565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6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143BA97-2E91-4725-ADA2-29A38D6D05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966" y="2099770"/>
            <a:ext cx="744269" cy="9636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CD9D391E-005E-468D-8592-8B50D51E275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4" y="2048514"/>
            <a:ext cx="1056648" cy="8752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C775393-A064-41F9-9DA7-AC18561552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277" y="3149390"/>
            <a:ext cx="1320206" cy="103416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D96281C-BE0D-4524-883C-5F01076E00F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978" y="3222699"/>
            <a:ext cx="1075655" cy="8875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1E51810-F5FF-4B2F-9696-94332861E4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586" y="2345405"/>
            <a:ext cx="1056648" cy="8752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FD66916E-3DC7-40B9-B1FF-FCECEE76972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22637" y="3063403"/>
            <a:ext cx="1100954" cy="8875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EECDF33D-F089-4AAD-B2EF-21451782D23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8410" y="130019"/>
            <a:ext cx="2398102" cy="1199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63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xmlns="" id="{81940CBE-DB51-4104-A089-388EE09A140C}"/>
              </a:ext>
            </a:extLst>
          </p:cNvPr>
          <p:cNvSpPr/>
          <p:nvPr/>
        </p:nvSpPr>
        <p:spPr>
          <a:xfrm>
            <a:off x="636227" y="1626781"/>
            <a:ext cx="4059660" cy="281380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rgbClr val="002060"/>
                </a:solidFill>
              </a:rPr>
              <a:t>Đố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các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bạn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có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bao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nhiêu</a:t>
            </a:r>
            <a:r>
              <a:rPr lang="en-GB" sz="3200" b="1" dirty="0">
                <a:solidFill>
                  <a:srgbClr val="002060"/>
                </a:solidFill>
              </a:rPr>
              <a:t> con </a:t>
            </a:r>
            <a:r>
              <a:rPr lang="en-GB" sz="3200" b="1" dirty="0" err="1">
                <a:solidFill>
                  <a:srgbClr val="002060"/>
                </a:solidFill>
              </a:rPr>
              <a:t>vật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trong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hình</a:t>
            </a:r>
            <a:r>
              <a:rPr lang="en-GB" sz="3200" b="1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3" name="Rounded Rectangle 6">
            <a:extLst>
              <a:ext uri="{FF2B5EF4-FFF2-40B4-BE49-F238E27FC236}">
                <a16:creationId xmlns:a16="http://schemas.microsoft.com/office/drawing/2014/main" xmlns="" id="{9B34C787-BADB-4879-A484-A30FC96FB1F0}"/>
              </a:ext>
            </a:extLst>
          </p:cNvPr>
          <p:cNvSpPr/>
          <p:nvPr/>
        </p:nvSpPr>
        <p:spPr>
          <a:xfrm>
            <a:off x="5315922" y="1052623"/>
            <a:ext cx="5475851" cy="386746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0980966-4052-45C3-B231-C15C2A7781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459843" y="1298426"/>
            <a:ext cx="5151534" cy="3375853"/>
          </a:xfrm>
          <a:prstGeom prst="roundRect">
            <a:avLst>
              <a:gd name="adj" fmla="val 23282"/>
            </a:avLst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A53AE33-DF2A-42CD-A85C-1E382EBDF1A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4223" y="4806257"/>
            <a:ext cx="1964529" cy="1964529"/>
          </a:xfrm>
          <a:prstGeom prst="rect">
            <a:avLst/>
          </a:prstGeom>
        </p:spPr>
      </p:pic>
      <p:sp>
        <p:nvSpPr>
          <p:cNvPr id="6" name="Rounded Rectangle 22">
            <a:extLst>
              <a:ext uri="{FF2B5EF4-FFF2-40B4-BE49-F238E27FC236}">
                <a16:creationId xmlns:a16="http://schemas.microsoft.com/office/drawing/2014/main" xmlns="" id="{4FD4AA45-2314-4A83-8E32-47ADDAB8CD03}"/>
              </a:ext>
            </a:extLst>
          </p:cNvPr>
          <p:cNvSpPr/>
          <p:nvPr/>
        </p:nvSpPr>
        <p:spPr>
          <a:xfrm>
            <a:off x="10100351" y="4245148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400" b="1" dirty="0"/>
              <a:t>?</a:t>
            </a:r>
          </a:p>
        </p:txBody>
      </p:sp>
      <p:sp>
        <p:nvSpPr>
          <p:cNvPr id="7" name="Rounded Rectangle 23">
            <a:extLst>
              <a:ext uri="{FF2B5EF4-FFF2-40B4-BE49-F238E27FC236}">
                <a16:creationId xmlns:a16="http://schemas.microsoft.com/office/drawing/2014/main" xmlns="" id="{3B86774F-A8CC-44E1-970B-C8B2FB74FBB7}"/>
              </a:ext>
            </a:extLst>
          </p:cNvPr>
          <p:cNvSpPr/>
          <p:nvPr/>
        </p:nvSpPr>
        <p:spPr>
          <a:xfrm>
            <a:off x="10111781" y="4256578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10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560A70C2-7CBF-4133-A032-CFD03945FF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7199" y="2752522"/>
            <a:ext cx="923102" cy="8262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F1D2282-58B2-48E9-8AE4-0484C5F62B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9228" y="2306452"/>
            <a:ext cx="1217082" cy="99318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DE240DA-1E91-415B-8539-DF5C2BDDD1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1456" y="3622853"/>
            <a:ext cx="1049491" cy="5631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CDBCA07-6A27-4E6F-9F36-28F77C5B8C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1490" y="3127141"/>
            <a:ext cx="1138997" cy="69418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53FEA9F-62AC-4DAF-BB55-66E243C1473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80" y="1778841"/>
            <a:ext cx="1108989" cy="108126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74A2EFA-B427-482C-A9F6-0A52D98D718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364" y="1781226"/>
            <a:ext cx="1185833" cy="97022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9677761-8262-4BE6-8E29-8CB5769D087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282" y="1901161"/>
            <a:ext cx="1203259" cy="98354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9E737DB-5992-431B-8182-82CD7DB6FC6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380" y="2740177"/>
            <a:ext cx="776583" cy="10744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82D89DFA-FFD4-46C2-8F52-5E1EFA8C81F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872" y="2439193"/>
            <a:ext cx="1134681" cy="80244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1EC9A716-BFEF-4466-B33D-D064C061B7B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2122" y="2928614"/>
            <a:ext cx="769270" cy="110237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CAD2F53-6727-4AF5-A2B4-A285265C7B5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691" y="87214"/>
            <a:ext cx="2210215" cy="1105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43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xmlns="" id="{81940CBE-DB51-4104-A089-388EE09A140C}"/>
              </a:ext>
            </a:extLst>
          </p:cNvPr>
          <p:cNvSpPr/>
          <p:nvPr/>
        </p:nvSpPr>
        <p:spPr>
          <a:xfrm>
            <a:off x="636227" y="1626781"/>
            <a:ext cx="4059660" cy="281380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rgbClr val="002060"/>
                </a:solidFill>
              </a:rPr>
              <a:t>Đố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các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bạn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có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bao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nhiêu</a:t>
            </a:r>
            <a:r>
              <a:rPr lang="en-GB" sz="3200" b="1" dirty="0">
                <a:solidFill>
                  <a:srgbClr val="002060"/>
                </a:solidFill>
              </a:rPr>
              <a:t> con </a:t>
            </a:r>
            <a:r>
              <a:rPr lang="en-GB" sz="3200" b="1" dirty="0" err="1">
                <a:solidFill>
                  <a:srgbClr val="002060"/>
                </a:solidFill>
              </a:rPr>
              <a:t>vật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trong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hình</a:t>
            </a:r>
            <a:r>
              <a:rPr lang="en-GB" sz="3200" b="1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A53AE33-DF2A-42CD-A85C-1E382EBDF1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4223" y="4806257"/>
            <a:ext cx="1964529" cy="19645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CAD2F53-6727-4AF5-A2B4-A285265C7B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691" y="87214"/>
            <a:ext cx="2210215" cy="1105108"/>
          </a:xfrm>
          <a:prstGeom prst="rect">
            <a:avLst/>
          </a:prstGeom>
        </p:spPr>
      </p:pic>
      <p:sp>
        <p:nvSpPr>
          <p:cNvPr id="31" name="Rounded Rectangle 6">
            <a:extLst>
              <a:ext uri="{FF2B5EF4-FFF2-40B4-BE49-F238E27FC236}">
                <a16:creationId xmlns:a16="http://schemas.microsoft.com/office/drawing/2014/main" xmlns="" id="{13FB3A0D-35A3-4F02-88B4-CEF10A8B14A3}"/>
              </a:ext>
            </a:extLst>
          </p:cNvPr>
          <p:cNvSpPr/>
          <p:nvPr/>
        </p:nvSpPr>
        <p:spPr>
          <a:xfrm>
            <a:off x="5156790" y="1424870"/>
            <a:ext cx="5755849" cy="3797634"/>
          </a:xfrm>
          <a:prstGeom prst="roundRect">
            <a:avLst/>
          </a:prstGeom>
          <a:solidFill>
            <a:sysClr val="window" lastClr="FFFFFF"/>
          </a:solidFill>
          <a:ln w="57150" cap="flat" cmpd="sng" algn="ctr">
            <a:solidFill>
              <a:srgbClr val="4472C4">
                <a:lumMod val="40000"/>
                <a:lumOff val="6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13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D5970719-C900-4E16-9008-A456A29FF8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1764" y="1692493"/>
            <a:ext cx="4942186" cy="3120477"/>
          </a:xfrm>
          <a:prstGeom prst="rect">
            <a:avLst/>
          </a:prstGeom>
        </p:spPr>
      </p:pic>
      <p:sp>
        <p:nvSpPr>
          <p:cNvPr id="33" name="Rounded Rectangle 18">
            <a:extLst>
              <a:ext uri="{FF2B5EF4-FFF2-40B4-BE49-F238E27FC236}">
                <a16:creationId xmlns:a16="http://schemas.microsoft.com/office/drawing/2014/main" xmlns="" id="{7D2DAACE-291D-4FFC-A9EA-8A26BD9E339E}"/>
              </a:ext>
            </a:extLst>
          </p:cNvPr>
          <p:cNvSpPr/>
          <p:nvPr/>
        </p:nvSpPr>
        <p:spPr>
          <a:xfrm>
            <a:off x="10213663" y="4515937"/>
            <a:ext cx="1062656" cy="1003602"/>
          </a:xfrm>
          <a:prstGeom prst="round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4" name="Rounded Rectangle 19">
            <a:extLst>
              <a:ext uri="{FF2B5EF4-FFF2-40B4-BE49-F238E27FC236}">
                <a16:creationId xmlns:a16="http://schemas.microsoft.com/office/drawing/2014/main" xmlns="" id="{5E186A70-40C2-4A99-ADCB-D48DFD406111}"/>
              </a:ext>
            </a:extLst>
          </p:cNvPr>
          <p:cNvSpPr/>
          <p:nvPr/>
        </p:nvSpPr>
        <p:spPr>
          <a:xfrm>
            <a:off x="10213663" y="4504506"/>
            <a:ext cx="1062656" cy="1003603"/>
          </a:xfrm>
          <a:prstGeom prst="roundRect">
            <a:avLst/>
          </a:prstGeom>
          <a:solidFill>
            <a:srgbClr val="4472C4"/>
          </a:solidFill>
          <a:ln w="127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501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824F53AB-5AEA-4863-9943-F015F72A79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2765" y="3191395"/>
            <a:ext cx="1092181" cy="78637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xmlns="" id="{9ABD164B-44E2-4BBD-85DF-67181B0676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1965" y="3020308"/>
            <a:ext cx="860897" cy="687295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xmlns="" id="{1E36F200-7F25-4E44-BB0E-2D9F2B3D44C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2820" y="2148963"/>
            <a:ext cx="952635" cy="528675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18432454-0F87-4D49-85B0-38483546CB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963" y="2193203"/>
            <a:ext cx="878726" cy="576433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44FBBAD7-443F-4A06-B87D-66BC82B2423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34222" y="2330110"/>
            <a:ext cx="922856" cy="69505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DDA36ED4-5F9B-4CD0-9962-A1116461DA8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183" y="2793832"/>
            <a:ext cx="860897" cy="687295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D2EBCFC2-9C43-47A9-A51A-1D8848E045A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384" y="3505323"/>
            <a:ext cx="1052063" cy="795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21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8129E-6 -1.35143E-6 L 1.88129E-6 -1.35143E-6 C 0.00226 -0.00185 0.00469 -0.00401 0.00711 -0.00555 C 0.0125 -0.00895 0.02239 -0.00586 0.02621 -0.00555 C 0.02586 -0.00432 0.02603 -0.00216 0.02534 -0.00154 C 0.02395 0.00031 0.02048 0.00154 0.02048 0.00154 C 0.01631 0.00093 0.01215 0.00062 0.00781 -1.35143E-6 C -0.00295 -0.00216 0.00121 -1.35143E-6 1.88129E-6 -1.35143E-6 Z " pathEditMode="relative" ptsTypes="AAAAAAAA">
                                      <p:cBhvr>
                                        <p:cTn id="30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1017E-6 4.39062E-6 L -7.1017E-6 4.39062E-6 C 0.00225 -0.00062 0.00468 -0.00093 0.00711 -0.00155 C 0.00833 -0.00185 0.00971 -0.00278 0.01093 -0.00278 C 0.01492 -0.00278 0.01891 -0.00185 0.0229 -0.00155 C 0.02308 4.39062E-6 0.02377 0.00123 0.02377 0.00277 C 0.02377 0.0145 0.01943 0.00802 0.01336 0.00709 C 0.01266 0.00679 0.0118 0.00617 0.01093 0.00586 C 0.00971 0.00524 0.00833 0.00524 0.00711 0.00432 C 0.00607 0.00339 0.00572 0.00092 0.00468 4.39062E-6 C 0.00312 -0.00124 0.00069 4.39062E-6 -7.1017E-6 4.39062E-6 Z " pathEditMode="relative" ptsTypes="AAAAAAAAAAA">
                                      <p:cBhvr>
                                        <p:cTn id="32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1531E-6 -1.59519E-6 L -3.91531E-6 -1.59519E-6 C 0.00504 -0.0037 0.0059 -0.00617 0.01094 -0.00308 C 0.01163 -0.00247 0.01198 -0.00123 0.01267 -1.59519E-6 C 0.01198 0.00278 0.01232 0.00648 0.01094 0.00833 C 0.01024 0.00926 0.00937 0.00617 0.00868 0.00556 C 0.00764 0.00432 0.00642 0.0037 0.00538 0.00278 C 0.00486 0.00185 0.00452 0.00062 0.00382 -1.59519E-6 C 0.00313 -0.00092 0.00052 -1.59519E-6 -3.91531E-6 -1.59519E-6 Z " pathEditMode="relative" ptsTypes="AAAAAAAAA">
                                      <p:cBhvr>
                                        <p:cTn id="34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xmlns="" id="{81940CBE-DB51-4104-A089-388EE09A140C}"/>
              </a:ext>
            </a:extLst>
          </p:cNvPr>
          <p:cNvSpPr/>
          <p:nvPr/>
        </p:nvSpPr>
        <p:spPr>
          <a:xfrm>
            <a:off x="636227" y="1626781"/>
            <a:ext cx="4059660" cy="281380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b="1" dirty="0" err="1">
                <a:solidFill>
                  <a:srgbClr val="002060"/>
                </a:solidFill>
              </a:rPr>
              <a:t>Đố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các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bạn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có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bao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nhiêu</a:t>
            </a:r>
            <a:r>
              <a:rPr lang="en-GB" sz="3200" b="1" dirty="0">
                <a:solidFill>
                  <a:srgbClr val="002060"/>
                </a:solidFill>
              </a:rPr>
              <a:t> con </a:t>
            </a:r>
            <a:r>
              <a:rPr lang="en-GB" sz="3200" b="1" dirty="0" err="1">
                <a:solidFill>
                  <a:srgbClr val="002060"/>
                </a:solidFill>
              </a:rPr>
              <a:t>vật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trong</a:t>
            </a:r>
            <a:r>
              <a:rPr lang="en-GB" sz="3200" b="1" dirty="0">
                <a:solidFill>
                  <a:srgbClr val="002060"/>
                </a:solidFill>
              </a:rPr>
              <a:t> </a:t>
            </a:r>
            <a:r>
              <a:rPr lang="en-GB" sz="3200" b="1" dirty="0" err="1">
                <a:solidFill>
                  <a:srgbClr val="002060"/>
                </a:solidFill>
              </a:rPr>
              <a:t>hình</a:t>
            </a:r>
            <a:r>
              <a:rPr lang="en-GB" sz="3200" b="1" dirty="0">
                <a:solidFill>
                  <a:srgbClr val="002060"/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A53AE33-DF2A-42CD-A85C-1E382EBDF1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4223" y="4806257"/>
            <a:ext cx="1964529" cy="19645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CAD2F53-6727-4AF5-A2B4-A285265C7B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691" y="87214"/>
            <a:ext cx="2210215" cy="1105108"/>
          </a:xfrm>
          <a:prstGeom prst="rect">
            <a:avLst/>
          </a:prstGeom>
        </p:spPr>
      </p:pic>
      <p:sp>
        <p:nvSpPr>
          <p:cNvPr id="16" name="Rounded Rectangle 6">
            <a:extLst>
              <a:ext uri="{FF2B5EF4-FFF2-40B4-BE49-F238E27FC236}">
                <a16:creationId xmlns:a16="http://schemas.microsoft.com/office/drawing/2014/main" xmlns="" id="{E7D791BA-820D-41C9-AF86-26D655D0ACF7}"/>
              </a:ext>
            </a:extLst>
          </p:cNvPr>
          <p:cNvSpPr/>
          <p:nvPr/>
        </p:nvSpPr>
        <p:spPr>
          <a:xfrm>
            <a:off x="4882731" y="1277116"/>
            <a:ext cx="5677812" cy="467711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A469A5B-DC4B-4C92-AE89-7AA49D7888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807" y="1782365"/>
            <a:ext cx="5479659" cy="3550679"/>
          </a:xfrm>
          <a:prstGeom prst="rect">
            <a:avLst/>
          </a:prstGeom>
        </p:spPr>
      </p:pic>
      <p:sp>
        <p:nvSpPr>
          <p:cNvPr id="20" name="Rounded Rectangle 17">
            <a:extLst>
              <a:ext uri="{FF2B5EF4-FFF2-40B4-BE49-F238E27FC236}">
                <a16:creationId xmlns:a16="http://schemas.microsoft.com/office/drawing/2014/main" xmlns="" id="{19210F26-FDFE-4C65-A77A-71C2AD02546E}"/>
              </a:ext>
            </a:extLst>
          </p:cNvPr>
          <p:cNvSpPr/>
          <p:nvPr/>
        </p:nvSpPr>
        <p:spPr>
          <a:xfrm>
            <a:off x="9905799" y="5166530"/>
            <a:ext cx="1237122" cy="10747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/>
              <a:t>?</a:t>
            </a:r>
          </a:p>
        </p:txBody>
      </p:sp>
      <p:sp>
        <p:nvSpPr>
          <p:cNvPr id="21" name="Rounded Rectangle 18">
            <a:extLst>
              <a:ext uri="{FF2B5EF4-FFF2-40B4-BE49-F238E27FC236}">
                <a16:creationId xmlns:a16="http://schemas.microsoft.com/office/drawing/2014/main" xmlns="" id="{16E1E58B-6E28-4220-A76F-FAB5EF891A7B}"/>
              </a:ext>
            </a:extLst>
          </p:cNvPr>
          <p:cNvSpPr/>
          <p:nvPr/>
        </p:nvSpPr>
        <p:spPr>
          <a:xfrm>
            <a:off x="9917229" y="5166530"/>
            <a:ext cx="1237122" cy="10747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/>
              <a:t>4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AC3FD029-E289-4D18-B053-B1F45AA308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945" y="1782365"/>
            <a:ext cx="1057142" cy="23626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8B4B9D59-C3CB-4B41-84CF-6435DF029D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062" y="2328143"/>
            <a:ext cx="1387294" cy="212742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EC3B8E3-C4FE-4890-AAF8-966345DE44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709" y="1782365"/>
            <a:ext cx="1176808" cy="211644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BCA4ADAB-C451-41FF-BA94-8218D5EA0E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409" y="2055844"/>
            <a:ext cx="867108" cy="2215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746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9">
            <a:extLst>
              <a:ext uri="{FF2B5EF4-FFF2-40B4-BE49-F238E27FC236}">
                <a16:creationId xmlns:a16="http://schemas.microsoft.com/office/drawing/2014/main" xmlns="" id="{81940CBE-DB51-4104-A089-388EE09A140C}"/>
              </a:ext>
            </a:extLst>
          </p:cNvPr>
          <p:cNvSpPr/>
          <p:nvPr/>
        </p:nvSpPr>
        <p:spPr>
          <a:xfrm>
            <a:off x="636227" y="1626781"/>
            <a:ext cx="4059660" cy="2813808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Đố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các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bạn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có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bao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nhiêu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con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vật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trong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GB" sz="3200" dirty="0" err="1">
                <a:solidFill>
                  <a:schemeClr val="accent1">
                    <a:lumMod val="75000"/>
                  </a:schemeClr>
                </a:solidFill>
              </a:rPr>
              <a:t>hình</a:t>
            </a:r>
            <a:r>
              <a:rPr lang="en-GB" sz="3200" dirty="0">
                <a:solidFill>
                  <a:schemeClr val="accent1">
                    <a:lumMod val="75000"/>
                  </a:schemeClr>
                </a:solidFill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A53AE33-DF2A-42CD-A85C-1E382EBDF1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34223" y="4806257"/>
            <a:ext cx="1964529" cy="196452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1CAD2F53-6727-4AF5-A2B4-A285265C7B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691" y="87214"/>
            <a:ext cx="2210215" cy="1105108"/>
          </a:xfrm>
          <a:prstGeom prst="rect">
            <a:avLst/>
          </a:prstGeom>
        </p:spPr>
      </p:pic>
      <p:sp>
        <p:nvSpPr>
          <p:cNvPr id="6" name="Rounded Rectangle 6">
            <a:extLst>
              <a:ext uri="{FF2B5EF4-FFF2-40B4-BE49-F238E27FC236}">
                <a16:creationId xmlns:a16="http://schemas.microsoft.com/office/drawing/2014/main" xmlns="" id="{07A9AF0E-BE6E-4244-B2DA-910F203D8936}"/>
              </a:ext>
            </a:extLst>
          </p:cNvPr>
          <p:cNvSpPr/>
          <p:nvPr/>
        </p:nvSpPr>
        <p:spPr>
          <a:xfrm>
            <a:off x="5518860" y="1626781"/>
            <a:ext cx="5112056" cy="3953549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013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1C052D76-B5FD-49EE-A833-4913D480D2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504" y="1948168"/>
            <a:ext cx="4882768" cy="3310774"/>
          </a:xfrm>
          <a:prstGeom prst="roundRect">
            <a:avLst/>
          </a:prstGeom>
        </p:spPr>
      </p:pic>
      <p:sp>
        <p:nvSpPr>
          <p:cNvPr id="9" name="Rounded Rectangle 17">
            <a:extLst>
              <a:ext uri="{FF2B5EF4-FFF2-40B4-BE49-F238E27FC236}">
                <a16:creationId xmlns:a16="http://schemas.microsoft.com/office/drawing/2014/main" xmlns="" id="{0BDFF17D-0154-4F9F-85FD-F157C9C518B7}"/>
              </a:ext>
            </a:extLst>
          </p:cNvPr>
          <p:cNvSpPr/>
          <p:nvPr/>
        </p:nvSpPr>
        <p:spPr>
          <a:xfrm>
            <a:off x="10001250" y="4771967"/>
            <a:ext cx="1093202" cy="10687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b="1" dirty="0"/>
              <a:t>?</a:t>
            </a:r>
          </a:p>
        </p:txBody>
      </p:sp>
      <p:sp>
        <p:nvSpPr>
          <p:cNvPr id="10" name="Rounded Rectangle 18">
            <a:extLst>
              <a:ext uri="{FF2B5EF4-FFF2-40B4-BE49-F238E27FC236}">
                <a16:creationId xmlns:a16="http://schemas.microsoft.com/office/drawing/2014/main" xmlns="" id="{A069278C-3405-45F1-BF1F-0F2EC1DA7C41}"/>
              </a:ext>
            </a:extLst>
          </p:cNvPr>
          <p:cNvSpPr/>
          <p:nvPr/>
        </p:nvSpPr>
        <p:spPr>
          <a:xfrm>
            <a:off x="9984500" y="4760537"/>
            <a:ext cx="1125460" cy="10801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8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FF4DF75-F489-4DFA-82B3-4F68A114AE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073" y="2538059"/>
            <a:ext cx="938651" cy="53274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F164699-9C47-48D4-8357-4336F32466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1559" y="3077340"/>
            <a:ext cx="977135" cy="55459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66914F6-505B-4412-8991-D6CD483249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022" y="3660304"/>
            <a:ext cx="1150915" cy="5554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787DF3C1-1FFF-403C-B54E-8CB12302912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937" y="3800961"/>
            <a:ext cx="1106785" cy="5341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E406F66-6AE3-4AF9-B2B5-BC57881CA2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5007" y="2430608"/>
            <a:ext cx="920089" cy="59767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A6705FE2-ABD1-4AD7-9C58-4E3C4CE6D2F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740" y="2545449"/>
            <a:ext cx="1106785" cy="53415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2FED90B2-A15A-4A88-A4BC-6DF691E83F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556" y="3070807"/>
            <a:ext cx="938651" cy="53274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7A309722-B162-4780-9FFD-0000FF1711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1434" y="3854193"/>
            <a:ext cx="938651" cy="532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40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8283D84-F1F4-4CE5-9A0A-BF36C82B5B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963" y="2466034"/>
            <a:ext cx="9116260" cy="15457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ECDDD5C-91AA-4851-BFDF-0DDD5960011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962" y="4026017"/>
            <a:ext cx="9116260" cy="154572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58CE8B7-B018-4DC0-A8BC-EAC1FC8C44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880" y="3010427"/>
            <a:ext cx="965657" cy="7040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BEBD58E-6849-4D3C-B552-B62175DED7D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73" t="20060" r="32078" b="22374"/>
          <a:stretch/>
        </p:blipFill>
        <p:spPr>
          <a:xfrm>
            <a:off x="7224149" y="2894425"/>
            <a:ext cx="802926" cy="8998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7B7D604-C147-43EE-9BBD-020B1540F62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98" t="18356" r="31008" b="20665"/>
          <a:stretch/>
        </p:blipFill>
        <p:spPr>
          <a:xfrm>
            <a:off x="7971509" y="2654940"/>
            <a:ext cx="824823" cy="965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1930720-A24C-40FD-96CA-587A2009D95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27" t="20444" r="30335" b="21328"/>
          <a:stretch/>
        </p:blipFill>
        <p:spPr>
          <a:xfrm>
            <a:off x="9430025" y="2720254"/>
            <a:ext cx="1032412" cy="92165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DBAFE14-D9C3-4568-BA5D-566DBB54C60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34" t="19322" r="32000" b="21587"/>
          <a:stretch/>
        </p:blipFill>
        <p:spPr>
          <a:xfrm>
            <a:off x="2920664" y="4389397"/>
            <a:ext cx="802926" cy="9434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C210CB5-2E72-41DD-9F59-3F944327B4B6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00" t="19821" r="30667" b="21088"/>
          <a:stretch/>
        </p:blipFill>
        <p:spPr>
          <a:xfrm>
            <a:off x="5112237" y="4222482"/>
            <a:ext cx="817524" cy="94342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0FBBAD4-7C44-46D7-9B7A-2AAA8718E1E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8" t="20416" r="32195" b="22957"/>
          <a:stretch/>
        </p:blipFill>
        <p:spPr>
          <a:xfrm>
            <a:off x="6556672" y="4223780"/>
            <a:ext cx="824518" cy="9276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B3EA3C7-9A33-4F08-88C6-3825DE7210A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40" t="21513" r="33628" b="22072"/>
          <a:stretch/>
        </p:blipFill>
        <p:spPr>
          <a:xfrm>
            <a:off x="8022309" y="4207968"/>
            <a:ext cx="824823" cy="1008743"/>
          </a:xfrm>
          <a:prstGeom prst="rect">
            <a:avLst/>
          </a:prstGeom>
        </p:spPr>
      </p:pic>
      <p:sp>
        <p:nvSpPr>
          <p:cNvPr id="12" name="Rounded Rectangle 12">
            <a:extLst>
              <a:ext uri="{FF2B5EF4-FFF2-40B4-BE49-F238E27FC236}">
                <a16:creationId xmlns:a16="http://schemas.microsoft.com/office/drawing/2014/main" xmlns="" id="{93B7B4C9-B95C-4190-AD16-F0A42B701CDB}"/>
              </a:ext>
            </a:extLst>
          </p:cNvPr>
          <p:cNvSpPr/>
          <p:nvPr/>
        </p:nvSpPr>
        <p:spPr>
          <a:xfrm>
            <a:off x="5901591" y="3135955"/>
            <a:ext cx="486999" cy="484185"/>
          </a:xfrm>
          <a:prstGeom prst="roundRect">
            <a:avLst/>
          </a:prstGeom>
          <a:solidFill>
            <a:srgbClr val="9BD19C"/>
          </a:solidFill>
          <a:ln>
            <a:solidFill>
              <a:srgbClr val="9DD29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</a:t>
            </a:r>
          </a:p>
        </p:txBody>
      </p:sp>
      <p:sp>
        <p:nvSpPr>
          <p:cNvPr id="13" name="Rounded Rectangle 21">
            <a:extLst>
              <a:ext uri="{FF2B5EF4-FFF2-40B4-BE49-F238E27FC236}">
                <a16:creationId xmlns:a16="http://schemas.microsoft.com/office/drawing/2014/main" xmlns="" id="{667496C1-E32B-4B6D-B882-CDAC6FE30028}"/>
              </a:ext>
            </a:extLst>
          </p:cNvPr>
          <p:cNvSpPr/>
          <p:nvPr/>
        </p:nvSpPr>
        <p:spPr>
          <a:xfrm>
            <a:off x="7383025" y="3120362"/>
            <a:ext cx="486999" cy="484185"/>
          </a:xfrm>
          <a:prstGeom prst="roundRect">
            <a:avLst/>
          </a:prstGeom>
          <a:solidFill>
            <a:srgbClr val="FFD864"/>
          </a:solidFill>
          <a:ln>
            <a:solidFill>
              <a:srgbClr val="FFD86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</a:t>
            </a:r>
          </a:p>
        </p:txBody>
      </p:sp>
      <p:sp>
        <p:nvSpPr>
          <p:cNvPr id="14" name="Rounded Rectangle 22">
            <a:extLst>
              <a:ext uri="{FF2B5EF4-FFF2-40B4-BE49-F238E27FC236}">
                <a16:creationId xmlns:a16="http://schemas.microsoft.com/office/drawing/2014/main" xmlns="" id="{81A7F44C-795F-4EC9-B596-70795E8649F7}"/>
              </a:ext>
            </a:extLst>
          </p:cNvPr>
          <p:cNvSpPr/>
          <p:nvPr/>
        </p:nvSpPr>
        <p:spPr>
          <a:xfrm>
            <a:off x="8128927" y="2889154"/>
            <a:ext cx="486999" cy="484185"/>
          </a:xfrm>
          <a:prstGeom prst="roundRect">
            <a:avLst/>
          </a:prstGeom>
          <a:solidFill>
            <a:srgbClr val="F9A981"/>
          </a:solidFill>
          <a:ln>
            <a:solidFill>
              <a:srgbClr val="F9A98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15" name="Rounded Rectangle 23">
            <a:extLst>
              <a:ext uri="{FF2B5EF4-FFF2-40B4-BE49-F238E27FC236}">
                <a16:creationId xmlns:a16="http://schemas.microsoft.com/office/drawing/2014/main" xmlns="" id="{F99D19A8-6EE1-482B-B3A9-0351DC511BDC}"/>
              </a:ext>
            </a:extLst>
          </p:cNvPr>
          <p:cNvSpPr/>
          <p:nvPr/>
        </p:nvSpPr>
        <p:spPr>
          <a:xfrm>
            <a:off x="9554830" y="2938990"/>
            <a:ext cx="729215" cy="484185"/>
          </a:xfrm>
          <a:prstGeom prst="roundRect">
            <a:avLst/>
          </a:prstGeom>
          <a:solidFill>
            <a:srgbClr val="FFE3A5"/>
          </a:solidFill>
          <a:ln>
            <a:solidFill>
              <a:srgbClr val="FFE3A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</a:t>
            </a:r>
          </a:p>
        </p:txBody>
      </p:sp>
      <p:sp>
        <p:nvSpPr>
          <p:cNvPr id="16" name="Rounded Rectangle 25">
            <a:extLst>
              <a:ext uri="{FF2B5EF4-FFF2-40B4-BE49-F238E27FC236}">
                <a16:creationId xmlns:a16="http://schemas.microsoft.com/office/drawing/2014/main" xmlns="" id="{C9E44C07-8B9F-4257-A8FD-496D1390B15B}"/>
              </a:ext>
            </a:extLst>
          </p:cNvPr>
          <p:cNvSpPr/>
          <p:nvPr/>
        </p:nvSpPr>
        <p:spPr>
          <a:xfrm>
            <a:off x="3079540" y="4619018"/>
            <a:ext cx="486999" cy="484185"/>
          </a:xfrm>
          <a:prstGeom prst="roundRect">
            <a:avLst/>
          </a:prstGeom>
          <a:solidFill>
            <a:srgbClr val="F9C0BF"/>
          </a:solidFill>
          <a:ln>
            <a:solidFill>
              <a:srgbClr val="F9C0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</a:p>
        </p:txBody>
      </p:sp>
      <p:sp>
        <p:nvSpPr>
          <p:cNvPr id="17" name="Rounded Rectangle 26">
            <a:extLst>
              <a:ext uri="{FF2B5EF4-FFF2-40B4-BE49-F238E27FC236}">
                <a16:creationId xmlns:a16="http://schemas.microsoft.com/office/drawing/2014/main" xmlns="" id="{6D19578F-24D7-4293-9083-B7E63A5E7AC5}"/>
              </a:ext>
            </a:extLst>
          </p:cNvPr>
          <p:cNvSpPr/>
          <p:nvPr/>
        </p:nvSpPr>
        <p:spPr>
          <a:xfrm>
            <a:off x="5278454" y="4470246"/>
            <a:ext cx="486999" cy="484185"/>
          </a:xfrm>
          <a:prstGeom prst="roundRect">
            <a:avLst/>
          </a:prstGeom>
          <a:solidFill>
            <a:srgbClr val="DCDCDD"/>
          </a:solidFill>
          <a:ln>
            <a:solidFill>
              <a:srgbClr val="DCDCD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18" name="Rounded Rectangle 27">
            <a:extLst>
              <a:ext uri="{FF2B5EF4-FFF2-40B4-BE49-F238E27FC236}">
                <a16:creationId xmlns:a16="http://schemas.microsoft.com/office/drawing/2014/main" xmlns="" id="{B8BEA744-A476-44C4-B46E-51E69BF9B0F7}"/>
              </a:ext>
            </a:extLst>
          </p:cNvPr>
          <p:cNvSpPr/>
          <p:nvPr/>
        </p:nvSpPr>
        <p:spPr>
          <a:xfrm>
            <a:off x="6742904" y="4467507"/>
            <a:ext cx="486999" cy="484185"/>
          </a:xfrm>
          <a:prstGeom prst="roundRect">
            <a:avLst/>
          </a:prstGeom>
          <a:solidFill>
            <a:srgbClr val="C6EAFB"/>
          </a:solidFill>
          <a:ln>
            <a:solidFill>
              <a:srgbClr val="C6EA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19" name="Rounded Rectangle 28">
            <a:extLst>
              <a:ext uri="{FF2B5EF4-FFF2-40B4-BE49-F238E27FC236}">
                <a16:creationId xmlns:a16="http://schemas.microsoft.com/office/drawing/2014/main" xmlns="" id="{391230E4-7134-43FC-9635-CE658F21F33B}"/>
              </a:ext>
            </a:extLst>
          </p:cNvPr>
          <p:cNvSpPr/>
          <p:nvPr/>
        </p:nvSpPr>
        <p:spPr>
          <a:xfrm>
            <a:off x="8192196" y="4467507"/>
            <a:ext cx="486999" cy="484185"/>
          </a:xfrm>
          <a:prstGeom prst="round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8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7DBD480-0ACB-4D70-BEFB-9B045837AB1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098" y="232299"/>
            <a:ext cx="2178792" cy="1089396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xmlns="" id="{5AC1B3C6-1B17-9095-5C17-1B6F5480C353}"/>
              </a:ext>
            </a:extLst>
          </p:cNvPr>
          <p:cNvSpPr/>
          <p:nvPr/>
        </p:nvSpPr>
        <p:spPr>
          <a:xfrm>
            <a:off x="948690" y="1405890"/>
            <a:ext cx="582930" cy="58293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xmlns="" id="{C409BBD2-7ABE-1034-D6D5-447995B3F1A2}"/>
              </a:ext>
            </a:extLst>
          </p:cNvPr>
          <p:cNvSpPr txBox="1">
            <a:spLocks/>
          </p:cNvSpPr>
          <p:nvPr/>
        </p:nvSpPr>
        <p:spPr>
          <a:xfrm>
            <a:off x="-208951" y="1377772"/>
            <a:ext cx="4689511" cy="41673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b="1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Số</a:t>
            </a:r>
            <a:r>
              <a:rPr lang="en-GB" sz="4400" b="1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23707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9">
            <a:extLst>
              <a:ext uri="{FF2B5EF4-FFF2-40B4-BE49-F238E27FC236}">
                <a16:creationId xmlns:a16="http://schemas.microsoft.com/office/drawing/2014/main" xmlns="" id="{98677611-4741-4A21-88D9-C4F9780F940C}"/>
              </a:ext>
            </a:extLst>
          </p:cNvPr>
          <p:cNvSpPr/>
          <p:nvPr/>
        </p:nvSpPr>
        <p:spPr>
          <a:xfrm>
            <a:off x="8694928" y="2696798"/>
            <a:ext cx="1596571" cy="1596571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Rounded Rectangle 21">
            <a:extLst>
              <a:ext uri="{FF2B5EF4-FFF2-40B4-BE49-F238E27FC236}">
                <a16:creationId xmlns:a16="http://schemas.microsoft.com/office/drawing/2014/main" xmlns="" id="{DAAFE0CC-013C-4C76-98C5-9D19C882DFD8}"/>
              </a:ext>
            </a:extLst>
          </p:cNvPr>
          <p:cNvSpPr/>
          <p:nvPr/>
        </p:nvSpPr>
        <p:spPr>
          <a:xfrm>
            <a:off x="6915116" y="2689503"/>
            <a:ext cx="1596571" cy="1596571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ounded Rectangle 20">
            <a:extLst>
              <a:ext uri="{FF2B5EF4-FFF2-40B4-BE49-F238E27FC236}">
                <a16:creationId xmlns:a16="http://schemas.microsoft.com/office/drawing/2014/main" xmlns="" id="{8975C185-4F75-4A47-B531-31A8C727CA7A}"/>
              </a:ext>
            </a:extLst>
          </p:cNvPr>
          <p:cNvSpPr/>
          <p:nvPr/>
        </p:nvSpPr>
        <p:spPr>
          <a:xfrm>
            <a:off x="5139839" y="2696798"/>
            <a:ext cx="1596571" cy="1596571"/>
          </a:xfrm>
          <a:prstGeom prst="roundRect">
            <a:avLst/>
          </a:prstGeom>
          <a:solidFill>
            <a:srgbClr val="FF000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Rounded Rectangle 18">
            <a:extLst>
              <a:ext uri="{FF2B5EF4-FFF2-40B4-BE49-F238E27FC236}">
                <a16:creationId xmlns:a16="http://schemas.microsoft.com/office/drawing/2014/main" xmlns="" id="{DE13D442-F962-403A-9DF0-FCE6C1E857E6}"/>
              </a:ext>
            </a:extLst>
          </p:cNvPr>
          <p:cNvSpPr/>
          <p:nvPr/>
        </p:nvSpPr>
        <p:spPr>
          <a:xfrm>
            <a:off x="3364563" y="2696798"/>
            <a:ext cx="1596571" cy="1596571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ounded Rectangle 3">
            <a:extLst>
              <a:ext uri="{FF2B5EF4-FFF2-40B4-BE49-F238E27FC236}">
                <a16:creationId xmlns:a16="http://schemas.microsoft.com/office/drawing/2014/main" xmlns="" id="{7B8F7317-122B-4CF2-B525-AF62B605FDED}"/>
              </a:ext>
            </a:extLst>
          </p:cNvPr>
          <p:cNvSpPr/>
          <p:nvPr/>
        </p:nvSpPr>
        <p:spPr>
          <a:xfrm>
            <a:off x="1643710" y="2696798"/>
            <a:ext cx="1596571" cy="1596571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473B6DF-2D72-42D8-8174-762B555572D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757"/>
          <a:stretch/>
        </p:blipFill>
        <p:spPr>
          <a:xfrm>
            <a:off x="1691790" y="2689503"/>
            <a:ext cx="1582056" cy="147899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84CCE16-C19D-4EA6-BD1C-5E478FCD6C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61757"/>
          <a:stretch/>
        </p:blipFill>
        <p:spPr>
          <a:xfrm>
            <a:off x="3326462" y="2689503"/>
            <a:ext cx="1582056" cy="14789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E01EFA4-9148-4827-9A4C-DBB91E5897B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21" t="-491" r="40836" b="491"/>
          <a:stretch/>
        </p:blipFill>
        <p:spPr>
          <a:xfrm>
            <a:off x="5120789" y="2689503"/>
            <a:ext cx="1582056" cy="147899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AE6124F-3C9E-48E5-8161-1AF0B60D7A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59" t="-490" r="19998" b="490"/>
          <a:stretch/>
        </p:blipFill>
        <p:spPr>
          <a:xfrm>
            <a:off x="6915116" y="2689503"/>
            <a:ext cx="1582056" cy="14789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4BFCA81-71D2-464C-96E0-8AC4F54EB8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261" r="-504"/>
          <a:stretch/>
        </p:blipFill>
        <p:spPr>
          <a:xfrm>
            <a:off x="8709443" y="2689503"/>
            <a:ext cx="1582056" cy="1478994"/>
          </a:xfrm>
          <a:prstGeom prst="rect">
            <a:avLst/>
          </a:prstGeom>
        </p:spPr>
      </p:pic>
      <p:sp>
        <p:nvSpPr>
          <p:cNvPr id="13" name="Rounded Rectangle 12">
            <a:extLst>
              <a:ext uri="{FF2B5EF4-FFF2-40B4-BE49-F238E27FC236}">
                <a16:creationId xmlns:a16="http://schemas.microsoft.com/office/drawing/2014/main" xmlns="" id="{EA7D3944-6A0F-44D5-B159-24795F2B35C1}"/>
              </a:ext>
            </a:extLst>
          </p:cNvPr>
          <p:cNvSpPr/>
          <p:nvPr/>
        </p:nvSpPr>
        <p:spPr>
          <a:xfrm>
            <a:off x="9001659" y="4498831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Rounded Rectangle 17">
            <a:extLst>
              <a:ext uri="{FF2B5EF4-FFF2-40B4-BE49-F238E27FC236}">
                <a16:creationId xmlns:a16="http://schemas.microsoft.com/office/drawing/2014/main" xmlns="" id="{25F28F00-CDB5-491F-97C0-1A4B70D363BC}"/>
              </a:ext>
            </a:extLst>
          </p:cNvPr>
          <p:cNvSpPr/>
          <p:nvPr/>
        </p:nvSpPr>
        <p:spPr>
          <a:xfrm>
            <a:off x="9013089" y="4498831"/>
            <a:ext cx="1022052" cy="10220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501" b="1" dirty="0"/>
              <a:t>3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xmlns="" id="{64D09382-6DCE-1441-12FF-B609C723C6A1}"/>
              </a:ext>
            </a:extLst>
          </p:cNvPr>
          <p:cNvSpPr/>
          <p:nvPr/>
        </p:nvSpPr>
        <p:spPr>
          <a:xfrm>
            <a:off x="811530" y="525780"/>
            <a:ext cx="651510" cy="60579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xmlns="" id="{DAA6D900-97DE-1ECD-6447-8CB8A5B2D647}"/>
              </a:ext>
            </a:extLst>
          </p:cNvPr>
          <p:cNvSpPr txBox="1">
            <a:spLocks/>
          </p:cNvSpPr>
          <p:nvPr/>
        </p:nvSpPr>
        <p:spPr>
          <a:xfrm>
            <a:off x="1356959" y="463372"/>
            <a:ext cx="8552851" cy="46245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b="1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Có</a:t>
            </a:r>
            <a:r>
              <a:rPr lang="en-GB" sz="4400" b="1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bao </a:t>
            </a:r>
            <a:r>
              <a:rPr lang="en-GB" sz="4400" b="1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nhiêu</a:t>
            </a:r>
            <a:r>
              <a:rPr lang="en-GB" sz="4400" b="1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con </a:t>
            </a:r>
            <a:r>
              <a:rPr lang="en-GB" sz="4400" b="1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vật</a:t>
            </a:r>
            <a:r>
              <a:rPr lang="en-GB" sz="4400" b="1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</a:t>
            </a:r>
            <a:r>
              <a:rPr lang="en-GB" sz="4400" b="1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có</a:t>
            </a:r>
            <a:r>
              <a:rPr lang="en-GB" sz="4400" b="1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 6 </a:t>
            </a:r>
            <a:r>
              <a:rPr lang="en-GB" sz="4400" b="1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chân</a:t>
            </a:r>
            <a:r>
              <a:rPr lang="en-GB" sz="4400" b="1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81065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  <p:bldP spid="6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000" y1="5100" x2="24500" y2="23600"/>
                        <a14:foregroundMark x1="36625" y1="64400" x2="39125" y2="85900"/>
                        <a14:foregroundMark x1="14975" y1="81758" x2="14975" y2="97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655" y="3664527"/>
            <a:ext cx="2499360" cy="31242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1101969" y="274115"/>
            <a:ext cx="10292862" cy="1364566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GIÚP CHÚ </a:t>
            </a:r>
            <a:r>
              <a:rPr kumimoji="0" lang="en-US" sz="4800" b="1" i="0" u="none" strike="noStrike" kern="1200" cap="none" spc="0" normalizeH="0" baseline="0" noProof="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j-ea"/>
                <a:cs typeface="Times New Roman" pitchFamily="18" charset="0"/>
              </a:rPr>
              <a:t>BỘ ĐỘI HÀNH QUÂN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000" y1="5100" x2="24500" y2="23600"/>
                        <a14:foregroundMark x1="36625" y1="64400" x2="39125" y2="85900"/>
                        <a14:foregroundMark x1="14975" y1="81758" x2="14975" y2="97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200" y="3627951"/>
            <a:ext cx="2499360" cy="3124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000" y1="5100" x2="24500" y2="23600"/>
                        <a14:foregroundMark x1="36625" y1="64400" x2="39125" y2="85900"/>
                        <a14:foregroundMark x1="14975" y1="81758" x2="14975" y2="97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3664527"/>
            <a:ext cx="2499360" cy="3124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8000" y1="5100" x2="24500" y2="23600"/>
                        <a14:foregroundMark x1="36625" y1="64400" x2="39125" y2="85900"/>
                        <a14:foregroundMark x1="14975" y1="81758" x2="14975" y2="977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2920" y="3706368"/>
            <a:ext cx="2499360" cy="31242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000" l="6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72050" y="1724072"/>
            <a:ext cx="2552700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6296" y="3212554"/>
            <a:ext cx="1887616" cy="903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Sand_Castl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143000" y="17240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46382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3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1015D4F-FCD4-40DD-8D03-BF05C15AAAB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" t="3753" r="6008" b="6064"/>
          <a:stretch/>
        </p:blipFill>
        <p:spPr>
          <a:xfrm>
            <a:off x="3902855" y="396580"/>
            <a:ext cx="7714312" cy="60648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01338BD-658C-46C9-BDC2-6F530316BE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184" y="476407"/>
            <a:ext cx="1212126" cy="11063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7351F14-8CF8-4ADF-9E3D-FBB08BE67A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1881" y="834620"/>
            <a:ext cx="1198968" cy="4994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2DCDC4C-EC57-4EAC-9704-4A74C3100C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608" y="565352"/>
            <a:ext cx="1198968" cy="4994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16F44BA-0175-4A90-9181-64F8F51966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791" y="1095123"/>
            <a:ext cx="1198968" cy="4994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638D440-E26C-4BCC-AECA-96BE7C172B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3304" y="539832"/>
            <a:ext cx="1009928" cy="4207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F2BC12C7-DCF2-4F2C-82C6-973D84216DA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959" y="1150941"/>
            <a:ext cx="741912" cy="3090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6128E6F-0C66-4335-9AE7-F563E7B0A1E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309" y="1055743"/>
            <a:ext cx="1198968" cy="49945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92179067-DBDC-4ACA-AD8B-087C6A719E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812" y="676544"/>
            <a:ext cx="741912" cy="30906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D93A8D9-22F6-4C00-A57C-5167C3BCDBA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9090" y="1752531"/>
            <a:ext cx="549310" cy="8646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30C9968-0F79-4ACD-8142-CCF74B0443F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5246" y="1531086"/>
            <a:ext cx="549310" cy="86465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5CF22DE-495F-43C7-84D3-5DBA716C615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012" y="1709249"/>
            <a:ext cx="392445" cy="61773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76C0FB8-5600-4174-8779-8BB1C6710F3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5176" y="1652067"/>
            <a:ext cx="549310" cy="8646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7CE39812-9544-4C3C-84F6-FA0D3F4EFF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5035" y="1688241"/>
            <a:ext cx="392445" cy="6177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444102F-7620-4249-8005-B80832C41E2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6719" y="1625356"/>
            <a:ext cx="656315" cy="103309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3F93565-E64F-4615-861D-DB9EE144986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0764" y="1531087"/>
            <a:ext cx="790421" cy="124418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34E5E579-DBA4-47E7-BEA9-10CF9C6593A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655" y="1841613"/>
            <a:ext cx="392445" cy="61773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D935873-B07E-4160-B3C3-B8231639B03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0759" y="5027423"/>
            <a:ext cx="660597" cy="50007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54046B28-607E-40C0-A94E-269F4AAE1D8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7035" y="4281682"/>
            <a:ext cx="688947" cy="45228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601D5BA3-735F-4FE7-90F3-9CF6D0C8929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556" y="4664013"/>
            <a:ext cx="731720" cy="48036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B1DDF419-7A87-42F2-A16E-04D0C449664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638" y="5064599"/>
            <a:ext cx="837625" cy="63332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7C8DBE4D-9FD4-4AE7-A03B-2BDF4CEA994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4859" y="5071140"/>
            <a:ext cx="828975" cy="62678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F4F173C1-665D-4925-B639-6D092F39B67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475" y="4531233"/>
            <a:ext cx="865410" cy="476325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xmlns="" id="{4C699E90-85F1-4030-986B-7CE19FF1508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5440" y="4216097"/>
            <a:ext cx="647898" cy="58345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65FDD890-8504-4295-9DF6-2DF6F60B1FF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91791" y="5227110"/>
            <a:ext cx="684001" cy="615969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7A664749-D757-4FF1-AAB9-C5D6D011D65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830" y="4676281"/>
            <a:ext cx="728517" cy="550829"/>
          </a:xfrm>
          <a:prstGeom prst="rect">
            <a:avLst/>
          </a:prstGeom>
        </p:spPr>
      </p:pic>
      <p:sp>
        <p:nvSpPr>
          <p:cNvPr id="28" name="Rounded Rectangle 41">
            <a:extLst>
              <a:ext uri="{FF2B5EF4-FFF2-40B4-BE49-F238E27FC236}">
                <a16:creationId xmlns:a16="http://schemas.microsoft.com/office/drawing/2014/main" xmlns="" id="{D73AE545-59B8-4721-A23B-F98263E57F70}"/>
              </a:ext>
            </a:extLst>
          </p:cNvPr>
          <p:cNvSpPr/>
          <p:nvPr/>
        </p:nvSpPr>
        <p:spPr>
          <a:xfrm>
            <a:off x="1324771" y="1970227"/>
            <a:ext cx="654641" cy="601229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3600" b="1" dirty="0"/>
              <a:t>?</a:t>
            </a:r>
          </a:p>
        </p:txBody>
      </p:sp>
      <p:sp>
        <p:nvSpPr>
          <p:cNvPr id="29" name="Rounded Rectangle 42">
            <a:extLst>
              <a:ext uri="{FF2B5EF4-FFF2-40B4-BE49-F238E27FC236}">
                <a16:creationId xmlns:a16="http://schemas.microsoft.com/office/drawing/2014/main" xmlns="" id="{92451EAF-4510-4AFF-A4BC-1100ACA7CBA8}"/>
              </a:ext>
            </a:extLst>
          </p:cNvPr>
          <p:cNvSpPr/>
          <p:nvPr/>
        </p:nvSpPr>
        <p:spPr>
          <a:xfrm>
            <a:off x="1314090" y="1970227"/>
            <a:ext cx="668161" cy="6136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/>
              <a:t>8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7A2EACD9-0200-48BA-AA6F-F5BFFC20B47B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711" y="1879966"/>
            <a:ext cx="490040" cy="808069"/>
          </a:xfrm>
          <a:prstGeom prst="rect">
            <a:avLst/>
          </a:prstGeom>
        </p:spPr>
      </p:pic>
      <p:sp>
        <p:nvSpPr>
          <p:cNvPr id="31" name="Rounded Rectangle 44">
            <a:extLst>
              <a:ext uri="{FF2B5EF4-FFF2-40B4-BE49-F238E27FC236}">
                <a16:creationId xmlns:a16="http://schemas.microsoft.com/office/drawing/2014/main" xmlns="" id="{5CF06944-F149-4A23-9B0B-E42F0E66254B}"/>
              </a:ext>
            </a:extLst>
          </p:cNvPr>
          <p:cNvSpPr/>
          <p:nvPr/>
        </p:nvSpPr>
        <p:spPr>
          <a:xfrm>
            <a:off x="1361012" y="5510495"/>
            <a:ext cx="654641" cy="601229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3600" b="1" dirty="0"/>
              <a:t>?</a:t>
            </a:r>
          </a:p>
        </p:txBody>
      </p:sp>
      <p:sp>
        <p:nvSpPr>
          <p:cNvPr id="32" name="Rounded Rectangle 45">
            <a:extLst>
              <a:ext uri="{FF2B5EF4-FFF2-40B4-BE49-F238E27FC236}">
                <a16:creationId xmlns:a16="http://schemas.microsoft.com/office/drawing/2014/main" xmlns="" id="{4B9E8CF8-194B-4D73-8E74-1C555E370A19}"/>
              </a:ext>
            </a:extLst>
          </p:cNvPr>
          <p:cNvSpPr/>
          <p:nvPr/>
        </p:nvSpPr>
        <p:spPr>
          <a:xfrm>
            <a:off x="1350331" y="5510495"/>
            <a:ext cx="668161" cy="6136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/>
              <a:t>0</a:t>
            </a:r>
          </a:p>
        </p:txBody>
      </p:sp>
      <p:sp>
        <p:nvSpPr>
          <p:cNvPr id="33" name="Rounded Rectangle 46">
            <a:extLst>
              <a:ext uri="{FF2B5EF4-FFF2-40B4-BE49-F238E27FC236}">
                <a16:creationId xmlns:a16="http://schemas.microsoft.com/office/drawing/2014/main" xmlns="" id="{BADF92BC-CBAF-4A0D-8483-02755BEA3CAB}"/>
              </a:ext>
            </a:extLst>
          </p:cNvPr>
          <p:cNvSpPr/>
          <p:nvPr/>
        </p:nvSpPr>
        <p:spPr>
          <a:xfrm>
            <a:off x="1324771" y="3715011"/>
            <a:ext cx="654641" cy="601229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3600" b="1" dirty="0"/>
              <a:t>?</a:t>
            </a:r>
          </a:p>
        </p:txBody>
      </p:sp>
      <p:sp>
        <p:nvSpPr>
          <p:cNvPr id="34" name="Rounded Rectangle 47">
            <a:extLst>
              <a:ext uri="{FF2B5EF4-FFF2-40B4-BE49-F238E27FC236}">
                <a16:creationId xmlns:a16="http://schemas.microsoft.com/office/drawing/2014/main" xmlns="" id="{FB43AE08-E79A-4C04-B4C6-754D8B9127F8}"/>
              </a:ext>
            </a:extLst>
          </p:cNvPr>
          <p:cNvSpPr/>
          <p:nvPr/>
        </p:nvSpPr>
        <p:spPr>
          <a:xfrm>
            <a:off x="1323826" y="3716973"/>
            <a:ext cx="668161" cy="6136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/>
              <a:t>7</a:t>
            </a:r>
          </a:p>
        </p:txBody>
      </p:sp>
      <p:sp>
        <p:nvSpPr>
          <p:cNvPr id="35" name="Rounded Rectangle 48">
            <a:extLst>
              <a:ext uri="{FF2B5EF4-FFF2-40B4-BE49-F238E27FC236}">
                <a16:creationId xmlns:a16="http://schemas.microsoft.com/office/drawing/2014/main" xmlns="" id="{28B7736C-4967-4E13-BD6A-9546A2E68C95}"/>
              </a:ext>
            </a:extLst>
          </p:cNvPr>
          <p:cNvSpPr/>
          <p:nvPr/>
        </p:nvSpPr>
        <p:spPr>
          <a:xfrm>
            <a:off x="1349394" y="2768454"/>
            <a:ext cx="654641" cy="601229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3600" b="1" dirty="0"/>
              <a:t>?</a:t>
            </a:r>
          </a:p>
        </p:txBody>
      </p:sp>
      <p:sp>
        <p:nvSpPr>
          <p:cNvPr id="36" name="Rounded Rectangle 49">
            <a:extLst>
              <a:ext uri="{FF2B5EF4-FFF2-40B4-BE49-F238E27FC236}">
                <a16:creationId xmlns:a16="http://schemas.microsoft.com/office/drawing/2014/main" xmlns="" id="{A68A3BF1-A012-46E4-B48C-8D618698A0B2}"/>
              </a:ext>
            </a:extLst>
          </p:cNvPr>
          <p:cNvSpPr/>
          <p:nvPr/>
        </p:nvSpPr>
        <p:spPr>
          <a:xfrm>
            <a:off x="1338713" y="2768454"/>
            <a:ext cx="668161" cy="6136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/>
              <a:t>1</a:t>
            </a:r>
          </a:p>
        </p:txBody>
      </p:sp>
      <p:sp>
        <p:nvSpPr>
          <p:cNvPr id="37" name="Rounded Rectangle 50">
            <a:extLst>
              <a:ext uri="{FF2B5EF4-FFF2-40B4-BE49-F238E27FC236}">
                <a16:creationId xmlns:a16="http://schemas.microsoft.com/office/drawing/2014/main" xmlns="" id="{E82EA90A-227E-4003-8E2A-BA5AC34B9E1C}"/>
              </a:ext>
            </a:extLst>
          </p:cNvPr>
          <p:cNvSpPr/>
          <p:nvPr/>
        </p:nvSpPr>
        <p:spPr>
          <a:xfrm>
            <a:off x="1356552" y="4521000"/>
            <a:ext cx="654641" cy="601229"/>
          </a:xfrm>
          <a:prstGeom prst="roundRect">
            <a:avLst/>
          </a:prstGeom>
          <a:noFill/>
          <a:ln w="38100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rtlCol="0" anchor="ctr"/>
          <a:lstStyle/>
          <a:p>
            <a:pPr algn="ctr"/>
            <a:r>
              <a:rPr lang="en-GB" sz="3600" b="1" dirty="0"/>
              <a:t>?</a:t>
            </a:r>
          </a:p>
        </p:txBody>
      </p:sp>
      <p:sp>
        <p:nvSpPr>
          <p:cNvPr id="38" name="Rounded Rectangle 51">
            <a:extLst>
              <a:ext uri="{FF2B5EF4-FFF2-40B4-BE49-F238E27FC236}">
                <a16:creationId xmlns:a16="http://schemas.microsoft.com/office/drawing/2014/main" xmlns="" id="{E638D2D3-8BC3-4A7D-99D0-878CE0C7F84F}"/>
              </a:ext>
            </a:extLst>
          </p:cNvPr>
          <p:cNvSpPr/>
          <p:nvPr/>
        </p:nvSpPr>
        <p:spPr>
          <a:xfrm>
            <a:off x="1345871" y="4521000"/>
            <a:ext cx="668161" cy="6136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/>
              <a:t>9</a:t>
            </a:r>
          </a:p>
        </p:txBody>
      </p:sp>
      <p:pic>
        <p:nvPicPr>
          <p:cNvPr id="39" name="Picture 38">
            <a:extLst>
              <a:ext uri="{FF2B5EF4-FFF2-40B4-BE49-F238E27FC236}">
                <a16:creationId xmlns:a16="http://schemas.microsoft.com/office/drawing/2014/main" xmlns="" id="{02DD4460-D5B2-4B37-8CAC-F5D0CB6A7C16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3453" y="2744174"/>
            <a:ext cx="808447" cy="773020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50A84922-B970-478A-8B3B-D4B9689ACCD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687" y="3778023"/>
            <a:ext cx="1088922" cy="475203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E1A80AE1-BBFD-445A-B527-9094780C85D3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876" y="4590729"/>
            <a:ext cx="698545" cy="480411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xmlns="" id="{85206203-07E2-43DC-A688-0B9478A2A5DD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7999" y="5548125"/>
            <a:ext cx="715078" cy="648496"/>
          </a:xfrm>
          <a:prstGeom prst="rect">
            <a:avLst/>
          </a:prstGeom>
        </p:spPr>
      </p:pic>
      <p:sp>
        <p:nvSpPr>
          <p:cNvPr id="45" name="Oval 44">
            <a:extLst>
              <a:ext uri="{FF2B5EF4-FFF2-40B4-BE49-F238E27FC236}">
                <a16:creationId xmlns:a16="http://schemas.microsoft.com/office/drawing/2014/main" xmlns="" id="{E4128317-CD30-B60C-0B77-F72E257D8546}"/>
              </a:ext>
            </a:extLst>
          </p:cNvPr>
          <p:cNvSpPr/>
          <p:nvPr/>
        </p:nvSpPr>
        <p:spPr>
          <a:xfrm>
            <a:off x="960120" y="525780"/>
            <a:ext cx="582930" cy="582930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xmlns="" id="{590992A0-E8F2-2AA9-AD89-52BFE2541248}"/>
              </a:ext>
            </a:extLst>
          </p:cNvPr>
          <p:cNvSpPr txBox="1">
            <a:spLocks/>
          </p:cNvSpPr>
          <p:nvPr/>
        </p:nvSpPr>
        <p:spPr>
          <a:xfrm>
            <a:off x="-197521" y="497662"/>
            <a:ext cx="4689511" cy="416738"/>
          </a:xfrm>
          <a:prstGeom prst="rect">
            <a:avLst/>
          </a:prstGeom>
        </p:spPr>
        <p:txBody>
          <a:bodyPr vert="horz" lIns="68604" tIns="34302" rIns="68604" bIns="34302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4400" b="1" dirty="0" err="1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Số</a:t>
            </a:r>
            <a:r>
              <a:rPr lang="en-GB" sz="4400" b="1" dirty="0">
                <a:latin typeface="Cambria" panose="02040503050406030204" pitchFamily="18" charset="0"/>
                <a:ea typeface="Cambria" panose="02040503050406030204" pitchFamily="18" charset="0"/>
                <a:cs typeface="Lato Heavy" panose="020F050202020403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6950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2" grpId="0" animBg="1"/>
      <p:bldP spid="34" grpId="0" animBg="1"/>
      <p:bldP spid="36" grpId="0" animBg="1"/>
      <p:bldP spid="3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xmlns="" id="{F976C440-8570-9E43-A079-DA0CC9A197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0603" y="1424804"/>
            <a:ext cx="4739582" cy="4739582"/>
          </a:xfrm>
          <a:prstGeom prst="rect">
            <a:avLst/>
          </a:prstGeom>
        </p:spPr>
      </p:pic>
      <p:pic>
        <p:nvPicPr>
          <p:cNvPr id="4" name="Picture 3" descr="A green and red letters&#10;&#10;AI-generated content may be incorrect.">
            <a:extLst>
              <a:ext uri="{FF2B5EF4-FFF2-40B4-BE49-F238E27FC236}">
                <a16:creationId xmlns:a16="http://schemas.microsoft.com/office/drawing/2014/main" xmlns="" id="{AC49F2A3-84BA-35C9-13F2-779FBE5026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289" y="2188727"/>
            <a:ext cx="9284627" cy="225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27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84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147" y="4899626"/>
            <a:ext cx="2243923" cy="22339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30" b="100000" l="1087" r="100000">
                        <a14:foregroundMark x1="51630" y1="31387" x2="51630" y2="40511"/>
                        <a14:foregroundMark x1="71196" y1="35766" x2="76087" y2="39051"/>
                        <a14:foregroundMark x1="37500" y1="44891" x2="58696" y2="90146"/>
                        <a14:foregroundMark x1="58696" y1="77007" x2="47826" y2="86861"/>
                        <a14:foregroundMark x1="35870" y1="83212" x2="46196" y2="83212"/>
                        <a14:foregroundMark x1="69565" y1="44161" x2="85870" y2="77737"/>
                        <a14:foregroundMark x1="80978" y1="44891" x2="84783" y2="58029"/>
                        <a14:foregroundMark x1="39130" y1="43431" x2="25543" y2="53285"/>
                        <a14:foregroundMark x1="18478" y1="65693" x2="15217" y2="67153"/>
                        <a14:foregroundMark x1="10326" y1="81752" x2="10870" y2="92701"/>
                        <a14:foregroundMark x1="18478" y1="85766" x2="19022" y2="90146"/>
                        <a14:foregroundMark x1="27717" y1="90146" x2="31522" y2="95985"/>
                        <a14:foregroundMark x1="41848" y1="94891" x2="53261" y2="95620"/>
                        <a14:foregroundMark x1="64130" y1="94526" x2="75543" y2="95620"/>
                      </a14:backgroundRemoval>
                    </a14:imgEffect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4706" y="3054717"/>
            <a:ext cx="2466937" cy="36735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89778" l="4444" r="93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211" y="5656189"/>
            <a:ext cx="1201811" cy="12018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417" y="5656191"/>
            <a:ext cx="1932615" cy="14162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11" y="5785883"/>
            <a:ext cx="1030091" cy="94242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92940">
            <a:off x="9787571" y="4553494"/>
            <a:ext cx="2295525" cy="1990725"/>
          </a:xfrm>
          <a:prstGeom prst="rect">
            <a:avLst/>
          </a:prstGeom>
        </p:spPr>
      </p:pic>
      <p:sp>
        <p:nvSpPr>
          <p:cNvPr id="2" name="Cloud Callout 1"/>
          <p:cNvSpPr/>
          <p:nvPr/>
        </p:nvSpPr>
        <p:spPr>
          <a:xfrm>
            <a:off x="6220692" y="970889"/>
            <a:ext cx="4323330" cy="2399451"/>
          </a:xfrm>
          <a:prstGeom prst="cloudCallout">
            <a:avLst>
              <a:gd name="adj1" fmla="val -34111"/>
              <a:gd name="adj2" fmla="val 77425"/>
            </a:avLst>
          </a:prstGeom>
          <a:solidFill>
            <a:srgbClr val="FF0066">
              <a:alpha val="78000"/>
            </a:srgbClr>
          </a:solidFill>
          <a:ln w="19050"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49686" y="1238837"/>
            <a:ext cx="346534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Mẹ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sắp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rồi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tớ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dọn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dẹp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593545" y="12371"/>
            <a:ext cx="7004911" cy="1286367"/>
          </a:xfrm>
          <a:prstGeom prst="rect">
            <a:avLst/>
          </a:prstGeom>
        </p:spPr>
      </p:pic>
      <p:pic>
        <p:nvPicPr>
          <p:cNvPr id="15" name="NHẠC GHITA">
            <a:hlinkClick r:id="" action="ppaction://media"/>
            <a:extLst>
              <a:ext uri="{FF2B5EF4-FFF2-40B4-BE49-F238E27FC236}">
                <a16:creationId xmlns:a16="http://schemas.microsoft.com/office/drawing/2014/main" xmlns="" id="{1DF991CC-830D-35B3-81A2-1C187395A2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03479" y="-127765"/>
            <a:ext cx="1204803" cy="1204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7856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6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4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hộp đồ chơi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340" y="4735173"/>
            <a:ext cx="1904580" cy="205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rubik 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812" y="5400355"/>
            <a:ext cx="1260121" cy="11528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Hộp đồ chơi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9861" y="4880510"/>
            <a:ext cx="2067476" cy="2058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sách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427" y="5106572"/>
            <a:ext cx="2411280" cy="1767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rubik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2128" r="96170">
                        <a14:foregroundMark x1="42979" y1="35349" x2="47234" y2="40465"/>
                        <a14:foregroundMark x1="47234" y1="36279" x2="40426" y2="38140"/>
                        <a14:foregroundMark x1="65957" y1="48372" x2="65957" y2="62326"/>
                        <a14:foregroundMark x1="60000" y1="58605" x2="74468" y2="567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9249" y="5238551"/>
            <a:ext cx="1436978" cy="13146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sách 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806" y="4880510"/>
            <a:ext cx="2099735" cy="1538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giỏ đựng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440" y="4250571"/>
            <a:ext cx="2698101" cy="24292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6" name="Group 5"/>
          <p:cNvGrpSpPr/>
          <p:nvPr/>
        </p:nvGrpSpPr>
        <p:grpSpPr>
          <a:xfrm>
            <a:off x="714103" y="248194"/>
            <a:ext cx="10763795" cy="1922916"/>
            <a:chOff x="714103" y="248194"/>
            <a:chExt cx="10763795" cy="1267097"/>
          </a:xfrm>
        </p:grpSpPr>
        <p:sp>
          <p:nvSpPr>
            <p:cNvPr id="5" name="Rounded Rectangle 4"/>
            <p:cNvSpPr/>
            <p:nvPr/>
          </p:nvSpPr>
          <p:spPr>
            <a:xfrm>
              <a:off x="714103" y="248194"/>
              <a:ext cx="10763795" cy="1267097"/>
            </a:xfrm>
            <a:prstGeom prst="roundRect">
              <a:avLst/>
            </a:prstGeom>
            <a:solidFill>
              <a:srgbClr val="FF0066">
                <a:alpha val="62000"/>
              </a:srgbClr>
            </a:solidFill>
            <a:ln w="381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768725" y="351919"/>
              <a:ext cx="10280016" cy="11560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em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hãy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giúp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nhỏ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dọn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dẹp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đồ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chơi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thật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ngay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ngắn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gọn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gàng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bằng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trả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lời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đúng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câu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hỏi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nhé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76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84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59" y="5540277"/>
            <a:ext cx="1251754" cy="1085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2" name="Câu a"/>
          <p:cNvGrpSpPr/>
          <p:nvPr/>
        </p:nvGrpSpPr>
        <p:grpSpPr>
          <a:xfrm>
            <a:off x="1429883" y="2082453"/>
            <a:ext cx="9345376" cy="1204061"/>
            <a:chOff x="1429883" y="2082453"/>
            <a:chExt cx="9345376" cy="1204061"/>
          </a:xfrm>
        </p:grpSpPr>
        <p:grpSp>
          <p:nvGrpSpPr>
            <p:cNvPr id="9" name="Group 8"/>
            <p:cNvGrpSpPr/>
            <p:nvPr/>
          </p:nvGrpSpPr>
          <p:grpSpPr>
            <a:xfrm>
              <a:off x="1429883" y="2082453"/>
              <a:ext cx="9345376" cy="1204061"/>
              <a:chOff x="2228315" y="1705315"/>
              <a:chExt cx="9345376" cy="1204061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2586444" y="1985555"/>
                <a:ext cx="8987247" cy="744582"/>
              </a:xfrm>
              <a:prstGeom prst="rect">
                <a:avLst/>
              </a:prstGeom>
              <a:solidFill>
                <a:srgbClr val="78EE7E"/>
              </a:solidFill>
              <a:ln w="28575">
                <a:solidFill>
                  <a:srgbClr val="00B05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BEBA8EAE-BF5A-486C-A8C5-ECC9F3942E4B}">
                    <a14:imgProps xmlns:a14="http://schemas.microsoft.com/office/drawing/2010/main">
                      <a14:imgLayer r:embed="rId12">
                        <a14:imgEffect>
                          <a14:backgroundRemoval t="4000" b="90000" l="0" r="98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28315" y="1705315"/>
                <a:ext cx="1337846" cy="1204061"/>
              </a:xfrm>
              <a:prstGeom prst="rect">
                <a:avLst/>
              </a:prstGeom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6119920" y="2312076"/>
              <a:ext cx="91242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10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0" name="Câu b"/>
          <p:cNvGrpSpPr/>
          <p:nvPr/>
        </p:nvGrpSpPr>
        <p:grpSpPr>
          <a:xfrm>
            <a:off x="1423626" y="3300944"/>
            <a:ext cx="9357891" cy="1253624"/>
            <a:chOff x="1423626" y="3300944"/>
            <a:chExt cx="9357891" cy="1253624"/>
          </a:xfrm>
        </p:grpSpPr>
        <p:grpSp>
          <p:nvGrpSpPr>
            <p:cNvPr id="15" name="Group 14"/>
            <p:cNvGrpSpPr/>
            <p:nvPr/>
          </p:nvGrpSpPr>
          <p:grpSpPr>
            <a:xfrm>
              <a:off x="1423626" y="3300944"/>
              <a:ext cx="9357891" cy="1253624"/>
              <a:chOff x="2215798" y="2923806"/>
              <a:chExt cx="9357891" cy="1253624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2586442" y="3236345"/>
                <a:ext cx="8987247" cy="744582"/>
              </a:xfrm>
              <a:prstGeom prst="rect">
                <a:avLst/>
              </a:prstGeom>
              <a:solidFill>
                <a:srgbClr val="FFC000"/>
              </a:solidFill>
              <a:ln w="28575">
                <a:solidFill>
                  <a:srgbClr val="FF7005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2889" b="94000" l="10000" r="93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5798" y="2923806"/>
                <a:ext cx="1392915" cy="1253624"/>
              </a:xfrm>
              <a:prstGeom prst="rect">
                <a:avLst/>
              </a:prstGeom>
            </p:spPr>
          </p:pic>
        </p:grpSp>
        <p:sp>
          <p:nvSpPr>
            <p:cNvPr id="18" name="Rectangle 17"/>
            <p:cNvSpPr/>
            <p:nvPr/>
          </p:nvSpPr>
          <p:spPr>
            <a:xfrm>
              <a:off x="6354375" y="3681544"/>
              <a:ext cx="48923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9</a:t>
              </a:r>
            </a:p>
          </p:txBody>
        </p:sp>
      </p:grpSp>
      <p:grpSp>
        <p:nvGrpSpPr>
          <p:cNvPr id="19" name="Câu hỏi"/>
          <p:cNvGrpSpPr/>
          <p:nvPr/>
        </p:nvGrpSpPr>
        <p:grpSpPr>
          <a:xfrm>
            <a:off x="616633" y="165602"/>
            <a:ext cx="11266213" cy="2021800"/>
            <a:chOff x="616633" y="165602"/>
            <a:chExt cx="11266213" cy="2021800"/>
          </a:xfrm>
        </p:grpSpPr>
        <p:grpSp>
          <p:nvGrpSpPr>
            <p:cNvPr id="4" name="Group 3"/>
            <p:cNvGrpSpPr/>
            <p:nvPr/>
          </p:nvGrpSpPr>
          <p:grpSpPr>
            <a:xfrm>
              <a:off x="616633" y="165602"/>
              <a:ext cx="11266213" cy="2021800"/>
              <a:chOff x="616633" y="165602"/>
              <a:chExt cx="11266213" cy="202180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857795" y="165602"/>
                <a:ext cx="11025051" cy="2021800"/>
              </a:xfrm>
              <a:prstGeom prst="rect">
                <a:avLst/>
              </a:prstGeom>
              <a:solidFill>
                <a:srgbClr val="FF0066"/>
              </a:solidFill>
              <a:ln w="28575">
                <a:solidFill>
                  <a:schemeClr val="bg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10000" b="90000" l="10000" r="90000">
                            <a14:foregroundMark x1="26944" y1="44444" x2="33611" y2="51944"/>
                            <a14:foregroundMark x1="74444" y1="45278" x2="79444" y2="46944"/>
                            <a14:foregroundMark x1="47500" y1="63056" x2="48889" y2="64722"/>
                            <a14:foregroundMark x1="58889" y1="70278" x2="62778" y2="71111"/>
                            <a14:foregroundMark x1="36667" y1="74444" x2="41111" y2="77500"/>
                            <a14:foregroundMark x1="21944" y1="43056" x2="17778" y2="44722"/>
                            <a14:foregroundMark x1="75556" y1="43056" x2="85000" y2="45556"/>
                            <a14:foregroundMark x1="85000" y1="48056" x2="85278" y2="55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6633" y="165602"/>
                <a:ext cx="1941897" cy="1941897"/>
              </a:xfrm>
              <a:prstGeom prst="rect">
                <a:avLst/>
              </a:prstGeom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2330352" y="707981"/>
              <a:ext cx="9187767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nào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lớn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nhất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trong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sau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22" name="Câu c"/>
          <p:cNvGrpSpPr/>
          <p:nvPr/>
        </p:nvGrpSpPr>
        <p:grpSpPr>
          <a:xfrm>
            <a:off x="1429884" y="4426623"/>
            <a:ext cx="9345375" cy="1401268"/>
            <a:chOff x="1429884" y="4426623"/>
            <a:chExt cx="9345375" cy="1401268"/>
          </a:xfrm>
        </p:grpSpPr>
        <p:grpSp>
          <p:nvGrpSpPr>
            <p:cNvPr id="17" name="Group 16"/>
            <p:cNvGrpSpPr/>
            <p:nvPr/>
          </p:nvGrpSpPr>
          <p:grpSpPr>
            <a:xfrm>
              <a:off x="1429884" y="4426623"/>
              <a:ext cx="9345375" cy="1401268"/>
              <a:chOff x="2326242" y="4049485"/>
              <a:chExt cx="9345375" cy="1401268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684370" y="4432624"/>
                <a:ext cx="8987247" cy="744582"/>
              </a:xfrm>
              <a:prstGeom prst="rect">
                <a:avLst/>
              </a:prstGeom>
              <a:solidFill>
                <a:srgbClr val="FF5050"/>
              </a:solidFill>
              <a:ln w="28575">
                <a:solidFill>
                  <a:srgbClr val="FF0066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17" cstate="print">
                <a:extLst>
                  <a:ext uri="{BEBA8EAE-BF5A-486C-A8C5-ECC9F3942E4B}">
                    <a14:imgProps xmlns:a14="http://schemas.microsoft.com/office/drawing/2010/main">
                      <a14:imgLayer r:embed="rId18">
                        <a14:imgEffect>
                          <a14:backgroundRemoval t="4889" b="94667" l="6000" r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6242" y="4049485"/>
                <a:ext cx="1556964" cy="1401268"/>
              </a:xfrm>
              <a:prstGeom prst="rect">
                <a:avLst/>
              </a:prstGeom>
            </p:spPr>
          </p:pic>
        </p:grpSp>
        <p:sp>
          <p:nvSpPr>
            <p:cNvPr id="21" name="Rectangle 20"/>
            <p:cNvSpPr/>
            <p:nvPr/>
          </p:nvSpPr>
          <p:spPr>
            <a:xfrm>
              <a:off x="6354376" y="4875421"/>
              <a:ext cx="48923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8</a:t>
              </a:r>
            </a:p>
          </p:txBody>
        </p:sp>
      </p:grpSp>
      <p:pic>
        <p:nvPicPr>
          <p:cNvPr id="23" name="Dấu tick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942" b="95228" l="713" r="98100">
                        <a14:foregroundMark x1="65321" y1="37344" x2="62233" y2="45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2687" y="1867109"/>
            <a:ext cx="1162797" cy="1331278"/>
          </a:xfrm>
          <a:prstGeom prst="rect">
            <a:avLst/>
          </a:prstGeom>
        </p:spPr>
      </p:pic>
      <p:pic>
        <p:nvPicPr>
          <p:cNvPr id="24" name="Dấu nhân 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2408" y="3461248"/>
            <a:ext cx="965375" cy="965375"/>
          </a:xfrm>
          <a:prstGeom prst="rect">
            <a:avLst/>
          </a:prstGeom>
        </p:spPr>
      </p:pic>
      <p:pic>
        <p:nvPicPr>
          <p:cNvPr id="25" name="Dấu nhân 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1397" y="4737715"/>
            <a:ext cx="965375" cy="965375"/>
          </a:xfrm>
          <a:prstGeom prst="rect">
            <a:avLst/>
          </a:prstGeom>
        </p:spPr>
      </p:pic>
      <p:pic>
        <p:nvPicPr>
          <p:cNvPr id="26" name="Tieng-bao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782550" y="2379683"/>
            <a:ext cx="609600" cy="609600"/>
          </a:xfrm>
          <a:prstGeom prst="rect">
            <a:avLst/>
          </a:prstGeom>
        </p:spPr>
      </p:pic>
      <p:pic>
        <p:nvPicPr>
          <p:cNvPr id="27" name="Tieng-bao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439025" y="929953"/>
            <a:ext cx="609600" cy="609600"/>
          </a:xfrm>
          <a:prstGeom prst="rect">
            <a:avLst/>
          </a:prstGeom>
        </p:spPr>
      </p:pic>
      <p:pic>
        <p:nvPicPr>
          <p:cNvPr id="28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3087350" y="41218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26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8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Câu a"/>
          <p:cNvGrpSpPr/>
          <p:nvPr/>
        </p:nvGrpSpPr>
        <p:grpSpPr>
          <a:xfrm>
            <a:off x="1429883" y="2082453"/>
            <a:ext cx="9345376" cy="1204061"/>
            <a:chOff x="1429883" y="2082453"/>
            <a:chExt cx="9345376" cy="1204061"/>
          </a:xfrm>
        </p:grpSpPr>
        <p:grpSp>
          <p:nvGrpSpPr>
            <p:cNvPr id="9" name="Group 8"/>
            <p:cNvGrpSpPr/>
            <p:nvPr/>
          </p:nvGrpSpPr>
          <p:grpSpPr>
            <a:xfrm>
              <a:off x="1429883" y="2082453"/>
              <a:ext cx="9345376" cy="1204061"/>
              <a:chOff x="2228315" y="1705315"/>
              <a:chExt cx="9345376" cy="1204061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2586444" y="1985555"/>
                <a:ext cx="8987247" cy="744582"/>
              </a:xfrm>
              <a:prstGeom prst="rect">
                <a:avLst/>
              </a:prstGeom>
              <a:solidFill>
                <a:srgbClr val="78EE7E"/>
              </a:solidFill>
              <a:ln w="28575">
                <a:solidFill>
                  <a:srgbClr val="00B05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4000" b="90000" l="0" r="98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28315" y="1705315"/>
                <a:ext cx="1337846" cy="1204061"/>
              </a:xfrm>
              <a:prstGeom prst="rect">
                <a:avLst/>
              </a:prstGeom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6297573" y="2404619"/>
              <a:ext cx="79380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</p:grpSp>
      <p:grpSp>
        <p:nvGrpSpPr>
          <p:cNvPr id="20" name="Câu b"/>
          <p:cNvGrpSpPr/>
          <p:nvPr/>
        </p:nvGrpSpPr>
        <p:grpSpPr>
          <a:xfrm>
            <a:off x="1423626" y="3300944"/>
            <a:ext cx="9357891" cy="1253624"/>
            <a:chOff x="1423626" y="3300944"/>
            <a:chExt cx="9357891" cy="1253624"/>
          </a:xfrm>
        </p:grpSpPr>
        <p:grpSp>
          <p:nvGrpSpPr>
            <p:cNvPr id="15" name="Group 14"/>
            <p:cNvGrpSpPr/>
            <p:nvPr/>
          </p:nvGrpSpPr>
          <p:grpSpPr>
            <a:xfrm>
              <a:off x="1423626" y="3300944"/>
              <a:ext cx="9357891" cy="1253624"/>
              <a:chOff x="2215798" y="2923806"/>
              <a:chExt cx="9357891" cy="1253624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2586442" y="3236345"/>
                <a:ext cx="8987247" cy="744582"/>
              </a:xfrm>
              <a:prstGeom prst="rect">
                <a:avLst/>
              </a:prstGeom>
              <a:solidFill>
                <a:srgbClr val="FFC000"/>
              </a:solidFill>
              <a:ln w="28575">
                <a:solidFill>
                  <a:srgbClr val="FF7005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2889" b="94000" l="10000" r="93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5798" y="2923806"/>
                <a:ext cx="1392915" cy="1253624"/>
              </a:xfrm>
              <a:prstGeom prst="rect">
                <a:avLst/>
              </a:prstGeom>
            </p:spPr>
          </p:pic>
        </p:grpSp>
        <p:sp>
          <p:nvSpPr>
            <p:cNvPr id="18" name="Rectangle 17"/>
            <p:cNvSpPr/>
            <p:nvPr/>
          </p:nvSpPr>
          <p:spPr>
            <a:xfrm>
              <a:off x="6371534" y="3622910"/>
              <a:ext cx="48923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</p:grpSp>
      <p:grpSp>
        <p:nvGrpSpPr>
          <p:cNvPr id="19" name="Câu hỏi"/>
          <p:cNvGrpSpPr/>
          <p:nvPr/>
        </p:nvGrpSpPr>
        <p:grpSpPr>
          <a:xfrm>
            <a:off x="616633" y="165602"/>
            <a:ext cx="11410380" cy="2096410"/>
            <a:chOff x="616633" y="165602"/>
            <a:chExt cx="11410380" cy="2096410"/>
          </a:xfrm>
        </p:grpSpPr>
        <p:grpSp>
          <p:nvGrpSpPr>
            <p:cNvPr id="4" name="Group 3"/>
            <p:cNvGrpSpPr/>
            <p:nvPr/>
          </p:nvGrpSpPr>
          <p:grpSpPr>
            <a:xfrm>
              <a:off x="616633" y="165602"/>
              <a:ext cx="11410380" cy="2096410"/>
              <a:chOff x="616633" y="165602"/>
              <a:chExt cx="11410380" cy="209641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1001962" y="358620"/>
                <a:ext cx="11025051" cy="1903392"/>
              </a:xfrm>
              <a:prstGeom prst="rect">
                <a:avLst/>
              </a:prstGeom>
              <a:solidFill>
                <a:srgbClr val="FF0066"/>
              </a:solidFill>
              <a:ln w="28575">
                <a:solidFill>
                  <a:schemeClr val="bg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10000" r="90000">
                            <a14:foregroundMark x1="26944" y1="44444" x2="33611" y2="51944"/>
                            <a14:foregroundMark x1="74444" y1="45278" x2="79444" y2="46944"/>
                            <a14:foregroundMark x1="47500" y1="63056" x2="48889" y2="64722"/>
                            <a14:foregroundMark x1="58889" y1="70278" x2="62778" y2="71111"/>
                            <a14:foregroundMark x1="36667" y1="74444" x2="41111" y2="77500"/>
                            <a14:foregroundMark x1="21944" y1="43056" x2="17778" y2="44722"/>
                            <a14:foregroundMark x1="75556" y1="43056" x2="85000" y2="45556"/>
                            <a14:foregroundMark x1="85000" y1="48056" x2="85278" y2="55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6633" y="165602"/>
                <a:ext cx="1941897" cy="1941897"/>
              </a:xfrm>
              <a:prstGeom prst="rect">
                <a:avLst/>
              </a:prstGeom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2311400" y="837639"/>
              <a:ext cx="8579615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 nào nhỏ hơn 9 nhưng lớn hơn 6?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Câu c"/>
          <p:cNvGrpSpPr/>
          <p:nvPr/>
        </p:nvGrpSpPr>
        <p:grpSpPr>
          <a:xfrm>
            <a:off x="1429884" y="4426623"/>
            <a:ext cx="9345375" cy="1401268"/>
            <a:chOff x="1429884" y="4426623"/>
            <a:chExt cx="9345375" cy="1401268"/>
          </a:xfrm>
        </p:grpSpPr>
        <p:grpSp>
          <p:nvGrpSpPr>
            <p:cNvPr id="17" name="Group 16"/>
            <p:cNvGrpSpPr/>
            <p:nvPr/>
          </p:nvGrpSpPr>
          <p:grpSpPr>
            <a:xfrm>
              <a:off x="1429884" y="4426623"/>
              <a:ext cx="9345375" cy="1401268"/>
              <a:chOff x="2326242" y="4049485"/>
              <a:chExt cx="9345375" cy="1401268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684370" y="4432624"/>
                <a:ext cx="8987247" cy="744582"/>
              </a:xfrm>
              <a:prstGeom prst="rect">
                <a:avLst/>
              </a:prstGeom>
              <a:solidFill>
                <a:srgbClr val="FF5050"/>
              </a:solidFill>
              <a:ln w="28575">
                <a:solidFill>
                  <a:srgbClr val="FF0066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4889" b="94667" l="6000" r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6242" y="4049485"/>
                <a:ext cx="1556964" cy="1401268"/>
              </a:xfrm>
              <a:prstGeom prst="rect">
                <a:avLst/>
              </a:prstGeom>
            </p:spPr>
          </p:pic>
        </p:grpSp>
        <p:sp>
          <p:nvSpPr>
            <p:cNvPr id="21" name="Rectangle 20"/>
            <p:cNvSpPr/>
            <p:nvPr/>
          </p:nvSpPr>
          <p:spPr>
            <a:xfrm>
              <a:off x="6354380" y="4875421"/>
              <a:ext cx="489236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8</a:t>
              </a:r>
            </a:p>
          </p:txBody>
        </p:sp>
      </p:grpSp>
      <p:pic>
        <p:nvPicPr>
          <p:cNvPr id="23" name="Picture 22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59" y="5540277"/>
            <a:ext cx="1251754" cy="1085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Tieng-bao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82550" y="2379683"/>
            <a:ext cx="609600" cy="609600"/>
          </a:xfrm>
          <a:prstGeom prst="rect">
            <a:avLst/>
          </a:prstGeom>
        </p:spPr>
      </p:pic>
      <p:pic>
        <p:nvPicPr>
          <p:cNvPr id="25" name="Tieng-bao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439025" y="929953"/>
            <a:ext cx="609600" cy="609600"/>
          </a:xfrm>
          <a:prstGeom prst="rect">
            <a:avLst/>
          </a:prstGeom>
        </p:spPr>
      </p:pic>
      <p:pic>
        <p:nvPicPr>
          <p:cNvPr id="26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087350" y="4121823"/>
            <a:ext cx="609600" cy="609600"/>
          </a:xfrm>
          <a:prstGeom prst="rect">
            <a:avLst/>
          </a:prstGeom>
        </p:spPr>
      </p:pic>
      <p:pic>
        <p:nvPicPr>
          <p:cNvPr id="27" name="Dấu tick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942" b="95228" l="713" r="98100">
                        <a14:foregroundMark x1="65321" y1="37344" x2="62233" y2="45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930" y="4365673"/>
            <a:ext cx="1162797" cy="1331278"/>
          </a:xfrm>
          <a:prstGeom prst="rect">
            <a:avLst/>
          </a:prstGeom>
        </p:spPr>
      </p:pic>
      <p:pic>
        <p:nvPicPr>
          <p:cNvPr id="28" name="Dấu nhân 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640" y="2215705"/>
            <a:ext cx="965375" cy="965375"/>
          </a:xfrm>
          <a:prstGeom prst="rect">
            <a:avLst/>
          </a:prstGeom>
        </p:spPr>
      </p:pic>
      <p:pic>
        <p:nvPicPr>
          <p:cNvPr id="29" name="Dấu nhân 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640" y="3461248"/>
            <a:ext cx="965375" cy="96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65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84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Câu a"/>
          <p:cNvGrpSpPr/>
          <p:nvPr/>
        </p:nvGrpSpPr>
        <p:grpSpPr>
          <a:xfrm>
            <a:off x="1429883" y="2082453"/>
            <a:ext cx="9345376" cy="1204061"/>
            <a:chOff x="1429883" y="2082453"/>
            <a:chExt cx="9345376" cy="1204061"/>
          </a:xfrm>
        </p:grpSpPr>
        <p:grpSp>
          <p:nvGrpSpPr>
            <p:cNvPr id="9" name="Group 8"/>
            <p:cNvGrpSpPr/>
            <p:nvPr/>
          </p:nvGrpSpPr>
          <p:grpSpPr>
            <a:xfrm>
              <a:off x="1429883" y="2082453"/>
              <a:ext cx="9345376" cy="1204061"/>
              <a:chOff x="2228315" y="1705315"/>
              <a:chExt cx="9345376" cy="1204061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2586444" y="1985555"/>
                <a:ext cx="8987247" cy="744582"/>
              </a:xfrm>
              <a:prstGeom prst="rect">
                <a:avLst/>
              </a:prstGeom>
              <a:solidFill>
                <a:srgbClr val="78EE7E"/>
              </a:solidFill>
              <a:ln w="28575">
                <a:solidFill>
                  <a:srgbClr val="00B050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" name="Picture 1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4000" b="90000" l="0" r="98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28315" y="1705315"/>
                <a:ext cx="1337846" cy="1204061"/>
              </a:xfrm>
              <a:prstGeom prst="rect">
                <a:avLst/>
              </a:prstGeom>
            </p:spPr>
          </p:pic>
        </p:grpSp>
        <p:sp>
          <p:nvSpPr>
            <p:cNvPr id="5" name="Rectangle 4"/>
            <p:cNvSpPr/>
            <p:nvPr/>
          </p:nvSpPr>
          <p:spPr>
            <a:xfrm>
              <a:off x="6475506" y="2404619"/>
              <a:ext cx="43794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9</a:t>
              </a:r>
            </a:p>
          </p:txBody>
        </p:sp>
      </p:grpSp>
      <p:grpSp>
        <p:nvGrpSpPr>
          <p:cNvPr id="20" name="Câu b"/>
          <p:cNvGrpSpPr/>
          <p:nvPr/>
        </p:nvGrpSpPr>
        <p:grpSpPr>
          <a:xfrm>
            <a:off x="1423626" y="3300944"/>
            <a:ext cx="9357891" cy="1253624"/>
            <a:chOff x="1423626" y="3300944"/>
            <a:chExt cx="9357891" cy="1253624"/>
          </a:xfrm>
        </p:grpSpPr>
        <p:grpSp>
          <p:nvGrpSpPr>
            <p:cNvPr id="15" name="Group 14"/>
            <p:cNvGrpSpPr/>
            <p:nvPr/>
          </p:nvGrpSpPr>
          <p:grpSpPr>
            <a:xfrm>
              <a:off x="1423626" y="3300944"/>
              <a:ext cx="9357891" cy="1253624"/>
              <a:chOff x="2215798" y="2923806"/>
              <a:chExt cx="9357891" cy="1253624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2586442" y="3236345"/>
                <a:ext cx="8987247" cy="744582"/>
              </a:xfrm>
              <a:prstGeom prst="rect">
                <a:avLst/>
              </a:prstGeom>
              <a:solidFill>
                <a:srgbClr val="FFC000"/>
              </a:solidFill>
              <a:ln w="28575">
                <a:solidFill>
                  <a:srgbClr val="FF7005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2889" b="94000" l="10000" r="934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15798" y="2923806"/>
                <a:ext cx="1392915" cy="1253624"/>
              </a:xfrm>
              <a:prstGeom prst="rect">
                <a:avLst/>
              </a:prstGeom>
            </p:spPr>
          </p:pic>
        </p:grpSp>
        <p:sp>
          <p:nvSpPr>
            <p:cNvPr id="18" name="Rectangle 17"/>
            <p:cNvSpPr/>
            <p:nvPr/>
          </p:nvSpPr>
          <p:spPr>
            <a:xfrm>
              <a:off x="6580062" y="3680060"/>
              <a:ext cx="43794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8</a:t>
              </a:r>
            </a:p>
          </p:txBody>
        </p:sp>
      </p:grpSp>
      <p:grpSp>
        <p:nvGrpSpPr>
          <p:cNvPr id="19" name="Câu hỏi"/>
          <p:cNvGrpSpPr/>
          <p:nvPr/>
        </p:nvGrpSpPr>
        <p:grpSpPr>
          <a:xfrm>
            <a:off x="616633" y="165602"/>
            <a:ext cx="11410380" cy="2096410"/>
            <a:chOff x="616633" y="165602"/>
            <a:chExt cx="11410380" cy="2096410"/>
          </a:xfrm>
        </p:grpSpPr>
        <p:grpSp>
          <p:nvGrpSpPr>
            <p:cNvPr id="4" name="Group 3"/>
            <p:cNvGrpSpPr/>
            <p:nvPr/>
          </p:nvGrpSpPr>
          <p:grpSpPr>
            <a:xfrm>
              <a:off x="616633" y="165602"/>
              <a:ext cx="11410380" cy="2096410"/>
              <a:chOff x="616633" y="165602"/>
              <a:chExt cx="11410380" cy="2096410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1001962" y="358620"/>
                <a:ext cx="11025051" cy="1903392"/>
              </a:xfrm>
              <a:prstGeom prst="rect">
                <a:avLst/>
              </a:prstGeom>
              <a:solidFill>
                <a:srgbClr val="FF0066"/>
              </a:solidFill>
              <a:ln w="28575">
                <a:solidFill>
                  <a:schemeClr val="bg1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3" name="Picture 2"/>
              <p:cNvPicPr>
                <a:picLocks noChangeAspect="1"/>
              </p:cNvPicPr>
              <p:nvPr/>
            </p:nvPicPr>
            <p:blipFill>
              <a:blip r:embed="rId12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0000" b="90000" l="10000" r="90000">
                            <a14:foregroundMark x1="26944" y1="44444" x2="33611" y2="51944"/>
                            <a14:foregroundMark x1="74444" y1="45278" x2="79444" y2="46944"/>
                            <a14:foregroundMark x1="47500" y1="63056" x2="48889" y2="64722"/>
                            <a14:foregroundMark x1="58889" y1="70278" x2="62778" y2="71111"/>
                            <a14:foregroundMark x1="36667" y1="74444" x2="41111" y2="77500"/>
                            <a14:foregroundMark x1="21944" y1="43056" x2="17778" y2="44722"/>
                            <a14:foregroundMark x1="75556" y1="43056" x2="85000" y2="45556"/>
                            <a14:foregroundMark x1="85000" y1="48056" x2="85278" y2="55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6633" y="165602"/>
                <a:ext cx="1941897" cy="1941897"/>
              </a:xfrm>
              <a:prstGeom prst="rect">
                <a:avLst/>
              </a:prstGeom>
            </p:spPr>
          </p:pic>
        </p:grpSp>
        <p:sp>
          <p:nvSpPr>
            <p:cNvPr id="13" name="Rectangle 12"/>
            <p:cNvSpPr/>
            <p:nvPr/>
          </p:nvSpPr>
          <p:spPr>
            <a:xfrm>
              <a:off x="2509224" y="612265"/>
              <a:ext cx="8579615" cy="73988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15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Số nào nhỏ nhất trong các số sau?</a:t>
              </a:r>
              <a:endParaRPr kumimoji="0" lang="x-none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" name="Câu c"/>
          <p:cNvGrpSpPr/>
          <p:nvPr/>
        </p:nvGrpSpPr>
        <p:grpSpPr>
          <a:xfrm>
            <a:off x="1429884" y="4426623"/>
            <a:ext cx="9539245" cy="1401268"/>
            <a:chOff x="1429884" y="4426623"/>
            <a:chExt cx="9539245" cy="1401268"/>
          </a:xfrm>
        </p:grpSpPr>
        <p:grpSp>
          <p:nvGrpSpPr>
            <p:cNvPr id="17" name="Group 16"/>
            <p:cNvGrpSpPr/>
            <p:nvPr/>
          </p:nvGrpSpPr>
          <p:grpSpPr>
            <a:xfrm>
              <a:off x="1429884" y="4426623"/>
              <a:ext cx="9539245" cy="1401268"/>
              <a:chOff x="2326242" y="4049485"/>
              <a:chExt cx="9539245" cy="1401268"/>
            </a:xfrm>
          </p:grpSpPr>
          <p:sp>
            <p:nvSpPr>
              <p:cNvPr id="8" name="Rectangle 7"/>
              <p:cNvSpPr/>
              <p:nvPr/>
            </p:nvSpPr>
            <p:spPr>
              <a:xfrm>
                <a:off x="2878240" y="4430582"/>
                <a:ext cx="8987247" cy="744582"/>
              </a:xfrm>
              <a:prstGeom prst="rect">
                <a:avLst/>
              </a:prstGeom>
              <a:solidFill>
                <a:srgbClr val="FF5050"/>
              </a:solidFill>
              <a:ln w="28575">
                <a:solidFill>
                  <a:srgbClr val="FF0066"/>
                </a:solidFill>
                <a:prstDash val="lg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121917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733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16" name="Picture 15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BEBA8EAE-BF5A-486C-A8C5-ECC9F3942E4B}">
                    <a14:imgProps xmlns:a14="http://schemas.microsoft.com/office/drawing/2010/main">
                      <a14:imgLayer r:embed="rId15">
                        <a14:imgEffect>
                          <a14:backgroundRemoval t="4889" b="94667" l="6000" r="9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6242" y="4049485"/>
                <a:ext cx="1556964" cy="1401268"/>
              </a:xfrm>
              <a:prstGeom prst="rect">
                <a:avLst/>
              </a:prstGeom>
            </p:spPr>
          </p:pic>
        </p:grpSp>
        <p:sp>
          <p:nvSpPr>
            <p:cNvPr id="21" name="Rectangle 20"/>
            <p:cNvSpPr/>
            <p:nvPr/>
          </p:nvSpPr>
          <p:spPr>
            <a:xfrm>
              <a:off x="6580062" y="4864273"/>
              <a:ext cx="43794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</p:grpSp>
      <p:pic>
        <p:nvPicPr>
          <p:cNvPr id="23" name="Picture 22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5259" y="5540277"/>
            <a:ext cx="1251754" cy="10855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4" name="Tieng-bao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82550" y="2379683"/>
            <a:ext cx="609600" cy="609600"/>
          </a:xfrm>
          <a:prstGeom prst="rect">
            <a:avLst/>
          </a:prstGeom>
        </p:spPr>
      </p:pic>
      <p:pic>
        <p:nvPicPr>
          <p:cNvPr id="25" name="Tieng-bao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439025" y="929953"/>
            <a:ext cx="609600" cy="609600"/>
          </a:xfrm>
          <a:prstGeom prst="rect">
            <a:avLst/>
          </a:prstGeom>
        </p:spPr>
      </p:pic>
      <p:pic>
        <p:nvPicPr>
          <p:cNvPr id="26" name="Am-thanh-tra-loi-dung-chinh-xac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3087350" y="4121823"/>
            <a:ext cx="609600" cy="609600"/>
          </a:xfrm>
          <a:prstGeom prst="rect">
            <a:avLst/>
          </a:prstGeom>
        </p:spPr>
      </p:pic>
      <p:pic>
        <p:nvPicPr>
          <p:cNvPr id="27" name="Dấu tick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3942" b="95228" l="713" r="98100">
                        <a14:foregroundMark x1="65321" y1="37344" x2="62233" y2="454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930" y="4365673"/>
            <a:ext cx="1162797" cy="1331278"/>
          </a:xfrm>
          <a:prstGeom prst="rect">
            <a:avLst/>
          </a:prstGeom>
        </p:spPr>
      </p:pic>
      <p:pic>
        <p:nvPicPr>
          <p:cNvPr id="28" name="Dấu nhân 1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640" y="2215705"/>
            <a:ext cx="965375" cy="965375"/>
          </a:xfrm>
          <a:prstGeom prst="rect">
            <a:avLst/>
          </a:prstGeom>
        </p:spPr>
      </p:pic>
      <p:pic>
        <p:nvPicPr>
          <p:cNvPr id="29" name="Dấu nhân 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640" y="3461248"/>
            <a:ext cx="965375" cy="96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170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3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1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0">
            <a:extLst>
              <a:ext uri="{FF2B5EF4-FFF2-40B4-BE49-F238E27FC236}">
                <a16:creationId xmlns:a16="http://schemas.microsoft.com/office/drawing/2014/main" xmlns="" id="{F976C440-8570-9E43-A079-DA0CC9A197D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20603" y="1424804"/>
            <a:ext cx="4739582" cy="473958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0232" y="1125383"/>
            <a:ext cx="4292246" cy="195163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0C8EFDC-9F68-E142-3452-C4222B19AA14}"/>
              </a:ext>
            </a:extLst>
          </p:cNvPr>
          <p:cNvSpPr txBox="1"/>
          <p:nvPr/>
        </p:nvSpPr>
        <p:spPr>
          <a:xfrm>
            <a:off x="1653988" y="2880463"/>
            <a:ext cx="687144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kiến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thức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808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Hoàn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thành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SBT.</a:t>
            </a:r>
          </a:p>
        </p:txBody>
      </p:sp>
    </p:spTree>
    <p:extLst>
      <p:ext uri="{BB962C8B-B14F-4D97-AF65-F5344CB8AC3E}">
        <p14:creationId xmlns:p14="http://schemas.microsoft.com/office/powerpoint/2010/main" val="596869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2">
            <a:extLst>
              <a:ext uri="{FF2B5EF4-FFF2-40B4-BE49-F238E27FC236}">
                <a16:creationId xmlns:a16="http://schemas.microsoft.com/office/drawing/2014/main" xmlns="" id="{4736A2E1-C8D0-4040-B0B2-06617BE8526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6883" y="4795826"/>
            <a:ext cx="2108563" cy="21085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33694"/>
            <a:ext cx="1523956" cy="15088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299EE79-B207-B02A-683E-4F7A696951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5979" y="1517988"/>
            <a:ext cx="9558562" cy="4597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7738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1" y="3243944"/>
            <a:ext cx="250031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1" y="3243943"/>
            <a:ext cx="250031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1" y="3276601"/>
            <a:ext cx="250031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0248" y="3243942"/>
            <a:ext cx="250031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181779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8967 -0.00093 " pathEditMode="relative" rAng="0" ptsTypes="AA">
                                      <p:cBhvr>
                                        <p:cTn id="12" dur="10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26" y="-4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8967 -0.00093 " pathEditMode="relative" rAng="0" ptsTypes="AA">
                                      <p:cBhvr>
                                        <p:cTn id="20" dur="10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26" y="-4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8967 -0.00093 " pathEditMode="relative" rAng="0" ptsTypes="AA">
                                      <p:cBhvr>
                                        <p:cTn id="28" dur="10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26" y="-4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07407E-6 L 0.8967 -0.00093 " pathEditMode="relative" rAng="0" ptsTypes="AA">
                                      <p:cBhvr>
                                        <p:cTn id="36" dur="10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826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5454386" y="1433827"/>
            <a:ext cx="3663684" cy="3378078"/>
            <a:chOff x="3203115" y="1491102"/>
            <a:chExt cx="3663684" cy="3378078"/>
          </a:xfrm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0" b="90000" l="600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305516" flipH="1">
              <a:off x="3203115" y="1491102"/>
              <a:ext cx="1797923" cy="17979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333" r="100000">
                          <a14:foregroundMark x1="1778" y1="81964" x2="3222" y2="86607"/>
                          <a14:foregroundMark x1="38111" y1="92679" x2="39556" y2="99643"/>
                          <a14:foregroundMark x1="98556" y1="77143" x2="97444" y2="8196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462291" y="2750820"/>
              <a:ext cx="3404508" cy="2118360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501" y="3407833"/>
            <a:ext cx="1866901" cy="29852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01000" y="3480897"/>
            <a:ext cx="1828800" cy="29243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282" y="25244"/>
            <a:ext cx="1021884" cy="102188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721" b="89700" l="0" r="89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279" y="3853365"/>
            <a:ext cx="2057400" cy="2219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000" b="98605" l="8171" r="918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00" r="15501"/>
          <a:stretch/>
        </p:blipFill>
        <p:spPr bwMode="auto">
          <a:xfrm>
            <a:off x="4403092" y="3986328"/>
            <a:ext cx="664028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100000" l="333" r="100000">
                        <a14:foregroundMark x1="1778" y1="81964" x2="3222" y2="86607"/>
                        <a14:foregroundMark x1="38111" y1="92679" x2="39556" y2="99643"/>
                        <a14:foregroundMark x1="98556" y1="77143" x2="97444" y2="819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351615"/>
            <a:ext cx="767442" cy="47751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428" y="3216705"/>
            <a:ext cx="2099846" cy="2099846"/>
          </a:xfrm>
          <a:prstGeom prst="rect">
            <a:avLst/>
          </a:prstGeom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721" b="89700" l="0" r="898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773" b="17597"/>
          <a:stretch/>
        </p:blipFill>
        <p:spPr bwMode="auto">
          <a:xfrm>
            <a:off x="3374392" y="330005"/>
            <a:ext cx="1028700" cy="628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5000" b="98605" l="8171" r="9182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00" r="15501"/>
          <a:stretch/>
        </p:blipFill>
        <p:spPr bwMode="auto">
          <a:xfrm>
            <a:off x="5446875" y="277958"/>
            <a:ext cx="358405" cy="498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Flowchart: Connector 8">
            <a:hlinkClick r:id="rId20" action="ppaction://hlinksldjump"/>
          </p:cNvPr>
          <p:cNvSpPr/>
          <p:nvPr/>
        </p:nvSpPr>
        <p:spPr>
          <a:xfrm>
            <a:off x="2539973" y="1002321"/>
            <a:ext cx="548848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17" name="Flowchart: Connector 16">
            <a:hlinkClick r:id="rId21" action="ppaction://hlinksldjump"/>
          </p:cNvPr>
          <p:cNvSpPr/>
          <p:nvPr/>
        </p:nvSpPr>
        <p:spPr>
          <a:xfrm>
            <a:off x="4420305" y="1049499"/>
            <a:ext cx="548846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18" name="Flowchart: Connector 17">
            <a:hlinkClick r:id="rId22" action="ppaction://hlinksldjump"/>
          </p:cNvPr>
          <p:cNvSpPr/>
          <p:nvPr/>
        </p:nvSpPr>
        <p:spPr>
          <a:xfrm>
            <a:off x="3531756" y="1017534"/>
            <a:ext cx="548847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19" name="Flowchart: Connector 18">
            <a:hlinkClick r:id="rId23" action="ppaction://hlinksldjump"/>
          </p:cNvPr>
          <p:cNvSpPr/>
          <p:nvPr/>
        </p:nvSpPr>
        <p:spPr>
          <a:xfrm>
            <a:off x="5374473" y="1022614"/>
            <a:ext cx="548846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10" name="5-Point Star 9">
            <a:hlinkClick r:id="rId24" action="ppaction://hlinksldjump"/>
          </p:cNvPr>
          <p:cNvSpPr/>
          <p:nvPr/>
        </p:nvSpPr>
        <p:spPr>
          <a:xfrm>
            <a:off x="11145526" y="5977662"/>
            <a:ext cx="609600" cy="60960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1938537" y="405445"/>
            <a:ext cx="6871871" cy="3091108"/>
          </a:xfrm>
          <a:prstGeom prst="cloudCallout">
            <a:avLst>
              <a:gd name="adj1" fmla="val 36333"/>
              <a:gd name="adj2" fmla="val 9769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rồi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đang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hành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cần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phải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chỗ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dừng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chân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nghỉ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ngơi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giúp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chú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bộ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lều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lửa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nước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uống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bằng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hãy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trả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lời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4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08367160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53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  <p:bldP spid="18" grpId="0" animBg="1"/>
      <p:bldP spid="19" grpId="0" animBg="1"/>
      <p:bldP spid="2" grpId="0" animBg="1"/>
      <p:bldP spid="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496" y="2702390"/>
            <a:ext cx="2490362" cy="398219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E6368BA-91F3-464D-B0E1-636070DBB6BB}"/>
              </a:ext>
            </a:extLst>
          </p:cNvPr>
          <p:cNvSpPr/>
          <p:nvPr/>
        </p:nvSpPr>
        <p:spPr>
          <a:xfrm>
            <a:off x="4185775" y="2702391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7129CBA-AB00-46D9-BA65-557E4E278E95}"/>
              </a:ext>
            </a:extLst>
          </p:cNvPr>
          <p:cNvSpPr/>
          <p:nvPr/>
        </p:nvSpPr>
        <p:spPr>
          <a:xfrm>
            <a:off x="4162129" y="3676065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ABCEE7A-EA91-4D1A-99A8-B825AF6CD9ED}"/>
              </a:ext>
            </a:extLst>
          </p:cNvPr>
          <p:cNvSpPr/>
          <p:nvPr/>
        </p:nvSpPr>
        <p:spPr>
          <a:xfrm>
            <a:off x="4196661" y="4617326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6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753" y="2702390"/>
            <a:ext cx="672947" cy="5913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3752" y="3766171"/>
            <a:ext cx="672128" cy="5377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698" y="4670460"/>
            <a:ext cx="672129" cy="59065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387078" y="968774"/>
            <a:ext cx="5008434" cy="14583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pic>
        <p:nvPicPr>
          <p:cNvPr id="29" name="Picture 115" descr="ALRMCLOK">
            <a:extLst>
              <a:ext uri="{FF2B5EF4-FFF2-40B4-BE49-F238E27FC236}">
                <a16:creationId xmlns:a16="http://schemas.microsoft.com/office/drawing/2014/main" xmlns="" id="{011350EB-94A1-4D5C-8E5D-3A867B9F6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611" y="3571118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Oval 176">
            <a:extLst>
              <a:ext uri="{FF2B5EF4-FFF2-40B4-BE49-F238E27FC236}">
                <a16:creationId xmlns:a16="http://schemas.microsoft.com/office/drawing/2014/main" xmlns="" id="{F8F9A5C4-3B93-4B7E-AD65-C4DC19EDAD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5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xmlns="" id="{021BE1C9-7042-4DC6-92F4-690B05B6BD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5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xmlns="" id="{8CE9CD14-911C-4B4D-B193-61BCB97519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743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3" name="Oval 176">
            <a:extLst>
              <a:ext uri="{FF2B5EF4-FFF2-40B4-BE49-F238E27FC236}">
                <a16:creationId xmlns:a16="http://schemas.microsoft.com/office/drawing/2014/main" xmlns="" id="{6D0E072C-4FF2-4E23-81BD-5B9D83AC67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3149" y="395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4" name="Oval 176">
            <a:extLst>
              <a:ext uri="{FF2B5EF4-FFF2-40B4-BE49-F238E27FC236}">
                <a16:creationId xmlns:a16="http://schemas.microsoft.com/office/drawing/2014/main" xmlns="" id="{DC9CBC7E-BFAD-4989-9729-CFFB345348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743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5" name="Oval 176">
            <a:extLst>
              <a:ext uri="{FF2B5EF4-FFF2-40B4-BE49-F238E27FC236}">
                <a16:creationId xmlns:a16="http://schemas.microsoft.com/office/drawing/2014/main" xmlns="" id="{586ECAAE-F508-44A6-884B-6EE88F6BDF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42674" y="395053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6" name="Oval 176">
            <a:extLst>
              <a:ext uri="{FF2B5EF4-FFF2-40B4-BE49-F238E27FC236}">
                <a16:creationId xmlns:a16="http://schemas.microsoft.com/office/drawing/2014/main" xmlns="" id="{C12A6B1E-E17E-4D9E-A6E3-814C45BA67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7749" y="39489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7" name="Oval 176">
            <a:extLst>
              <a:ext uri="{FF2B5EF4-FFF2-40B4-BE49-F238E27FC236}">
                <a16:creationId xmlns:a16="http://schemas.microsoft.com/office/drawing/2014/main" xmlns="" id="{D8E75436-39CB-47FF-8EDD-DD91708AC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3149" y="395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8" name="Oval 176">
            <a:extLst>
              <a:ext uri="{FF2B5EF4-FFF2-40B4-BE49-F238E27FC236}">
                <a16:creationId xmlns:a16="http://schemas.microsoft.com/office/drawing/2014/main" xmlns="" id="{37623C66-498D-4D29-90A8-03DB6199B5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2511" y="39489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9" name="Oval 176">
            <a:extLst>
              <a:ext uri="{FF2B5EF4-FFF2-40B4-BE49-F238E27FC236}">
                <a16:creationId xmlns:a16="http://schemas.microsoft.com/office/drawing/2014/main" xmlns="" id="{6102BB85-DD61-4923-84CC-B2D968D5C3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7911" y="394259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40" name="Oval 176">
            <a:extLst>
              <a:ext uri="{FF2B5EF4-FFF2-40B4-BE49-F238E27FC236}">
                <a16:creationId xmlns:a16="http://schemas.microsoft.com/office/drawing/2014/main" xmlns="" id="{05F18891-3D19-4ED1-8868-66C2318E39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5211" y="396005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3" name="Picture 2">
            <a:hlinkClick r:id="rId14" action="ppaction://hlinksldjump"/>
            <a:extLst>
              <a:ext uri="{FF2B5EF4-FFF2-40B4-BE49-F238E27FC236}">
                <a16:creationId xmlns:a16="http://schemas.microsoft.com/office/drawing/2014/main" xmlns="" id="{2B50C6BD-7156-8D54-E537-A5748AE2423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766" y="883578"/>
            <a:ext cx="2879851" cy="211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8028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9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4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6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7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8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0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7129CBA-AB00-46D9-BA65-557E4E278E95}"/>
              </a:ext>
            </a:extLst>
          </p:cNvPr>
          <p:cNvSpPr/>
          <p:nvPr/>
        </p:nvSpPr>
        <p:spPr>
          <a:xfrm>
            <a:off x="4401366" y="2785207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5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ABCEE7A-EA91-4D1A-99A8-B825AF6CD9ED}"/>
              </a:ext>
            </a:extLst>
          </p:cNvPr>
          <p:cNvSpPr/>
          <p:nvPr/>
        </p:nvSpPr>
        <p:spPr>
          <a:xfrm>
            <a:off x="4401366" y="4538556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457" y="2838252"/>
            <a:ext cx="672128" cy="5377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3403" y="4591690"/>
            <a:ext cx="672129" cy="590658"/>
          </a:xfrm>
          <a:prstGeom prst="rect">
            <a:avLst/>
          </a:prstGeom>
        </p:spPr>
      </p:pic>
      <p:pic>
        <p:nvPicPr>
          <p:cNvPr id="27" name="Picture 115" descr="ALRMCLOK">
            <a:extLst>
              <a:ext uri="{FF2B5EF4-FFF2-40B4-BE49-F238E27FC236}">
                <a16:creationId xmlns:a16="http://schemas.microsoft.com/office/drawing/2014/main" xmlns="" id="{9414C00A-19DC-4ED6-9D20-09831C0E9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7530" y="3352705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Oval 176">
            <a:extLst>
              <a:ext uri="{FF2B5EF4-FFF2-40B4-BE49-F238E27FC236}">
                <a16:creationId xmlns:a16="http://schemas.microsoft.com/office/drawing/2014/main" xmlns="" id="{CCA6F81B-3180-4D30-8A3F-7FBFDFFEEA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3370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xmlns="" id="{8E71893B-BAE7-49A4-987E-2FD5AFE22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3370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xmlns="" id="{B59407DC-3C97-4F4D-81F8-1166C33514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5593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xmlns="" id="{FBE80FBD-C6E0-4F63-ABE7-71BF599A5F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4068" y="373370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xmlns="" id="{359AC050-BCD8-49AC-B9A1-3521025FC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5593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3" name="Oval 176">
            <a:extLst>
              <a:ext uri="{FF2B5EF4-FFF2-40B4-BE49-F238E27FC236}">
                <a16:creationId xmlns:a16="http://schemas.microsoft.com/office/drawing/2014/main" xmlns="" id="{3BDD6569-0B92-4153-84DA-ABF97692E5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53593" y="373211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4" name="Oval 176">
            <a:extLst>
              <a:ext uri="{FF2B5EF4-FFF2-40B4-BE49-F238E27FC236}">
                <a16:creationId xmlns:a16="http://schemas.microsoft.com/office/drawing/2014/main" xmlns="" id="{8FC9A96D-76D7-42C9-B633-746037AAAC9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8668" y="373053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5" name="Oval 176">
            <a:extLst>
              <a:ext uri="{FF2B5EF4-FFF2-40B4-BE49-F238E27FC236}">
                <a16:creationId xmlns:a16="http://schemas.microsoft.com/office/drawing/2014/main" xmlns="" id="{BB34F44B-E2F3-47F0-8B81-5D73428C6C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4068" y="3733705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6" name="Oval 176">
            <a:extLst>
              <a:ext uri="{FF2B5EF4-FFF2-40B4-BE49-F238E27FC236}">
                <a16:creationId xmlns:a16="http://schemas.microsoft.com/office/drawing/2014/main" xmlns="" id="{77128FE6-73C2-4EEA-93E3-AB3206DF23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3430" y="373053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7" name="Oval 176">
            <a:extLst>
              <a:ext uri="{FF2B5EF4-FFF2-40B4-BE49-F238E27FC236}">
                <a16:creationId xmlns:a16="http://schemas.microsoft.com/office/drawing/2014/main" xmlns="" id="{F32946C9-6AF9-4506-8367-608144ACAF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48830" y="3724180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8" name="Oval 176">
            <a:extLst>
              <a:ext uri="{FF2B5EF4-FFF2-40B4-BE49-F238E27FC236}">
                <a16:creationId xmlns:a16="http://schemas.microsoft.com/office/drawing/2014/main" xmlns="" id="{CF7D7D1E-F524-4A0A-A368-C5ACF8D4CD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36130" y="374164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9" name="Rounded Rectangle 1">
            <a:extLst>
              <a:ext uri="{FF2B5EF4-FFF2-40B4-BE49-F238E27FC236}">
                <a16:creationId xmlns:a16="http://schemas.microsoft.com/office/drawing/2014/main" xmlns="" id="{0D356405-C262-4BC4-8593-D9780493ABEA}"/>
              </a:ext>
            </a:extLst>
          </p:cNvPr>
          <p:cNvSpPr/>
          <p:nvPr/>
        </p:nvSpPr>
        <p:spPr>
          <a:xfrm>
            <a:off x="3808318" y="948225"/>
            <a:ext cx="5008434" cy="1458351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96A8BD45-A661-4BF2-8E38-0C36624885DF}"/>
              </a:ext>
            </a:extLst>
          </p:cNvPr>
          <p:cNvSpPr/>
          <p:nvPr/>
        </p:nvSpPr>
        <p:spPr>
          <a:xfrm>
            <a:off x="4377471" y="3679791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FAB92BDA-461F-4230-9B0F-098CBAE424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514" y="3767130"/>
            <a:ext cx="672129" cy="590658"/>
          </a:xfrm>
          <a:prstGeom prst="rect">
            <a:avLst/>
          </a:prstGeom>
        </p:spPr>
      </p:pic>
      <p:pic>
        <p:nvPicPr>
          <p:cNvPr id="46" name="Picture 45">
            <a:hlinkClick r:id="rId11" action="ppaction://hlinksldjump"/>
            <a:extLst>
              <a:ext uri="{FF2B5EF4-FFF2-40B4-BE49-F238E27FC236}">
                <a16:creationId xmlns:a16="http://schemas.microsoft.com/office/drawing/2014/main" xmlns="" id="{DB70CA9C-11F7-40ED-BD25-3461667FC00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496" y="2702390"/>
            <a:ext cx="2490362" cy="39821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F488A74-3878-C9FD-33D9-C93A9820F2D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5281" y="1140432"/>
            <a:ext cx="3115259" cy="1942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21349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6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1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FF"/>
                                      </p:to>
                                    </p:animClr>
                                    <p:set>
                                      <p:cBhvr>
                                        <p:cTn id="2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E6368BA-91F3-464D-B0E1-636070DBB6BB}"/>
              </a:ext>
            </a:extLst>
          </p:cNvPr>
          <p:cNvSpPr/>
          <p:nvPr/>
        </p:nvSpPr>
        <p:spPr>
          <a:xfrm>
            <a:off x="4572001" y="2996779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7129CBA-AB00-46D9-BA65-557E4E278E95}"/>
              </a:ext>
            </a:extLst>
          </p:cNvPr>
          <p:cNvSpPr/>
          <p:nvPr/>
        </p:nvSpPr>
        <p:spPr>
          <a:xfrm>
            <a:off x="4532839" y="494159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ABCEE7A-EA91-4D1A-99A8-B825AF6CD9ED}"/>
              </a:ext>
            </a:extLst>
          </p:cNvPr>
          <p:cNvSpPr/>
          <p:nvPr/>
        </p:nvSpPr>
        <p:spPr>
          <a:xfrm>
            <a:off x="4532840" y="3954469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979" y="2996778"/>
            <a:ext cx="672947" cy="5913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898" y="5017804"/>
            <a:ext cx="672128" cy="5377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9941" y="4007603"/>
            <a:ext cx="672129" cy="59065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051424" y="609600"/>
            <a:ext cx="6462689" cy="2133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pic>
        <p:nvPicPr>
          <p:cNvPr id="27" name="Picture 115" descr="ALRMCLOK">
            <a:extLst>
              <a:ext uri="{FF2B5EF4-FFF2-40B4-BE49-F238E27FC236}">
                <a16:creationId xmlns:a16="http://schemas.microsoft.com/office/drawing/2014/main" xmlns="" id="{71BA1A6F-9084-4249-8FF7-BFECC9881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535" y="3679258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Oval 176">
            <a:extLst>
              <a:ext uri="{FF2B5EF4-FFF2-40B4-BE49-F238E27FC236}">
                <a16:creationId xmlns:a16="http://schemas.microsoft.com/office/drawing/2014/main" xmlns="" id="{9820CD52-7E28-4B2F-BBAA-A05DFD16B7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xmlns="" id="{87F1671E-9BFE-402D-8380-9340224A21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xmlns="" id="{032159EE-369A-4E1E-9C38-06ABEFA66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824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xmlns="" id="{53600D08-DFE2-4179-B2D5-98CD6AB23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6073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xmlns="" id="{02112987-EB39-4746-9618-EAEC8C4DC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824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3" name="Oval 176">
            <a:extLst>
              <a:ext uri="{FF2B5EF4-FFF2-40B4-BE49-F238E27FC236}">
                <a16:creationId xmlns:a16="http://schemas.microsoft.com/office/drawing/2014/main" xmlns="" id="{17A04C39-AA7A-47E7-8549-FB64E8101A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5598" y="405867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4" name="Oval 176">
            <a:extLst>
              <a:ext uri="{FF2B5EF4-FFF2-40B4-BE49-F238E27FC236}">
                <a16:creationId xmlns:a16="http://schemas.microsoft.com/office/drawing/2014/main" xmlns="" id="{889849E8-8E45-4D4F-9CB8-54758EDC88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0673" y="40570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5" name="Oval 176">
            <a:extLst>
              <a:ext uri="{FF2B5EF4-FFF2-40B4-BE49-F238E27FC236}">
                <a16:creationId xmlns:a16="http://schemas.microsoft.com/office/drawing/2014/main" xmlns="" id="{F436B5A0-A8AB-4336-A74F-8006EB1CAD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6073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6" name="Oval 176">
            <a:extLst>
              <a:ext uri="{FF2B5EF4-FFF2-40B4-BE49-F238E27FC236}">
                <a16:creationId xmlns:a16="http://schemas.microsoft.com/office/drawing/2014/main" xmlns="" id="{296509A8-455A-43CA-BB1D-68FE4ADD44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5435" y="40570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7" name="Oval 176">
            <a:extLst>
              <a:ext uri="{FF2B5EF4-FFF2-40B4-BE49-F238E27FC236}">
                <a16:creationId xmlns:a16="http://schemas.microsoft.com/office/drawing/2014/main" xmlns="" id="{78C9FBD1-AD6A-4561-A7B1-A475427BFC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0835" y="405073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8" name="Oval 176">
            <a:extLst>
              <a:ext uri="{FF2B5EF4-FFF2-40B4-BE49-F238E27FC236}">
                <a16:creationId xmlns:a16="http://schemas.microsoft.com/office/drawing/2014/main" xmlns="" id="{78333177-270E-4C8F-AE8E-061893E482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6819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39" name="Picture 38">
            <a:hlinkClick r:id="rId11" action="ppaction://hlinksldjump"/>
            <a:extLst>
              <a:ext uri="{FF2B5EF4-FFF2-40B4-BE49-F238E27FC236}">
                <a16:creationId xmlns:a16="http://schemas.microsoft.com/office/drawing/2014/main" xmlns="" id="{0DDC38FA-A3FF-4EC4-ADA2-2864655A539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496" y="2702390"/>
            <a:ext cx="2490362" cy="398219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565B13F-B446-5CC5-8579-B79136A6E1C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84827" y="1200096"/>
            <a:ext cx="2281724" cy="1358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0344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21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CE6368BA-91F3-464D-B0E1-636070DBB6BB}"/>
              </a:ext>
            </a:extLst>
          </p:cNvPr>
          <p:cNvSpPr/>
          <p:nvPr/>
        </p:nvSpPr>
        <p:spPr>
          <a:xfrm>
            <a:off x="4572001" y="2996779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57129CBA-AB00-46D9-BA65-557E4E278E95}"/>
              </a:ext>
            </a:extLst>
          </p:cNvPr>
          <p:cNvSpPr/>
          <p:nvPr/>
        </p:nvSpPr>
        <p:spPr>
          <a:xfrm>
            <a:off x="4548355" y="3970453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B.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6ABCEE7A-EA91-4D1A-99A8-B825AF6CD9ED}"/>
              </a:ext>
            </a:extLst>
          </p:cNvPr>
          <p:cNvSpPr/>
          <p:nvPr/>
        </p:nvSpPr>
        <p:spPr>
          <a:xfrm>
            <a:off x="4582887" y="4911714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C.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979" y="2996778"/>
            <a:ext cx="672947" cy="59137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978" y="4060559"/>
            <a:ext cx="672128" cy="53770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924" y="4964848"/>
            <a:ext cx="672129" cy="590658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3595954" y="609600"/>
            <a:ext cx="5918159" cy="2133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Số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pic>
        <p:nvPicPr>
          <p:cNvPr id="27" name="Picture 115" descr="ALRMCLOK">
            <a:extLst>
              <a:ext uri="{FF2B5EF4-FFF2-40B4-BE49-F238E27FC236}">
                <a16:creationId xmlns:a16="http://schemas.microsoft.com/office/drawing/2014/main" xmlns="" id="{F823BC8F-688C-4EC8-9913-418755E44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9535" y="3679258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Oval 176">
            <a:extLst>
              <a:ext uri="{FF2B5EF4-FFF2-40B4-BE49-F238E27FC236}">
                <a16:creationId xmlns:a16="http://schemas.microsoft.com/office/drawing/2014/main" xmlns="" id="{51DFD334-8D85-42B4-BF97-F77693FBFC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29" name="Oval 176">
            <a:extLst>
              <a:ext uri="{FF2B5EF4-FFF2-40B4-BE49-F238E27FC236}">
                <a16:creationId xmlns:a16="http://schemas.microsoft.com/office/drawing/2014/main" xmlns="" id="{AED85801-3937-4A2C-98D7-6306009583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0" name="Oval 176">
            <a:extLst>
              <a:ext uri="{FF2B5EF4-FFF2-40B4-BE49-F238E27FC236}">
                <a16:creationId xmlns:a16="http://schemas.microsoft.com/office/drawing/2014/main" xmlns="" id="{D528BF4E-05E8-4040-9C80-2BC2442AB6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824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31" name="Oval 176">
            <a:extLst>
              <a:ext uri="{FF2B5EF4-FFF2-40B4-BE49-F238E27FC236}">
                <a16:creationId xmlns:a16="http://schemas.microsoft.com/office/drawing/2014/main" xmlns="" id="{9F9F8342-D850-4108-9782-CA61C13D5E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6073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32" name="Oval 176">
            <a:extLst>
              <a:ext uri="{FF2B5EF4-FFF2-40B4-BE49-F238E27FC236}">
                <a16:creationId xmlns:a16="http://schemas.microsoft.com/office/drawing/2014/main" xmlns="" id="{AADD5D0C-C915-42A7-988D-1EB4BEFBF1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824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3" name="Oval 176">
            <a:extLst>
              <a:ext uri="{FF2B5EF4-FFF2-40B4-BE49-F238E27FC236}">
                <a16:creationId xmlns:a16="http://schemas.microsoft.com/office/drawing/2014/main" xmlns="" id="{5D108A31-44B6-4D3D-8EB8-FBAE0C98E2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5598" y="4058671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4" name="Oval 176">
            <a:extLst>
              <a:ext uri="{FF2B5EF4-FFF2-40B4-BE49-F238E27FC236}">
                <a16:creationId xmlns:a16="http://schemas.microsoft.com/office/drawing/2014/main" xmlns="" id="{A45B5DAD-0C62-4B16-93D5-E041EF63CD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0673" y="40570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5" name="Oval 176">
            <a:extLst>
              <a:ext uri="{FF2B5EF4-FFF2-40B4-BE49-F238E27FC236}">
                <a16:creationId xmlns:a16="http://schemas.microsoft.com/office/drawing/2014/main" xmlns="" id="{9659D2F5-BF0D-49BB-A66A-DDB5204F5F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6073" y="4060258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6" name="Oval 176">
            <a:extLst>
              <a:ext uri="{FF2B5EF4-FFF2-40B4-BE49-F238E27FC236}">
                <a16:creationId xmlns:a16="http://schemas.microsoft.com/office/drawing/2014/main" xmlns="" id="{34ADB517-18AA-4730-8761-3ECF09A0E0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75435" y="405708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37" name="Oval 176">
            <a:extLst>
              <a:ext uri="{FF2B5EF4-FFF2-40B4-BE49-F238E27FC236}">
                <a16:creationId xmlns:a16="http://schemas.microsoft.com/office/drawing/2014/main" xmlns="" id="{A7E7D48B-E5CF-4FCF-B901-C97A33D9D3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00835" y="4050733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8" name="Oval 176">
            <a:extLst>
              <a:ext uri="{FF2B5EF4-FFF2-40B4-BE49-F238E27FC236}">
                <a16:creationId xmlns:a16="http://schemas.microsoft.com/office/drawing/2014/main" xmlns="" id="{09DE91FA-84FA-47C0-9249-9A9BF02CD2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8135" y="4068196"/>
            <a:ext cx="533400" cy="533400"/>
          </a:xfrm>
          <a:prstGeom prst="ellipse">
            <a:avLst/>
          </a:prstGeom>
          <a:gradFill rotWithShape="1">
            <a:gsLst>
              <a:gs pos="0">
                <a:srgbClr val="FFFFFF"/>
              </a:gs>
              <a:gs pos="50000">
                <a:srgbClr val="FFFFFF">
                  <a:gamma/>
                  <a:tint val="60392"/>
                  <a:invGamma/>
                </a:srgbClr>
              </a:gs>
              <a:gs pos="100000">
                <a:srgbClr val="FFFFFF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39" name="Picture 38">
            <a:hlinkClick r:id="rId11" action="ppaction://hlinksldjump"/>
            <a:extLst>
              <a:ext uri="{FF2B5EF4-FFF2-40B4-BE49-F238E27FC236}">
                <a16:creationId xmlns:a16="http://schemas.microsoft.com/office/drawing/2014/main" xmlns="" id="{ABC5C33D-52DF-403A-AB91-CBE52D5B633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287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3496" y="2702390"/>
            <a:ext cx="2490362" cy="398219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42651D25-5290-AEBC-15DC-E5CCE295F71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0200" y="1594207"/>
            <a:ext cx="3363288" cy="181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37363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Rot by="120000">
                                      <p:cBhvr>
                                        <p:cTn id="21" dur="13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60" fill="hold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6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60" fill="hold">
                                          <p:stCondLst>
                                            <p:cond delay="78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60" fill="hold">
                                          <p:stCondLst>
                                            <p:cond delay="104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0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8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0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82041" y="2719705"/>
            <a:ext cx="2222803" cy="354517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2843" y="3304754"/>
            <a:ext cx="1771603" cy="324966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41739" y="-1027142"/>
            <a:ext cx="2670169" cy="2670169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263081" cy="164302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67" y="4423720"/>
            <a:ext cx="12215448" cy="2445422"/>
            <a:chOff x="-23447" y="4479679"/>
            <a:chExt cx="12215448" cy="2387174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276" y="5015433"/>
            <a:ext cx="2864935" cy="1487494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043" y="1033211"/>
            <a:ext cx="1399401" cy="11464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042C9EB-DF83-4352-85A5-E3F378F047D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5709" y="2099616"/>
            <a:ext cx="4171535" cy="4339583"/>
          </a:xfrm>
          <a:prstGeom prst="rect">
            <a:avLst/>
          </a:prstGeom>
        </p:spPr>
      </p:pic>
      <p:pic>
        <p:nvPicPr>
          <p:cNvPr id="18" name="图片 18">
            <a:extLst>
              <a:ext uri="{FF2B5EF4-FFF2-40B4-BE49-F238E27FC236}">
                <a16:creationId xmlns:a16="http://schemas.microsoft.com/office/drawing/2014/main" xmlns="" id="{86B6DCD2-8CE5-4B0B-B266-4A613C09A846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3442" y="83021"/>
            <a:ext cx="1399401" cy="11464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BC230BE-5323-C87A-7DD0-79D8A44ED5E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73732" y="989716"/>
            <a:ext cx="9455716" cy="279830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2453175-ADD2-E8DB-97EB-578A374EB07A}"/>
              </a:ext>
            </a:extLst>
          </p:cNvPr>
          <p:cNvSpPr txBox="1"/>
          <p:nvPr/>
        </p:nvSpPr>
        <p:spPr>
          <a:xfrm>
            <a:off x="4389120" y="3851910"/>
            <a:ext cx="17716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lang="en-US" sz="48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4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2)</a:t>
            </a:r>
          </a:p>
        </p:txBody>
      </p:sp>
    </p:spTree>
    <p:extLst>
      <p:ext uri="{BB962C8B-B14F-4D97-AF65-F5344CB8AC3E}">
        <p14:creationId xmlns:p14="http://schemas.microsoft.com/office/powerpoint/2010/main" val="3010046737"/>
      </p:ext>
    </p:extLst>
  </p:cSld>
  <p:clrMapOvr>
    <a:masterClrMapping/>
  </p:clrMapOvr>
  <p:transition advClick="0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阿里巴巴普惠体 Medium"/>
        <a:ea typeface="阿里巴巴普惠体 Medium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阿里巴巴普惠体 Medium"/>
        <a:ea typeface="阿里巴巴普惠体 Medium"/>
        <a:cs typeface=""/>
      </a:majorFont>
      <a:minorFont>
        <a:latin typeface="思源黑体 CN Norm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</TotalTime>
  <Words>456</Words>
  <Application>Microsoft Office PowerPoint</Application>
  <PresentationFormat>Custom</PresentationFormat>
  <Paragraphs>146</Paragraphs>
  <Slides>28</Slides>
  <Notes>8</Notes>
  <HiddenSlides>0</HiddenSlides>
  <MMClips>11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自定义设计方案</vt:lpstr>
      <vt:lpstr>第一PPT，www.1ppt.com</vt:lpstr>
      <vt:lpstr>Office 主题​​</vt:lpstr>
      <vt:lpstr>3_Office Theme</vt:lpstr>
      <vt:lpstr>Office 主题</vt:lpstr>
      <vt:lpstr>4_Office Theme</vt:lpstr>
      <vt:lpstr>5_Office Theme</vt:lpstr>
      <vt:lpstr>1_Office 主题​​</vt:lpstr>
      <vt:lpstr>2_Office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FPT</cp:lastModifiedBy>
  <cp:revision>56</cp:revision>
  <dcterms:created xsi:type="dcterms:W3CDTF">2021-07-09T06:30:31Z</dcterms:created>
  <dcterms:modified xsi:type="dcterms:W3CDTF">2026-04-28T07:10:36Z</dcterms:modified>
</cp:coreProperties>
</file>