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33" r:id="rId2"/>
    <p:sldMasterId id="2147483746" r:id="rId3"/>
    <p:sldMasterId id="2147483759" r:id="rId4"/>
    <p:sldMasterId id="2147483796" r:id="rId5"/>
    <p:sldMasterId id="2147483809" r:id="rId6"/>
    <p:sldMasterId id="2147483822" r:id="rId7"/>
    <p:sldMasterId id="2147483835" r:id="rId8"/>
  </p:sldMasterIdLst>
  <p:notesMasterIdLst>
    <p:notesMasterId r:id="rId32"/>
  </p:notesMasterIdLst>
  <p:sldIdLst>
    <p:sldId id="290" r:id="rId9"/>
    <p:sldId id="2007577104" r:id="rId10"/>
    <p:sldId id="256" r:id="rId11"/>
    <p:sldId id="410" r:id="rId12"/>
    <p:sldId id="2007577098" r:id="rId13"/>
    <p:sldId id="260" r:id="rId14"/>
    <p:sldId id="302" r:id="rId15"/>
    <p:sldId id="303" r:id="rId16"/>
    <p:sldId id="304" r:id="rId17"/>
    <p:sldId id="305" r:id="rId18"/>
    <p:sldId id="306" r:id="rId19"/>
    <p:sldId id="259" r:id="rId20"/>
    <p:sldId id="307" r:id="rId21"/>
    <p:sldId id="308" r:id="rId22"/>
    <p:sldId id="309" r:id="rId23"/>
    <p:sldId id="289" r:id="rId24"/>
    <p:sldId id="2007577099" r:id="rId25"/>
    <p:sldId id="2007577100" r:id="rId26"/>
    <p:sldId id="2007577101" r:id="rId27"/>
    <p:sldId id="2007577102" r:id="rId28"/>
    <p:sldId id="2007577103" r:id="rId29"/>
    <p:sldId id="265" r:id="rId30"/>
    <p:sldId id="4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0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3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6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7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66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5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69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0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07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93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7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0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3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5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9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09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6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3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43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1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93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59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86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3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63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1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8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50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56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52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6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742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87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51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622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55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43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34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888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493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33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304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669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51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60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70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18A178-740B-A199-A4A7-60B636F6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F8923D-077D-E973-07FE-A09FE7740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6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5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4093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4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125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4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89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183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03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088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213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4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951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66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49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314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59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541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763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832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7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9B5B648B-29F0-9076-EA0D-D97BBEBAE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xmlns="" id="{EDD52522-D87F-CDFA-6809-4EDAFD19723B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7A5ABFB-F87E-8EC4-B36F-59B202A0A0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3BD8E00-F6EA-91A4-CD7F-2D2ACF87C3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D0E910E-7196-E837-6CC4-E97D3E469A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1AD20766-B56F-9B8A-9CB0-5A8E9541E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xmlns="" id="{7E096628-98E4-B345-AA26-38FBAF839F1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87CF93B-08E5-5680-878F-D012AFA8439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3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43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70.png"/><Relationship Id="rId5" Type="http://schemas.openxmlformats.org/officeDocument/2006/relationships/image" Target="../media/image18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2.png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74.png"/><Relationship Id="rId7" Type="http://schemas.openxmlformats.org/officeDocument/2006/relationships/image" Target="../media/image72.gif"/><Relationship Id="rId12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19.xml"/><Relationship Id="rId11" Type="http://schemas.openxmlformats.org/officeDocument/2006/relationships/image" Target="../media/image73.gif"/><Relationship Id="rId5" Type="http://schemas.openxmlformats.org/officeDocument/2006/relationships/image" Target="../media/image76.png"/><Relationship Id="rId10" Type="http://schemas.openxmlformats.org/officeDocument/2006/relationships/slide" Target="slide21.xml"/><Relationship Id="rId4" Type="http://schemas.openxmlformats.org/officeDocument/2006/relationships/image" Target="../media/image75.png"/><Relationship Id="rId9" Type="http://schemas.openxmlformats.org/officeDocument/2006/relationships/image" Target="../media/image7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82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8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3916" y="219075"/>
            <a:ext cx="3516233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2D5115EA-829E-A67A-4E5B-C34DB969F0ED}"/>
              </a:ext>
            </a:extLst>
          </p:cNvPr>
          <p:cNvSpPr/>
          <p:nvPr/>
        </p:nvSpPr>
        <p:spPr>
          <a:xfrm>
            <a:off x="9207796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3993FCC-40B9-4157-25E8-F978F46B560E}"/>
              </a:ext>
            </a:extLst>
          </p:cNvPr>
          <p:cNvSpPr/>
          <p:nvPr/>
        </p:nvSpPr>
        <p:spPr>
          <a:xfrm>
            <a:off x="6574465" y="4628706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94512405-590A-BAF9-54B1-E955CB8B3BC2}"/>
              </a:ext>
            </a:extLst>
          </p:cNvPr>
          <p:cNvSpPr/>
          <p:nvPr/>
        </p:nvSpPr>
        <p:spPr>
          <a:xfrm>
            <a:off x="8020493" y="2406502"/>
            <a:ext cx="698205" cy="676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D4795C0-DE6C-4412-28A8-F1EDFF57FDB3}"/>
              </a:ext>
            </a:extLst>
          </p:cNvPr>
          <p:cNvSpPr/>
          <p:nvPr/>
        </p:nvSpPr>
        <p:spPr>
          <a:xfrm>
            <a:off x="4348717" y="499730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E18D0B-87AD-9791-2AB9-A085848E55A0}"/>
              </a:ext>
            </a:extLst>
          </p:cNvPr>
          <p:cNvSpPr txBox="1"/>
          <p:nvPr/>
        </p:nvSpPr>
        <p:spPr>
          <a:xfrm>
            <a:off x="5039834" y="542261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E88A2BF-F088-E87A-F17A-2C92FA9B6365}"/>
              </a:ext>
            </a:extLst>
          </p:cNvPr>
          <p:cNvSpPr/>
          <p:nvPr/>
        </p:nvSpPr>
        <p:spPr>
          <a:xfrm>
            <a:off x="8126819" y="4373525"/>
            <a:ext cx="538716" cy="538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C55DDDA-8AEB-D878-CC99-1F1598A7C5A2}"/>
              </a:ext>
            </a:extLst>
          </p:cNvPr>
          <p:cNvSpPr/>
          <p:nvPr/>
        </p:nvSpPr>
        <p:spPr>
          <a:xfrm>
            <a:off x="1127052" y="53162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27BBDF-9939-8D8C-4BBC-748C682C0F7A}"/>
              </a:ext>
            </a:extLst>
          </p:cNvPr>
          <p:cNvSpPr txBox="1"/>
          <p:nvPr/>
        </p:nvSpPr>
        <p:spPr>
          <a:xfrm>
            <a:off x="1818169" y="520997"/>
            <a:ext cx="4072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5A8449CF-6207-27D2-3EFC-C78739BB3833}"/>
              </a:ext>
            </a:extLst>
          </p:cNvPr>
          <p:cNvSpPr/>
          <p:nvPr/>
        </p:nvSpPr>
        <p:spPr>
          <a:xfrm>
            <a:off x="127591" y="318977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3B1A18F-6B6D-3BB4-F112-D89DEC3326D5}"/>
              </a:ext>
            </a:extLst>
          </p:cNvPr>
          <p:cNvSpPr txBox="1"/>
          <p:nvPr/>
        </p:nvSpPr>
        <p:spPr>
          <a:xfrm>
            <a:off x="691116" y="318978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xmlns="" id="{DD345092-BCF9-420D-92D9-A7DCF173CC00}"/>
              </a:ext>
            </a:extLst>
          </p:cNvPr>
          <p:cNvSpPr/>
          <p:nvPr/>
        </p:nvSpPr>
        <p:spPr>
          <a:xfrm>
            <a:off x="452233" y="2707017"/>
            <a:ext cx="3448251" cy="1709412"/>
          </a:xfrm>
          <a:custGeom>
            <a:avLst/>
            <a:gdLst>
              <a:gd name="connsiteX0" fmla="*/ 1745467 w 3499936"/>
              <a:gd name="connsiteY0" fmla="*/ 0 h 1652856"/>
              <a:gd name="connsiteX1" fmla="*/ 2225801 w 3499936"/>
              <a:gd name="connsiteY1" fmla="*/ 136948 h 1652856"/>
              <a:gd name="connsiteX2" fmla="*/ 2346258 w 3499936"/>
              <a:gd name="connsiteY2" fmla="*/ 229712 h 1652856"/>
              <a:gd name="connsiteX3" fmla="*/ 2435041 w 3499936"/>
              <a:gd name="connsiteY3" fmla="*/ 182472 h 1652856"/>
              <a:gd name="connsiteX4" fmla="*/ 2757094 w 3499936"/>
              <a:gd name="connsiteY4" fmla="*/ 114662 h 1652856"/>
              <a:gd name="connsiteX5" fmla="*/ 3499936 w 3499936"/>
              <a:gd name="connsiteY5" fmla="*/ 802318 h 1652856"/>
              <a:gd name="connsiteX6" fmla="*/ 2757094 w 3499936"/>
              <a:gd name="connsiteY6" fmla="*/ 1489974 h 1652856"/>
              <a:gd name="connsiteX7" fmla="*/ 2682743 w 3499936"/>
              <a:gd name="connsiteY7" fmla="*/ 1483036 h 1652856"/>
              <a:gd name="connsiteX8" fmla="*/ 2616998 w 3499936"/>
              <a:gd name="connsiteY8" fmla="*/ 1535415 h 1652856"/>
              <a:gd name="connsiteX9" fmla="*/ 2218839 w 3499936"/>
              <a:gd name="connsiteY9" fmla="*/ 1652856 h 1652856"/>
              <a:gd name="connsiteX10" fmla="*/ 1941645 w 3499936"/>
              <a:gd name="connsiteY10" fmla="*/ 1598817 h 1652856"/>
              <a:gd name="connsiteX11" fmla="*/ 1919543 w 3499936"/>
              <a:gd name="connsiteY11" fmla="*/ 1587232 h 1652856"/>
              <a:gd name="connsiteX12" fmla="*/ 1918607 w 3499936"/>
              <a:gd name="connsiteY12" fmla="*/ 1587457 h 1652856"/>
              <a:gd name="connsiteX13" fmla="*/ 1745467 w 3499936"/>
              <a:gd name="connsiteY13" fmla="*/ 1603748 h 1652856"/>
              <a:gd name="connsiteX14" fmla="*/ 1265133 w 3499936"/>
              <a:gd name="connsiteY14" fmla="*/ 1466801 h 1652856"/>
              <a:gd name="connsiteX15" fmla="*/ 1259489 w 3499936"/>
              <a:gd name="connsiteY15" fmla="*/ 1462454 h 1652856"/>
              <a:gd name="connsiteX16" fmla="*/ 1193509 w 3499936"/>
              <a:gd name="connsiteY16" fmla="*/ 1491120 h 1652856"/>
              <a:gd name="connsiteX17" fmla="*/ 859106 w 3499936"/>
              <a:gd name="connsiteY17" fmla="*/ 1545159 h 1652856"/>
              <a:gd name="connsiteX18" fmla="*/ 0 w 3499936"/>
              <a:gd name="connsiteY18" fmla="*/ 857503 h 1652856"/>
              <a:gd name="connsiteX19" fmla="*/ 859106 w 3499936"/>
              <a:gd name="connsiteY19" fmla="*/ 169847 h 1652856"/>
              <a:gd name="connsiteX20" fmla="*/ 1032246 w 3499936"/>
              <a:gd name="connsiteY20" fmla="*/ 183818 h 1652856"/>
              <a:gd name="connsiteX21" fmla="*/ 1162308 w 3499936"/>
              <a:gd name="connsiteY21" fmla="*/ 216134 h 1652856"/>
              <a:gd name="connsiteX22" fmla="*/ 1265133 w 3499936"/>
              <a:gd name="connsiteY22" fmla="*/ 136948 h 1652856"/>
              <a:gd name="connsiteX23" fmla="*/ 1745467 w 3499936"/>
              <a:gd name="connsiteY23" fmla="*/ 0 h 16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9936" h="1652856">
                <a:moveTo>
                  <a:pt x="1745467" y="0"/>
                </a:moveTo>
                <a:cubicBezTo>
                  <a:pt x="1923394" y="0"/>
                  <a:pt x="2088687" y="50486"/>
                  <a:pt x="2225801" y="136948"/>
                </a:cubicBezTo>
                <a:lnTo>
                  <a:pt x="2346258" y="229712"/>
                </a:lnTo>
                <a:lnTo>
                  <a:pt x="2435041" y="182472"/>
                </a:lnTo>
                <a:cubicBezTo>
                  <a:pt x="2532467" y="139015"/>
                  <a:pt x="2641708" y="114662"/>
                  <a:pt x="2757094" y="114662"/>
                </a:cubicBezTo>
                <a:cubicBezTo>
                  <a:pt x="3167354" y="114662"/>
                  <a:pt x="3499936" y="422536"/>
                  <a:pt x="3499936" y="802318"/>
                </a:cubicBezTo>
                <a:cubicBezTo>
                  <a:pt x="3499936" y="1182100"/>
                  <a:pt x="3167354" y="1489974"/>
                  <a:pt x="2757094" y="1489974"/>
                </a:cubicBezTo>
                <a:lnTo>
                  <a:pt x="2682743" y="1483036"/>
                </a:lnTo>
                <a:lnTo>
                  <a:pt x="2616998" y="1535415"/>
                </a:lnTo>
                <a:cubicBezTo>
                  <a:pt x="2503341" y="1609561"/>
                  <a:pt x="2366326" y="1652856"/>
                  <a:pt x="2218839" y="1652856"/>
                </a:cubicBezTo>
                <a:cubicBezTo>
                  <a:pt x="2120514" y="1652856"/>
                  <a:pt x="2026844" y="1633614"/>
                  <a:pt x="1941645" y="1598817"/>
                </a:cubicBezTo>
                <a:lnTo>
                  <a:pt x="1919543" y="1587232"/>
                </a:lnTo>
                <a:lnTo>
                  <a:pt x="1918607" y="1587457"/>
                </a:lnTo>
                <a:cubicBezTo>
                  <a:pt x="1862681" y="1598139"/>
                  <a:pt x="1804776" y="1603748"/>
                  <a:pt x="1745467" y="1603748"/>
                </a:cubicBezTo>
                <a:cubicBezTo>
                  <a:pt x="1567540" y="1603748"/>
                  <a:pt x="1402247" y="1553262"/>
                  <a:pt x="1265133" y="1466801"/>
                </a:cubicBezTo>
                <a:lnTo>
                  <a:pt x="1259489" y="1462454"/>
                </a:lnTo>
                <a:lnTo>
                  <a:pt x="1193509" y="1491120"/>
                </a:lnTo>
                <a:cubicBezTo>
                  <a:pt x="1090727" y="1525917"/>
                  <a:pt x="977724" y="1545159"/>
                  <a:pt x="859106" y="1545159"/>
                </a:cubicBezTo>
                <a:cubicBezTo>
                  <a:pt x="384635" y="1545159"/>
                  <a:pt x="0" y="1237285"/>
                  <a:pt x="0" y="857503"/>
                </a:cubicBezTo>
                <a:cubicBezTo>
                  <a:pt x="0" y="477721"/>
                  <a:pt x="384635" y="169847"/>
                  <a:pt x="859106" y="169847"/>
                </a:cubicBezTo>
                <a:cubicBezTo>
                  <a:pt x="918415" y="169847"/>
                  <a:pt x="976320" y="174658"/>
                  <a:pt x="1032246" y="183818"/>
                </a:cubicBezTo>
                <a:lnTo>
                  <a:pt x="1162308" y="216134"/>
                </a:lnTo>
                <a:lnTo>
                  <a:pt x="1265133" y="136948"/>
                </a:lnTo>
                <a:cubicBezTo>
                  <a:pt x="1402247" y="50486"/>
                  <a:pt x="1567540" y="0"/>
                  <a:pt x="1745467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6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48" y="377439"/>
            <a:ext cx="4213965" cy="197529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828473" y="-155831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7343894" y="668922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460882" y="4032703"/>
            <a:ext cx="2472527" cy="2927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60C3D3-9825-217E-D670-3F2E036A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251" y="2282624"/>
            <a:ext cx="102177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B8C28FD-317C-30DE-B03B-A574D0543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BF8B808-F5AC-593F-EC19-BEA823CA8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501730" cy="1569620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nhỏ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nhất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0, 1, 2, 3, 4?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1 2 3 4 5">
            <a:hlinkClick r:id="" action="ppaction://media"/>
            <a:extLst>
              <a:ext uri="{FF2B5EF4-FFF2-40B4-BE49-F238E27FC236}">
                <a16:creationId xmlns:a16="http://schemas.microsoft.com/office/drawing/2014/main" xmlns="" id="{300C1C73-EBBC-1676-A09D-D63D39224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2504047" y="956604"/>
            <a:ext cx="6443003" cy="1938952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đứng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3?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99740" y="318650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7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nào đứng trước số 3?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45C7DE3-5F8C-B56A-5379-856160F347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E367C8F-E8D6-85D0-5F4D-6172A0DC27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40041E-AF89-9A39-A916-F5F6CEE66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740" y="2694732"/>
            <a:ext cx="8815580" cy="1255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31BC92-4D48-DC49-5657-0ACBF6785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839" y="3996950"/>
            <a:ext cx="238374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xmlns="" id="{D4EF7A04-EFDA-B692-1717-71E036B1386D}"/>
              </a:ext>
            </a:extLst>
          </p:cNvPr>
          <p:cNvSpPr/>
          <p:nvPr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B5F9E53E-9C14-42FA-47A6-841A5DAF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56" y="777099"/>
            <a:ext cx="2916482" cy="165041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729A8D02-E9E1-46B3-C958-D5B49E4C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707074"/>
            <a:ext cx="2916482" cy="179046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A66AF4FD-B368-C03C-2289-2BDE75FA4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46" y="2619744"/>
            <a:ext cx="2916482" cy="177621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1AED9F28-E98F-ED79-8BB5-F2AE0AF5A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2682882"/>
            <a:ext cx="2915144" cy="164965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272FBC2-D83E-1BCD-708A-EB673D194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35" y="4517887"/>
            <a:ext cx="2917992" cy="177664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E9172AB-383D-275A-D789-C6307A640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2" y="4517887"/>
            <a:ext cx="2917992" cy="17918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8268C4E6-282F-8076-B0F9-28C54DA4F24A}"/>
              </a:ext>
            </a:extLst>
          </p:cNvPr>
          <p:cNvSpPr/>
          <p:nvPr/>
        </p:nvSpPr>
        <p:spPr>
          <a:xfrm>
            <a:off x="786810" y="28707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9C8D2F-D963-E75B-A591-144BB163FB20}"/>
              </a:ext>
            </a:extLst>
          </p:cNvPr>
          <p:cNvSpPr txBox="1"/>
          <p:nvPr/>
        </p:nvSpPr>
        <p:spPr>
          <a:xfrm>
            <a:off x="1456661" y="276446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41461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6660F60-3AE3-916F-77F1-B09AE81521F5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51192BD-688E-275D-38F2-3974C04BBA5C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4B4D3B3D-A298-F8DB-24C8-6DA4304B2E09}"/>
              </a:ext>
            </a:extLst>
          </p:cNvPr>
          <p:cNvSpPr/>
          <p:nvPr/>
        </p:nvSpPr>
        <p:spPr>
          <a:xfrm>
            <a:off x="9186531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84A5381B-3D15-A06D-FEC0-08140ED2A6B1}"/>
              </a:ext>
            </a:extLst>
          </p:cNvPr>
          <p:cNvSpPr/>
          <p:nvPr/>
        </p:nvSpPr>
        <p:spPr>
          <a:xfrm>
            <a:off x="3753293" y="4646427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205</Words>
  <Application>Microsoft Office PowerPoint</Application>
  <PresentationFormat>Custom</PresentationFormat>
  <Paragraphs>65</Paragraphs>
  <Slides>23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1_Office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 HỘP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33</cp:revision>
  <dcterms:created xsi:type="dcterms:W3CDTF">2021-08-27T05:39:16Z</dcterms:created>
  <dcterms:modified xsi:type="dcterms:W3CDTF">2026-04-28T07:08:20Z</dcterms:modified>
</cp:coreProperties>
</file>