
<file path=[Content_Types].xml><?xml version="1.0" encoding="utf-8"?>
<Types xmlns="http://schemas.openxmlformats.org/package/2006/content-types">
  <Default Extension="jfif" ContentType="image/j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2" r:id="rId1"/>
    <p:sldMasterId id="2147483700" r:id="rId2"/>
    <p:sldMasterId id="2147483736" r:id="rId3"/>
    <p:sldMasterId id="2147483749" r:id="rId4"/>
    <p:sldMasterId id="2147483761" r:id="rId5"/>
  </p:sldMasterIdLst>
  <p:notesMasterIdLst>
    <p:notesMasterId r:id="rId26"/>
  </p:notesMasterIdLst>
  <p:sldIdLst>
    <p:sldId id="266" r:id="rId6"/>
    <p:sldId id="656" r:id="rId7"/>
    <p:sldId id="298" r:id="rId8"/>
    <p:sldId id="299" r:id="rId9"/>
    <p:sldId id="300" r:id="rId10"/>
    <p:sldId id="301" r:id="rId11"/>
    <p:sldId id="305" r:id="rId12"/>
    <p:sldId id="262" r:id="rId13"/>
    <p:sldId id="657" r:id="rId14"/>
    <p:sldId id="271" r:id="rId15"/>
    <p:sldId id="637" r:id="rId16"/>
    <p:sldId id="654" r:id="rId17"/>
    <p:sldId id="659" r:id="rId18"/>
    <p:sldId id="655" r:id="rId19"/>
    <p:sldId id="289" r:id="rId20"/>
    <p:sldId id="273" r:id="rId21"/>
    <p:sldId id="302" r:id="rId22"/>
    <p:sldId id="658" r:id="rId23"/>
    <p:sldId id="660" r:id="rId24"/>
    <p:sldId id="340" r:id="rId25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007" autoAdjust="0"/>
  </p:normalViewPr>
  <p:slideViewPr>
    <p:cSldViewPr>
      <p:cViewPr>
        <p:scale>
          <a:sx n="80" d="100"/>
          <a:sy n="80" d="100"/>
        </p:scale>
        <p:origin x="-1522" y="-6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48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nên giáo dục học sinh biết chia sẻ, k ích kỉ như chú chim kia ăn một mình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nên giáo dục học sinh biết chia sẻ, k ích kỉ như chú chim kia ăn một mình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HDHS</a:t>
            </a:r>
            <a:r>
              <a:rPr lang="en-US" baseline="0"/>
              <a:t> quan sát trước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7362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giáo dục thêm các kiến thức kĩ năng ở các tranh. Tranh 1, 2, 4: đoàn kết,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00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40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74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57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00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38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85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49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78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25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54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2444013" y="2750361"/>
            <a:ext cx="4255975" cy="2215718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5483144" y="-238648"/>
            <a:ext cx="1103708" cy="547936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2" name="Google Shape;12;p2"/>
          <p:cNvSpPr/>
          <p:nvPr/>
        </p:nvSpPr>
        <p:spPr>
          <a:xfrm>
            <a:off x="2571550" y="-242025"/>
            <a:ext cx="842578" cy="547962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3" name="Google Shape;13;p2"/>
          <p:cNvSpPr/>
          <p:nvPr/>
        </p:nvSpPr>
        <p:spPr>
          <a:xfrm>
            <a:off x="8655868" y="221051"/>
            <a:ext cx="842810" cy="547947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387170" y="3725988"/>
            <a:ext cx="626809" cy="1269508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3804142" y="4168943"/>
            <a:ext cx="441902" cy="922744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432985" y="4303689"/>
            <a:ext cx="10009970" cy="853912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280651" y="221051"/>
            <a:ext cx="8582700" cy="3860375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286289" y="305950"/>
            <a:ext cx="8571425" cy="319365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29283008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8017325" y="2189708"/>
            <a:ext cx="808608" cy="2351285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8534459" y="3845247"/>
            <a:ext cx="466028" cy="941118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456707" y="4358322"/>
            <a:ext cx="2626087" cy="786634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6650321" y="4445080"/>
            <a:ext cx="2950388" cy="699877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56" name="Google Shape;156;p3"/>
          <p:cNvSpPr/>
          <p:nvPr/>
        </p:nvSpPr>
        <p:spPr>
          <a:xfrm>
            <a:off x="1562771" y="4664986"/>
            <a:ext cx="2019647" cy="47997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7171151" y="3943931"/>
            <a:ext cx="527104" cy="1024806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8825925" y="1270276"/>
            <a:ext cx="733200" cy="389125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75" name="Google Shape;175;p3"/>
          <p:cNvSpPr/>
          <p:nvPr/>
        </p:nvSpPr>
        <p:spPr>
          <a:xfrm flipH="1">
            <a:off x="3479967" y="-218037"/>
            <a:ext cx="698250" cy="454100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76" name="Google Shape;176;p3"/>
          <p:cNvSpPr/>
          <p:nvPr/>
        </p:nvSpPr>
        <p:spPr>
          <a:xfrm>
            <a:off x="6152821" y="-218050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483894" y="296150"/>
            <a:ext cx="8176213" cy="3236325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495814" y="193076"/>
            <a:ext cx="7771375" cy="2653625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2395924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7756814" y="3802875"/>
            <a:ext cx="2241425" cy="1396600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260199" y="314551"/>
            <a:ext cx="905375" cy="449900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159688" y="1098876"/>
            <a:ext cx="429900" cy="2244775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8593263" y="400651"/>
            <a:ext cx="391050" cy="3020750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37311651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8639825" y="-219562"/>
            <a:ext cx="904975" cy="449275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716" name="Google Shape;1716;p29"/>
          <p:cNvSpPr/>
          <p:nvPr/>
        </p:nvSpPr>
        <p:spPr>
          <a:xfrm>
            <a:off x="-400800" y="539500"/>
            <a:ext cx="698250" cy="454100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8526378" y="849012"/>
            <a:ext cx="429900" cy="3082975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187723" y="324451"/>
            <a:ext cx="551248" cy="3935150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861534" y="4551286"/>
            <a:ext cx="10867067" cy="592207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35813388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269899" y="199175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901" name="Google Shape;1901;p33"/>
          <p:cNvSpPr/>
          <p:nvPr/>
        </p:nvSpPr>
        <p:spPr>
          <a:xfrm flipH="1">
            <a:off x="916664" y="4819729"/>
            <a:ext cx="1383225" cy="328725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7591139" y="4539603"/>
            <a:ext cx="2032575" cy="60885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479712" y="4668479"/>
            <a:ext cx="2022750" cy="47997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278566" y="1707490"/>
            <a:ext cx="251372" cy="1777925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8581339" y="2151946"/>
            <a:ext cx="284097" cy="1559783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8220323" y="199163"/>
            <a:ext cx="733199" cy="996033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2929599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714850" y="347259"/>
            <a:ext cx="7714200" cy="5727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714850" y="1707152"/>
            <a:ext cx="3869400" cy="28098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714850" y="1083463"/>
            <a:ext cx="3869400" cy="5727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19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4559650" y="1083463"/>
            <a:ext cx="3869400" cy="5727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19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8276890" y="-3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2" name="Google Shape;492;p25"/>
          <p:cNvSpPr/>
          <p:nvPr/>
        </p:nvSpPr>
        <p:spPr>
          <a:xfrm>
            <a:off x="8606446" y="4025408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3" name="Google Shape;493;p25"/>
          <p:cNvSpPr/>
          <p:nvPr/>
        </p:nvSpPr>
        <p:spPr>
          <a:xfrm>
            <a:off x="73775" y="9682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4" name="Google Shape;494;p25"/>
          <p:cNvSpPr/>
          <p:nvPr/>
        </p:nvSpPr>
        <p:spPr>
          <a:xfrm>
            <a:off x="8575549" y="4794583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5" name="Google Shape;495;p25"/>
          <p:cNvSpPr/>
          <p:nvPr/>
        </p:nvSpPr>
        <p:spPr>
          <a:xfrm>
            <a:off x="-285775" y="4141792"/>
            <a:ext cx="968372" cy="864487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6" name="Google Shape;496;p25"/>
          <p:cNvSpPr/>
          <p:nvPr/>
        </p:nvSpPr>
        <p:spPr>
          <a:xfrm>
            <a:off x="8358654" y="448453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7" name="Google Shape;497;p25"/>
          <p:cNvSpPr/>
          <p:nvPr/>
        </p:nvSpPr>
        <p:spPr>
          <a:xfrm>
            <a:off x="-475861" y="3617320"/>
            <a:ext cx="953607" cy="66709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8" name="Google Shape;498;p25"/>
          <p:cNvSpPr/>
          <p:nvPr/>
        </p:nvSpPr>
        <p:spPr>
          <a:xfrm>
            <a:off x="94032" y="4804795"/>
            <a:ext cx="284063" cy="270554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</p:spTree>
    <p:extLst>
      <p:ext uri="{BB962C8B-B14F-4D97-AF65-F5344CB8AC3E}">
        <p14:creationId xmlns:p14="http://schemas.microsoft.com/office/powerpoint/2010/main" val="6780505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767753" y="219501"/>
            <a:ext cx="7608495" cy="4642406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720000" y="1015738"/>
            <a:ext cx="77040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547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2391900" y="2225138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2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2391900" y="2920463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323900" y="3911075"/>
            <a:ext cx="21528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5667300" y="3911075"/>
            <a:ext cx="21528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2391900" y="1853669"/>
            <a:ext cx="43602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69969" y="1618083"/>
            <a:ext cx="989639" cy="1088197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8690495" y="1022703"/>
            <a:ext cx="55479" cy="15796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52" name="Google Shape;1652;p32"/>
          <p:cNvSpPr/>
          <p:nvPr/>
        </p:nvSpPr>
        <p:spPr>
          <a:xfrm>
            <a:off x="8600966" y="1673838"/>
            <a:ext cx="260354" cy="278635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53" name="Google Shape;1653;p32"/>
          <p:cNvSpPr/>
          <p:nvPr/>
        </p:nvSpPr>
        <p:spPr>
          <a:xfrm>
            <a:off x="7496477" y="801066"/>
            <a:ext cx="1009190" cy="457912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19340" y="419841"/>
            <a:ext cx="1468069" cy="1037357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1784446" y="563798"/>
            <a:ext cx="231358" cy="222881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06111" y="278866"/>
            <a:ext cx="231358" cy="223875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253388" y="3060028"/>
            <a:ext cx="231358" cy="22368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424214" y="3638147"/>
            <a:ext cx="236384" cy="220395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163960" y="4183095"/>
            <a:ext cx="683278" cy="667234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046961" y="4541131"/>
            <a:ext cx="230723" cy="223820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1608360" y="4631539"/>
            <a:ext cx="367500" cy="345795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6250780" y="4712250"/>
            <a:ext cx="230723" cy="223682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7029112" y="4480148"/>
            <a:ext cx="370649" cy="345795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7634691" y="4486288"/>
            <a:ext cx="238925" cy="222411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7992647" y="3903151"/>
            <a:ext cx="1031310" cy="832427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8756025" y="3368901"/>
            <a:ext cx="236412" cy="221776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8304713" y="2385475"/>
            <a:ext cx="551582" cy="670962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8541097" y="1507622"/>
            <a:ext cx="504278" cy="566328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8793223" y="1170443"/>
            <a:ext cx="230723" cy="224814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8309767" y="305404"/>
            <a:ext cx="637907" cy="747593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7913299" y="379440"/>
            <a:ext cx="236384" cy="222025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6718204" y="413186"/>
            <a:ext cx="808733" cy="473818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1092089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1972050" y="1082425"/>
            <a:ext cx="51999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2391900" y="2489591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2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2391900" y="3368138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2391900" y="1920344"/>
            <a:ext cx="43602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8488927" y="1969982"/>
            <a:ext cx="405351" cy="606099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8098438" y="3154085"/>
            <a:ext cx="627710" cy="582455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7464722" y="856853"/>
            <a:ext cx="446690" cy="626723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332323" y="1820868"/>
            <a:ext cx="437843" cy="933672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6578831" y="258698"/>
            <a:ext cx="430968" cy="415000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419957" y="709243"/>
            <a:ext cx="123002" cy="147602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559533" y="3036468"/>
            <a:ext cx="459484" cy="466667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8244428" y="4376127"/>
            <a:ext cx="434884" cy="503752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7979904" y="287022"/>
            <a:ext cx="864804" cy="358370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242195" y="836432"/>
            <a:ext cx="253864" cy="410283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649543" y="340254"/>
            <a:ext cx="279451" cy="398476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860104" y="1033725"/>
            <a:ext cx="242027" cy="368974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324395" y="3948301"/>
            <a:ext cx="929757" cy="909504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7259140" y="676788"/>
            <a:ext cx="208610" cy="212525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3" name="Google Shape;783;p19"/>
          <p:cNvSpPr/>
          <p:nvPr/>
        </p:nvSpPr>
        <p:spPr>
          <a:xfrm>
            <a:off x="1639371" y="4704539"/>
            <a:ext cx="212556" cy="21351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4" name="Google Shape;784;p19"/>
          <p:cNvSpPr/>
          <p:nvPr/>
        </p:nvSpPr>
        <p:spPr>
          <a:xfrm>
            <a:off x="8412312" y="1326502"/>
            <a:ext cx="274519" cy="27945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5" name="Google Shape;785;p19"/>
          <p:cNvSpPr/>
          <p:nvPr/>
        </p:nvSpPr>
        <p:spPr>
          <a:xfrm>
            <a:off x="935221" y="438151"/>
            <a:ext cx="7273559" cy="4324393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6" name="Google Shape;786;p19"/>
          <p:cNvSpPr/>
          <p:nvPr/>
        </p:nvSpPr>
        <p:spPr>
          <a:xfrm>
            <a:off x="7151683" y="3583852"/>
            <a:ext cx="1992320" cy="1498001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7" name="Google Shape;787;p19"/>
          <p:cNvSpPr/>
          <p:nvPr/>
        </p:nvSpPr>
        <p:spPr>
          <a:xfrm>
            <a:off x="1768894" y="124726"/>
            <a:ext cx="688717" cy="598208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8" name="Google Shape;788;p19"/>
          <p:cNvSpPr/>
          <p:nvPr/>
        </p:nvSpPr>
        <p:spPr>
          <a:xfrm>
            <a:off x="263400" y="3616986"/>
            <a:ext cx="917950" cy="217457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143228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206750" y="13676"/>
            <a:ext cx="6797350" cy="2353600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25" y="1114125"/>
            <a:ext cx="9143735" cy="4045960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18" name="Google Shape;1618;p30"/>
          <p:cNvSpPr/>
          <p:nvPr/>
        </p:nvSpPr>
        <p:spPr>
          <a:xfrm>
            <a:off x="0" y="1161751"/>
            <a:ext cx="9143735" cy="3998355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104951" y="1882525"/>
            <a:ext cx="49341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2391900" y="2806163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52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2391900" y="3634858"/>
            <a:ext cx="4360200" cy="841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425"/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912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714535" y="489929"/>
            <a:ext cx="7702201" cy="4163645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720000" y="858281"/>
            <a:ext cx="77040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2391900" y="2010531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975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2391900" y="3067806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37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022275" y="3906019"/>
            <a:ext cx="14904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5703626" y="3906019"/>
            <a:ext cx="14943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163751" y="1620019"/>
            <a:ext cx="48165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57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3993909" y="2763019"/>
            <a:ext cx="10959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04576" y="329951"/>
            <a:ext cx="1238325" cy="1990575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7441976" y="302575"/>
            <a:ext cx="1581725" cy="163545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04546" y="3758962"/>
            <a:ext cx="588479" cy="112941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8092345" y="4264807"/>
            <a:ext cx="1083379" cy="491227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499406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927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70BD14-C576-14F8-C0DD-8D09F20D3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6E12F2B-D341-8E8D-63F1-BD0809CD89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D917C7-BF96-9701-8485-419B53D6A2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406654-0029-F55B-1759-7A9EEA2B3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A40440-68FE-6B68-493B-9B086EDB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439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1B74FE-4688-EE83-E42F-ED512D9F3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5DEF7F-ACF8-3521-BE15-9B6249C5F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0C0135-941D-4C3A-92F9-7B4C91E50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EF6F62-E334-A3E3-62B2-58DCC7D3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67424D-C4C2-6BFE-B4DB-50A4C3590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250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BB1AB5-3C34-5AC4-C969-7A481D86A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F24947-69CD-2D37-8D04-F2AC6DA89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CF6DB8-76F3-1103-F771-A241BEB61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ADEE86-45B1-7EAB-938D-6F340F396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D8F711-3516-0DED-C3FE-A5F1FF587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676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43012B-26C9-6BE3-8391-A1993E75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99282D-30D1-97B8-997B-CFB704D0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C4BC96A-0F42-9C60-7CB3-0D757E4A2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865914C-14C1-51BD-13E8-C7AA06BC9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0D60203-7455-B504-8F9E-131420D9C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FCC169-825F-D151-24B9-44DB7FDBE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1318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B2034-1299-44FE-E0AD-AB10194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BAE8AA3-E701-4283-D2B6-31F3C4AB1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023F912-BF78-ED1A-0D4E-15356E9F0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D9F3D48-8468-B4F2-8673-43336F597D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6EC658B-5912-1C9D-5D57-6757F66B2A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1647D4B-A813-D9D4-B3DB-F60AE2DD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7E43F98-B587-A674-8241-4498340AE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08CB4AB-9631-15FC-E0B6-D463D1086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124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9AC307-F3FA-38CC-03F2-1E1905F3A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3E9E7B5-6002-5E00-4A12-6F8163A82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F97C784-6275-06A9-E885-E36D2178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E16E4E5-26FD-20D0-7827-C160939F8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24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7E4F0B0-D446-AE3C-5A11-1E841DBBE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B1A62-C76C-2B2E-09E6-5D4632141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ECDA849-EAD1-327D-79D3-417A371D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19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F87CCC-C01C-386A-5F80-EB54DF40D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3670B6-9AD7-095E-E5B4-44FF6EA6A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1B08C7E-3123-C72F-B851-E4D82A350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9496CA-972D-8539-CDBC-F8FD5F819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85EEAA3-0B50-7204-FABA-CC2310722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9822B-786C-C972-C242-D33326A2B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880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F6C523-48E4-6B5F-FA1E-1064675D8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EAD0E2E-6BB5-9AE2-2CAF-347C00FC16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44540FD-4949-5AF0-DB52-74018A477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7521E3-5A3E-0CEF-5B54-57843B425B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1EC2DF-B55D-1A81-069E-27061782F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9CE463-AE8E-3B16-C06C-F8081ED5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682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CF60F9-D159-C820-927A-121F040C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16D9A55-A9CC-5455-4B5C-04D14A417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227F56-E9BA-9CF1-21B4-674DF51F50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49064B-3695-6739-5C5E-A55B0AA69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4BB2B7-356F-3D68-05B7-B8873E582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459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DD2BDD-8DE8-E417-D829-7CC88DF3C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393DA34-A72D-CC52-2932-AA95AC924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63545B-B568-56C9-522F-0B5A11DA4F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B4A8FE-4919-0EDD-0011-CC1FD80CF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2A85B7-D435-1B63-81BC-2D9634E51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767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472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085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529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191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3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389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351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359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011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335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22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81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shelves full of toys&#10;&#10;Description automatically generated">
            <a:extLst>
              <a:ext uri="{FF2B5EF4-FFF2-40B4-BE49-F238E27FC236}">
                <a16:creationId xmlns:a16="http://schemas.microsoft.com/office/drawing/2014/main" xmlns="" id="{0937EEF0-8725-6E28-28A0-2C2E2E8037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0" y="0"/>
            <a:ext cx="9144000" cy="5129386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xmlns="" id="{41261BFE-20A9-A18C-3918-8E0DA1D165D9}"/>
              </a:ext>
            </a:extLst>
          </p:cNvPr>
          <p:cNvSpPr/>
          <p:nvPr userDrawn="1"/>
        </p:nvSpPr>
        <p:spPr>
          <a:xfrm>
            <a:off x="323528" y="195486"/>
            <a:ext cx="8553772" cy="4752528"/>
          </a:xfrm>
          <a:custGeom>
            <a:avLst/>
            <a:gdLst>
              <a:gd name="connsiteX0" fmla="*/ 0 w 8553772"/>
              <a:gd name="connsiteY0" fmla="*/ 792104 h 4752528"/>
              <a:gd name="connsiteX1" fmla="*/ 792104 w 8553772"/>
              <a:gd name="connsiteY1" fmla="*/ 0 h 4752528"/>
              <a:gd name="connsiteX2" fmla="*/ 7761668 w 8553772"/>
              <a:gd name="connsiteY2" fmla="*/ 0 h 4752528"/>
              <a:gd name="connsiteX3" fmla="*/ 8553772 w 8553772"/>
              <a:gd name="connsiteY3" fmla="*/ 792104 h 4752528"/>
              <a:gd name="connsiteX4" fmla="*/ 8553772 w 8553772"/>
              <a:gd name="connsiteY4" fmla="*/ 3960424 h 4752528"/>
              <a:gd name="connsiteX5" fmla="*/ 7761668 w 8553772"/>
              <a:gd name="connsiteY5" fmla="*/ 4752528 h 4752528"/>
              <a:gd name="connsiteX6" fmla="*/ 792104 w 8553772"/>
              <a:gd name="connsiteY6" fmla="*/ 4752528 h 4752528"/>
              <a:gd name="connsiteX7" fmla="*/ 0 w 8553772"/>
              <a:gd name="connsiteY7" fmla="*/ 3960424 h 4752528"/>
              <a:gd name="connsiteX8" fmla="*/ 0 w 8553772"/>
              <a:gd name="connsiteY8" fmla="*/ 792104 h 4752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53772" h="4752528" fill="none" extrusionOk="0">
                <a:moveTo>
                  <a:pt x="0" y="792104"/>
                </a:moveTo>
                <a:cubicBezTo>
                  <a:pt x="-35823" y="356864"/>
                  <a:pt x="342121" y="71069"/>
                  <a:pt x="792104" y="0"/>
                </a:cubicBezTo>
                <a:cubicBezTo>
                  <a:pt x="2648009" y="77600"/>
                  <a:pt x="6618816" y="-27269"/>
                  <a:pt x="7761668" y="0"/>
                </a:cubicBezTo>
                <a:cubicBezTo>
                  <a:pt x="8236011" y="-48646"/>
                  <a:pt x="8615625" y="372846"/>
                  <a:pt x="8553772" y="792104"/>
                </a:cubicBezTo>
                <a:cubicBezTo>
                  <a:pt x="8662772" y="1868084"/>
                  <a:pt x="8475563" y="3046205"/>
                  <a:pt x="8553772" y="3960424"/>
                </a:cubicBezTo>
                <a:cubicBezTo>
                  <a:pt x="8493413" y="4374279"/>
                  <a:pt x="8123855" y="4785728"/>
                  <a:pt x="7761668" y="4752528"/>
                </a:cubicBezTo>
                <a:cubicBezTo>
                  <a:pt x="6760262" y="4801705"/>
                  <a:pt x="3883193" y="4629826"/>
                  <a:pt x="792104" y="4752528"/>
                </a:cubicBezTo>
                <a:cubicBezTo>
                  <a:pt x="353492" y="4761319"/>
                  <a:pt x="-5556" y="4402674"/>
                  <a:pt x="0" y="3960424"/>
                </a:cubicBezTo>
                <a:cubicBezTo>
                  <a:pt x="47022" y="3012857"/>
                  <a:pt x="104569" y="1893875"/>
                  <a:pt x="0" y="792104"/>
                </a:cubicBezTo>
                <a:close/>
              </a:path>
              <a:path w="8553772" h="4752528" stroke="0" extrusionOk="0">
                <a:moveTo>
                  <a:pt x="0" y="792104"/>
                </a:moveTo>
                <a:cubicBezTo>
                  <a:pt x="15767" y="352835"/>
                  <a:pt x="377800" y="-1546"/>
                  <a:pt x="792104" y="0"/>
                </a:cubicBezTo>
                <a:cubicBezTo>
                  <a:pt x="2713295" y="-129276"/>
                  <a:pt x="4837469" y="-77778"/>
                  <a:pt x="7761668" y="0"/>
                </a:cubicBezTo>
                <a:cubicBezTo>
                  <a:pt x="8196738" y="-7642"/>
                  <a:pt x="8541214" y="427047"/>
                  <a:pt x="8553772" y="792104"/>
                </a:cubicBezTo>
                <a:cubicBezTo>
                  <a:pt x="8635371" y="2153192"/>
                  <a:pt x="8708072" y="2472473"/>
                  <a:pt x="8553772" y="3960424"/>
                </a:cubicBezTo>
                <a:cubicBezTo>
                  <a:pt x="8563516" y="4418440"/>
                  <a:pt x="8148912" y="4769597"/>
                  <a:pt x="7761668" y="4752528"/>
                </a:cubicBezTo>
                <a:cubicBezTo>
                  <a:pt x="5824843" y="4796748"/>
                  <a:pt x="3587741" y="4723146"/>
                  <a:pt x="792104" y="4752528"/>
                </a:cubicBezTo>
                <a:cubicBezTo>
                  <a:pt x="349603" y="4733188"/>
                  <a:pt x="-12652" y="4394967"/>
                  <a:pt x="0" y="3960424"/>
                </a:cubicBezTo>
                <a:cubicBezTo>
                  <a:pt x="-159954" y="3030066"/>
                  <a:pt x="22140" y="1680155"/>
                  <a:pt x="0" y="79210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4067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08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0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7.gif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.gif"/><Relationship Id="rId11" Type="http://schemas.openxmlformats.org/officeDocument/2006/relationships/image" Target="../media/image13.svg"/><Relationship Id="rId5" Type="http://schemas.openxmlformats.org/officeDocument/2006/relationships/slide" Target="slide6.xml"/><Relationship Id="rId10" Type="http://schemas.openxmlformats.org/officeDocument/2006/relationships/image" Target="../media/image10.png"/><Relationship Id="rId4" Type="http://schemas.openxmlformats.org/officeDocument/2006/relationships/image" Target="../media/image8.jpe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.gif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5" Type="http://schemas.openxmlformats.org/officeDocument/2006/relationships/image" Target="../media/image16.gif"/><Relationship Id="rId10" Type="http://schemas.openxmlformats.org/officeDocument/2006/relationships/image" Target="../media/image15.png"/><Relationship Id="rId4" Type="http://schemas.openxmlformats.org/officeDocument/2006/relationships/image" Target="../media/image12.jpeg"/><Relationship Id="rId9" Type="http://schemas.openxmlformats.org/officeDocument/2006/relationships/image" Target="../media/image18.svg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.gif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5" Type="http://schemas.openxmlformats.org/officeDocument/2006/relationships/image" Target="../media/image16.gif"/><Relationship Id="rId10" Type="http://schemas.openxmlformats.org/officeDocument/2006/relationships/image" Target="../media/image17.png"/><Relationship Id="rId4" Type="http://schemas.openxmlformats.org/officeDocument/2006/relationships/image" Target="../media/image12.jpeg"/><Relationship Id="rId9" Type="http://schemas.openxmlformats.org/officeDocument/2006/relationships/image" Target="../media/image18.sv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.gif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5" Type="http://schemas.openxmlformats.org/officeDocument/2006/relationships/image" Target="../media/image16.gif"/><Relationship Id="rId10" Type="http://schemas.openxmlformats.org/officeDocument/2006/relationships/image" Target="../media/image17.png"/><Relationship Id="rId4" Type="http://schemas.openxmlformats.org/officeDocument/2006/relationships/image" Target="../media/image12.jpeg"/><Relationship Id="rId9" Type="http://schemas.openxmlformats.org/officeDocument/2006/relationships/image" Target="../media/image18.svg"/><Relationship Id="rId1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.gif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>
            <a:extLst>
              <a:ext uri="{FF2B5EF4-FFF2-40B4-BE49-F238E27FC236}">
                <a16:creationId xmlns:a16="http://schemas.microsoft.com/office/drawing/2014/main" xmlns="" id="{77BA6C2F-6AE4-DAA0-EA3E-92CB65A8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pic>
        <p:nvPicPr>
          <p:cNvPr id="11" name="Picture 10" descr="A black background with orange letters&#10;&#10;AI-generated content may be incorrect.">
            <a:extLst>
              <a:ext uri="{FF2B5EF4-FFF2-40B4-BE49-F238E27FC236}">
                <a16:creationId xmlns:a16="http://schemas.microsoft.com/office/drawing/2014/main" xmlns="" id="{D73034D5-BA27-3F2D-FC16-A6197BA4D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9502"/>
            <a:ext cx="9144000" cy="400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13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2080259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080260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943600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943601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43100" y="3667520"/>
            <a:ext cx="1487848" cy="60016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  =  4</a:t>
            </a:r>
          </a:p>
        </p:txBody>
      </p:sp>
      <p:sp>
        <p:nvSpPr>
          <p:cNvPr id="33" name="Up Arrow 32"/>
          <p:cNvSpPr/>
          <p:nvPr/>
        </p:nvSpPr>
        <p:spPr>
          <a:xfrm rot="5400000">
            <a:off x="3579565" y="3739523"/>
            <a:ext cx="181737" cy="457200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935794" y="3638608"/>
            <a:ext cx="3645101" cy="64764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 bằng 4</a:t>
            </a:r>
          </a:p>
        </p:txBody>
      </p:sp>
      <p:sp>
        <p:nvSpPr>
          <p:cNvPr id="34" name="Oval 33"/>
          <p:cNvSpPr/>
          <p:nvPr/>
        </p:nvSpPr>
        <p:spPr>
          <a:xfrm>
            <a:off x="3935794" y="3635137"/>
            <a:ext cx="3645101" cy="647642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 </a:t>
            </a:r>
            <a:r>
              <a:rPr lang="en-US" sz="33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bằng</a:t>
            </a: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 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00100" y="584085"/>
            <a:ext cx="7486650" cy="1987665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8" r="37613"/>
          <a:stretch/>
        </p:blipFill>
        <p:spPr bwMode="auto">
          <a:xfrm rot="1982932">
            <a:off x="1397645" y="789916"/>
            <a:ext cx="413834" cy="152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8" r="37613"/>
          <a:stretch/>
        </p:blipFill>
        <p:spPr bwMode="auto">
          <a:xfrm rot="1982932">
            <a:off x="1985952" y="789916"/>
            <a:ext cx="413834" cy="152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8" r="37613"/>
          <a:stretch/>
        </p:blipFill>
        <p:spPr bwMode="auto">
          <a:xfrm rot="1982932">
            <a:off x="2620630" y="789916"/>
            <a:ext cx="413834" cy="152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8" r="37613"/>
          <a:stretch/>
        </p:blipFill>
        <p:spPr bwMode="auto">
          <a:xfrm rot="1982932">
            <a:off x="3213954" y="789916"/>
            <a:ext cx="413834" cy="152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021">
            <a:off x="4700305" y="1470424"/>
            <a:ext cx="1366048" cy="63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021">
            <a:off x="5433963" y="1470424"/>
            <a:ext cx="1366048" cy="63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021">
            <a:off x="6107844" y="1470424"/>
            <a:ext cx="1366048" cy="63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021">
            <a:off x="6841501" y="1470424"/>
            <a:ext cx="1366048" cy="63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7" name="Straight Connector 36"/>
          <p:cNvCxnSpPr/>
          <p:nvPr/>
        </p:nvCxnSpPr>
        <p:spPr>
          <a:xfrm>
            <a:off x="4286250" y="584085"/>
            <a:ext cx="0" cy="1987665"/>
          </a:xfrm>
          <a:prstGeom prst="line">
            <a:avLst/>
          </a:prstGeom>
          <a:ln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1" grpId="0" animBg="1"/>
      <p:bldP spid="33" grpId="0" animBg="1"/>
      <p:bldP spid="10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5"/>
          <a:stretch/>
        </p:blipFill>
        <p:spPr>
          <a:xfrm>
            <a:off x="512550" y="1171992"/>
            <a:ext cx="744750" cy="680260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080259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080260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943600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943601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43100" y="3667520"/>
            <a:ext cx="1487848" cy="60016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  =  5</a:t>
            </a:r>
          </a:p>
        </p:txBody>
      </p:sp>
      <p:sp>
        <p:nvSpPr>
          <p:cNvPr id="33" name="Up Arrow 32"/>
          <p:cNvSpPr/>
          <p:nvPr/>
        </p:nvSpPr>
        <p:spPr>
          <a:xfrm rot="5400000">
            <a:off x="3579565" y="3739523"/>
            <a:ext cx="181737" cy="457200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935794" y="3638608"/>
            <a:ext cx="3645101" cy="64764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 bằng 5</a:t>
            </a:r>
          </a:p>
        </p:txBody>
      </p:sp>
      <p:sp>
        <p:nvSpPr>
          <p:cNvPr id="34" name="Oval 33"/>
          <p:cNvSpPr/>
          <p:nvPr/>
        </p:nvSpPr>
        <p:spPr>
          <a:xfrm>
            <a:off x="3935794" y="3638608"/>
            <a:ext cx="3645101" cy="647642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 </a:t>
            </a:r>
            <a:r>
              <a:rPr lang="en-US" sz="33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bằng</a:t>
            </a: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 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25768" y="584085"/>
            <a:ext cx="8235315" cy="1987665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4286250" y="584085"/>
            <a:ext cx="0" cy="1987665"/>
          </a:xfrm>
          <a:prstGeom prst="line">
            <a:avLst/>
          </a:prstGeom>
          <a:ln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t="26032" r="17305" b="33968"/>
          <a:stretch/>
        </p:blipFill>
        <p:spPr>
          <a:xfrm>
            <a:off x="7809471" y="1419990"/>
            <a:ext cx="605645" cy="3893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t="26032" r="17305" b="33968"/>
          <a:stretch/>
        </p:blipFill>
        <p:spPr>
          <a:xfrm>
            <a:off x="6994768" y="1419990"/>
            <a:ext cx="605645" cy="3893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t="26032" r="17305" b="33968"/>
          <a:stretch/>
        </p:blipFill>
        <p:spPr>
          <a:xfrm>
            <a:off x="6180066" y="1419990"/>
            <a:ext cx="605645" cy="38934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t="26032" r="17305" b="33968"/>
          <a:stretch/>
        </p:blipFill>
        <p:spPr>
          <a:xfrm>
            <a:off x="5365363" y="1419990"/>
            <a:ext cx="605645" cy="38934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t="26032" r="17305" b="33968"/>
          <a:stretch/>
        </p:blipFill>
        <p:spPr>
          <a:xfrm>
            <a:off x="4550661" y="1419990"/>
            <a:ext cx="605645" cy="38934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5"/>
          <a:stretch/>
        </p:blipFill>
        <p:spPr>
          <a:xfrm>
            <a:off x="1237267" y="1171992"/>
            <a:ext cx="744750" cy="6802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5"/>
          <a:stretch/>
        </p:blipFill>
        <p:spPr>
          <a:xfrm>
            <a:off x="2004723" y="1171992"/>
            <a:ext cx="744750" cy="68026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5"/>
          <a:stretch/>
        </p:blipFill>
        <p:spPr>
          <a:xfrm>
            <a:off x="2771832" y="1171992"/>
            <a:ext cx="744750" cy="6802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5"/>
          <a:stretch/>
        </p:blipFill>
        <p:spPr>
          <a:xfrm>
            <a:off x="3516582" y="1171992"/>
            <a:ext cx="744750" cy="68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1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1" grpId="0" animBg="1"/>
      <p:bldP spid="33" grpId="0" animBg="1"/>
      <p:bldP spid="10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89005" y="1504949"/>
            <a:ext cx="3668645" cy="2185307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086350" y="1491342"/>
            <a:ext cx="3668645" cy="2185307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0404" y="376582"/>
            <a:ext cx="7742035" cy="600164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Quan </a:t>
            </a:r>
            <a:r>
              <a:rPr lang="en-US" sz="3300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sát</a:t>
            </a:r>
            <a:r>
              <a:rPr lang="en-US" sz="3300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3300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và</a:t>
            </a:r>
            <a:r>
              <a:rPr lang="en-US" sz="3300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3300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nói</a:t>
            </a:r>
            <a:r>
              <a:rPr lang="en-US" sz="3300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3300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phép</a:t>
            </a:r>
            <a:r>
              <a:rPr lang="en-US" sz="3300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 so </a:t>
            </a:r>
            <a:r>
              <a:rPr lang="en-US" sz="3300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sánh</a:t>
            </a:r>
            <a:r>
              <a:rPr lang="en-US" sz="3300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3300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phù</a:t>
            </a:r>
            <a:r>
              <a:rPr lang="en-US" sz="3300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3300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hợp</a:t>
            </a:r>
            <a:r>
              <a:rPr lang="en-US" sz="3300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57350" y="4286250"/>
            <a:ext cx="3028950" cy="600164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6 bằng 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785258"/>
            <a:ext cx="695802" cy="830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50" y="1785258"/>
            <a:ext cx="695802" cy="830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785258"/>
            <a:ext cx="695802" cy="830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766794"/>
            <a:ext cx="695802" cy="83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766794"/>
            <a:ext cx="695802" cy="8308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0" y="1766794"/>
            <a:ext cx="695802" cy="8308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898" y="2624816"/>
            <a:ext cx="695802" cy="8308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48" y="2624816"/>
            <a:ext cx="695802" cy="830808"/>
          </a:xfrm>
          <a:prstGeom prst="rect">
            <a:avLst/>
          </a:prstGeom>
        </p:spPr>
      </p:pic>
      <p:sp>
        <p:nvSpPr>
          <p:cNvPr id="18" name="Up Arrow 17"/>
          <p:cNvSpPr/>
          <p:nvPr/>
        </p:nvSpPr>
        <p:spPr>
          <a:xfrm rot="5400000">
            <a:off x="4834917" y="4346190"/>
            <a:ext cx="181737" cy="457200"/>
          </a:xfrm>
          <a:prstGeom prst="up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54385" y="4286249"/>
            <a:ext cx="1932215" cy="600164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6 =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48" y="2659608"/>
            <a:ext cx="695802" cy="8308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998" y="2659608"/>
            <a:ext cx="695802" cy="83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1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>
            <a:extLst>
              <a:ext uri="{FF2B5EF4-FFF2-40B4-BE49-F238E27FC236}">
                <a16:creationId xmlns:a16="http://schemas.microsoft.com/office/drawing/2014/main" xmlns="" id="{77BA6C2F-6AE4-DAA0-EA3E-92CB65A8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pic>
        <p:nvPicPr>
          <p:cNvPr id="5" name="Picture 4" descr="A yellow and blue letters&#10;&#10;AI-generated content may be incorrect.">
            <a:extLst>
              <a:ext uri="{FF2B5EF4-FFF2-40B4-BE49-F238E27FC236}">
                <a16:creationId xmlns:a16="http://schemas.microsoft.com/office/drawing/2014/main" xmlns="" id="{EA4C2877-439C-F9B8-5060-820291C99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7801"/>
            <a:ext cx="9144000" cy="318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140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0051" y="228600"/>
            <a:ext cx="5257799" cy="708884"/>
            <a:chOff x="518319" y="304800"/>
            <a:chExt cx="7010399" cy="945178"/>
          </a:xfrm>
        </p:grpSpPr>
        <p:sp>
          <p:nvSpPr>
            <p:cNvPr id="3" name="Oval 2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r>
                <a:rPr lang="en-US" sz="4050" kern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5736" y="449759"/>
              <a:ext cx="6072982" cy="800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 defTabSz="685800" latinLnBrk="0">
                <a:buClr>
                  <a:srgbClr val="000000"/>
                </a:buClr>
              </a:pPr>
              <a:r>
                <a:rPr lang="en-US" sz="3300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Tập viết dấu &lt;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611630" y="2000250"/>
          <a:ext cx="1645920" cy="1577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6289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25380" y="2217965"/>
            <a:ext cx="971550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0">
              <a:buClr>
                <a:srgbClr val="000000"/>
              </a:buClr>
            </a:pPr>
            <a:r>
              <a:rPr lang="en-US" sz="9150" ker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pic>
        <p:nvPicPr>
          <p:cNvPr id="7" name="Hành trang số (1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5068" y="625860"/>
            <a:ext cx="3853978" cy="385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2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00051" y="228600"/>
            <a:ext cx="5257799" cy="708884"/>
            <a:chOff x="518319" y="304800"/>
            <a:chExt cx="7010399" cy="945178"/>
          </a:xfrm>
        </p:grpSpPr>
        <p:sp>
          <p:nvSpPr>
            <p:cNvPr id="2" name="Oval 1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r>
                <a:rPr lang="en-US" sz="4050" kern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2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5736" y="449759"/>
              <a:ext cx="6072982" cy="800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 defTabSz="685800" latinLnBrk="0">
                <a:buClr>
                  <a:srgbClr val="000000"/>
                </a:buClr>
              </a:pPr>
              <a:r>
                <a:rPr lang="en-US" sz="3300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Tìm hình thích hợp.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374458" y="958207"/>
            <a:ext cx="6223635" cy="4070508"/>
            <a:chOff x="1817529" y="1277609"/>
            <a:chExt cx="8298180" cy="54273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7529" y="1277609"/>
              <a:ext cx="8298180" cy="5427344"/>
            </a:xfrm>
            <a:prstGeom prst="rect">
              <a:avLst/>
            </a:prstGeom>
          </p:spPr>
        </p:pic>
        <p:sp>
          <p:nvSpPr>
            <p:cNvPr id="26" name="Rounded Rectangle 25"/>
            <p:cNvSpPr/>
            <p:nvPr/>
          </p:nvSpPr>
          <p:spPr>
            <a:xfrm>
              <a:off x="2045537" y="1520371"/>
              <a:ext cx="2263984" cy="1125539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5355918" y="1524000"/>
              <a:ext cx="2263984" cy="1125539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045537" y="2777221"/>
              <a:ext cx="2263984" cy="1125539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5355918" y="2780850"/>
              <a:ext cx="2263984" cy="1125539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045537" y="4041294"/>
              <a:ext cx="2263984" cy="1238093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5355918" y="4057623"/>
              <a:ext cx="2263984" cy="1238093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045537" y="5417921"/>
              <a:ext cx="2263984" cy="1125539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5355918" y="5421550"/>
              <a:ext cx="2263984" cy="1125539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996803" y="1960152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9281319" y="1960152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7990453" y="3219450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9271794" y="3238500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9271794" y="4498869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9271794" y="5759238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7990453" y="4486169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7977753" y="5749713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8633619" y="1965232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8633619" y="3225800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8620919" y="4486368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8620919" y="5746936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</p:grpSp>
      <p:cxnSp>
        <p:nvCxnSpPr>
          <p:cNvPr id="52" name="Straight Connector 51"/>
          <p:cNvCxnSpPr>
            <a:endCxn id="38" idx="1"/>
          </p:cNvCxnSpPr>
          <p:nvPr/>
        </p:nvCxnSpPr>
        <p:spPr>
          <a:xfrm>
            <a:off x="3243452" y="1565077"/>
            <a:ext cx="784798" cy="1942426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243452" y="2524042"/>
            <a:ext cx="784798" cy="1942426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3243452" y="1565077"/>
            <a:ext cx="784798" cy="191793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3243452" y="2558603"/>
            <a:ext cx="784798" cy="191793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998571" y="1424714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951616" y="1423829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484891" y="1427547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486506" y="2376272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78596" y="3324997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480211" y="4273722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988229" y="2377157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977888" y="3329600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967546" y="4282043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944283" y="3332333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954814" y="4271588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950660" y="2386682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4300" y="57150"/>
            <a:ext cx="5112327" cy="623455"/>
            <a:chOff x="559883" y="346364"/>
            <a:chExt cx="6816436" cy="831273"/>
          </a:xfrm>
        </p:grpSpPr>
        <p:sp>
          <p:nvSpPr>
            <p:cNvPr id="6" name="Oval 5"/>
            <p:cNvSpPr/>
            <p:nvPr/>
          </p:nvSpPr>
          <p:spPr>
            <a:xfrm>
              <a:off x="559883" y="346364"/>
              <a:ext cx="831273" cy="831273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r>
                <a:rPr lang="en-US" sz="3000" kern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3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15123"/>
              <a:ext cx="579120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 defTabSz="685800" latinLnBrk="0">
                <a:buClr>
                  <a:srgbClr val="000000"/>
                </a:buClr>
              </a:pPr>
              <a:r>
                <a:rPr lang="en-US" sz="3000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Câu nào đúng?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883227" y="628650"/>
            <a:ext cx="824946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defTabSz="685800" latinLnBrk="0">
              <a:buClr>
                <a:srgbClr val="000000"/>
              </a:buClr>
            </a:pPr>
            <a:r>
              <a:rPr lang="en-US" sz="30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a) Số lá màu vàng nhiều hơn số là màu xanh.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83226" y="1153885"/>
            <a:ext cx="824946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defTabSz="685800" latinLnBrk="0">
              <a:buClr>
                <a:srgbClr val="000000"/>
              </a:buClr>
            </a:pPr>
            <a:r>
              <a:rPr lang="en-US" sz="30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b) Số lá màu vàng bằng số lá màu xanh.</a:t>
            </a:r>
          </a:p>
        </p:txBody>
      </p:sp>
      <p:sp>
        <p:nvSpPr>
          <p:cNvPr id="8" name="Oval 7"/>
          <p:cNvSpPr/>
          <p:nvPr/>
        </p:nvSpPr>
        <p:spPr>
          <a:xfrm>
            <a:off x="821693" y="1153886"/>
            <a:ext cx="514350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84" t="21135" r="35432" b="26042"/>
          <a:stretch/>
        </p:blipFill>
        <p:spPr bwMode="auto">
          <a:xfrm>
            <a:off x="2658414" y="1744254"/>
            <a:ext cx="3570936" cy="3284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171450" y="114300"/>
            <a:ext cx="8401050" cy="586821"/>
            <a:chOff x="597668" y="449759"/>
            <a:chExt cx="11201400" cy="782427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r>
                <a:rPr lang="en-US" sz="2700" kern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21751" y="555078"/>
              <a:ext cx="1047731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 latinLnBrk="0">
                <a:buClr>
                  <a:srgbClr val="000000"/>
                </a:buClr>
              </a:pPr>
              <a:r>
                <a:rPr lang="en-US" sz="27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&gt;, &lt;, = ?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220" y="656266"/>
            <a:ext cx="6360571" cy="44763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00300" y="2329876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93621" y="2333097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43550" y="2322710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7757" y="2322709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48568" y="4514851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52774" y="4514851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00300" y="4539345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04507" y="4539344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95175" y="2343982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49311" y="2333594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57050" y="4525735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95175" y="4525735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5" name="Oval 4"/>
          <p:cNvSpPr/>
          <p:nvPr/>
        </p:nvSpPr>
        <p:spPr>
          <a:xfrm>
            <a:off x="6073499" y="2378651"/>
            <a:ext cx="411480" cy="41148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&lt;</a:t>
            </a:r>
          </a:p>
        </p:txBody>
      </p:sp>
      <p:sp>
        <p:nvSpPr>
          <p:cNvPr id="23" name="Oval 22"/>
          <p:cNvSpPr/>
          <p:nvPr/>
        </p:nvSpPr>
        <p:spPr>
          <a:xfrm>
            <a:off x="2918035" y="4575977"/>
            <a:ext cx="411480" cy="41148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&lt;</a:t>
            </a:r>
          </a:p>
        </p:txBody>
      </p:sp>
      <p:sp>
        <p:nvSpPr>
          <p:cNvPr id="24" name="Oval 23"/>
          <p:cNvSpPr/>
          <p:nvPr/>
        </p:nvSpPr>
        <p:spPr>
          <a:xfrm>
            <a:off x="6075675" y="4575977"/>
            <a:ext cx="411480" cy="41148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 t="27083" r="46120" b="26042"/>
          <a:stretch/>
        </p:blipFill>
        <p:spPr bwMode="auto">
          <a:xfrm>
            <a:off x="2151034" y="813100"/>
            <a:ext cx="1739248" cy="141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387" y="747851"/>
            <a:ext cx="1841684" cy="151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68020"/>
            <a:ext cx="2628900" cy="1490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173" y="3002064"/>
            <a:ext cx="2538688" cy="142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87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>
            <a:extLst>
              <a:ext uri="{FF2B5EF4-FFF2-40B4-BE49-F238E27FC236}">
                <a16:creationId xmlns:a16="http://schemas.microsoft.com/office/drawing/2014/main" xmlns="" id="{77BA6C2F-6AE4-DAA0-EA3E-92CB65A8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633FC5AC-54CD-3CE6-C24B-925F6FC26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58" y="771550"/>
            <a:ext cx="9144000" cy="307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623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n hơn, bé hơn, bằng nhau - Toán mẫu giáo [OLM.VN]">
            <a:hlinkClick r:id="" action="ppaction://media"/>
            <a:extLst>
              <a:ext uri="{FF2B5EF4-FFF2-40B4-BE49-F238E27FC236}">
                <a16:creationId xmlns:a16="http://schemas.microsoft.com/office/drawing/2014/main" xmlns="" id="{4C86A93D-890A-913D-767F-E0C73D41940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8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0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2217D0-E617-4003-9C4B-F455332A90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5130"/>
            <a:ext cx="9144000" cy="605863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864FDBD-761B-48C4-850F-2354EA47FAB4}"/>
              </a:ext>
            </a:extLst>
          </p:cNvPr>
          <p:cNvGrpSpPr/>
          <p:nvPr/>
        </p:nvGrpSpPr>
        <p:grpSpPr>
          <a:xfrm>
            <a:off x="1219200" y="0"/>
            <a:ext cx="6705600" cy="4811628"/>
            <a:chOff x="6934200" y="1354349"/>
            <a:chExt cx="10058400" cy="788790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934200" y="1354349"/>
              <a:ext cx="10058400" cy="7887905"/>
            </a:xfrm>
            <a:prstGeom prst="rect">
              <a:avLst/>
            </a:prstGeom>
          </p:spPr>
        </p:pic>
        <p:sp>
          <p:nvSpPr>
            <p:cNvPr id="6" name="TextBox 7">
              <a:extLst>
                <a:ext uri="{FF2B5EF4-FFF2-40B4-BE49-F238E27FC236}">
                  <a16:creationId xmlns:a16="http://schemas.microsoft.com/office/drawing/2014/main" xmlns="" id="{CD40760E-596A-4FE4-970B-ACCD543EE10F}"/>
                </a:ext>
              </a:extLst>
            </p:cNvPr>
            <p:cNvSpPr txBox="1"/>
            <p:nvPr/>
          </p:nvSpPr>
          <p:spPr>
            <a:xfrm>
              <a:off x="8594303" y="2946337"/>
              <a:ext cx="7233494" cy="11951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00" latinLnBrk="0">
                <a:lnSpc>
                  <a:spcPts val="5466"/>
                </a:lnSpc>
              </a:pPr>
              <a:r>
                <a:rPr lang="vi-VN" sz="6850" dirty="0">
                  <a:solidFill>
                    <a:srgbClr val="247033"/>
                  </a:solidFill>
                  <a:latin typeface="Rokkitt Bold Bold" panose="020B0604020202020204" charset="0"/>
                </a:rPr>
                <a:t>Cách chơi</a:t>
              </a:r>
              <a:endParaRPr lang="en-US" sz="6850" dirty="0">
                <a:solidFill>
                  <a:srgbClr val="247033"/>
                </a:solidFill>
                <a:latin typeface="Rokkitt Bold Bold" panose="020B0604020202020204" charset="0"/>
              </a:endParaRPr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5BED8CC3-ED48-4401-979E-2C9487E901E4}"/>
              </a:ext>
            </a:extLst>
          </p:cNvPr>
          <p:cNvSpPr txBox="1"/>
          <p:nvPr/>
        </p:nvSpPr>
        <p:spPr>
          <a:xfrm>
            <a:off x="2222500" y="1736302"/>
            <a:ext cx="5029200" cy="20855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 latinLnBrk="0">
              <a:lnSpc>
                <a:spcPts val="3289"/>
              </a:lnSpc>
            </a:pPr>
            <a:r>
              <a:rPr lang="vi-VN" sz="2349" spc="171" dirty="0">
                <a:solidFill>
                  <a:srgbClr val="000000"/>
                </a:solidFill>
                <a:latin typeface="Roboto Bold"/>
              </a:rPr>
              <a:t>Hãy giúp bạn Nam tìm nơi dấu </a:t>
            </a:r>
            <a:r>
              <a:rPr lang="vi-VN" sz="2349" spc="171" dirty="0">
                <a:solidFill>
                  <a:srgbClr val="FF0000"/>
                </a:solidFill>
                <a:latin typeface="Roboto Bold"/>
              </a:rPr>
              <a:t>mật thư </a:t>
            </a:r>
            <a:r>
              <a:rPr lang="vi-VN" sz="2349" spc="171" dirty="0">
                <a:solidFill>
                  <a:srgbClr val="000000"/>
                </a:solidFill>
                <a:latin typeface="Roboto Bold"/>
              </a:rPr>
              <a:t>và trả lời đúng câu hỏi, với mỗi câu trả lời đúng bạn sẽ giúp bạn Nam thu thập được </a:t>
            </a:r>
          </a:p>
          <a:p>
            <a:pPr defTabSz="457200" latinLnBrk="0">
              <a:lnSpc>
                <a:spcPts val="3289"/>
              </a:lnSpc>
            </a:pPr>
            <a:r>
              <a:rPr lang="vi-VN" sz="2349" spc="171" dirty="0">
                <a:solidFill>
                  <a:srgbClr val="FF0000"/>
                </a:solidFill>
                <a:latin typeface="Roboto Bold"/>
              </a:rPr>
              <a:t>1 đồng tiền vàng</a:t>
            </a:r>
            <a:endParaRPr lang="en-US" sz="2349" spc="171" dirty="0">
              <a:solidFill>
                <a:srgbClr val="FF0000"/>
              </a:solidFill>
              <a:latin typeface="Roboto Bold"/>
            </a:endParaRPr>
          </a:p>
        </p:txBody>
      </p:sp>
      <p:pic>
        <p:nvPicPr>
          <p:cNvPr id="9" name="Picture 2" descr="Gold Win Sticker by JVH gaming">
            <a:extLst>
              <a:ext uri="{FF2B5EF4-FFF2-40B4-BE49-F238E27FC236}">
                <a16:creationId xmlns:a16="http://schemas.microsoft.com/office/drawing/2014/main" xmlns="" id="{668A753A-1875-412E-8057-E81E77C884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21185"/>
            <a:ext cx="806856" cy="80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84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898" y="118604"/>
            <a:ext cx="1661102" cy="295604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40" y="511621"/>
            <a:ext cx="1661102" cy="18338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2" y="1248022"/>
            <a:ext cx="6593396" cy="31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CD5D95-096C-4D37-BCFA-150E8E74F6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05" y="-1"/>
            <a:ext cx="9258009" cy="5143501"/>
          </a:xfrm>
          <a:prstGeom prst="rect">
            <a:avLst/>
          </a:prstGeom>
        </p:spPr>
      </p:pic>
      <p:pic>
        <p:nvPicPr>
          <p:cNvPr id="2050" name="?5" descr="Question Mark Sticker by Health Union">
            <a:hlinkClick r:id="rId5" action="ppaction://hlinksldjump"/>
            <a:extLst>
              <a:ext uri="{FF2B5EF4-FFF2-40B4-BE49-F238E27FC236}">
                <a16:creationId xmlns:a16="http://schemas.microsoft.com/office/drawing/2014/main" xmlns="" id="{EE08A50C-BE7D-47FF-9387-69D507D846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96215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?2" descr="Question Mark Sticker by Health Union">
            <a:extLst>
              <a:ext uri="{FF2B5EF4-FFF2-40B4-BE49-F238E27FC236}">
                <a16:creationId xmlns:a16="http://schemas.microsoft.com/office/drawing/2014/main" xmlns="" id="{0E85A0D2-E7EF-4201-BC8D-B2445A4318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19075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?1" descr="Question Mark Sticker by Health Union">
            <a:hlinkClick r:id="rId7" action="ppaction://hlinksldjump"/>
            <a:extLst>
              <a:ext uri="{FF2B5EF4-FFF2-40B4-BE49-F238E27FC236}">
                <a16:creationId xmlns:a16="http://schemas.microsoft.com/office/drawing/2014/main" xmlns="" id="{97B17BE2-8E6D-40BC-B08D-F73099CF46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04872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?4" descr="Question Mark Sticker by Health Union">
            <a:extLst>
              <a:ext uri="{FF2B5EF4-FFF2-40B4-BE49-F238E27FC236}">
                <a16:creationId xmlns:a16="http://schemas.microsoft.com/office/drawing/2014/main" xmlns="" id="{25B25E78-CB7F-4FC1-8F93-1655D60F32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287655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?3" descr="Question Mark Sticker by Health Union">
            <a:hlinkClick r:id="rId8" action="ppaction://hlinksldjump"/>
            <a:extLst>
              <a:ext uri="{FF2B5EF4-FFF2-40B4-BE49-F238E27FC236}">
                <a16:creationId xmlns:a16="http://schemas.microsoft.com/office/drawing/2014/main" xmlns="" id="{30870EFC-E641-4715-9320-B0C69AFCA5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60045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xmlns="" id="{8C48953B-5C79-4A7E-B512-97AB5396C81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584700" y="2236721"/>
            <a:ext cx="935612" cy="2268151"/>
          </a:xfrm>
          <a:prstGeom prst="rect">
            <a:avLst/>
          </a:prstGeom>
        </p:spPr>
      </p:pic>
      <p:pic>
        <p:nvPicPr>
          <p:cNvPr id="1026" name="Picture 2" descr="Check No Sticker by Bricodepôt">
            <a:extLst>
              <a:ext uri="{FF2B5EF4-FFF2-40B4-BE49-F238E27FC236}">
                <a16:creationId xmlns:a16="http://schemas.microsoft.com/office/drawing/2014/main" xmlns="" id="{94AA520D-D4A7-437C-97A2-3BA64BEEC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517" y="2021321"/>
            <a:ext cx="645679" cy="64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heck No Sticker by Bricodepôt">
            <a:extLst>
              <a:ext uri="{FF2B5EF4-FFF2-40B4-BE49-F238E27FC236}">
                <a16:creationId xmlns:a16="http://schemas.microsoft.com/office/drawing/2014/main" xmlns="" id="{2681CD93-0546-4BAC-BFCD-1089F545D9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861" y="2725117"/>
            <a:ext cx="645679" cy="64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old Win Sticker by JVH gaming">
            <a:extLst>
              <a:ext uri="{FF2B5EF4-FFF2-40B4-BE49-F238E27FC236}">
                <a16:creationId xmlns:a16="http://schemas.microsoft.com/office/drawing/2014/main" xmlns="" id="{ECED681B-86FC-4B05-9F5E-DCE69E4CCD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352472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old Win Sticker by JVH gaming">
            <a:extLst>
              <a:ext uri="{FF2B5EF4-FFF2-40B4-BE49-F238E27FC236}">
                <a16:creationId xmlns:a16="http://schemas.microsoft.com/office/drawing/2014/main" xmlns="" id="{7652BCF6-F14C-4D46-A393-C248136383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344805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Gold Win Sticker by JVH gaming">
            <a:extLst>
              <a:ext uri="{FF2B5EF4-FFF2-40B4-BE49-F238E27FC236}">
                <a16:creationId xmlns:a16="http://schemas.microsoft.com/office/drawing/2014/main" xmlns="" id="{1F3275D5-A9C2-406A-9C44-5DA4F200AB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180975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99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CD5D95-096C-4D37-BCFA-150E8E74F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05" y="-6487870"/>
            <a:ext cx="20935805" cy="1163137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7061758B-75E6-4463-AACE-DB9D064B04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38700" y="162675"/>
            <a:ext cx="4229100" cy="4980825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81481247-71BC-4307-9043-5C9DA20C2F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004" b="98267" l="7183" r="89981">
                        <a14:foregroundMark x1="60870" y1="94725" x2="88374" y2="93896"/>
                        <a14:foregroundMark x1="7183" y1="93670" x2="11153" y2="97438"/>
                      </a14:backgroundRemoval>
                    </a14:imgEffect>
                  </a14:imgLayer>
                </a14:imgProps>
              </a:ext>
            </a:extLst>
          </a:blip>
          <a:srcRect t="83407"/>
          <a:stretch/>
        </p:blipFill>
        <p:spPr>
          <a:xfrm rot="1360107">
            <a:off x="2023492" y="3684598"/>
            <a:ext cx="2854786" cy="5939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6FFB952-F173-4283-9C86-002789D0FC11}"/>
              </a:ext>
            </a:extLst>
          </p:cNvPr>
          <p:cNvSpPr txBox="1"/>
          <p:nvPr/>
        </p:nvSpPr>
        <p:spPr>
          <a:xfrm>
            <a:off x="5662699" y="919026"/>
            <a:ext cx="2876695" cy="378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 latinLnBrk="0">
              <a:lnSpc>
                <a:spcPts val="2609"/>
              </a:lnSpc>
              <a:spcBef>
                <a:spcPct val="0"/>
              </a:spcBef>
            </a:pPr>
            <a:r>
              <a:rPr lang="en-US" sz="4000" dirty="0">
                <a:solidFill>
                  <a:prstClr val="black"/>
                </a:solidFill>
                <a:latin typeface="Roboto Bold"/>
              </a:rPr>
              <a:t>5 …6</a:t>
            </a:r>
          </a:p>
        </p:txBody>
      </p:sp>
      <p:pic>
        <p:nvPicPr>
          <p:cNvPr id="17" name="Sai A">
            <a:extLst>
              <a:ext uri="{FF2B5EF4-FFF2-40B4-BE49-F238E27FC236}">
                <a16:creationId xmlns:a16="http://schemas.microsoft.com/office/drawing/2014/main" xmlns="" id="{6831F0BB-00B2-471F-ABCC-DCD8D0BCB6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494129" y="1695451"/>
            <a:ext cx="3322465" cy="8763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7B2307F-7FD2-4F8C-9A78-C394B8292156}"/>
              </a:ext>
            </a:extLst>
          </p:cNvPr>
          <p:cNvSpPr txBox="1"/>
          <p:nvPr/>
        </p:nvSpPr>
        <p:spPr>
          <a:xfrm>
            <a:off x="5724128" y="1923678"/>
            <a:ext cx="245851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 latinLnBrk="0">
              <a:spcBef>
                <a:spcPct val="0"/>
              </a:spcBef>
            </a:pPr>
            <a:r>
              <a:rPr lang="en-US" sz="3200" dirty="0">
                <a:solidFill>
                  <a:prstClr val="white"/>
                </a:solidFill>
                <a:latin typeface="Roboto Bold"/>
              </a:rPr>
              <a:t>A. &gt;</a:t>
            </a:r>
          </a:p>
        </p:txBody>
      </p:sp>
      <p:pic>
        <p:nvPicPr>
          <p:cNvPr id="20" name="Sai B">
            <a:extLst>
              <a:ext uri="{FF2B5EF4-FFF2-40B4-BE49-F238E27FC236}">
                <a16:creationId xmlns:a16="http://schemas.microsoft.com/office/drawing/2014/main" xmlns="" id="{159C0672-78D5-43E1-8C5A-FCD6B1623F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508104" y="2643758"/>
            <a:ext cx="3322465" cy="876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74E0EA0-B6B2-475C-89A6-37BD1E9E49FA}"/>
              </a:ext>
            </a:extLst>
          </p:cNvPr>
          <p:cNvSpPr txBox="1"/>
          <p:nvPr/>
        </p:nvSpPr>
        <p:spPr>
          <a:xfrm>
            <a:off x="5516168" y="2941982"/>
            <a:ext cx="282153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2400">
                <a:solidFill>
                  <a:schemeClr val="bg1"/>
                </a:solidFill>
                <a:latin typeface="Roboto Bold"/>
              </a:defRPr>
            </a:lvl1pPr>
          </a:lstStyle>
          <a:p>
            <a:pPr defTabSz="457200" latinLnBrk="0"/>
            <a:r>
              <a:rPr lang="en-US" sz="3200" dirty="0">
                <a:solidFill>
                  <a:prstClr val="white"/>
                </a:solidFill>
              </a:rPr>
              <a:t>B. =</a:t>
            </a:r>
          </a:p>
        </p:txBody>
      </p:sp>
      <p:pic>
        <p:nvPicPr>
          <p:cNvPr id="22" name="DDUng C">
            <a:extLst>
              <a:ext uri="{FF2B5EF4-FFF2-40B4-BE49-F238E27FC236}">
                <a16:creationId xmlns:a16="http://schemas.microsoft.com/office/drawing/2014/main" xmlns="" id="{AA3F3203-281E-4AE1-8D1A-FEFB9D38C4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385498" y="3553086"/>
            <a:ext cx="3322465" cy="8763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F88E7E9-37A4-4FDC-93C9-CCAB7C09230E}"/>
              </a:ext>
            </a:extLst>
          </p:cNvPr>
          <p:cNvSpPr txBox="1"/>
          <p:nvPr/>
        </p:nvSpPr>
        <p:spPr>
          <a:xfrm>
            <a:off x="5508104" y="3795886"/>
            <a:ext cx="282153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2400">
                <a:solidFill>
                  <a:schemeClr val="bg1"/>
                </a:solidFill>
                <a:latin typeface="Roboto Bold"/>
              </a:defRPr>
            </a:lvl1pPr>
          </a:lstStyle>
          <a:p>
            <a:pPr defTabSz="457200" latinLnBrk="0"/>
            <a:r>
              <a:rPr lang="en-US" sz="3200" dirty="0">
                <a:solidFill>
                  <a:prstClr val="white"/>
                </a:solidFill>
              </a:rPr>
              <a:t>C. &lt;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BB6089-5957-46F3-839A-28C2FC63324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5" b="97179" l="182" r="89961">
                        <a14:foregroundMark x1="3043" y1="89697" x2="7790" y2="87490"/>
                        <a14:foregroundMark x1="7790" y1="87490" x2="13196" y2="92028"/>
                        <a14:foregroundMark x1="13196" y1="92028" x2="13809" y2="95993"/>
                        <a14:foregroundMark x1="13809" y1="95993" x2="182" y2="96116"/>
                        <a14:foregroundMark x1="17624" y1="98978" x2="13922" y2="99632"/>
                        <a14:foregroundMark x1="13922" y1="99632" x2="10652" y2="97179"/>
                        <a14:foregroundMark x1="10652" y1="97179" x2="9630" y2="93418"/>
                        <a14:foregroundMark x1="9630" y1="93418" x2="9630" y2="93050"/>
                        <a14:backgroundMark x1="4769" y1="78128" x2="83511" y2="81971"/>
                        <a14:backgroundMark x1="83511" y1="81971" x2="48512" y2="85568"/>
                        <a14:backgroundMark x1="48512" y1="85568" x2="74404" y2="66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220" r="77648"/>
          <a:stretch/>
        </p:blipFill>
        <p:spPr>
          <a:xfrm>
            <a:off x="-57005" y="2261291"/>
            <a:ext cx="4679593" cy="2882209"/>
          </a:xfrm>
          <a:prstGeom prst="rect">
            <a:avLst/>
          </a:prstGeom>
        </p:spPr>
      </p:pic>
      <p:pic>
        <p:nvPicPr>
          <p:cNvPr id="10" name="?1" descr="Question Mark Sticker by Health Union">
            <a:extLst>
              <a:ext uri="{FF2B5EF4-FFF2-40B4-BE49-F238E27FC236}">
                <a16:creationId xmlns:a16="http://schemas.microsoft.com/office/drawing/2014/main" xmlns="" id="{FA2C68CE-8667-4FC7-891A-A81B7C027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999032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old Win Sticker by JVH gaming">
            <a:extLst>
              <a:ext uri="{FF2B5EF4-FFF2-40B4-BE49-F238E27FC236}">
                <a16:creationId xmlns:a16="http://schemas.microsoft.com/office/drawing/2014/main" xmlns="" id="{7191C95E-60D6-41DC-84E4-642C641E18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265" y="3371982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>
            <a:hlinkClick r:id="rId14" action="ppaction://hlinksldjump"/>
            <a:extLst>
              <a:ext uri="{FF2B5EF4-FFF2-40B4-BE49-F238E27FC236}">
                <a16:creationId xmlns:a16="http://schemas.microsoft.com/office/drawing/2014/main" xmlns="" id="{02C2CAFB-0032-4692-B67B-D15861DBB54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211083" y="4380684"/>
            <a:ext cx="781866" cy="7818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D223366-843E-1A62-3278-DBD926340F2C}"/>
              </a:ext>
            </a:extLst>
          </p:cNvPr>
          <p:cNvSpPr txBox="1"/>
          <p:nvPr/>
        </p:nvSpPr>
        <p:spPr>
          <a:xfrm>
            <a:off x="5364088" y="843558"/>
            <a:ext cx="10467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 latinLnBrk="0">
              <a:buClr>
                <a:srgbClr val="000000"/>
              </a:buClr>
            </a:pPr>
            <a:r>
              <a:rPr lang="en-US" sz="1800" kern="0" dirty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&gt;, &lt;, = ?</a:t>
            </a:r>
          </a:p>
        </p:txBody>
      </p:sp>
    </p:spTree>
    <p:extLst>
      <p:ext uri="{BB962C8B-B14F-4D97-AF65-F5344CB8AC3E}">
        <p14:creationId xmlns:p14="http://schemas.microsoft.com/office/powerpoint/2010/main" val="33403699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24106 -0.33101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9" y="-1655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1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CD5D95-096C-4D37-BCFA-150E8E74F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5103" y="-4940420"/>
            <a:ext cx="20935805" cy="1163137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7061758B-75E6-4463-AACE-DB9D064B04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38700" y="162675"/>
            <a:ext cx="4229100" cy="4980825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81481247-71BC-4307-9043-5C9DA20C2F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004" b="98267" l="7183" r="89981">
                        <a14:foregroundMark x1="60870" y1="94725" x2="88374" y2="93896"/>
                        <a14:foregroundMark x1="7183" y1="93670" x2="11153" y2="97438"/>
                      </a14:backgroundRemoval>
                    </a14:imgEffect>
                  </a14:imgLayer>
                </a14:imgProps>
              </a:ext>
            </a:extLst>
          </a:blip>
          <a:srcRect t="83407"/>
          <a:stretch/>
        </p:blipFill>
        <p:spPr>
          <a:xfrm rot="1360107">
            <a:off x="1965776" y="3728930"/>
            <a:ext cx="1615119" cy="3360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6FFB952-F173-4283-9C86-002789D0FC11}"/>
              </a:ext>
            </a:extLst>
          </p:cNvPr>
          <p:cNvSpPr txBox="1"/>
          <p:nvPr/>
        </p:nvSpPr>
        <p:spPr>
          <a:xfrm>
            <a:off x="5443867" y="951930"/>
            <a:ext cx="3153896" cy="378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 latinLnBrk="0">
              <a:lnSpc>
                <a:spcPts val="2609"/>
              </a:lnSpc>
              <a:spcBef>
                <a:spcPct val="0"/>
              </a:spcBef>
            </a:pPr>
            <a:r>
              <a:rPr lang="en-US" sz="4000" dirty="0">
                <a:solidFill>
                  <a:prstClr val="black"/>
                </a:solidFill>
                <a:latin typeface="Roboto Bold"/>
              </a:rPr>
              <a:t>8 … 8</a:t>
            </a:r>
          </a:p>
        </p:txBody>
      </p:sp>
      <p:pic>
        <p:nvPicPr>
          <p:cNvPr id="17" name="Sai A">
            <a:extLst>
              <a:ext uri="{FF2B5EF4-FFF2-40B4-BE49-F238E27FC236}">
                <a16:creationId xmlns:a16="http://schemas.microsoft.com/office/drawing/2014/main" xmlns="" id="{6831F0BB-00B2-471F-ABCC-DCD8D0BCB6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508104" y="1707654"/>
            <a:ext cx="3322465" cy="8763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7B2307F-7FD2-4F8C-9A78-C394B8292156}"/>
              </a:ext>
            </a:extLst>
          </p:cNvPr>
          <p:cNvSpPr txBox="1"/>
          <p:nvPr/>
        </p:nvSpPr>
        <p:spPr>
          <a:xfrm>
            <a:off x="5791555" y="1988915"/>
            <a:ext cx="245851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 latinLnBrk="0">
              <a:spcBef>
                <a:spcPct val="0"/>
              </a:spcBef>
            </a:pPr>
            <a:r>
              <a:rPr lang="vi-VN" sz="3200" dirty="0">
                <a:solidFill>
                  <a:prstClr val="white"/>
                </a:solidFill>
                <a:latin typeface="Roboto Bold"/>
              </a:rPr>
              <a:t>A. </a:t>
            </a:r>
            <a:r>
              <a:rPr lang="en-US" sz="3200" dirty="0">
                <a:solidFill>
                  <a:prstClr val="white"/>
                </a:solidFill>
                <a:latin typeface="Roboto Bold"/>
              </a:rPr>
              <a:t>&lt;</a:t>
            </a:r>
          </a:p>
        </p:txBody>
      </p:sp>
      <p:pic>
        <p:nvPicPr>
          <p:cNvPr id="20" name="Sai B">
            <a:extLst>
              <a:ext uri="{FF2B5EF4-FFF2-40B4-BE49-F238E27FC236}">
                <a16:creationId xmlns:a16="http://schemas.microsoft.com/office/drawing/2014/main" xmlns="" id="{159C0672-78D5-43E1-8C5A-FCD6B1623F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439814" y="3617777"/>
            <a:ext cx="3322465" cy="876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74E0EA0-B6B2-475C-89A6-37BD1E9E49FA}"/>
              </a:ext>
            </a:extLst>
          </p:cNvPr>
          <p:cNvSpPr txBox="1"/>
          <p:nvPr/>
        </p:nvSpPr>
        <p:spPr>
          <a:xfrm>
            <a:off x="5793176" y="3917427"/>
            <a:ext cx="282153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>
              <a:spcBef>
                <a:spcPct val="0"/>
              </a:spcBef>
              <a:defRPr sz="3600">
                <a:solidFill>
                  <a:schemeClr val="bg1"/>
                </a:solidFill>
                <a:latin typeface="Roboto Bold"/>
              </a:defRPr>
            </a:lvl1pPr>
          </a:lstStyle>
          <a:p>
            <a:pPr defTabSz="457200" latinLnBrk="0"/>
            <a:r>
              <a:rPr lang="en-US" sz="3200" dirty="0">
                <a:solidFill>
                  <a:prstClr val="white"/>
                </a:solidFill>
              </a:rPr>
              <a:t>C</a:t>
            </a:r>
            <a:r>
              <a:rPr lang="vi-VN" sz="3200" dirty="0">
                <a:solidFill>
                  <a:prstClr val="white"/>
                </a:solidFill>
              </a:rPr>
              <a:t>. </a:t>
            </a:r>
            <a:r>
              <a:rPr lang="en-US" sz="3200" dirty="0">
                <a:solidFill>
                  <a:prstClr val="white"/>
                </a:solidFill>
              </a:rPr>
              <a:t>&gt;</a:t>
            </a:r>
          </a:p>
        </p:txBody>
      </p:sp>
      <p:pic>
        <p:nvPicPr>
          <p:cNvPr id="22" name="DDUng C">
            <a:extLst>
              <a:ext uri="{FF2B5EF4-FFF2-40B4-BE49-F238E27FC236}">
                <a16:creationId xmlns:a16="http://schemas.microsoft.com/office/drawing/2014/main" xmlns="" id="{AA3F3203-281E-4AE1-8D1A-FEFB9D38C4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385498" y="2641209"/>
            <a:ext cx="3322465" cy="8763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F88E7E9-37A4-4FDC-93C9-CCAB7C09230E}"/>
              </a:ext>
            </a:extLst>
          </p:cNvPr>
          <p:cNvSpPr txBox="1"/>
          <p:nvPr/>
        </p:nvSpPr>
        <p:spPr>
          <a:xfrm>
            <a:off x="5793176" y="2927426"/>
            <a:ext cx="282153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>
              <a:spcBef>
                <a:spcPct val="0"/>
              </a:spcBef>
              <a:defRPr sz="3600">
                <a:solidFill>
                  <a:schemeClr val="bg1"/>
                </a:solidFill>
                <a:latin typeface="Roboto Bold"/>
              </a:defRPr>
            </a:lvl1pPr>
          </a:lstStyle>
          <a:p>
            <a:pPr defTabSz="457200" latinLnBrk="0"/>
            <a:r>
              <a:rPr lang="en-US" sz="3200" dirty="0">
                <a:solidFill>
                  <a:prstClr val="white"/>
                </a:solidFill>
              </a:rPr>
              <a:t>B. =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BB6089-5957-46F3-839A-28C2FC63324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5" b="97179" l="182" r="89961">
                        <a14:foregroundMark x1="3043" y1="89697" x2="7790" y2="87490"/>
                        <a14:foregroundMark x1="7790" y1="87490" x2="13196" y2="92028"/>
                        <a14:foregroundMark x1="13196" y1="92028" x2="13809" y2="95993"/>
                        <a14:foregroundMark x1="13809" y1="95993" x2="182" y2="96116"/>
                        <a14:foregroundMark x1="17624" y1="98978" x2="13922" y2="99632"/>
                        <a14:foregroundMark x1="13922" y1="99632" x2="10652" y2="97179"/>
                        <a14:foregroundMark x1="10652" y1="97179" x2="9630" y2="93418"/>
                        <a14:foregroundMark x1="9630" y1="93418" x2="9630" y2="93050"/>
                        <a14:foregroundMark x1="38905" y1="80294" x2="46764" y2="76860"/>
                        <a14:foregroundMark x1="46764" y1="76860" x2="46718" y2="75266"/>
                        <a14:foregroundMark x1="46082" y1="74121" x2="39223" y2="76083"/>
                        <a14:foregroundMark x1="39223" y1="76083" x2="39064" y2="76370"/>
                        <a14:foregroundMark x1="35794" y1="78904" x2="37974" y2="79477"/>
                        <a14:backgroundMark x1="41562" y1="79924" x2="83511" y2="81971"/>
                        <a14:backgroundMark x1="37870" y1="79743" x2="39057" y2="79801"/>
                        <a14:backgroundMark x1="4769" y1="78128" x2="35512" y2="79628"/>
                        <a14:backgroundMark x1="83511" y1="81971" x2="48512" y2="85568"/>
                        <a14:backgroundMark x1="48512" y1="85568" x2="74404" y2="66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68" t="67684" r="50126" b="15190"/>
          <a:stretch/>
        </p:blipFill>
        <p:spPr>
          <a:xfrm>
            <a:off x="76200" y="2900967"/>
            <a:ext cx="3267003" cy="1991969"/>
          </a:xfrm>
          <a:prstGeom prst="rect">
            <a:avLst/>
          </a:prstGeom>
        </p:spPr>
      </p:pic>
      <p:pic>
        <p:nvPicPr>
          <p:cNvPr id="10" name="?3" descr="Question Mark Sticker by Health Union">
            <a:extLst>
              <a:ext uri="{FF2B5EF4-FFF2-40B4-BE49-F238E27FC236}">
                <a16:creationId xmlns:a16="http://schemas.microsoft.com/office/drawing/2014/main" xmlns="" id="{FA2C68CE-8667-4FC7-891A-A81B7C027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35" y="2428897"/>
            <a:ext cx="1680266" cy="168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Gold Win Sticker by JVH gaming">
            <a:extLst>
              <a:ext uri="{FF2B5EF4-FFF2-40B4-BE49-F238E27FC236}">
                <a16:creationId xmlns:a16="http://schemas.microsoft.com/office/drawing/2014/main" xmlns="" id="{897D8216-263B-4C25-B8A9-DD9B6EF330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95" y="2428897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>
            <a:hlinkClick r:id="rId14" action="ppaction://hlinksldjump"/>
            <a:extLst>
              <a:ext uri="{FF2B5EF4-FFF2-40B4-BE49-F238E27FC236}">
                <a16:creationId xmlns:a16="http://schemas.microsoft.com/office/drawing/2014/main" xmlns="" id="{F175A5A5-DA45-4825-8069-2A47BD3D6D0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211083" y="4380684"/>
            <a:ext cx="781866" cy="7818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40F64AB-9568-F545-B955-D70EF679C610}"/>
              </a:ext>
            </a:extLst>
          </p:cNvPr>
          <p:cNvSpPr txBox="1"/>
          <p:nvPr/>
        </p:nvSpPr>
        <p:spPr>
          <a:xfrm>
            <a:off x="5292080" y="843558"/>
            <a:ext cx="10467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 latinLnBrk="0">
              <a:buClr>
                <a:srgbClr val="000000"/>
              </a:buClr>
            </a:pPr>
            <a:r>
              <a:rPr lang="en-US" sz="1800" kern="0" dirty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&gt;, &lt;, = ?</a:t>
            </a:r>
          </a:p>
        </p:txBody>
      </p:sp>
    </p:spTree>
    <p:extLst>
      <p:ext uri="{BB962C8B-B14F-4D97-AF65-F5344CB8AC3E}">
        <p14:creationId xmlns:p14="http://schemas.microsoft.com/office/powerpoint/2010/main" val="139499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7284E-6 L 0.24106 -0.33102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9" y="-1655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CD5D95-096C-4D37-BCFA-150E8E74F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882" y="-2658820"/>
            <a:ext cx="20935805" cy="1163137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7061758B-75E6-4463-AACE-DB9D064B04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91414" y="45272"/>
            <a:ext cx="4495800" cy="4980825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81481247-71BC-4307-9043-5C9DA20C2F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004" b="98267" l="7183" r="89981">
                        <a14:foregroundMark x1="60870" y1="94725" x2="88374" y2="93896"/>
                        <a14:foregroundMark x1="7183" y1="93670" x2="11153" y2="97438"/>
                      </a14:backgroundRemoval>
                    </a14:imgEffect>
                  </a14:imgLayer>
                </a14:imgProps>
              </a:ext>
            </a:extLst>
          </a:blip>
          <a:srcRect t="83407"/>
          <a:stretch/>
        </p:blipFill>
        <p:spPr>
          <a:xfrm rot="5756861">
            <a:off x="6529837" y="2168222"/>
            <a:ext cx="1615119" cy="3360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6FFB952-F173-4283-9C86-002789D0FC11}"/>
              </a:ext>
            </a:extLst>
          </p:cNvPr>
          <p:cNvSpPr txBox="1"/>
          <p:nvPr/>
        </p:nvSpPr>
        <p:spPr>
          <a:xfrm>
            <a:off x="949368" y="833272"/>
            <a:ext cx="3540356" cy="378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 latinLnBrk="0">
              <a:lnSpc>
                <a:spcPts val="2609"/>
              </a:lnSpc>
              <a:spcBef>
                <a:spcPct val="0"/>
              </a:spcBef>
            </a:pPr>
            <a:r>
              <a:rPr lang="en-US" sz="4000" dirty="0">
                <a:solidFill>
                  <a:prstClr val="black"/>
                </a:solidFill>
                <a:latin typeface="Roboto Bold"/>
              </a:rPr>
              <a:t>4 …. 3</a:t>
            </a:r>
          </a:p>
        </p:txBody>
      </p:sp>
      <p:pic>
        <p:nvPicPr>
          <p:cNvPr id="17" name="Sai A">
            <a:extLst>
              <a:ext uri="{FF2B5EF4-FFF2-40B4-BE49-F238E27FC236}">
                <a16:creationId xmlns:a16="http://schemas.microsoft.com/office/drawing/2014/main" xmlns="" id="{6831F0BB-00B2-471F-ABCC-DCD8D0BCB6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43608" y="2499742"/>
            <a:ext cx="3322465" cy="876300"/>
          </a:xfrm>
          <a:prstGeom prst="rect">
            <a:avLst/>
          </a:prstGeom>
        </p:spPr>
      </p:pic>
      <p:pic>
        <p:nvPicPr>
          <p:cNvPr id="20" name="Sai B">
            <a:extLst>
              <a:ext uri="{FF2B5EF4-FFF2-40B4-BE49-F238E27FC236}">
                <a16:creationId xmlns:a16="http://schemas.microsoft.com/office/drawing/2014/main" xmlns="" id="{159C0672-78D5-43E1-8C5A-FCD6B1623F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58314" y="3512252"/>
            <a:ext cx="3322465" cy="876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74E0EA0-B6B2-475C-89A6-37BD1E9E49FA}"/>
              </a:ext>
            </a:extLst>
          </p:cNvPr>
          <p:cNvSpPr txBox="1"/>
          <p:nvPr/>
        </p:nvSpPr>
        <p:spPr>
          <a:xfrm>
            <a:off x="1416673" y="3822023"/>
            <a:ext cx="245768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>
              <a:spcBef>
                <a:spcPct val="0"/>
              </a:spcBef>
              <a:defRPr sz="3600">
                <a:solidFill>
                  <a:schemeClr val="bg1"/>
                </a:solidFill>
                <a:latin typeface="Roboto Bold"/>
              </a:defRPr>
            </a:lvl1pPr>
          </a:lstStyle>
          <a:p>
            <a:pPr defTabSz="457200" latinLnBrk="0"/>
            <a:r>
              <a:rPr lang="en-US" sz="3200" dirty="0">
                <a:solidFill>
                  <a:prstClr val="white"/>
                </a:solidFill>
              </a:rPr>
              <a:t>C. &lt;</a:t>
            </a:r>
          </a:p>
        </p:txBody>
      </p:sp>
      <p:pic>
        <p:nvPicPr>
          <p:cNvPr id="22" name="DDUng C">
            <a:extLst>
              <a:ext uri="{FF2B5EF4-FFF2-40B4-BE49-F238E27FC236}">
                <a16:creationId xmlns:a16="http://schemas.microsoft.com/office/drawing/2014/main" xmlns="" id="{AA3F3203-281E-4AE1-8D1A-FEFB9D38C4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7462" y="1567915"/>
            <a:ext cx="3322465" cy="8763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F88E7E9-37A4-4FDC-93C9-CCAB7C09230E}"/>
              </a:ext>
            </a:extLst>
          </p:cNvPr>
          <p:cNvSpPr txBox="1"/>
          <p:nvPr/>
        </p:nvSpPr>
        <p:spPr>
          <a:xfrm>
            <a:off x="1411676" y="2821902"/>
            <a:ext cx="282153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>
              <a:spcBef>
                <a:spcPct val="0"/>
              </a:spcBef>
              <a:defRPr sz="3600">
                <a:solidFill>
                  <a:schemeClr val="bg1"/>
                </a:solidFill>
                <a:latin typeface="Roboto Bold"/>
              </a:defRPr>
            </a:lvl1pPr>
          </a:lstStyle>
          <a:p>
            <a:pPr defTabSz="457200" latinLnBrk="0"/>
            <a:r>
              <a:rPr lang="en-US" sz="3200" dirty="0">
                <a:solidFill>
                  <a:prstClr val="white"/>
                </a:solidFill>
              </a:rPr>
              <a:t>B</a:t>
            </a:r>
            <a:r>
              <a:rPr lang="vi-VN" sz="3200" dirty="0">
                <a:solidFill>
                  <a:prstClr val="white"/>
                </a:solidFill>
              </a:rPr>
              <a:t>. </a:t>
            </a:r>
            <a:r>
              <a:rPr lang="en-US" sz="3200" dirty="0">
                <a:solidFill>
                  <a:prstClr val="white"/>
                </a:solidFill>
              </a:rPr>
              <a:t>=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BB6089-5957-46F3-839A-28C2FC63324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5" b="97179" l="182" r="89961">
                        <a14:foregroundMark x1="3043" y1="89697" x2="7790" y2="87490"/>
                        <a14:foregroundMark x1="7790" y1="87490" x2="13196" y2="92028"/>
                        <a14:foregroundMark x1="13196" y1="92028" x2="13809" y2="95993"/>
                        <a14:foregroundMark x1="13809" y1="95993" x2="182" y2="96116"/>
                        <a14:foregroundMark x1="17624" y1="98978" x2="13922" y2="99632"/>
                        <a14:foregroundMark x1="13922" y1="99632" x2="10652" y2="97179"/>
                        <a14:foregroundMark x1="10652" y1="97179" x2="9630" y2="93418"/>
                        <a14:foregroundMark x1="9630" y1="93418" x2="9630" y2="93050"/>
                        <a14:foregroundMark x1="38905" y1="80294" x2="46764" y2="76860"/>
                        <a14:foregroundMark x1="46764" y1="76860" x2="46718" y2="75266"/>
                        <a14:foregroundMark x1="46082" y1="74121" x2="39223" y2="76083"/>
                        <a14:foregroundMark x1="39223" y1="76083" x2="39064" y2="76370"/>
                        <a14:foregroundMark x1="35794" y1="78904" x2="37974" y2="79477"/>
                        <a14:backgroundMark x1="41562" y1="79924" x2="83511" y2="81971"/>
                        <a14:backgroundMark x1="37870" y1="79743" x2="39057" y2="79801"/>
                        <a14:backgroundMark x1="4769" y1="78128" x2="35512" y2="79628"/>
                        <a14:backgroundMark x1="83511" y1="81971" x2="48512" y2="85568"/>
                        <a14:backgroundMark x1="48512" y1="85568" x2="74404" y2="66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68" t="67684" r="50126" b="15190"/>
          <a:stretch/>
        </p:blipFill>
        <p:spPr>
          <a:xfrm>
            <a:off x="2227126" y="8866920"/>
            <a:ext cx="3267003" cy="1991969"/>
          </a:xfrm>
          <a:prstGeom prst="rect">
            <a:avLst/>
          </a:prstGeom>
        </p:spPr>
      </p:pic>
      <p:pic>
        <p:nvPicPr>
          <p:cNvPr id="10" name="?5" descr="Question Mark Sticker by Health Union">
            <a:extLst>
              <a:ext uri="{FF2B5EF4-FFF2-40B4-BE49-F238E27FC236}">
                <a16:creationId xmlns:a16="http://schemas.microsoft.com/office/drawing/2014/main" xmlns="" id="{FA2C68CE-8667-4FC7-891A-A81B7C027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263" y="1279729"/>
            <a:ext cx="1680266" cy="168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7B2307F-7FD2-4F8C-9A78-C394B8292156}"/>
              </a:ext>
            </a:extLst>
          </p:cNvPr>
          <p:cNvSpPr txBox="1"/>
          <p:nvPr/>
        </p:nvSpPr>
        <p:spPr>
          <a:xfrm>
            <a:off x="1366996" y="1848796"/>
            <a:ext cx="270510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>
              <a:spcBef>
                <a:spcPct val="0"/>
              </a:spcBef>
              <a:defRPr sz="3600">
                <a:solidFill>
                  <a:schemeClr val="bg1"/>
                </a:solidFill>
                <a:latin typeface="Roboto Bold"/>
              </a:defRPr>
            </a:lvl1pPr>
          </a:lstStyle>
          <a:p>
            <a:pPr defTabSz="457200" latinLnBrk="0"/>
            <a:r>
              <a:rPr lang="en-US" sz="3200" dirty="0">
                <a:solidFill>
                  <a:prstClr val="white"/>
                </a:solidFill>
              </a:rPr>
              <a:t>A. &gt;</a:t>
            </a:r>
          </a:p>
        </p:txBody>
      </p:sp>
      <p:pic>
        <p:nvPicPr>
          <p:cNvPr id="14" name="Picture 2" descr="Gold Win Sticker by JVH gaming">
            <a:extLst>
              <a:ext uri="{FF2B5EF4-FFF2-40B4-BE49-F238E27FC236}">
                <a16:creationId xmlns:a16="http://schemas.microsoft.com/office/drawing/2014/main" xmlns="" id="{E05ACA4A-6ADE-4B59-A8FB-68A8B7FD01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9" y="135255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>
            <a:hlinkClick r:id="rId14" action="ppaction://hlinksldjump"/>
            <a:extLst>
              <a:ext uri="{FF2B5EF4-FFF2-40B4-BE49-F238E27FC236}">
                <a16:creationId xmlns:a16="http://schemas.microsoft.com/office/drawing/2014/main" xmlns="" id="{D5FBBA09-165B-4572-8D4A-E6330460A2F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211083" y="4380684"/>
            <a:ext cx="781866" cy="7818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327340-B0A1-9B61-6617-F1757D6093B8}"/>
              </a:ext>
            </a:extLst>
          </p:cNvPr>
          <p:cNvSpPr txBox="1"/>
          <p:nvPr/>
        </p:nvSpPr>
        <p:spPr>
          <a:xfrm>
            <a:off x="827584" y="771550"/>
            <a:ext cx="10467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 latinLnBrk="0">
              <a:buClr>
                <a:srgbClr val="000000"/>
              </a:buClr>
            </a:pPr>
            <a:r>
              <a:rPr lang="en-US" sz="1800" kern="0" dirty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&gt;, &lt;, = ?</a:t>
            </a:r>
          </a:p>
        </p:txBody>
      </p:sp>
    </p:spTree>
    <p:extLst>
      <p:ext uri="{BB962C8B-B14F-4D97-AF65-F5344CB8AC3E}">
        <p14:creationId xmlns:p14="http://schemas.microsoft.com/office/powerpoint/2010/main" val="31668251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33333E-6 L -0.32925 -0.0356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67" y="-179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3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CD5D95-096C-4D37-BCFA-150E8E74F6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100" y="-876300"/>
            <a:ext cx="12412589" cy="68961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8C48953B-5C79-4A7E-B512-97AB5396C8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417201" y="2037808"/>
            <a:ext cx="1254413" cy="3041002"/>
          </a:xfrm>
          <a:prstGeom prst="rect">
            <a:avLst/>
          </a:prstGeom>
        </p:spPr>
      </p:pic>
      <p:pic>
        <p:nvPicPr>
          <p:cNvPr id="11" name="Picture 2" descr="Gold Win Sticker by JVH gaming">
            <a:extLst>
              <a:ext uri="{FF2B5EF4-FFF2-40B4-BE49-F238E27FC236}">
                <a16:creationId xmlns:a16="http://schemas.microsoft.com/office/drawing/2014/main" xmlns="" id="{ECED681B-86FC-4B05-9F5E-DCE69E4CCD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680" y="1190311"/>
            <a:ext cx="861718" cy="86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old Win Sticker by JVH gaming">
            <a:extLst>
              <a:ext uri="{FF2B5EF4-FFF2-40B4-BE49-F238E27FC236}">
                <a16:creationId xmlns:a16="http://schemas.microsoft.com/office/drawing/2014/main" xmlns="" id="{7652BCF6-F14C-4D46-A393-C248136383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082" y="1203524"/>
            <a:ext cx="861718" cy="86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Gold Win Sticker by JVH gaming">
            <a:extLst>
              <a:ext uri="{FF2B5EF4-FFF2-40B4-BE49-F238E27FC236}">
                <a16:creationId xmlns:a16="http://schemas.microsoft.com/office/drawing/2014/main" xmlns="" id="{1F3275D5-A9C2-406A-9C44-5DA4F200AB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176090"/>
            <a:ext cx="861718" cy="86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xmlns="" id="{C257362E-0C60-4BFB-B0D6-A205AEDAD33B}"/>
              </a:ext>
            </a:extLst>
          </p:cNvPr>
          <p:cNvSpPr/>
          <p:nvPr/>
        </p:nvSpPr>
        <p:spPr>
          <a:xfrm>
            <a:off x="838200" y="1556511"/>
            <a:ext cx="3435407" cy="1398521"/>
          </a:xfrm>
          <a:prstGeom prst="wedgeEllipseCallout">
            <a:avLst>
              <a:gd name="adj1" fmla="val 56552"/>
              <a:gd name="adj2" fmla="val 2850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en-US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giỏi</a:t>
            </a:r>
            <a:r>
              <a:rPr lang="en-US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quá</a:t>
            </a:r>
            <a:r>
              <a:rPr lang="en-US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! </a:t>
            </a:r>
            <a:r>
              <a:rPr lang="en-US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Cảm</a:t>
            </a:r>
            <a:r>
              <a:rPr lang="en-US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ơn</a:t>
            </a:r>
            <a:r>
              <a:rPr lang="en-US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</a:t>
            </a:r>
            <a:r>
              <a:rPr lang="en-US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giúp</a:t>
            </a:r>
            <a:r>
              <a:rPr lang="en-US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mình</a:t>
            </a:r>
            <a:r>
              <a:rPr lang="en-US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thu</a:t>
            </a:r>
            <a:r>
              <a:rPr lang="en-US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thập</a:t>
            </a:r>
            <a:r>
              <a:rPr lang="en-US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những</a:t>
            </a:r>
            <a:r>
              <a:rPr lang="en-US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đồng</a:t>
            </a:r>
            <a:r>
              <a:rPr lang="en-US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tiền</a:t>
            </a:r>
            <a:r>
              <a:rPr lang="en-US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vàng</a:t>
            </a:r>
            <a:endParaRPr lang="en-US"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3794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xmlns="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pic>
        <p:nvPicPr>
          <p:cNvPr id="19" name="Picture 18" descr="A cartoon of a child pointing&#10;&#10;Description automatically generated">
            <a:extLst>
              <a:ext uri="{FF2B5EF4-FFF2-40B4-BE49-F238E27FC236}">
                <a16:creationId xmlns:a16="http://schemas.microsoft.com/office/drawing/2014/main" xmlns="" id="{B7AC455D-3DFD-6E2C-4FCE-CD620E02F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676" y1="60908" x2="71753" y2="57125"/>
                        <a14:foregroundMark x1="71753" y1="57125" x2="71879" y2="57125"/>
                        <a14:foregroundMark x1="49306" y1="60908" x2="52711" y2="57755"/>
                        <a14:foregroundMark x1="50315" y1="89533" x2="50694" y2="83102"/>
                        <a14:foregroundMark x1="56116" y1="86507" x2="56116" y2="82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371" y="1006909"/>
            <a:ext cx="4447922" cy="4447922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AA7D588A-E339-40F2-8C93-2E5F1F33DCCC}"/>
              </a:ext>
            </a:extLst>
          </p:cNvPr>
          <p:cNvSpPr/>
          <p:nvPr/>
        </p:nvSpPr>
        <p:spPr>
          <a:xfrm>
            <a:off x="2608322" y="236228"/>
            <a:ext cx="6348989" cy="3456541"/>
          </a:xfrm>
          <a:custGeom>
            <a:avLst/>
            <a:gdLst>
              <a:gd name="connsiteX0" fmla="*/ 0 w 6348989"/>
              <a:gd name="connsiteY0" fmla="*/ 576102 h 3456541"/>
              <a:gd name="connsiteX1" fmla="*/ 576102 w 6348989"/>
              <a:gd name="connsiteY1" fmla="*/ 0 h 3456541"/>
              <a:gd name="connsiteX2" fmla="*/ 5772887 w 6348989"/>
              <a:gd name="connsiteY2" fmla="*/ 0 h 3456541"/>
              <a:gd name="connsiteX3" fmla="*/ 6348989 w 6348989"/>
              <a:gd name="connsiteY3" fmla="*/ 576102 h 3456541"/>
              <a:gd name="connsiteX4" fmla="*/ 6348989 w 6348989"/>
              <a:gd name="connsiteY4" fmla="*/ 2880439 h 3456541"/>
              <a:gd name="connsiteX5" fmla="*/ 5772887 w 6348989"/>
              <a:gd name="connsiteY5" fmla="*/ 3456541 h 3456541"/>
              <a:gd name="connsiteX6" fmla="*/ 576102 w 6348989"/>
              <a:gd name="connsiteY6" fmla="*/ 3456541 h 3456541"/>
              <a:gd name="connsiteX7" fmla="*/ 0 w 6348989"/>
              <a:gd name="connsiteY7" fmla="*/ 2880439 h 3456541"/>
              <a:gd name="connsiteX8" fmla="*/ 0 w 6348989"/>
              <a:gd name="connsiteY8" fmla="*/ 576102 h 3456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48989" h="3456541" fill="none" extrusionOk="0">
                <a:moveTo>
                  <a:pt x="0" y="576102"/>
                </a:moveTo>
                <a:cubicBezTo>
                  <a:pt x="-47771" y="250203"/>
                  <a:pt x="275503" y="14371"/>
                  <a:pt x="576102" y="0"/>
                </a:cubicBezTo>
                <a:cubicBezTo>
                  <a:pt x="1403722" y="130954"/>
                  <a:pt x="3433859" y="43574"/>
                  <a:pt x="5772887" y="0"/>
                </a:cubicBezTo>
                <a:cubicBezTo>
                  <a:pt x="6095918" y="7485"/>
                  <a:pt x="6365080" y="277641"/>
                  <a:pt x="6348989" y="576102"/>
                </a:cubicBezTo>
                <a:cubicBezTo>
                  <a:pt x="6198550" y="1641308"/>
                  <a:pt x="6434868" y="1890598"/>
                  <a:pt x="6348989" y="2880439"/>
                </a:cubicBezTo>
                <a:cubicBezTo>
                  <a:pt x="6293794" y="3207675"/>
                  <a:pt x="6083885" y="3451591"/>
                  <a:pt x="5772887" y="3456541"/>
                </a:cubicBezTo>
                <a:cubicBezTo>
                  <a:pt x="4523179" y="3611738"/>
                  <a:pt x="2570686" y="3619561"/>
                  <a:pt x="576102" y="3456541"/>
                </a:cubicBezTo>
                <a:cubicBezTo>
                  <a:pt x="262195" y="3398853"/>
                  <a:pt x="-20495" y="3210578"/>
                  <a:pt x="0" y="2880439"/>
                </a:cubicBezTo>
                <a:cubicBezTo>
                  <a:pt x="64656" y="2294867"/>
                  <a:pt x="-17807" y="1062275"/>
                  <a:pt x="0" y="576102"/>
                </a:cubicBezTo>
                <a:close/>
              </a:path>
              <a:path w="6348989" h="3456541" stroke="0" extrusionOk="0">
                <a:moveTo>
                  <a:pt x="0" y="576102"/>
                </a:moveTo>
                <a:cubicBezTo>
                  <a:pt x="-31952" y="238221"/>
                  <a:pt x="248108" y="3686"/>
                  <a:pt x="576102" y="0"/>
                </a:cubicBezTo>
                <a:cubicBezTo>
                  <a:pt x="3056658" y="132882"/>
                  <a:pt x="4895653" y="-84951"/>
                  <a:pt x="5772887" y="0"/>
                </a:cubicBezTo>
                <a:cubicBezTo>
                  <a:pt x="6046649" y="43369"/>
                  <a:pt x="6342804" y="292115"/>
                  <a:pt x="6348989" y="576102"/>
                </a:cubicBezTo>
                <a:cubicBezTo>
                  <a:pt x="6369176" y="1346896"/>
                  <a:pt x="6501469" y="2124993"/>
                  <a:pt x="6348989" y="2880439"/>
                </a:cubicBezTo>
                <a:cubicBezTo>
                  <a:pt x="6365273" y="3200543"/>
                  <a:pt x="6098706" y="3440804"/>
                  <a:pt x="5772887" y="3456541"/>
                </a:cubicBezTo>
                <a:cubicBezTo>
                  <a:pt x="3253111" y="3544180"/>
                  <a:pt x="2676648" y="3383862"/>
                  <a:pt x="576102" y="3456541"/>
                </a:cubicBezTo>
                <a:cubicBezTo>
                  <a:pt x="251944" y="3399456"/>
                  <a:pt x="-26173" y="3234984"/>
                  <a:pt x="0" y="2880439"/>
                </a:cubicBezTo>
                <a:cubicBezTo>
                  <a:pt x="-38581" y="2441862"/>
                  <a:pt x="63341" y="1259611"/>
                  <a:pt x="0" y="57610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46C5BB8-21BD-25B5-8292-A6E9C2B5E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339502"/>
            <a:ext cx="2956816" cy="944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048C1C-B55D-B115-BD93-293F607E50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984" y="1275606"/>
            <a:ext cx="2743438" cy="5547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0D1831-63D5-FC38-EFBA-5443BB737D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3688" y="1851670"/>
            <a:ext cx="7943776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8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>
            <a:extLst>
              <a:ext uri="{FF2B5EF4-FFF2-40B4-BE49-F238E27FC236}">
                <a16:creationId xmlns:a16="http://schemas.microsoft.com/office/drawing/2014/main" xmlns="" id="{77BA6C2F-6AE4-DAA0-EA3E-92CB65A8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xmlns="" id="{A4D990AE-5128-49A4-9E1B-0DAEF9037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38" y="1275606"/>
            <a:ext cx="9144000" cy="214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8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293</Words>
  <Application>Microsoft Office PowerPoint</Application>
  <PresentationFormat>On-screen Show (16:9)</PresentationFormat>
  <Paragraphs>84</Paragraphs>
  <Slides>20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Custom Design</vt:lpstr>
      <vt:lpstr>Office 主题</vt:lpstr>
      <vt:lpstr>Children's Day in Brazil by Slidesgo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FPT</cp:lastModifiedBy>
  <cp:revision>185</cp:revision>
  <dcterms:created xsi:type="dcterms:W3CDTF">2014-04-01T16:27:00Z</dcterms:created>
  <dcterms:modified xsi:type="dcterms:W3CDTF">2026-04-28T07:43:45Z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