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692" r:id="rId2"/>
    <p:sldMasterId id="2147483712" r:id="rId3"/>
    <p:sldMasterId id="2147483724" r:id="rId4"/>
    <p:sldMasterId id="2147483750" r:id="rId5"/>
    <p:sldMasterId id="2147483762" r:id="rId6"/>
    <p:sldMasterId id="2147483774" r:id="rId7"/>
  </p:sldMasterIdLst>
  <p:notesMasterIdLst>
    <p:notesMasterId r:id="rId26"/>
  </p:notesMasterIdLst>
  <p:handoutMasterIdLst>
    <p:handoutMasterId r:id="rId27"/>
  </p:handoutMasterIdLst>
  <p:sldIdLst>
    <p:sldId id="322" r:id="rId8"/>
    <p:sldId id="257" r:id="rId9"/>
    <p:sldId id="258" r:id="rId10"/>
    <p:sldId id="260" r:id="rId11"/>
    <p:sldId id="261" r:id="rId12"/>
    <p:sldId id="262" r:id="rId13"/>
    <p:sldId id="264" r:id="rId14"/>
    <p:sldId id="2631" r:id="rId15"/>
    <p:sldId id="2632" r:id="rId16"/>
    <p:sldId id="310" r:id="rId17"/>
    <p:sldId id="332" r:id="rId18"/>
    <p:sldId id="316" r:id="rId19"/>
    <p:sldId id="333" r:id="rId20"/>
    <p:sldId id="335" r:id="rId21"/>
    <p:sldId id="338" r:id="rId22"/>
    <p:sldId id="2643" r:id="rId23"/>
    <p:sldId id="256" r:id="rId24"/>
    <p:sldId id="264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87294" autoAdjust="0"/>
  </p:normalViewPr>
  <p:slideViewPr>
    <p:cSldViewPr snapToGrid="0">
      <p:cViewPr varScale="1">
        <p:scale>
          <a:sx n="76" d="100"/>
          <a:sy n="76" d="100"/>
        </p:scale>
        <p:origin x="-946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dắt</a:t>
            </a:r>
            <a:r>
              <a:rPr lang="en-US" baseline="0" dirty="0"/>
              <a:t>: </a:t>
            </a:r>
            <a:r>
              <a:rPr lang="en-US" baseline="0" dirty="0" err="1"/>
              <a:t>Mẹ</a:t>
            </a:r>
            <a:r>
              <a:rPr lang="en-US" baseline="0" dirty="0"/>
              <a:t> </a:t>
            </a:r>
            <a:r>
              <a:rPr lang="en-US" baseline="0" dirty="0" err="1"/>
              <a:t>giao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: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. </a:t>
            </a:r>
          </a:p>
          <a:p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giúp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 </a:t>
            </a:r>
            <a:r>
              <a:rPr lang="en-US" baseline="0" dirty="0" err="1"/>
              <a:t>vượt</a:t>
            </a:r>
            <a:r>
              <a:rPr lang="en-US" baseline="0" dirty="0"/>
              <a:t> qua </a:t>
            </a:r>
            <a:r>
              <a:rPr lang="en-US" baseline="0" dirty="0" err="1"/>
              <a:t>rừng</a:t>
            </a:r>
            <a:r>
              <a:rPr lang="en-US" baseline="0" dirty="0"/>
              <a:t> </a:t>
            </a:r>
            <a:r>
              <a:rPr lang="en-US" baseline="0" dirty="0" err="1"/>
              <a:t>rậm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7FE43-6FD1-4EE0-A973-8ECB49C6E1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255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tặng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chiếc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đưa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giỏ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phím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mũi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tên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chuyển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trên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bàn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phím</a:t>
            </a:r>
            <a:r>
              <a:rPr lang="en-US" baseline="0" dirty="0">
                <a:sym typeface="Wingdings" pitchFamily="2" charset="2"/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7FE43-6FD1-4EE0-A973-8ECB49C6E1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397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148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g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23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</p:spTree>
    <p:extLst>
      <p:ext uri="{BB962C8B-B14F-4D97-AF65-F5344CB8AC3E}">
        <p14:creationId xmlns:p14="http://schemas.microsoft.com/office/powerpoint/2010/main" val="122527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67666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70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1121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9772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613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0824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123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5920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2789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405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9219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9717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8714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97366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22965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514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6652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F9A88FF-981D-4D54-89F8-E14626D6ADBD}"/>
              </a:ext>
            </a:extLst>
          </p:cNvPr>
          <p:cNvSpPr txBox="1"/>
          <p:nvPr userDrawn="1"/>
        </p:nvSpPr>
        <p:spPr>
          <a:xfrm>
            <a:off x="1601227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86018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72350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76669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35416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97320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64756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01072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73897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5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50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92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46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26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39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70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49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71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76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43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02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40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07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53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11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38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27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27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50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03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64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92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63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762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2026/4/29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8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0365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2830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3003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7453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326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4677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6168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69670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06428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104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223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54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0DC14D1-4EFE-CF9B-C469-86E825983B3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14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26E18-D8FC-479E-9F23-4B7A0F8D3E7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739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5908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98" y="128788"/>
            <a:ext cx="11706896" cy="660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706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98" y="128788"/>
            <a:ext cx="11706896" cy="660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991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473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5" Type="http://schemas.openxmlformats.org/officeDocument/2006/relationships/image" Target="../media/image8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Relationship Id="rId14" Type="http://schemas.openxmlformats.org/officeDocument/2006/relationships/image" Target="../media/image8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png"/><Relationship Id="rId18" Type="http://schemas.openxmlformats.org/officeDocument/2006/relationships/image" Target="../media/image10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17" Type="http://schemas.openxmlformats.org/officeDocument/2006/relationships/image" Target="../media/image102.png"/><Relationship Id="rId2" Type="http://schemas.openxmlformats.org/officeDocument/2006/relationships/image" Target="../media/image87.png"/><Relationship Id="rId16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5" Type="http://schemas.openxmlformats.org/officeDocument/2006/relationships/image" Target="../media/image100.png"/><Relationship Id="rId10" Type="http://schemas.openxmlformats.org/officeDocument/2006/relationships/image" Target="../media/image95.png"/><Relationship Id="rId19" Type="http://schemas.openxmlformats.org/officeDocument/2006/relationships/image" Target="../media/image104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Relationship Id="rId14" Type="http://schemas.openxmlformats.org/officeDocument/2006/relationships/image" Target="../media/image9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7.png"/><Relationship Id="rId18" Type="http://schemas.openxmlformats.org/officeDocument/2006/relationships/image" Target="../media/image102.png"/><Relationship Id="rId3" Type="http://schemas.openxmlformats.org/officeDocument/2006/relationships/image" Target="../media/image105.png"/><Relationship Id="rId7" Type="http://schemas.openxmlformats.org/officeDocument/2006/relationships/image" Target="../media/image92.png"/><Relationship Id="rId12" Type="http://schemas.openxmlformats.org/officeDocument/2006/relationships/image" Target="../media/image96.png"/><Relationship Id="rId17" Type="http://schemas.openxmlformats.org/officeDocument/2006/relationships/image" Target="../media/image101.png"/><Relationship Id="rId2" Type="http://schemas.openxmlformats.org/officeDocument/2006/relationships/image" Target="../media/image87.png"/><Relationship Id="rId16" Type="http://schemas.openxmlformats.org/officeDocument/2006/relationships/image" Target="../media/image100.png"/><Relationship Id="rId20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11" Type="http://schemas.openxmlformats.org/officeDocument/2006/relationships/image" Target="../media/image78.png"/><Relationship Id="rId5" Type="http://schemas.openxmlformats.org/officeDocument/2006/relationships/image" Target="../media/image90.png"/><Relationship Id="rId15" Type="http://schemas.openxmlformats.org/officeDocument/2006/relationships/image" Target="../media/image99.png"/><Relationship Id="rId10" Type="http://schemas.openxmlformats.org/officeDocument/2006/relationships/image" Target="../media/image95.png"/><Relationship Id="rId19" Type="http://schemas.openxmlformats.org/officeDocument/2006/relationships/image" Target="../media/image103.png"/><Relationship Id="rId4" Type="http://schemas.openxmlformats.org/officeDocument/2006/relationships/image" Target="../media/image89.png"/><Relationship Id="rId9" Type="http://schemas.openxmlformats.org/officeDocument/2006/relationships/image" Target="../media/image106.png"/><Relationship Id="rId14" Type="http://schemas.openxmlformats.org/officeDocument/2006/relationships/image" Target="../media/image9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10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4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4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0.gif"/><Relationship Id="rId5" Type="http://schemas.openxmlformats.org/officeDocument/2006/relationships/image" Target="../media/image109.gif"/><Relationship Id="rId4" Type="http://schemas.openxmlformats.org/officeDocument/2006/relationships/image" Target="../media/image10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4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16.xml"/><Relationship Id="rId7" Type="http://schemas.microsoft.com/office/2007/relationships/hdphoto" Target="../media/hdphoto1.wdp"/><Relationship Id="rId12" Type="http://schemas.openxmlformats.org/officeDocument/2006/relationships/image" Target="../media/image4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1.png"/><Relationship Id="rId11" Type="http://schemas.openxmlformats.org/officeDocument/2006/relationships/image" Target="../media/image49.png"/><Relationship Id="rId5" Type="http://schemas.openxmlformats.org/officeDocument/2006/relationships/image" Target="../media/image44.jpg"/><Relationship Id="rId10" Type="http://schemas.openxmlformats.org/officeDocument/2006/relationships/image" Target="../media/image48.png"/><Relationship Id="rId4" Type="http://schemas.openxmlformats.org/officeDocument/2006/relationships/audio" Target="../media/audio2.wav"/><Relationship Id="rId9" Type="http://schemas.openxmlformats.org/officeDocument/2006/relationships/image" Target="../media/image47.png"/><Relationship Id="rId1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5.png"/><Relationship Id="rId3" Type="http://schemas.openxmlformats.org/officeDocument/2006/relationships/audio" Target="../media/audio1.wav"/><Relationship Id="rId7" Type="http://schemas.openxmlformats.org/officeDocument/2006/relationships/image" Target="../media/image45.png"/><Relationship Id="rId12" Type="http://schemas.openxmlformats.org/officeDocument/2006/relationships/image" Target="../media/image49.png"/><Relationship Id="rId2" Type="http://schemas.openxmlformats.org/officeDocument/2006/relationships/audio" Target="../media/audio2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1.png"/><Relationship Id="rId11" Type="http://schemas.openxmlformats.org/officeDocument/2006/relationships/image" Target="../media/image54.png"/><Relationship Id="rId5" Type="http://schemas.openxmlformats.org/officeDocument/2006/relationships/image" Target="../media/image51.png"/><Relationship Id="rId15" Type="http://schemas.openxmlformats.org/officeDocument/2006/relationships/audio" Target="../media/audio2.wav"/><Relationship Id="rId10" Type="http://schemas.openxmlformats.org/officeDocument/2006/relationships/image" Target="../media/image53.png"/><Relationship Id="rId4" Type="http://schemas.openxmlformats.org/officeDocument/2006/relationships/image" Target="../media/image35.png"/><Relationship Id="rId9" Type="http://schemas.openxmlformats.org/officeDocument/2006/relationships/image" Target="../media/image52.png"/><Relationship Id="rId1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0.png"/><Relationship Id="rId3" Type="http://schemas.openxmlformats.org/officeDocument/2006/relationships/audio" Target="../media/audio2.wav"/><Relationship Id="rId7" Type="http://schemas.openxmlformats.org/officeDocument/2006/relationships/image" Target="../media/image46.png"/><Relationship Id="rId12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5.png"/><Relationship Id="rId11" Type="http://schemas.openxmlformats.org/officeDocument/2006/relationships/image" Target="../media/image54.png"/><Relationship Id="rId5" Type="http://schemas.openxmlformats.org/officeDocument/2006/relationships/image" Target="../media/image41.png"/><Relationship Id="rId15" Type="http://schemas.openxmlformats.org/officeDocument/2006/relationships/audio" Target="../media/audio2.wav"/><Relationship Id="rId10" Type="http://schemas.openxmlformats.org/officeDocument/2006/relationships/image" Target="../media/image52.png"/><Relationship Id="rId4" Type="http://schemas.openxmlformats.org/officeDocument/2006/relationships/image" Target="../media/image57.png"/><Relationship Id="rId9" Type="http://schemas.openxmlformats.org/officeDocument/2006/relationships/image" Target="../media/image59.png"/><Relationship Id="rId1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4.png"/><Relationship Id="rId3" Type="http://schemas.openxmlformats.org/officeDocument/2006/relationships/audio" Target="../media/audio1.wav"/><Relationship Id="rId7" Type="http://schemas.openxmlformats.org/officeDocument/2006/relationships/image" Target="../media/image45.png"/><Relationship Id="rId12" Type="http://schemas.openxmlformats.org/officeDocument/2006/relationships/image" Target="../media/image52.png"/><Relationship Id="rId17" Type="http://schemas.openxmlformats.org/officeDocument/2006/relationships/audio" Target="../media/audio1.wav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1.png"/><Relationship Id="rId11" Type="http://schemas.openxmlformats.org/officeDocument/2006/relationships/image" Target="../media/image64.png"/><Relationship Id="rId5" Type="http://schemas.openxmlformats.org/officeDocument/2006/relationships/image" Target="../media/image51.png"/><Relationship Id="rId15" Type="http://schemas.openxmlformats.org/officeDocument/2006/relationships/image" Target="../media/image65.png"/><Relationship Id="rId10" Type="http://schemas.openxmlformats.org/officeDocument/2006/relationships/image" Target="../media/image63.png"/><Relationship Id="rId4" Type="http://schemas.openxmlformats.org/officeDocument/2006/relationships/image" Target="../media/image61.jpeg"/><Relationship Id="rId9" Type="http://schemas.openxmlformats.org/officeDocument/2006/relationships/image" Target="../media/image62.png"/><Relationship Id="rId1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6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4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F715D730-75AA-4D69-9732-2A800CF2EF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065" y="-415230"/>
            <a:ext cx="3860397" cy="257359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32148C31-DDE2-471F-9A98-92404764BB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" t="25100" r="74984" b="52270"/>
          <a:stretch>
            <a:fillRect/>
          </a:stretch>
        </p:blipFill>
        <p:spPr>
          <a:xfrm>
            <a:off x="-81024" y="-415231"/>
            <a:ext cx="11030675" cy="5894120"/>
          </a:xfrm>
          <a:custGeom>
            <a:avLst/>
            <a:gdLst>
              <a:gd name="connsiteX0" fmla="*/ 618812 w 1661020"/>
              <a:gd name="connsiteY0" fmla="*/ 0 h 1551964"/>
              <a:gd name="connsiteX1" fmla="*/ 1571455 w 1661020"/>
              <a:gd name="connsiteY1" fmla="*/ 142613 h 1551964"/>
              <a:gd name="connsiteX2" fmla="*/ 1661020 w 1661020"/>
              <a:gd name="connsiteY2" fmla="*/ 662731 h 1551964"/>
              <a:gd name="connsiteX3" fmla="*/ 1604024 w 1661020"/>
              <a:gd name="connsiteY3" fmla="*/ 998290 h 1551964"/>
              <a:gd name="connsiteX4" fmla="*/ 1595882 w 1661020"/>
              <a:gd name="connsiteY4" fmla="*/ 1208015 h 1551964"/>
              <a:gd name="connsiteX5" fmla="*/ 1506318 w 1661020"/>
              <a:gd name="connsiteY5" fmla="*/ 1551964 h 1551964"/>
              <a:gd name="connsiteX6" fmla="*/ 0 w 1661020"/>
              <a:gd name="connsiteY6" fmla="*/ 1375795 h 1551964"/>
              <a:gd name="connsiteX7" fmla="*/ 0 w 1661020"/>
              <a:gd name="connsiteY7" fmla="*/ 343949 h 1551964"/>
              <a:gd name="connsiteX8" fmla="*/ 618812 w 1661020"/>
              <a:gd name="connsiteY8" fmla="*/ 0 h 155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1020" h="1551964">
                <a:moveTo>
                  <a:pt x="618812" y="0"/>
                </a:moveTo>
                <a:lnTo>
                  <a:pt x="1571455" y="142613"/>
                </a:lnTo>
                <a:lnTo>
                  <a:pt x="1661020" y="662731"/>
                </a:lnTo>
                <a:lnTo>
                  <a:pt x="1604024" y="998290"/>
                </a:lnTo>
                <a:lnTo>
                  <a:pt x="1595882" y="1208015"/>
                </a:lnTo>
                <a:lnTo>
                  <a:pt x="1506318" y="1551964"/>
                </a:lnTo>
                <a:lnTo>
                  <a:pt x="0" y="1375795"/>
                </a:lnTo>
                <a:lnTo>
                  <a:pt x="0" y="343949"/>
                </a:lnTo>
                <a:lnTo>
                  <a:pt x="618812" y="0"/>
                </a:lnTo>
                <a:close/>
              </a:path>
            </a:pathLst>
          </a:cu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71" y="2114703"/>
            <a:ext cx="9041152" cy="19874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DB4A4AE-A2DC-490E-B4A1-645388CE70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621" y="2223249"/>
            <a:ext cx="4634753" cy="463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5630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228" y="127590"/>
            <a:ext cx="3039638" cy="1351120"/>
          </a:xfrm>
          <a:prstGeom prst="rect">
            <a:avLst/>
          </a:prstGeom>
          <a:noFill/>
        </p:spPr>
      </p:pic>
      <p:pic>
        <p:nvPicPr>
          <p:cNvPr id="1026" name="Picture 2" descr="F:\AAA-PDF-SGK\B6-LT3-1.png"/>
          <p:cNvPicPr>
            <a:picLocks noChangeAspect="1" noChangeArrowheads="1"/>
          </p:cNvPicPr>
          <p:nvPr/>
        </p:nvPicPr>
        <p:blipFill>
          <a:blip r:embed="rId3"/>
          <a:srcRect l="24536" t="16363" r="13495" b="75452"/>
          <a:stretch>
            <a:fillRect/>
          </a:stretch>
        </p:blipFill>
        <p:spPr bwMode="auto">
          <a:xfrm>
            <a:off x="808540" y="2760719"/>
            <a:ext cx="10389988" cy="1851610"/>
          </a:xfrm>
          <a:prstGeom prst="rect">
            <a:avLst/>
          </a:prstGeom>
          <a:noFill/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5DEF786-AC3C-FF05-4928-3073CA7255C1}"/>
              </a:ext>
            </a:extLst>
          </p:cNvPr>
          <p:cNvGrpSpPr/>
          <p:nvPr/>
        </p:nvGrpSpPr>
        <p:grpSpPr>
          <a:xfrm>
            <a:off x="4584047" y="542259"/>
            <a:ext cx="3911366" cy="941185"/>
            <a:chOff x="63500" y="1429216"/>
            <a:chExt cx="2940799" cy="705889"/>
          </a:xfrm>
        </p:grpSpPr>
        <p:sp>
          <p:nvSpPr>
            <p:cNvPr id="3" name="Rounded Rectangle 12">
              <a:extLst>
                <a:ext uri="{FF2B5EF4-FFF2-40B4-BE49-F238E27FC236}">
                  <a16:creationId xmlns:a16="http://schemas.microsoft.com/office/drawing/2014/main" xmlns="" id="{440B8B4A-E343-D4D0-01B3-1EAC6FDBF8E7}"/>
                </a:ext>
              </a:extLst>
            </p:cNvPr>
            <p:cNvSpPr/>
            <p:nvPr/>
          </p:nvSpPr>
          <p:spPr>
            <a:xfrm>
              <a:off x="384357" y="1429216"/>
              <a:ext cx="2619942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60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&gt;; &lt;; =</a:t>
              </a:r>
              <a:endParaRPr lang="en-US" sz="6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D39EB067-F9F9-0659-5C00-53E02C08488A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0"/>
          <p:cNvGrpSpPr/>
          <p:nvPr/>
        </p:nvGrpSpPr>
        <p:grpSpPr>
          <a:xfrm>
            <a:off x="5264117" y="2098846"/>
            <a:ext cx="688632" cy="748665"/>
            <a:chOff x="3720858" y="1700517"/>
            <a:chExt cx="516653" cy="561694"/>
          </a:xfrm>
        </p:grpSpPr>
        <p:sp>
          <p:nvSpPr>
            <p:cNvPr id="25" name="Rounded Rectangle 24"/>
            <p:cNvSpPr/>
            <p:nvPr/>
          </p:nvSpPr>
          <p:spPr>
            <a:xfrm>
              <a:off x="3720858" y="1753263"/>
              <a:ext cx="516653" cy="5067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830779" y="1700517"/>
              <a:ext cx="278861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4667828" y="2069618"/>
            <a:ext cx="548548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987532" y="2069618"/>
            <a:ext cx="548548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grpSp>
        <p:nvGrpSpPr>
          <p:cNvPr id="3" name="Group 49"/>
          <p:cNvGrpSpPr/>
          <p:nvPr/>
        </p:nvGrpSpPr>
        <p:grpSpPr>
          <a:xfrm>
            <a:off x="2163647" y="2098846"/>
            <a:ext cx="688632" cy="748665"/>
            <a:chOff x="1394698" y="1700517"/>
            <a:chExt cx="516653" cy="561694"/>
          </a:xfrm>
        </p:grpSpPr>
        <p:sp>
          <p:nvSpPr>
            <p:cNvPr id="29" name="Rounded Rectangle 28"/>
            <p:cNvSpPr/>
            <p:nvPr/>
          </p:nvSpPr>
          <p:spPr>
            <a:xfrm>
              <a:off x="1394698" y="1753255"/>
              <a:ext cx="516653" cy="50671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502755" y="1700517"/>
              <a:ext cx="278861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562032" y="2069618"/>
            <a:ext cx="548548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887060" y="2069618"/>
            <a:ext cx="548548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grpSp>
        <p:nvGrpSpPr>
          <p:cNvPr id="4" name="Group 53"/>
          <p:cNvGrpSpPr/>
          <p:nvPr/>
        </p:nvGrpSpPr>
        <p:grpSpPr>
          <a:xfrm>
            <a:off x="8367051" y="2098846"/>
            <a:ext cx="688632" cy="748665"/>
            <a:chOff x="6048866" y="1700517"/>
            <a:chExt cx="516653" cy="561694"/>
          </a:xfrm>
        </p:grpSpPr>
        <p:sp>
          <p:nvSpPr>
            <p:cNvPr id="33" name="Rounded Rectangle 32"/>
            <p:cNvSpPr/>
            <p:nvPr/>
          </p:nvSpPr>
          <p:spPr>
            <a:xfrm>
              <a:off x="6048866" y="1753260"/>
              <a:ext cx="516653" cy="5067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160651" y="1700517"/>
              <a:ext cx="278861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7763307" y="2069618"/>
            <a:ext cx="548548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090463" y="2069618"/>
            <a:ext cx="548548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grpSp>
        <p:nvGrpSpPr>
          <p:cNvPr id="5" name="Group 52"/>
          <p:cNvGrpSpPr/>
          <p:nvPr/>
        </p:nvGrpSpPr>
        <p:grpSpPr>
          <a:xfrm>
            <a:off x="5264114" y="3732422"/>
            <a:ext cx="688630" cy="748665"/>
            <a:chOff x="3720856" y="2926126"/>
            <a:chExt cx="516652" cy="561694"/>
          </a:xfrm>
        </p:grpSpPr>
        <p:sp>
          <p:nvSpPr>
            <p:cNvPr id="38" name="Rounded Rectangle 37"/>
            <p:cNvSpPr/>
            <p:nvPr/>
          </p:nvSpPr>
          <p:spPr>
            <a:xfrm>
              <a:off x="3720856" y="2978868"/>
              <a:ext cx="516652" cy="5067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830777" y="2926126"/>
              <a:ext cx="278860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4667827" y="3720759"/>
            <a:ext cx="548548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987530" y="3720759"/>
            <a:ext cx="548548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grpSp>
        <p:nvGrpSpPr>
          <p:cNvPr id="6" name="Group 51"/>
          <p:cNvGrpSpPr/>
          <p:nvPr/>
        </p:nvGrpSpPr>
        <p:grpSpPr>
          <a:xfrm>
            <a:off x="2163640" y="3732414"/>
            <a:ext cx="688630" cy="748665"/>
            <a:chOff x="1394693" y="2926120"/>
            <a:chExt cx="516652" cy="561694"/>
          </a:xfrm>
        </p:grpSpPr>
        <p:sp>
          <p:nvSpPr>
            <p:cNvPr id="42" name="Rounded Rectangle 41"/>
            <p:cNvSpPr/>
            <p:nvPr/>
          </p:nvSpPr>
          <p:spPr>
            <a:xfrm>
              <a:off x="1394693" y="2978862"/>
              <a:ext cx="516652" cy="5067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504614" y="2926120"/>
              <a:ext cx="278860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1567351" y="3720759"/>
            <a:ext cx="548548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884571" y="3720759"/>
            <a:ext cx="548548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grpSp>
        <p:nvGrpSpPr>
          <p:cNvPr id="7" name="Group 54"/>
          <p:cNvGrpSpPr/>
          <p:nvPr/>
        </p:nvGrpSpPr>
        <p:grpSpPr>
          <a:xfrm>
            <a:off x="8367044" y="3732413"/>
            <a:ext cx="688632" cy="748665"/>
            <a:chOff x="6048861" y="2926119"/>
            <a:chExt cx="516653" cy="561694"/>
          </a:xfrm>
        </p:grpSpPr>
        <p:sp>
          <p:nvSpPr>
            <p:cNvPr id="46" name="Rounded Rectangle 45"/>
            <p:cNvSpPr/>
            <p:nvPr/>
          </p:nvSpPr>
          <p:spPr>
            <a:xfrm>
              <a:off x="6048861" y="2978861"/>
              <a:ext cx="516653" cy="5067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167835" y="2926119"/>
              <a:ext cx="278861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7425790" y="3720759"/>
            <a:ext cx="912429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9090463" y="3720759"/>
            <a:ext cx="548548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5264117" y="2110912"/>
            <a:ext cx="688632" cy="748665"/>
            <a:chOff x="3720858" y="1709570"/>
            <a:chExt cx="516653" cy="561694"/>
          </a:xfrm>
        </p:grpSpPr>
        <p:sp>
          <p:nvSpPr>
            <p:cNvPr id="51" name="Rounded Rectangle 50"/>
            <p:cNvSpPr/>
            <p:nvPr/>
          </p:nvSpPr>
          <p:spPr>
            <a:xfrm>
              <a:off x="3720858" y="1753263"/>
              <a:ext cx="516653" cy="50671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830779" y="1709570"/>
              <a:ext cx="278861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&lt;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2163647" y="2110912"/>
            <a:ext cx="688632" cy="748665"/>
            <a:chOff x="1394698" y="1709570"/>
            <a:chExt cx="516653" cy="561694"/>
          </a:xfrm>
        </p:grpSpPr>
        <p:sp>
          <p:nvSpPr>
            <p:cNvPr id="54" name="Rounded Rectangle 53"/>
            <p:cNvSpPr/>
            <p:nvPr/>
          </p:nvSpPr>
          <p:spPr>
            <a:xfrm>
              <a:off x="1394698" y="1753255"/>
              <a:ext cx="516653" cy="506716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502755" y="1709570"/>
              <a:ext cx="278861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&lt;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8367051" y="2110912"/>
            <a:ext cx="688632" cy="748665"/>
            <a:chOff x="6048866" y="1709570"/>
            <a:chExt cx="516653" cy="561694"/>
          </a:xfrm>
        </p:grpSpPr>
        <p:sp>
          <p:nvSpPr>
            <p:cNvPr id="57" name="Rounded Rectangle 56"/>
            <p:cNvSpPr/>
            <p:nvPr/>
          </p:nvSpPr>
          <p:spPr>
            <a:xfrm>
              <a:off x="6048866" y="1753260"/>
              <a:ext cx="516653" cy="50671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169704" y="1709570"/>
              <a:ext cx="278861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5264114" y="3744489"/>
            <a:ext cx="688630" cy="748665"/>
            <a:chOff x="3720856" y="2935179"/>
            <a:chExt cx="516652" cy="561694"/>
          </a:xfrm>
        </p:grpSpPr>
        <p:sp>
          <p:nvSpPr>
            <p:cNvPr id="60" name="Rounded Rectangle 59"/>
            <p:cNvSpPr/>
            <p:nvPr/>
          </p:nvSpPr>
          <p:spPr>
            <a:xfrm>
              <a:off x="3720856" y="2978868"/>
              <a:ext cx="516652" cy="50671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3848883" y="2935179"/>
              <a:ext cx="278860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&gt;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2163640" y="3744481"/>
            <a:ext cx="688630" cy="748665"/>
            <a:chOff x="1394693" y="2935173"/>
            <a:chExt cx="516652" cy="561694"/>
          </a:xfrm>
        </p:grpSpPr>
        <p:sp>
          <p:nvSpPr>
            <p:cNvPr id="63" name="Rounded Rectangle 62"/>
            <p:cNvSpPr/>
            <p:nvPr/>
          </p:nvSpPr>
          <p:spPr>
            <a:xfrm>
              <a:off x="1394693" y="2978862"/>
              <a:ext cx="516652" cy="50671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522720" y="2935173"/>
              <a:ext cx="278860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&gt;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8367044" y="3744480"/>
            <a:ext cx="688632" cy="748665"/>
            <a:chOff x="6048861" y="2935172"/>
            <a:chExt cx="516653" cy="561694"/>
          </a:xfrm>
        </p:grpSpPr>
        <p:sp>
          <p:nvSpPr>
            <p:cNvPr id="66" name="Rounded Rectangle 65"/>
            <p:cNvSpPr/>
            <p:nvPr/>
          </p:nvSpPr>
          <p:spPr>
            <a:xfrm>
              <a:off x="6048861" y="2978861"/>
              <a:ext cx="516653" cy="50671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176888" y="2935172"/>
              <a:ext cx="278861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&gt;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FDD297FA-E190-AB8B-25BE-6F2541DC874F}"/>
              </a:ext>
            </a:extLst>
          </p:cNvPr>
          <p:cNvGrpSpPr/>
          <p:nvPr/>
        </p:nvGrpSpPr>
        <p:grpSpPr>
          <a:xfrm>
            <a:off x="4584047" y="542259"/>
            <a:ext cx="3911366" cy="941185"/>
            <a:chOff x="63500" y="1429216"/>
            <a:chExt cx="2940799" cy="705889"/>
          </a:xfrm>
        </p:grpSpPr>
        <p:sp>
          <p:nvSpPr>
            <p:cNvPr id="9" name="Rounded Rectangle 12">
              <a:extLst>
                <a:ext uri="{FF2B5EF4-FFF2-40B4-BE49-F238E27FC236}">
                  <a16:creationId xmlns:a16="http://schemas.microsoft.com/office/drawing/2014/main" xmlns="" id="{593D37AB-91D7-D3F7-70A5-C364D9BEDA27}"/>
                </a:ext>
              </a:extLst>
            </p:cNvPr>
            <p:cNvSpPr/>
            <p:nvPr/>
          </p:nvSpPr>
          <p:spPr>
            <a:xfrm>
              <a:off x="384357" y="1429216"/>
              <a:ext cx="2619942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60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&gt;; &lt;; =</a:t>
              </a:r>
              <a:endParaRPr lang="en-US" sz="6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5CD6B0B9-500A-2791-68D7-D27C4B7CAC34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AAA-PDF-SGK\B6-LT3-2.png"/>
          <p:cNvPicPr>
            <a:picLocks noChangeAspect="1" noChangeArrowheads="1"/>
          </p:cNvPicPr>
          <p:nvPr/>
        </p:nvPicPr>
        <p:blipFill>
          <a:blip r:embed="rId2" cstate="print"/>
          <a:srcRect l="17175" t="29090" r="8588" b="8182"/>
          <a:stretch>
            <a:fillRect/>
          </a:stretch>
        </p:blipFill>
        <p:spPr bwMode="auto">
          <a:xfrm>
            <a:off x="5018567" y="435762"/>
            <a:ext cx="6087468" cy="5805550"/>
          </a:xfrm>
          <a:prstGeom prst="rect">
            <a:avLst/>
          </a:prstGeom>
          <a:noFill/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3687492-F2A4-F915-7E4E-F852D85F47F8}"/>
              </a:ext>
            </a:extLst>
          </p:cNvPr>
          <p:cNvGrpSpPr/>
          <p:nvPr/>
        </p:nvGrpSpPr>
        <p:grpSpPr>
          <a:xfrm>
            <a:off x="238786" y="403238"/>
            <a:ext cx="4736189" cy="941185"/>
            <a:chOff x="-116969" y="1429216"/>
            <a:chExt cx="3560950" cy="705889"/>
          </a:xfrm>
        </p:grpSpPr>
        <p:sp>
          <p:nvSpPr>
            <p:cNvPr id="3" name="Rounded Rectangle 12">
              <a:extLst>
                <a:ext uri="{FF2B5EF4-FFF2-40B4-BE49-F238E27FC236}">
                  <a16:creationId xmlns:a16="http://schemas.microsoft.com/office/drawing/2014/main" xmlns="" id="{C2D88734-329C-F4FD-616E-EBFCF1D30065}"/>
                </a:ext>
              </a:extLst>
            </p:cNvPr>
            <p:cNvSpPr/>
            <p:nvPr/>
          </p:nvSpPr>
          <p:spPr>
            <a:xfrm>
              <a:off x="384357" y="1429216"/>
              <a:ext cx="3059624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So </a:t>
              </a:r>
              <a:r>
                <a:rPr lang="en-GB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sánh</a:t>
              </a:r>
              <a:r>
                <a:rPr lang="en-GB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(</a:t>
              </a:r>
              <a:r>
                <a:rPr lang="en-GB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theo</a:t>
              </a:r>
              <a:r>
                <a:rPr lang="en-GB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GB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mẫu</a:t>
              </a:r>
              <a:r>
                <a:rPr lang="en-GB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)</a:t>
              </a:r>
              <a:endPara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0857FD6A-C3AF-3897-0047-B280C6B7A02D}"/>
                </a:ext>
              </a:extLst>
            </p:cNvPr>
            <p:cNvSpPr/>
            <p:nvPr/>
          </p:nvSpPr>
          <p:spPr>
            <a:xfrm>
              <a:off x="-116969" y="1433016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512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F:\AAA-LÀM ẢNH SLIDE\Bai6-LT3-2(17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60" y="2605695"/>
            <a:ext cx="7941823" cy="2976149"/>
          </a:xfrm>
          <a:prstGeom prst="rect">
            <a:avLst/>
          </a:prstGeom>
          <a:noFill/>
        </p:spPr>
      </p:pic>
      <p:pic>
        <p:nvPicPr>
          <p:cNvPr id="39" name="Picture 2" descr="F:\AAA-LÀM ẢNH SLIDE\Bai6-LT3-2(12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826" y="3459572"/>
            <a:ext cx="1028358" cy="837680"/>
          </a:xfrm>
          <a:prstGeom prst="rect">
            <a:avLst/>
          </a:prstGeom>
          <a:noFill/>
        </p:spPr>
      </p:pic>
      <p:pic>
        <p:nvPicPr>
          <p:cNvPr id="40" name="Picture 3" descr="F:\AAA-LÀM ẢNH SLIDE\Bai6-LT3-2(13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886" y="4482207"/>
            <a:ext cx="649445" cy="805897"/>
          </a:xfrm>
          <a:prstGeom prst="rect">
            <a:avLst/>
          </a:prstGeom>
          <a:noFill/>
        </p:spPr>
      </p:pic>
      <p:pic>
        <p:nvPicPr>
          <p:cNvPr id="41" name="Picture 4" descr="F:\AAA-LÀM ẢNH SLIDE\Bai6-LT3-2(14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760" y="2971716"/>
            <a:ext cx="827900" cy="572848"/>
          </a:xfrm>
          <a:prstGeom prst="rect">
            <a:avLst/>
          </a:prstGeom>
          <a:noFill/>
        </p:spPr>
      </p:pic>
      <p:pic>
        <p:nvPicPr>
          <p:cNvPr id="42" name="Picture 5" descr="F:\AAA-LÀM ẢNH SLIDE\Bai6-LT3-2(15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08311" y="3612606"/>
            <a:ext cx="660040" cy="823827"/>
          </a:xfrm>
          <a:prstGeom prst="rect">
            <a:avLst/>
          </a:prstGeom>
          <a:noFill/>
        </p:spPr>
      </p:pic>
      <p:pic>
        <p:nvPicPr>
          <p:cNvPr id="43" name="Picture 6" descr="F:\AAA-LÀM ẢNH SLIDE\Bai6-LT3-2(16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13638" y="2798052"/>
            <a:ext cx="831975" cy="862942"/>
          </a:xfrm>
          <a:prstGeom prst="rect">
            <a:avLst/>
          </a:prstGeom>
          <a:noFill/>
        </p:spPr>
      </p:pic>
      <p:pic>
        <p:nvPicPr>
          <p:cNvPr id="44" name="Picture 7" descr="F:\AAA-LÀM ẢNH SLIDE\Bai6-LT3-2(10).png"/>
          <p:cNvPicPr>
            <a:picLocks noChangeAspect="1" noChangeArrowheads="1"/>
          </p:cNvPicPr>
          <p:nvPr/>
        </p:nvPicPr>
        <p:blipFill>
          <a:blip r:embed="rId8" cstate="print"/>
          <a:srcRect l="23362" b="20229"/>
          <a:stretch>
            <a:fillRect/>
          </a:stretch>
        </p:blipFill>
        <p:spPr bwMode="auto">
          <a:xfrm>
            <a:off x="4610784" y="4547224"/>
            <a:ext cx="1053917" cy="845308"/>
          </a:xfrm>
          <a:prstGeom prst="rect">
            <a:avLst/>
          </a:prstGeom>
          <a:noFill/>
        </p:spPr>
      </p:pic>
      <p:pic>
        <p:nvPicPr>
          <p:cNvPr id="45" name="Picture 8" descr="F:\AAA-LÀM ẢNH SLIDE\Bai6-LT3-2(11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37426" y="4450500"/>
            <a:ext cx="883311" cy="958279"/>
          </a:xfrm>
          <a:prstGeom prst="rect">
            <a:avLst/>
          </a:prstGeom>
          <a:noFill/>
        </p:spPr>
      </p:pic>
      <p:pic>
        <p:nvPicPr>
          <p:cNvPr id="46" name="Picture 9" descr="F:\AAA-LÀM ẢNH SLIDE\Bai6-LT3-2(2)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01179" y="4637649"/>
            <a:ext cx="881237" cy="702374"/>
          </a:xfrm>
          <a:prstGeom prst="rect">
            <a:avLst/>
          </a:prstGeom>
          <a:noFill/>
        </p:spPr>
      </p:pic>
      <p:pic>
        <p:nvPicPr>
          <p:cNvPr id="47" name="Picture 10" descr="F:\AAA-LÀM ẢNH SLIDE\Bai6-LT3-2(3)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698696" y="4146536"/>
            <a:ext cx="1326221" cy="415534"/>
          </a:xfrm>
          <a:prstGeom prst="rect">
            <a:avLst/>
          </a:prstGeom>
          <a:noFill/>
        </p:spPr>
      </p:pic>
      <p:pic>
        <p:nvPicPr>
          <p:cNvPr id="48" name="Picture 11" descr="F:\AAA-LÀM ẢNH SLIDE\Bai6-LT3-2(4)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398862" y="3037957"/>
            <a:ext cx="1028474" cy="447163"/>
          </a:xfrm>
          <a:prstGeom prst="rect">
            <a:avLst/>
          </a:prstGeom>
          <a:noFill/>
        </p:spPr>
      </p:pic>
      <p:pic>
        <p:nvPicPr>
          <p:cNvPr id="49" name="Picture 12" descr="F:\AAA-LÀM ẢNH SLIDE\Bai6-LT3-2(5)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471262" y="4739319"/>
            <a:ext cx="1028475" cy="448253"/>
          </a:xfrm>
          <a:prstGeom prst="rect">
            <a:avLst/>
          </a:prstGeom>
          <a:noFill/>
        </p:spPr>
      </p:pic>
      <p:pic>
        <p:nvPicPr>
          <p:cNvPr id="50" name="Picture 13" descr="F:\AAA-LÀM ẢNH SLIDE\Bai6-LT3-2(6)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840193" y="3553827"/>
            <a:ext cx="883420" cy="701283"/>
          </a:xfrm>
          <a:prstGeom prst="rect">
            <a:avLst/>
          </a:prstGeom>
          <a:noFill/>
        </p:spPr>
      </p:pic>
      <p:pic>
        <p:nvPicPr>
          <p:cNvPr id="51" name="Picture 14" descr="F:\AAA-LÀM ẢNH SLIDE\Bai6-LT3-2(1)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47076" y="3224908"/>
            <a:ext cx="1327306" cy="418805"/>
          </a:xfrm>
          <a:prstGeom prst="rect">
            <a:avLst/>
          </a:prstGeom>
          <a:noFill/>
        </p:spPr>
      </p:pic>
      <p:grpSp>
        <p:nvGrpSpPr>
          <p:cNvPr id="58" name="Group 57"/>
          <p:cNvGrpSpPr/>
          <p:nvPr/>
        </p:nvGrpSpPr>
        <p:grpSpPr>
          <a:xfrm>
            <a:off x="5291417" y="3686369"/>
            <a:ext cx="554292" cy="748667"/>
            <a:chOff x="2715904" y="2540797"/>
            <a:chExt cx="388962" cy="510762"/>
          </a:xfrm>
        </p:grpSpPr>
        <p:sp>
          <p:nvSpPr>
            <p:cNvPr id="59" name="Rounded Rectangle 58"/>
            <p:cNvSpPr/>
            <p:nvPr/>
          </p:nvSpPr>
          <p:spPr>
            <a:xfrm>
              <a:off x="2715904" y="2661313"/>
              <a:ext cx="388962" cy="3616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756601" y="2540797"/>
              <a:ext cx="302815" cy="5107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6819692" y="3673725"/>
            <a:ext cx="534843" cy="748667"/>
            <a:chOff x="3766782" y="2539288"/>
            <a:chExt cx="375314" cy="510762"/>
          </a:xfrm>
        </p:grpSpPr>
        <p:sp>
          <p:nvSpPr>
            <p:cNvPr id="62" name="Rounded Rectangle 61"/>
            <p:cNvSpPr/>
            <p:nvPr/>
          </p:nvSpPr>
          <p:spPr>
            <a:xfrm>
              <a:off x="3766782" y="2654490"/>
              <a:ext cx="375314" cy="3753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3803065" y="2539288"/>
              <a:ext cx="302815" cy="5107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6149901" y="1532497"/>
            <a:ext cx="897819" cy="2859197"/>
            <a:chOff x="2993457" y="2647666"/>
            <a:chExt cx="630024" cy="1950624"/>
          </a:xfrm>
        </p:grpSpPr>
        <p:sp>
          <p:nvSpPr>
            <p:cNvPr id="65" name="Oval 64"/>
            <p:cNvSpPr/>
            <p:nvPr/>
          </p:nvSpPr>
          <p:spPr>
            <a:xfrm>
              <a:off x="3241344" y="2647666"/>
              <a:ext cx="382137" cy="3821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2993457" y="4199428"/>
              <a:ext cx="260070" cy="3988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3199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5291415" y="3686369"/>
            <a:ext cx="554292" cy="748667"/>
            <a:chOff x="2715904" y="2540797"/>
            <a:chExt cx="388962" cy="510762"/>
          </a:xfrm>
        </p:grpSpPr>
        <p:sp>
          <p:nvSpPr>
            <p:cNvPr id="68" name="Rounded Rectangle 67"/>
            <p:cNvSpPr/>
            <p:nvPr/>
          </p:nvSpPr>
          <p:spPr>
            <a:xfrm>
              <a:off x="2715904" y="2661313"/>
              <a:ext cx="388962" cy="3616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738856" y="2540797"/>
              <a:ext cx="356810" cy="5107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srgbClr val="3B6BD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6709141" y="3673723"/>
            <a:ext cx="588085" cy="748667"/>
            <a:chOff x="3404527" y="2517526"/>
            <a:chExt cx="827105" cy="510762"/>
          </a:xfrm>
        </p:grpSpPr>
        <p:sp>
          <p:nvSpPr>
            <p:cNvPr id="71" name="Rounded Rectangle 70"/>
            <p:cNvSpPr/>
            <p:nvPr/>
          </p:nvSpPr>
          <p:spPr>
            <a:xfrm>
              <a:off x="3856318" y="2625475"/>
              <a:ext cx="375314" cy="3753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404527" y="2517526"/>
              <a:ext cx="777609" cy="510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srgbClr val="3B6BD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6049907" y="3728933"/>
            <a:ext cx="544566" cy="707886"/>
            <a:chOff x="3241344" y="2612431"/>
            <a:chExt cx="382137" cy="482939"/>
          </a:xfrm>
        </p:grpSpPr>
        <p:sp>
          <p:nvSpPr>
            <p:cNvPr id="74" name="Oval 73"/>
            <p:cNvSpPr/>
            <p:nvPr/>
          </p:nvSpPr>
          <p:spPr>
            <a:xfrm>
              <a:off x="3241344" y="2647666"/>
              <a:ext cx="382137" cy="3821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268577" y="2612431"/>
              <a:ext cx="343312" cy="4829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4000" b="1" dirty="0">
                  <a:solidFill>
                    <a:srgbClr val="3B6BD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&gt;</a:t>
              </a:r>
            </a:p>
          </p:txBody>
        </p:sp>
      </p:grp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444095" y="2605695"/>
            <a:ext cx="1023839" cy="632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b)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8A0FE7F-64AC-7392-0B1F-A31A9AD8377C}"/>
              </a:ext>
            </a:extLst>
          </p:cNvPr>
          <p:cNvGrpSpPr/>
          <p:nvPr/>
        </p:nvGrpSpPr>
        <p:grpSpPr>
          <a:xfrm>
            <a:off x="341656" y="414668"/>
            <a:ext cx="4950434" cy="941185"/>
            <a:chOff x="63500" y="1429216"/>
            <a:chExt cx="3722032" cy="705889"/>
          </a:xfrm>
        </p:grpSpPr>
        <p:sp>
          <p:nvSpPr>
            <p:cNvPr id="3" name="Rounded Rectangle 12">
              <a:extLst>
                <a:ext uri="{FF2B5EF4-FFF2-40B4-BE49-F238E27FC236}">
                  <a16:creationId xmlns:a16="http://schemas.microsoft.com/office/drawing/2014/main" xmlns="" id="{6F93E0FE-DA54-20F5-8505-7C8D007797BA}"/>
                </a:ext>
              </a:extLst>
            </p:cNvPr>
            <p:cNvSpPr/>
            <p:nvPr/>
          </p:nvSpPr>
          <p:spPr>
            <a:xfrm>
              <a:off x="623029" y="1429216"/>
              <a:ext cx="3162503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So </a:t>
              </a:r>
              <a:r>
                <a:rPr lang="en-GB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sánh</a:t>
              </a:r>
              <a:r>
                <a:rPr lang="en-GB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(</a:t>
              </a:r>
              <a:r>
                <a:rPr lang="en-GB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theo</a:t>
              </a:r>
              <a:r>
                <a:rPr lang="en-GB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GB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mẫu</a:t>
              </a:r>
              <a:r>
                <a:rPr lang="en-GB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)</a:t>
              </a:r>
              <a:endPara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760B2A1B-AC0F-0212-072F-1FFF1AEE84B6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759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6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6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6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7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6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6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6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7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8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6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7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8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6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7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8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6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7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8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6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7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8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F:\AAA-LÀM ẢNH SLIDE\Bai6-LT3-2(1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1704" y="2402231"/>
            <a:ext cx="8732523" cy="3272458"/>
          </a:xfrm>
          <a:prstGeom prst="rect">
            <a:avLst/>
          </a:prstGeom>
          <a:noFill/>
        </p:spPr>
      </p:pic>
      <p:grpSp>
        <p:nvGrpSpPr>
          <p:cNvPr id="79" name="Group 78"/>
          <p:cNvGrpSpPr/>
          <p:nvPr/>
        </p:nvGrpSpPr>
        <p:grpSpPr>
          <a:xfrm>
            <a:off x="5118070" y="3623913"/>
            <a:ext cx="620886" cy="748666"/>
            <a:chOff x="3769744" y="2401349"/>
            <a:chExt cx="465826" cy="561695"/>
          </a:xfrm>
        </p:grpSpPr>
        <p:sp>
          <p:nvSpPr>
            <p:cNvPr id="70" name="Rounded Rectangle 69"/>
            <p:cNvSpPr/>
            <p:nvPr/>
          </p:nvSpPr>
          <p:spPr>
            <a:xfrm>
              <a:off x="3769744" y="2475782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3830526" y="2401349"/>
              <a:ext cx="328570" cy="561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6792926" y="3631583"/>
            <a:ext cx="620886" cy="748666"/>
            <a:chOff x="5026322" y="2407104"/>
            <a:chExt cx="465826" cy="561695"/>
          </a:xfrm>
        </p:grpSpPr>
        <p:sp>
          <p:nvSpPr>
            <p:cNvPr id="72" name="Rounded Rectangle 71"/>
            <p:cNvSpPr/>
            <p:nvPr/>
          </p:nvSpPr>
          <p:spPr>
            <a:xfrm>
              <a:off x="5026322" y="2472911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104357" y="2407104"/>
              <a:ext cx="328570" cy="561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5968912" y="3713598"/>
            <a:ext cx="609388" cy="618913"/>
            <a:chOff x="4408097" y="2468635"/>
            <a:chExt cx="457200" cy="464346"/>
          </a:xfrm>
        </p:grpSpPr>
        <p:sp>
          <p:nvSpPr>
            <p:cNvPr id="74" name="Oval 73"/>
            <p:cNvSpPr/>
            <p:nvPr/>
          </p:nvSpPr>
          <p:spPr>
            <a:xfrm>
              <a:off x="4408097" y="2475781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4493608" y="2468635"/>
              <a:ext cx="281666" cy="4386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3199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5137246" y="3635919"/>
            <a:ext cx="620886" cy="748666"/>
            <a:chOff x="3769744" y="2387347"/>
            <a:chExt cx="465826" cy="561695"/>
          </a:xfrm>
        </p:grpSpPr>
        <p:sp>
          <p:nvSpPr>
            <p:cNvPr id="95" name="Rounded Rectangle 94"/>
            <p:cNvSpPr/>
            <p:nvPr/>
          </p:nvSpPr>
          <p:spPr>
            <a:xfrm>
              <a:off x="3769744" y="2475782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3823163" y="2387347"/>
              <a:ext cx="346609" cy="56169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6812103" y="3637869"/>
            <a:ext cx="620886" cy="748666"/>
            <a:chOff x="5026322" y="2388810"/>
            <a:chExt cx="465826" cy="561695"/>
          </a:xfrm>
        </p:grpSpPr>
        <p:sp>
          <p:nvSpPr>
            <p:cNvPr id="98" name="Rounded Rectangle 97"/>
            <p:cNvSpPr/>
            <p:nvPr/>
          </p:nvSpPr>
          <p:spPr>
            <a:xfrm>
              <a:off x="5026322" y="2472911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5071073" y="2388810"/>
              <a:ext cx="346609" cy="56169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9</a:t>
              </a: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5988088" y="3726935"/>
            <a:ext cx="609389" cy="646331"/>
            <a:chOff x="4408097" y="2455633"/>
            <a:chExt cx="457200" cy="484917"/>
          </a:xfrm>
        </p:grpSpPr>
        <p:sp>
          <p:nvSpPr>
            <p:cNvPr id="101" name="Oval 100"/>
            <p:cNvSpPr/>
            <p:nvPr/>
          </p:nvSpPr>
          <p:spPr>
            <a:xfrm>
              <a:off x="4408097" y="2475781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4459237" y="2455633"/>
              <a:ext cx="310529" cy="48491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3600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&lt;</a:t>
              </a:r>
            </a:p>
          </p:txBody>
        </p:sp>
      </p:grpSp>
      <p:pic>
        <p:nvPicPr>
          <p:cNvPr id="103" name="Picture 2" descr="F:\AAA-LÀM ẢNH SLIDE\Bai6-LT3-2(12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444734" y="2760555"/>
            <a:ext cx="1008339" cy="821372"/>
          </a:xfrm>
          <a:prstGeom prst="rect">
            <a:avLst/>
          </a:prstGeom>
          <a:noFill/>
        </p:spPr>
      </p:pic>
      <p:pic>
        <p:nvPicPr>
          <p:cNvPr id="104" name="Picture 3" descr="F:\AAA-LÀM ẢNH SLIDE\Bai6-LT3-2(13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37748" y="3643798"/>
            <a:ext cx="636803" cy="790208"/>
          </a:xfrm>
          <a:prstGeom prst="rect">
            <a:avLst/>
          </a:prstGeom>
          <a:noFill/>
        </p:spPr>
      </p:pic>
      <p:pic>
        <p:nvPicPr>
          <p:cNvPr id="105" name="Picture 4" descr="F:\AAA-LÀM ẢNH SLIDE\Bai6-LT3-2(14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2391934" y="4726286"/>
            <a:ext cx="811782" cy="561697"/>
          </a:xfrm>
          <a:prstGeom prst="rect">
            <a:avLst/>
          </a:prstGeom>
          <a:noFill/>
        </p:spPr>
      </p:pic>
      <p:pic>
        <p:nvPicPr>
          <p:cNvPr id="106" name="Picture 5" descr="F:\AAA-LÀM ẢNH SLIDE\Bai6-LT3-2(15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5011" y="4679937"/>
            <a:ext cx="647191" cy="807790"/>
          </a:xfrm>
          <a:prstGeom prst="rect">
            <a:avLst/>
          </a:prstGeom>
          <a:noFill/>
        </p:spPr>
      </p:pic>
      <p:pic>
        <p:nvPicPr>
          <p:cNvPr id="107" name="Picture 7" descr="F:\AAA-LÀM ẢNH SLIDE\Bai6-LT3-2(10).png"/>
          <p:cNvPicPr>
            <a:picLocks noChangeAspect="1" noChangeArrowheads="1"/>
          </p:cNvPicPr>
          <p:nvPr/>
        </p:nvPicPr>
        <p:blipFill>
          <a:blip r:embed="rId7" cstate="print"/>
          <a:srcRect l="23538" r="2716" b="21063"/>
          <a:stretch>
            <a:fillRect/>
          </a:stretch>
        </p:blipFill>
        <p:spPr bwMode="auto">
          <a:xfrm flipH="1">
            <a:off x="4763248" y="2675229"/>
            <a:ext cx="994404" cy="820195"/>
          </a:xfrm>
          <a:prstGeom prst="rect">
            <a:avLst/>
          </a:prstGeom>
          <a:noFill/>
        </p:spPr>
      </p:pic>
      <p:pic>
        <p:nvPicPr>
          <p:cNvPr id="108" name="Picture 8" descr="F:\AAA-LÀM ẢNH SLIDE\Bai6-LT3-2(11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01990" y="2534464"/>
            <a:ext cx="866117" cy="939624"/>
          </a:xfrm>
          <a:prstGeom prst="rect">
            <a:avLst/>
          </a:prstGeom>
          <a:noFill/>
        </p:spPr>
      </p:pic>
      <p:pic>
        <p:nvPicPr>
          <p:cNvPr id="109" name="Picture 2" descr="F:\AAA-LÀM ẢNH SLIDE\Bai6-LT3-2(18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67775" y="3572554"/>
            <a:ext cx="869767" cy="902992"/>
          </a:xfrm>
          <a:prstGeom prst="rect">
            <a:avLst/>
          </a:prstGeom>
          <a:noFill/>
        </p:spPr>
      </p:pic>
      <p:pic>
        <p:nvPicPr>
          <p:cNvPr id="110" name="Picture 3" descr="F:\AAA-LÀM ẢNH SLIDE\Bai6-LT3-2(19)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70111" y="4723600"/>
            <a:ext cx="865507" cy="598871"/>
          </a:xfrm>
          <a:prstGeom prst="rect">
            <a:avLst/>
          </a:prstGeom>
          <a:noFill/>
        </p:spPr>
      </p:pic>
      <p:pic>
        <p:nvPicPr>
          <p:cNvPr id="111" name="Picture 4" descr="F:\AAA-LÀM ẢNH SLIDE\Bai6-LT3-2(9)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505769" y="3341916"/>
            <a:ext cx="1155979" cy="366012"/>
          </a:xfrm>
          <a:prstGeom prst="rect">
            <a:avLst/>
          </a:prstGeom>
          <a:noFill/>
        </p:spPr>
      </p:pic>
      <p:pic>
        <p:nvPicPr>
          <p:cNvPr id="112" name="Picture 5" descr="F:\AAA-LÀM ẢNH SLIDE\Bai6-LT3-2(1)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9505831" y="2852884"/>
            <a:ext cx="878099" cy="370841"/>
          </a:xfrm>
          <a:prstGeom prst="rect">
            <a:avLst/>
          </a:prstGeom>
          <a:noFill/>
        </p:spPr>
      </p:pic>
      <p:pic>
        <p:nvPicPr>
          <p:cNvPr id="113" name="Picture 6" descr="F:\AAA-LÀM ẢNH SLIDE\Bai6-LT3-2(2)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flipH="1">
            <a:off x="7842292" y="3820718"/>
            <a:ext cx="915379" cy="729584"/>
          </a:xfrm>
          <a:prstGeom prst="rect">
            <a:avLst/>
          </a:prstGeom>
          <a:noFill/>
        </p:spPr>
      </p:pic>
      <p:pic>
        <p:nvPicPr>
          <p:cNvPr id="114" name="Picture 7" descr="F:\AAA-LÀM ẢNH SLIDE\Bai6-LT3-2(3)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flipH="1">
            <a:off x="8882826" y="4522379"/>
            <a:ext cx="1174328" cy="367943"/>
          </a:xfrm>
          <a:prstGeom prst="rect">
            <a:avLst/>
          </a:prstGeom>
          <a:noFill/>
        </p:spPr>
      </p:pic>
      <p:pic>
        <p:nvPicPr>
          <p:cNvPr id="115" name="Picture 8" descr="F:\AAA-LÀM ẢNH SLIDE\Bai6-LT3-2(4)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flipH="1">
            <a:off x="6723082" y="3065918"/>
            <a:ext cx="847552" cy="368501"/>
          </a:xfrm>
          <a:prstGeom prst="rect">
            <a:avLst/>
          </a:prstGeom>
          <a:noFill/>
        </p:spPr>
      </p:pic>
      <p:pic>
        <p:nvPicPr>
          <p:cNvPr id="116" name="Picture 9" descr="F:\AAA-LÀM ẢNH SLIDE\Bai6-LT3-2(5)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flipH="1">
            <a:off x="7797055" y="2764240"/>
            <a:ext cx="1240152" cy="337885"/>
          </a:xfrm>
          <a:prstGeom prst="rect">
            <a:avLst/>
          </a:prstGeom>
          <a:noFill/>
        </p:spPr>
      </p:pic>
      <p:pic>
        <p:nvPicPr>
          <p:cNvPr id="117" name="Picture 10" descr="F:\AAA-LÀM ẢNH SLIDE\Bai6-LT3-2(6)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flipH="1">
            <a:off x="7104083" y="4643405"/>
            <a:ext cx="870631" cy="691132"/>
          </a:xfrm>
          <a:prstGeom prst="rect">
            <a:avLst/>
          </a:prstGeom>
          <a:noFill/>
        </p:spPr>
      </p:pic>
      <p:pic>
        <p:nvPicPr>
          <p:cNvPr id="118" name="Picture 11" descr="F:\AAA-LÀM ẢNH SLIDE\Bai6-LT3-2(7)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9652983" y="3855434"/>
            <a:ext cx="768721" cy="612273"/>
          </a:xfrm>
          <a:prstGeom prst="rect">
            <a:avLst/>
          </a:prstGeom>
          <a:noFill/>
        </p:spPr>
      </p:pic>
      <p:pic>
        <p:nvPicPr>
          <p:cNvPr id="119" name="Picture 12" descr="F:\AAA-LÀM ẢNH SLIDE\Bai6-LT3-2(8)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8262583" y="5081129"/>
            <a:ext cx="1194978" cy="337767"/>
          </a:xfrm>
          <a:prstGeom prst="rect">
            <a:avLst/>
          </a:prstGeom>
          <a:noFill/>
        </p:spPr>
      </p:pic>
      <p:sp>
        <p:nvSpPr>
          <p:cNvPr id="46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965929" y="1751960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C8610F6-DDFD-7928-2139-01D4BBED63DB}"/>
              </a:ext>
            </a:extLst>
          </p:cNvPr>
          <p:cNvGrpSpPr/>
          <p:nvPr/>
        </p:nvGrpSpPr>
        <p:grpSpPr>
          <a:xfrm>
            <a:off x="341656" y="357517"/>
            <a:ext cx="4850488" cy="952130"/>
            <a:chOff x="63500" y="1386353"/>
            <a:chExt cx="3646887" cy="714098"/>
          </a:xfrm>
        </p:grpSpPr>
        <p:sp>
          <p:nvSpPr>
            <p:cNvPr id="3" name="Rounded Rectangle 12">
              <a:extLst>
                <a:ext uri="{FF2B5EF4-FFF2-40B4-BE49-F238E27FC236}">
                  <a16:creationId xmlns:a16="http://schemas.microsoft.com/office/drawing/2014/main" xmlns="" id="{422B929B-82E9-11F1-1261-3065D2E66F88}"/>
                </a:ext>
              </a:extLst>
            </p:cNvPr>
            <p:cNvSpPr/>
            <p:nvPr/>
          </p:nvSpPr>
          <p:spPr>
            <a:xfrm>
              <a:off x="650763" y="1386353"/>
              <a:ext cx="3059624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So </a:t>
              </a:r>
              <a:r>
                <a:rPr lang="en-GB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sánh</a:t>
              </a:r>
              <a:r>
                <a:rPr lang="en-GB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(</a:t>
              </a:r>
              <a:r>
                <a:rPr lang="en-GB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theo</a:t>
              </a:r>
              <a:r>
                <a:rPr lang="en-GB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GB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mẫu</a:t>
              </a:r>
              <a:r>
                <a:rPr lang="en-GB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)</a:t>
              </a:r>
              <a:endPara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52EADD00-C51C-C1E1-EBE4-B3DF79A23F10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777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" dur="2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6" dur="2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6" dur="2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6" dur="2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7" dur="2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2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6" dur="2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6" dur="2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6" dur="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7" dur="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8" dur="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6" dur="2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7" dur="2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8" dur="2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6" dur="2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7" dur="2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8" dur="2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6" dur="2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7" dur="2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8" dur="2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2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6" dur="2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7" dur="2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8" dur="2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36" dur="2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7" dur="2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8" dur="2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2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46" dur="2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7" dur="2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8" dur="2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2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56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7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8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6" dur="2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7" dur="2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8" dur="2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2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F:\AAA-LÀM ẢNH SLIDE\Bai6-LT3-2(1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2899" y="2771339"/>
            <a:ext cx="8732523" cy="3272458"/>
          </a:xfrm>
          <a:prstGeom prst="rect">
            <a:avLst/>
          </a:prstGeom>
          <a:noFill/>
        </p:spPr>
      </p:pic>
      <p:pic>
        <p:nvPicPr>
          <p:cNvPr id="33" name="Picture 2" descr="F:\AAA-LÀM ẢNH SLIDE\Bai6-LT3-2(12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9948" y="5100293"/>
            <a:ext cx="944547" cy="769408"/>
          </a:xfrm>
          <a:prstGeom prst="rect">
            <a:avLst/>
          </a:prstGeom>
          <a:noFill/>
        </p:spPr>
      </p:pic>
      <p:pic>
        <p:nvPicPr>
          <p:cNvPr id="35" name="Picture 3" descr="F:\AAA-LÀM ẢNH SLIDE\Bai6-LT3-2(13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8943" y="4012907"/>
            <a:ext cx="636803" cy="790208"/>
          </a:xfrm>
          <a:prstGeom prst="rect">
            <a:avLst/>
          </a:prstGeom>
          <a:noFill/>
        </p:spPr>
      </p:pic>
      <p:pic>
        <p:nvPicPr>
          <p:cNvPr id="36" name="Picture 4" descr="F:\AAA-LÀM ẢNH SLIDE\Bai6-LT3-2(14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2980282" y="4142094"/>
            <a:ext cx="811782" cy="561697"/>
          </a:xfrm>
          <a:prstGeom prst="rect">
            <a:avLst/>
          </a:prstGeom>
          <a:noFill/>
        </p:spPr>
      </p:pic>
      <p:pic>
        <p:nvPicPr>
          <p:cNvPr id="37" name="Picture 5" descr="F:\AAA-LÀM ẢNH SLIDE\Bai6-LT3-2(15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14974" y="2985571"/>
            <a:ext cx="647191" cy="807790"/>
          </a:xfrm>
          <a:prstGeom prst="rect">
            <a:avLst/>
          </a:prstGeom>
          <a:noFill/>
        </p:spPr>
      </p:pic>
      <p:pic>
        <p:nvPicPr>
          <p:cNvPr id="38" name="Picture 7" descr="F:\AAA-LÀM ẢNH SLIDE\Bai6-LT3-2(10).png"/>
          <p:cNvPicPr>
            <a:picLocks noChangeAspect="1" noChangeArrowheads="1"/>
          </p:cNvPicPr>
          <p:nvPr/>
        </p:nvPicPr>
        <p:blipFill>
          <a:blip r:embed="rId7" cstate="print"/>
          <a:srcRect l="21727" r="1811" b="21063"/>
          <a:stretch>
            <a:fillRect/>
          </a:stretch>
        </p:blipFill>
        <p:spPr bwMode="auto">
          <a:xfrm flipH="1">
            <a:off x="4856718" y="3008138"/>
            <a:ext cx="1030990" cy="820195"/>
          </a:xfrm>
          <a:prstGeom prst="rect">
            <a:avLst/>
          </a:prstGeom>
          <a:noFill/>
        </p:spPr>
      </p:pic>
      <p:pic>
        <p:nvPicPr>
          <p:cNvPr id="39" name="Picture 8" descr="F:\AAA-LÀM ẢNH SLIDE\Bai6-LT3-2(11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3723186" y="2903573"/>
            <a:ext cx="866117" cy="939624"/>
          </a:xfrm>
          <a:prstGeom prst="rect">
            <a:avLst/>
          </a:prstGeom>
          <a:noFill/>
        </p:spPr>
      </p:pic>
      <p:pic>
        <p:nvPicPr>
          <p:cNvPr id="40" name="Picture 2" descr="F:\AAA-LÀM ẢNH SLIDE\Bai6-LT3-2(18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22968" y="4916775"/>
            <a:ext cx="732528" cy="760511"/>
          </a:xfrm>
          <a:prstGeom prst="rect">
            <a:avLst/>
          </a:prstGeom>
          <a:noFill/>
        </p:spPr>
      </p:pic>
      <p:pic>
        <p:nvPicPr>
          <p:cNvPr id="41" name="Picture 3" descr="F:\AAA-LÀM ẢNH SLIDE\Bai6-LT3-2(19)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43146" y="4211810"/>
            <a:ext cx="865507" cy="598871"/>
          </a:xfrm>
          <a:prstGeom prst="rect">
            <a:avLst/>
          </a:prstGeom>
          <a:noFill/>
        </p:spPr>
      </p:pic>
      <p:pic>
        <p:nvPicPr>
          <p:cNvPr id="42" name="Picture 6" descr="F:\AAA-LÀM ẢNH SLIDE\Bai6-LT3-2(16)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477312" y="5043896"/>
            <a:ext cx="756533" cy="784692"/>
          </a:xfrm>
          <a:prstGeom prst="rect">
            <a:avLst/>
          </a:prstGeom>
          <a:noFill/>
        </p:spPr>
      </p:pic>
      <p:pic>
        <p:nvPicPr>
          <p:cNvPr id="43" name="Picture 5" descr="F:\AAA-LÀM ẢNH SLIDE\Bai6-LT3-2(15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52197" y="5022897"/>
            <a:ext cx="647191" cy="807790"/>
          </a:xfrm>
          <a:prstGeom prst="rect">
            <a:avLst/>
          </a:prstGeom>
          <a:noFill/>
        </p:spPr>
      </p:pic>
      <p:pic>
        <p:nvPicPr>
          <p:cNvPr id="47" name="Picture 4" descr="F:\AAA-LÀM ẢNH SLIDE\Bai6-LT3-2(9)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8623496" y="3723091"/>
            <a:ext cx="1155979" cy="366012"/>
          </a:xfrm>
          <a:prstGeom prst="rect">
            <a:avLst/>
          </a:prstGeom>
          <a:noFill/>
        </p:spPr>
      </p:pic>
      <p:pic>
        <p:nvPicPr>
          <p:cNvPr id="48" name="Picture 5" descr="F:\AAA-LÀM ẢNH SLIDE\Bai6-LT3-2(1)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623559" y="3234059"/>
            <a:ext cx="878099" cy="370841"/>
          </a:xfrm>
          <a:prstGeom prst="rect">
            <a:avLst/>
          </a:prstGeom>
          <a:noFill/>
        </p:spPr>
      </p:pic>
      <p:pic>
        <p:nvPicPr>
          <p:cNvPr id="49" name="Picture 6" descr="F:\AAA-LÀM ẢNH SLIDE\Bai6-LT3-2(2)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960019" y="4201893"/>
            <a:ext cx="915379" cy="729584"/>
          </a:xfrm>
          <a:prstGeom prst="rect">
            <a:avLst/>
          </a:prstGeom>
          <a:noFill/>
        </p:spPr>
      </p:pic>
      <p:pic>
        <p:nvPicPr>
          <p:cNvPr id="50" name="Picture 7" descr="F:\AAA-LÀM ẢNH SLIDE\Bai6-LT3-2(3)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9000553" y="4903554"/>
            <a:ext cx="1174328" cy="367943"/>
          </a:xfrm>
          <a:prstGeom prst="rect">
            <a:avLst/>
          </a:prstGeom>
          <a:noFill/>
        </p:spPr>
      </p:pic>
      <p:pic>
        <p:nvPicPr>
          <p:cNvPr id="51" name="Picture 8" descr="F:\AAA-LÀM ẢNH SLIDE\Bai6-LT3-2(4)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840809" y="3447093"/>
            <a:ext cx="847552" cy="368501"/>
          </a:xfrm>
          <a:prstGeom prst="rect">
            <a:avLst/>
          </a:prstGeom>
          <a:noFill/>
        </p:spPr>
      </p:pic>
      <p:pic>
        <p:nvPicPr>
          <p:cNvPr id="66" name="Picture 9" descr="F:\AAA-LÀM ẢNH SLIDE\Bai6-LT3-2(5)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914783" y="3145415"/>
            <a:ext cx="1240152" cy="337885"/>
          </a:xfrm>
          <a:prstGeom prst="rect">
            <a:avLst/>
          </a:prstGeom>
          <a:noFill/>
        </p:spPr>
      </p:pic>
      <p:pic>
        <p:nvPicPr>
          <p:cNvPr id="67" name="Picture 10" descr="F:\AAA-LÀM ẢNH SLIDE\Bai6-LT3-2(6)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221810" y="5024580"/>
            <a:ext cx="870631" cy="691132"/>
          </a:xfrm>
          <a:prstGeom prst="rect">
            <a:avLst/>
          </a:prstGeom>
          <a:noFill/>
        </p:spPr>
      </p:pic>
      <p:pic>
        <p:nvPicPr>
          <p:cNvPr id="68" name="Picture 11" descr="F:\AAA-LÀM ẢNH SLIDE\Bai6-LT3-2(7)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 flipH="1">
            <a:off x="9770710" y="4236609"/>
            <a:ext cx="768721" cy="612273"/>
          </a:xfrm>
          <a:prstGeom prst="rect">
            <a:avLst/>
          </a:prstGeom>
          <a:noFill/>
        </p:spPr>
      </p:pic>
      <p:pic>
        <p:nvPicPr>
          <p:cNvPr id="69" name="Picture 12" descr="F:\AAA-LÀM ẢNH SLIDE\Bai6-LT3-2(8)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 flipH="1">
            <a:off x="8380310" y="5462304"/>
            <a:ext cx="1194978" cy="337767"/>
          </a:xfrm>
          <a:prstGeom prst="rect">
            <a:avLst/>
          </a:prstGeom>
          <a:noFill/>
        </p:spPr>
      </p:pic>
      <p:grpSp>
        <p:nvGrpSpPr>
          <p:cNvPr id="44" name="Group 78"/>
          <p:cNvGrpSpPr/>
          <p:nvPr/>
        </p:nvGrpSpPr>
        <p:grpSpPr>
          <a:xfrm>
            <a:off x="5139265" y="3993021"/>
            <a:ext cx="620886" cy="748666"/>
            <a:chOff x="3769744" y="2401349"/>
            <a:chExt cx="465826" cy="561695"/>
          </a:xfrm>
        </p:grpSpPr>
        <p:sp>
          <p:nvSpPr>
            <p:cNvPr id="45" name="Rounded Rectangle 44"/>
            <p:cNvSpPr/>
            <p:nvPr/>
          </p:nvSpPr>
          <p:spPr>
            <a:xfrm>
              <a:off x="3769744" y="2475782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830526" y="2401349"/>
              <a:ext cx="328570" cy="561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52" name="Group 81"/>
          <p:cNvGrpSpPr/>
          <p:nvPr/>
        </p:nvGrpSpPr>
        <p:grpSpPr>
          <a:xfrm>
            <a:off x="6814121" y="4000692"/>
            <a:ext cx="620886" cy="748666"/>
            <a:chOff x="5026322" y="2407104"/>
            <a:chExt cx="465826" cy="561695"/>
          </a:xfrm>
        </p:grpSpPr>
        <p:sp>
          <p:nvSpPr>
            <p:cNvPr id="53" name="Rounded Rectangle 52"/>
            <p:cNvSpPr/>
            <p:nvPr/>
          </p:nvSpPr>
          <p:spPr>
            <a:xfrm>
              <a:off x="5026322" y="2472911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104357" y="2407104"/>
              <a:ext cx="328570" cy="561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55" name="Group 79"/>
          <p:cNvGrpSpPr/>
          <p:nvPr/>
        </p:nvGrpSpPr>
        <p:grpSpPr>
          <a:xfrm>
            <a:off x="5990108" y="4082706"/>
            <a:ext cx="609388" cy="618913"/>
            <a:chOff x="4408097" y="2468635"/>
            <a:chExt cx="457200" cy="464346"/>
          </a:xfrm>
        </p:grpSpPr>
        <p:sp>
          <p:nvSpPr>
            <p:cNvPr id="56" name="Oval 55"/>
            <p:cNvSpPr/>
            <p:nvPr/>
          </p:nvSpPr>
          <p:spPr>
            <a:xfrm>
              <a:off x="4408097" y="2475781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493608" y="2468635"/>
              <a:ext cx="281666" cy="4386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3199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58" name="Group 93"/>
          <p:cNvGrpSpPr/>
          <p:nvPr/>
        </p:nvGrpSpPr>
        <p:grpSpPr>
          <a:xfrm>
            <a:off x="5093297" y="4050734"/>
            <a:ext cx="752129" cy="681556"/>
            <a:chOff x="3720874" y="2421637"/>
            <a:chExt cx="564293" cy="511345"/>
          </a:xfrm>
        </p:grpSpPr>
        <p:sp>
          <p:nvSpPr>
            <p:cNvPr id="59" name="Rounded Rectangle 58"/>
            <p:cNvSpPr/>
            <p:nvPr/>
          </p:nvSpPr>
          <p:spPr>
            <a:xfrm>
              <a:off x="3769744" y="2475782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720874" y="2421637"/>
              <a:ext cx="564293" cy="50016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3732" b="1" dirty="0">
                  <a:solidFill>
                    <a:srgbClr val="3B6BD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</a:t>
              </a:r>
            </a:p>
          </p:txBody>
        </p:sp>
      </p:grpSp>
      <p:grpSp>
        <p:nvGrpSpPr>
          <p:cNvPr id="61" name="Group 96"/>
          <p:cNvGrpSpPr/>
          <p:nvPr/>
        </p:nvGrpSpPr>
        <p:grpSpPr>
          <a:xfrm>
            <a:off x="6833298" y="4006978"/>
            <a:ext cx="620886" cy="748666"/>
            <a:chOff x="5026322" y="2388810"/>
            <a:chExt cx="465826" cy="561695"/>
          </a:xfrm>
        </p:grpSpPr>
        <p:sp>
          <p:nvSpPr>
            <p:cNvPr id="62" name="Rounded Rectangle 61"/>
            <p:cNvSpPr/>
            <p:nvPr/>
          </p:nvSpPr>
          <p:spPr>
            <a:xfrm>
              <a:off x="5026322" y="2472911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053634" y="2388810"/>
              <a:ext cx="381488" cy="56169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srgbClr val="3B6BD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</a:p>
          </p:txBody>
        </p:sp>
      </p:grpSp>
      <p:grpSp>
        <p:nvGrpSpPr>
          <p:cNvPr id="64" name="Group 99"/>
          <p:cNvGrpSpPr/>
          <p:nvPr/>
        </p:nvGrpSpPr>
        <p:grpSpPr>
          <a:xfrm>
            <a:off x="6009277" y="4096044"/>
            <a:ext cx="609388" cy="646331"/>
            <a:chOff x="4408097" y="2455633"/>
            <a:chExt cx="457200" cy="484917"/>
          </a:xfrm>
        </p:grpSpPr>
        <p:sp>
          <p:nvSpPr>
            <p:cNvPr id="65" name="Oval 64"/>
            <p:cNvSpPr/>
            <p:nvPr/>
          </p:nvSpPr>
          <p:spPr>
            <a:xfrm>
              <a:off x="4408097" y="2475781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4453828" y="2455633"/>
              <a:ext cx="344205" cy="48491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3600" b="1" dirty="0">
                  <a:solidFill>
                    <a:srgbClr val="3B6BD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&gt;</a:t>
              </a:r>
            </a:p>
          </p:txBody>
        </p:sp>
      </p:grpSp>
      <p:sp>
        <p:nvSpPr>
          <p:cNvPr id="73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844163" y="1928893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d)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A54B18A-E47C-9886-3253-082A1DD173C7}"/>
              </a:ext>
            </a:extLst>
          </p:cNvPr>
          <p:cNvGrpSpPr/>
          <p:nvPr/>
        </p:nvGrpSpPr>
        <p:grpSpPr>
          <a:xfrm>
            <a:off x="341658" y="414668"/>
            <a:ext cx="5327622" cy="941185"/>
            <a:chOff x="63501" y="1429216"/>
            <a:chExt cx="3380480" cy="705889"/>
          </a:xfrm>
        </p:grpSpPr>
        <p:sp>
          <p:nvSpPr>
            <p:cNvPr id="3" name="Rounded Rectangle 12">
              <a:extLst>
                <a:ext uri="{FF2B5EF4-FFF2-40B4-BE49-F238E27FC236}">
                  <a16:creationId xmlns:a16="http://schemas.microsoft.com/office/drawing/2014/main" xmlns="" id="{8C8EC405-FE27-6504-A94F-8B2137A10F69}"/>
                </a:ext>
              </a:extLst>
            </p:cNvPr>
            <p:cNvSpPr/>
            <p:nvPr/>
          </p:nvSpPr>
          <p:spPr>
            <a:xfrm>
              <a:off x="384357" y="1429216"/>
              <a:ext cx="3059624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So </a:t>
              </a:r>
              <a:r>
                <a:rPr lang="en-GB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sánh</a:t>
              </a:r>
              <a:r>
                <a:rPr lang="en-GB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(</a:t>
              </a:r>
              <a:r>
                <a:rPr lang="en-GB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theo</a:t>
              </a:r>
              <a:r>
                <a:rPr lang="en-GB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GB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mẫu</a:t>
              </a:r>
              <a:r>
                <a:rPr lang="en-GB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)</a:t>
              </a:r>
              <a:endPara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61A4AD4C-6688-CC93-87C2-0754A6BE8BEE}"/>
                </a:ext>
              </a:extLst>
            </p:cNvPr>
            <p:cNvSpPr/>
            <p:nvPr/>
          </p:nvSpPr>
          <p:spPr>
            <a:xfrm>
              <a:off x="63501" y="1458734"/>
              <a:ext cx="617255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224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6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6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7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6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6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6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7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8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6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7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8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6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7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8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6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7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8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6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7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8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36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7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8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46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7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8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56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7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8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6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7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8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76" dur="2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7" dur="2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8" dur="2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9" dur="2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86" dur="2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7" dur="2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8" dur="2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9" dur="2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F715D730-75AA-4D69-9732-2A800CF2EF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065" y="-415230"/>
            <a:ext cx="3860397" cy="257359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32148C31-DDE2-471F-9A98-92404764BB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" t="25100" r="74984" b="52270"/>
          <a:stretch>
            <a:fillRect/>
          </a:stretch>
        </p:blipFill>
        <p:spPr>
          <a:xfrm>
            <a:off x="-81024" y="-415231"/>
            <a:ext cx="11030675" cy="5894120"/>
          </a:xfrm>
          <a:custGeom>
            <a:avLst/>
            <a:gdLst>
              <a:gd name="connsiteX0" fmla="*/ 618812 w 1661020"/>
              <a:gd name="connsiteY0" fmla="*/ 0 h 1551964"/>
              <a:gd name="connsiteX1" fmla="*/ 1571455 w 1661020"/>
              <a:gd name="connsiteY1" fmla="*/ 142613 h 1551964"/>
              <a:gd name="connsiteX2" fmla="*/ 1661020 w 1661020"/>
              <a:gd name="connsiteY2" fmla="*/ 662731 h 1551964"/>
              <a:gd name="connsiteX3" fmla="*/ 1604024 w 1661020"/>
              <a:gd name="connsiteY3" fmla="*/ 998290 h 1551964"/>
              <a:gd name="connsiteX4" fmla="*/ 1595882 w 1661020"/>
              <a:gd name="connsiteY4" fmla="*/ 1208015 h 1551964"/>
              <a:gd name="connsiteX5" fmla="*/ 1506318 w 1661020"/>
              <a:gd name="connsiteY5" fmla="*/ 1551964 h 1551964"/>
              <a:gd name="connsiteX6" fmla="*/ 0 w 1661020"/>
              <a:gd name="connsiteY6" fmla="*/ 1375795 h 1551964"/>
              <a:gd name="connsiteX7" fmla="*/ 0 w 1661020"/>
              <a:gd name="connsiteY7" fmla="*/ 343949 h 1551964"/>
              <a:gd name="connsiteX8" fmla="*/ 618812 w 1661020"/>
              <a:gd name="connsiteY8" fmla="*/ 0 h 155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1020" h="1551964">
                <a:moveTo>
                  <a:pt x="618812" y="0"/>
                </a:moveTo>
                <a:lnTo>
                  <a:pt x="1571455" y="142613"/>
                </a:lnTo>
                <a:lnTo>
                  <a:pt x="1661020" y="662731"/>
                </a:lnTo>
                <a:lnTo>
                  <a:pt x="1604024" y="998290"/>
                </a:lnTo>
                <a:lnTo>
                  <a:pt x="1595882" y="1208015"/>
                </a:lnTo>
                <a:lnTo>
                  <a:pt x="1506318" y="1551964"/>
                </a:lnTo>
                <a:lnTo>
                  <a:pt x="0" y="1375795"/>
                </a:lnTo>
                <a:lnTo>
                  <a:pt x="0" y="343949"/>
                </a:lnTo>
                <a:lnTo>
                  <a:pt x="618812" y="0"/>
                </a:lnTo>
                <a:close/>
              </a:path>
            </a:pathLst>
          </a:cu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DB4A4AE-A2DC-490E-B4A1-645388CE70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621" y="2223249"/>
            <a:ext cx="4634753" cy="4634753"/>
          </a:xfrm>
          <a:prstGeom prst="rect">
            <a:avLst/>
          </a:prstGeom>
        </p:spPr>
      </p:pic>
      <p:pic>
        <p:nvPicPr>
          <p:cNvPr id="8" name="Picture 7" descr="A green and red letters&#10;&#10;AI-generated content may be incorrect.">
            <a:extLst>
              <a:ext uri="{FF2B5EF4-FFF2-40B4-BE49-F238E27FC236}">
                <a16:creationId xmlns:a16="http://schemas.microsoft.com/office/drawing/2014/main" xmlns="" id="{D654D9DA-558A-846D-5D47-1CCC83221D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516" y="1961785"/>
            <a:ext cx="7900268" cy="19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1686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250" r="-625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30" name="Picture 6" descr="Girl Sing Sticker by 3 Palavrinhas - Find &amp; Share on GIPHY">
            <a:extLst>
              <a:ext uri="{FF2B5EF4-FFF2-40B4-BE49-F238E27FC236}">
                <a16:creationId xmlns:a16="http://schemas.microsoft.com/office/drawing/2014/main" xmlns="" id="{AF257D96-E159-996E-0F36-84173D81E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5600" y="1041400"/>
            <a:ext cx="5943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cartoon of a child playing a drum set&#10;&#10;Description automatically generated">
            <a:extLst>
              <a:ext uri="{FF2B5EF4-FFF2-40B4-BE49-F238E27FC236}">
                <a16:creationId xmlns:a16="http://schemas.microsoft.com/office/drawing/2014/main" xmlns="" id="{F47139BA-6725-C1FA-0490-6C888CB8CD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0" y="1752600"/>
            <a:ext cx="6045200" cy="6045200"/>
          </a:xfrm>
          <a:prstGeom prst="rect">
            <a:avLst/>
          </a:prstGeom>
        </p:spPr>
      </p:pic>
      <p:pic>
        <p:nvPicPr>
          <p:cNvPr id="3" name="Lời 1_">
            <a:hlinkClick r:id="" action="ppaction://media"/>
            <a:extLst>
              <a:ext uri="{FF2B5EF4-FFF2-40B4-BE49-F238E27FC236}">
                <a16:creationId xmlns:a16="http://schemas.microsoft.com/office/drawing/2014/main" xmlns="" id="{6436FCC9-0E5F-CE81-A90F-EB7E9700FC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71795" y="248683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5B688F2-69F3-671D-4984-BA14D16AC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946" y="0"/>
            <a:ext cx="6389162" cy="251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21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"/>
            <a:ext cx="12192000" cy="6855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0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66" y="4211142"/>
            <a:ext cx="2129033" cy="26479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979" y="0"/>
            <a:ext cx="1853031" cy="902133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18" y="279401"/>
            <a:ext cx="10153649" cy="313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2" y="2741446"/>
            <a:ext cx="3605088" cy="435189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554" y="2389156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737101"/>
            <a:ext cx="2836333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tải xuống (1)">
            <a:hlinkClick r:id="" action="ppaction://media"/>
            <a:extLst>
              <a:ext uri="{FF2B5EF4-FFF2-40B4-BE49-F238E27FC236}">
                <a16:creationId xmlns:a16="http://schemas.microsoft.com/office/drawing/2014/main" xmlns="" id="{7BAE9E43-59EC-B491-C802-EDF35625E0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62908" y="62279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79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4" dur="917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4" dur="917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4BB2239B-22DD-4353-86B1-EA78FA3DFCC6}"/>
              </a:ext>
            </a:extLst>
          </p:cNvPr>
          <p:cNvGrpSpPr/>
          <p:nvPr/>
        </p:nvGrpSpPr>
        <p:grpSpPr>
          <a:xfrm>
            <a:off x="3352801" y="178081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xmlns="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xmlns="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xmlns="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12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876800" y="648415"/>
            <a:ext cx="5080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400" b="1" dirty="0" err="1">
                <a:solidFill>
                  <a:srgbClr val="FF6600"/>
                </a:solidFill>
                <a:latin typeface="Calibri"/>
              </a:rPr>
              <a:t>Có</a:t>
            </a:r>
            <a:r>
              <a:rPr lang="en-US" sz="4400" b="1" dirty="0">
                <a:solidFill>
                  <a:srgbClr val="FF6600"/>
                </a:solidFill>
                <a:latin typeface="Calibri"/>
              </a:rPr>
              <a:t> bao </a:t>
            </a:r>
            <a:r>
              <a:rPr lang="en-US" sz="4400" b="1" dirty="0" err="1">
                <a:solidFill>
                  <a:srgbClr val="FF6600"/>
                </a:solidFill>
                <a:latin typeface="Calibri"/>
              </a:rPr>
              <a:t>nhiêu</a:t>
            </a:r>
            <a:r>
              <a:rPr lang="en-US" sz="4400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srgbClr val="FF6600"/>
                </a:solidFill>
                <a:latin typeface="Calibri"/>
              </a:rPr>
              <a:t>bông</a:t>
            </a:r>
            <a:r>
              <a:rPr lang="en-US" sz="4400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srgbClr val="FF6600"/>
                </a:solidFill>
                <a:latin typeface="Calibri"/>
              </a:rPr>
              <a:t>hoa</a:t>
            </a:r>
            <a:r>
              <a:rPr lang="en-US" sz="4400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srgbClr val="FF6600"/>
                </a:solidFill>
                <a:latin typeface="Calibri"/>
              </a:rPr>
              <a:t>hướng</a:t>
            </a:r>
            <a:r>
              <a:rPr lang="en-US" sz="4400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srgbClr val="FF6600"/>
                </a:solidFill>
                <a:latin typeface="Calibri"/>
              </a:rPr>
              <a:t>dương</a:t>
            </a:r>
            <a:r>
              <a:rPr lang="en-US" sz="4400" b="1" dirty="0">
                <a:solidFill>
                  <a:srgbClr val="FF6600"/>
                </a:solidFill>
                <a:latin typeface="Calibri"/>
              </a:rPr>
              <a:t>?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978402" y="3570664"/>
            <a:ext cx="2830863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4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78401" y="4630901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3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78402" y="5686661"/>
            <a:ext cx="2830863" cy="891942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5</a:t>
              </a: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6000" y="7310509"/>
            <a:ext cx="1279112" cy="1463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endParaRPr lang="en-US" sz="9600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987" y="596143"/>
            <a:ext cx="1396147" cy="1869127"/>
          </a:xfrm>
          <a:prstGeom prst="rect">
            <a:avLst/>
          </a:prstGeom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9D6B53B-C58A-099E-3CEF-07D22E77AAA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4787" y="247649"/>
            <a:ext cx="1932464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98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52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65591 -0.4359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295" y="9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52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65591 -0.4359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295" y="9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"/>
            <a:ext cx="12192000" cy="6855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2475"/>
            <a:ext cx="12196235" cy="457092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4BB2239B-22DD-4353-86B1-EA78FA3DFCC6}"/>
              </a:ext>
            </a:extLst>
          </p:cNvPr>
          <p:cNvGrpSpPr/>
          <p:nvPr/>
        </p:nvGrpSpPr>
        <p:grpSpPr>
          <a:xfrm>
            <a:off x="1159289" y="178081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xmlns="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xmlns="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xmlns="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683288" y="648415"/>
            <a:ext cx="5080000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Có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bao 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nhiêu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hạt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trong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cốc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?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3854452" y="3332527"/>
            <a:ext cx="2830863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6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854451" y="4392764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4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854452" y="5448524"/>
            <a:ext cx="2830863" cy="891942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5</a:t>
              </a: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311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530905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endParaRPr lang="en-US" sz="9600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75" y="596143"/>
            <a:ext cx="1396147" cy="1869125"/>
          </a:xfrm>
          <a:prstGeom prst="rect">
            <a:avLst/>
          </a:prstGeom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39709" y="7209880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01" y="0"/>
            <a:ext cx="666657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E91A0BA-4795-14C6-5DD4-FC56710DC02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72587" y="71437"/>
            <a:ext cx="2162175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05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0556 -0.7266 " pathEditMode="relative" rAng="0" ptsTypes="AA">
                                          <p:cBhvr>
                                            <p:cTn id="4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8" y="-363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3.9481E-6 L 0.18646 -0.31788 " pathEditMode="relative" rAng="0" ptsTypes="AA">
                                          <p:cBhvr>
                                            <p:cTn id="53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323" y="-159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646 -0.31789 L 0.68785 -0.43621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069" y="-59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0556 -0.7266 " pathEditMode="relative" rAng="0" ptsTypes="AA">
                                          <p:cBhvr>
                                            <p:cTn id="4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8" y="-363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3.9481E-6 L 0.18646 -0.31788 " pathEditMode="relative" rAng="0" ptsTypes="AA">
                                          <p:cBhvr>
                                            <p:cTn id="53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323" y="-159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646 -0.31789 L 0.68785 -0.43621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069" y="-59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1" b="23326"/>
          <a:stretch/>
        </p:blipFill>
        <p:spPr>
          <a:xfrm>
            <a:off x="0" y="-127000"/>
            <a:ext cx="12390675" cy="7112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4BB2239B-22DD-4353-86B1-EA78FA3DFCC6}"/>
              </a:ext>
            </a:extLst>
          </p:cNvPr>
          <p:cNvGrpSpPr/>
          <p:nvPr/>
        </p:nvGrpSpPr>
        <p:grpSpPr>
          <a:xfrm>
            <a:off x="3352801" y="178081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xmlns="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xmlns="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xmlns="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12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876800" y="648415"/>
            <a:ext cx="5080000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Có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mấy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con 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cá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trong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hình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?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978402" y="3570664"/>
            <a:ext cx="2830863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4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78401" y="4630901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3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78402" y="5686661"/>
            <a:ext cx="2830863" cy="891942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5</a:t>
              </a: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200" y="7573400"/>
            <a:ext cx="1968429" cy="14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endParaRPr lang="en-US" sz="9600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987" y="685800"/>
            <a:ext cx="1226813" cy="1642427"/>
          </a:xfrm>
          <a:prstGeom prst="rect">
            <a:avLst/>
          </a:prstGeom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77041" y="4321619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0638611-CF7C-E6DD-30E2-A9B6F16F8B1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142875"/>
            <a:ext cx="2667000" cy="252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06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70261 -0.51746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622" y="58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70261 -0.51746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622" y="58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83"/>
          <a:stretch/>
        </p:blipFill>
        <p:spPr>
          <a:xfrm>
            <a:off x="2892" y="1385"/>
            <a:ext cx="12186216" cy="68158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4061"/>
            <a:ext cx="12192000" cy="456933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4BB2239B-22DD-4353-86B1-EA78FA3DFCC6}"/>
              </a:ext>
            </a:extLst>
          </p:cNvPr>
          <p:cNvGrpSpPr/>
          <p:nvPr/>
        </p:nvGrpSpPr>
        <p:grpSpPr>
          <a:xfrm>
            <a:off x="2198925" y="208773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xmlns="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xmlns="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xmlns="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236" y="544881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722924" y="679107"/>
            <a:ext cx="5080000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5333" b="1" dirty="0" err="1">
                <a:solidFill>
                  <a:srgbClr val="FF6600"/>
                </a:solidFill>
              </a:rPr>
              <a:t>Có</a:t>
            </a:r>
            <a:r>
              <a:rPr lang="en-US" sz="5333" b="1" dirty="0">
                <a:solidFill>
                  <a:srgbClr val="FF6600"/>
                </a:solidFill>
              </a:rPr>
              <a:t> bao </a:t>
            </a:r>
            <a:r>
              <a:rPr lang="en-US" sz="5333" b="1" dirty="0" err="1">
                <a:solidFill>
                  <a:srgbClr val="FF6600"/>
                </a:solidFill>
              </a:rPr>
              <a:t>nhiêu</a:t>
            </a:r>
            <a:r>
              <a:rPr lang="en-US" sz="5333" b="1" dirty="0">
                <a:solidFill>
                  <a:srgbClr val="FF6600"/>
                </a:solidFill>
              </a:rPr>
              <a:t> </a:t>
            </a:r>
            <a:r>
              <a:rPr lang="en-US" sz="5333" b="1" dirty="0" err="1">
                <a:solidFill>
                  <a:srgbClr val="FF6600"/>
                </a:solidFill>
              </a:rPr>
              <a:t>hạt</a:t>
            </a:r>
            <a:r>
              <a:rPr lang="en-US" sz="5333" b="1" dirty="0">
                <a:solidFill>
                  <a:srgbClr val="FF6600"/>
                </a:solidFill>
              </a:rPr>
              <a:t> </a:t>
            </a:r>
            <a:r>
              <a:rPr lang="en-US" sz="5333" b="1" dirty="0" err="1">
                <a:solidFill>
                  <a:srgbClr val="FF6600"/>
                </a:solidFill>
              </a:rPr>
              <a:t>trong</a:t>
            </a:r>
            <a:r>
              <a:rPr lang="en-US" sz="5333" b="1" dirty="0">
                <a:solidFill>
                  <a:srgbClr val="FF6600"/>
                </a:solidFill>
              </a:rPr>
              <a:t> </a:t>
            </a:r>
            <a:r>
              <a:rPr lang="en-US" sz="5333" b="1" dirty="0" err="1">
                <a:solidFill>
                  <a:srgbClr val="FF6600"/>
                </a:solidFill>
              </a:rPr>
              <a:t>cốc</a:t>
            </a:r>
            <a:r>
              <a:rPr lang="en-US" sz="5333" b="1" dirty="0">
                <a:solidFill>
                  <a:srgbClr val="FF6600"/>
                </a:solidFill>
              </a:rPr>
              <a:t>?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978402" y="3570664"/>
            <a:ext cx="2830863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5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78401" y="4630901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6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78402" y="5686661"/>
            <a:ext cx="2830863" cy="891942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7</a:t>
              </a: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1386" y="7573400"/>
            <a:ext cx="1288057" cy="14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3048000" y="679107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endParaRPr lang="en-US" sz="9600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111" y="801265"/>
            <a:ext cx="1226812" cy="1642427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082" y="4058712"/>
            <a:ext cx="1966383" cy="1439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77041" y="4321619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EECC309-C435-ED4B-DCC8-721D7581CBA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901237" y="142875"/>
            <a:ext cx="2143125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75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72412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3620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3.28082E-6 L 0.20833 -0.49954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17" y="-2499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0834 -0.49954 L 0.76094 -0.50263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622" y="-15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72412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3620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3.28082E-6 L 0.20833 -0.49954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17" y="-2499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0834 -0.49954 L 0.76094 -0.50263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622" y="-15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hando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8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531754" y="335760"/>
            <a:ext cx="10047641" cy="4620419"/>
            <a:chOff x="5034481" y="263891"/>
            <a:chExt cx="8882069" cy="4620419"/>
          </a:xfrm>
        </p:grpSpPr>
        <p:sp>
          <p:nvSpPr>
            <p:cNvPr id="12" name="Rectangle: Rounded Corners 7">
              <a:extLst>
                <a:ext uri="{FF2B5EF4-FFF2-40B4-BE49-F238E27FC236}">
                  <a16:creationId xmlns:a16="http://schemas.microsoft.com/office/drawing/2014/main" xmlns="" id="{3F6FAE35-9A11-0742-2BB6-8219DE643CCA}"/>
                </a:ext>
              </a:extLst>
            </p:cNvPr>
            <p:cNvSpPr/>
            <p:nvPr/>
          </p:nvSpPr>
          <p:spPr>
            <a:xfrm>
              <a:off x="5034481" y="263891"/>
              <a:ext cx="2072901" cy="775200"/>
            </a:xfrm>
            <a:custGeom>
              <a:avLst/>
              <a:gdLst>
                <a:gd name="connsiteX0" fmla="*/ 0 w 2072901"/>
                <a:gd name="connsiteY0" fmla="*/ 384468 h 775200"/>
                <a:gd name="connsiteX1" fmla="*/ 384468 w 2072901"/>
                <a:gd name="connsiteY1" fmla="*/ 0 h 775200"/>
                <a:gd name="connsiteX2" fmla="*/ 1688433 w 2072901"/>
                <a:gd name="connsiteY2" fmla="*/ 0 h 775200"/>
                <a:gd name="connsiteX3" fmla="*/ 2072901 w 2072901"/>
                <a:gd name="connsiteY3" fmla="*/ 384468 h 775200"/>
                <a:gd name="connsiteX4" fmla="*/ 2072901 w 2072901"/>
                <a:gd name="connsiteY4" fmla="*/ 390732 h 775200"/>
                <a:gd name="connsiteX5" fmla="*/ 1688433 w 2072901"/>
                <a:gd name="connsiteY5" fmla="*/ 775200 h 775200"/>
                <a:gd name="connsiteX6" fmla="*/ 384468 w 2072901"/>
                <a:gd name="connsiteY6" fmla="*/ 775200 h 775200"/>
                <a:gd name="connsiteX7" fmla="*/ 0 w 2072901"/>
                <a:gd name="connsiteY7" fmla="*/ 390732 h 775200"/>
                <a:gd name="connsiteX8" fmla="*/ 0 w 2072901"/>
                <a:gd name="connsiteY8" fmla="*/ 384468 h 77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2901" h="775200" fill="none" extrusionOk="0">
                  <a:moveTo>
                    <a:pt x="0" y="384468"/>
                  </a:moveTo>
                  <a:cubicBezTo>
                    <a:pt x="-12872" y="170050"/>
                    <a:pt x="185822" y="11196"/>
                    <a:pt x="384468" y="0"/>
                  </a:cubicBezTo>
                  <a:cubicBezTo>
                    <a:pt x="738831" y="16003"/>
                    <a:pt x="1094798" y="52096"/>
                    <a:pt x="1688433" y="0"/>
                  </a:cubicBezTo>
                  <a:cubicBezTo>
                    <a:pt x="1916019" y="23491"/>
                    <a:pt x="2081622" y="182814"/>
                    <a:pt x="2072901" y="384468"/>
                  </a:cubicBezTo>
                  <a:cubicBezTo>
                    <a:pt x="2073381" y="387131"/>
                    <a:pt x="2072530" y="388817"/>
                    <a:pt x="2072901" y="390732"/>
                  </a:cubicBezTo>
                  <a:cubicBezTo>
                    <a:pt x="2050851" y="606689"/>
                    <a:pt x="1879173" y="760299"/>
                    <a:pt x="1688433" y="775200"/>
                  </a:cubicBezTo>
                  <a:cubicBezTo>
                    <a:pt x="1390338" y="676892"/>
                    <a:pt x="727790" y="684210"/>
                    <a:pt x="384468" y="775200"/>
                  </a:cubicBezTo>
                  <a:cubicBezTo>
                    <a:pt x="173605" y="755276"/>
                    <a:pt x="-8064" y="607777"/>
                    <a:pt x="0" y="390732"/>
                  </a:cubicBezTo>
                  <a:cubicBezTo>
                    <a:pt x="303" y="387805"/>
                    <a:pt x="-30" y="386750"/>
                    <a:pt x="0" y="384468"/>
                  </a:cubicBezTo>
                  <a:close/>
                </a:path>
                <a:path w="2072901" h="775200" stroke="0" extrusionOk="0">
                  <a:moveTo>
                    <a:pt x="0" y="384468"/>
                  </a:moveTo>
                  <a:cubicBezTo>
                    <a:pt x="-8371" y="166969"/>
                    <a:pt x="142796" y="11010"/>
                    <a:pt x="384468" y="0"/>
                  </a:cubicBezTo>
                  <a:cubicBezTo>
                    <a:pt x="1035628" y="60111"/>
                    <a:pt x="1442162" y="-42628"/>
                    <a:pt x="1688433" y="0"/>
                  </a:cubicBezTo>
                  <a:cubicBezTo>
                    <a:pt x="1878411" y="21834"/>
                    <a:pt x="2066274" y="208762"/>
                    <a:pt x="2072901" y="384468"/>
                  </a:cubicBezTo>
                  <a:cubicBezTo>
                    <a:pt x="2072541" y="385373"/>
                    <a:pt x="2072339" y="389801"/>
                    <a:pt x="2072901" y="390732"/>
                  </a:cubicBezTo>
                  <a:cubicBezTo>
                    <a:pt x="2076288" y="603470"/>
                    <a:pt x="1913251" y="749513"/>
                    <a:pt x="1688433" y="775200"/>
                  </a:cubicBezTo>
                  <a:cubicBezTo>
                    <a:pt x="1252485" y="661945"/>
                    <a:pt x="731984" y="707079"/>
                    <a:pt x="384468" y="775200"/>
                  </a:cubicBezTo>
                  <a:cubicBezTo>
                    <a:pt x="171034" y="764728"/>
                    <a:pt x="-10622" y="617830"/>
                    <a:pt x="0" y="390732"/>
                  </a:cubicBezTo>
                  <a:cubicBezTo>
                    <a:pt x="465" y="389729"/>
                    <a:pt x="-93" y="386978"/>
                    <a:pt x="0" y="384468"/>
                  </a:cubicBezTo>
                  <a:close/>
                </a:path>
              </a:pathLst>
            </a:custGeom>
            <a:solidFill>
              <a:schemeClr val="bg1">
                <a:alpha val="96000"/>
              </a:schemeClr>
            </a:solidFill>
            <a:ln w="44450" cap="rnd" cmpd="thickThin">
              <a:solidFill>
                <a:schemeClr val="accent1">
                  <a:lumMod val="50000"/>
                </a:schemeClr>
              </a:solidFill>
              <a:prstDash val="dash"/>
              <a:round/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oundRect">
                      <a:avLst>
                        <a:gd name="adj" fmla="val 49596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334002" y="388582"/>
              <a:ext cx="1474337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Dear Saturday" panose="02000505000000020004" pitchFamily="2" charset="0"/>
                  <a:ea typeface="+mn-ea"/>
                  <a:cs typeface="+mn-cs"/>
                </a:rPr>
                <a:t>Toán</a:t>
              </a:r>
              <a:endParaRPr kumimoji="0" lang="en-US" sz="4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Dear Saturday" panose="02000505000000020004" pitchFamily="2" charset="0"/>
                <a:ea typeface="+mn-ea"/>
                <a:cs typeface="+mn-cs"/>
              </a:endParaRPr>
            </a:p>
          </p:txBody>
        </p:sp>
        <p:sp>
          <p:nvSpPr>
            <p:cNvPr id="4" name="Rectangle: Rounded Corners 7">
              <a:extLst>
                <a:ext uri="{FF2B5EF4-FFF2-40B4-BE49-F238E27FC236}">
                  <a16:creationId xmlns:a16="http://schemas.microsoft.com/office/drawing/2014/main" xmlns="" id="{F1A34F7D-A2E7-823B-250F-34E35674D8C1}"/>
                </a:ext>
              </a:extLst>
            </p:cNvPr>
            <p:cNvSpPr/>
            <p:nvPr/>
          </p:nvSpPr>
          <p:spPr>
            <a:xfrm>
              <a:off x="7107382" y="1829950"/>
              <a:ext cx="6809168" cy="3054360"/>
            </a:xfrm>
            <a:custGeom>
              <a:avLst/>
              <a:gdLst>
                <a:gd name="connsiteX0" fmla="*/ 0 w 6809168"/>
                <a:gd name="connsiteY0" fmla="*/ 780328 h 3054360"/>
                <a:gd name="connsiteX1" fmla="*/ 780328 w 6809168"/>
                <a:gd name="connsiteY1" fmla="*/ 0 h 3054360"/>
                <a:gd name="connsiteX2" fmla="*/ 6028840 w 6809168"/>
                <a:gd name="connsiteY2" fmla="*/ 0 h 3054360"/>
                <a:gd name="connsiteX3" fmla="*/ 6809168 w 6809168"/>
                <a:gd name="connsiteY3" fmla="*/ 780328 h 3054360"/>
                <a:gd name="connsiteX4" fmla="*/ 6809168 w 6809168"/>
                <a:gd name="connsiteY4" fmla="*/ 2274032 h 3054360"/>
                <a:gd name="connsiteX5" fmla="*/ 6028840 w 6809168"/>
                <a:gd name="connsiteY5" fmla="*/ 3054360 h 3054360"/>
                <a:gd name="connsiteX6" fmla="*/ 780328 w 6809168"/>
                <a:gd name="connsiteY6" fmla="*/ 3054360 h 3054360"/>
                <a:gd name="connsiteX7" fmla="*/ 0 w 6809168"/>
                <a:gd name="connsiteY7" fmla="*/ 2274032 h 3054360"/>
                <a:gd name="connsiteX8" fmla="*/ 0 w 6809168"/>
                <a:gd name="connsiteY8" fmla="*/ 780328 h 3054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09168" h="3054360" fill="none" extrusionOk="0">
                  <a:moveTo>
                    <a:pt x="0" y="780328"/>
                  </a:moveTo>
                  <a:cubicBezTo>
                    <a:pt x="-27146" y="344974"/>
                    <a:pt x="383725" y="28100"/>
                    <a:pt x="780328" y="0"/>
                  </a:cubicBezTo>
                  <a:cubicBezTo>
                    <a:pt x="3356520" y="130954"/>
                    <a:pt x="4361752" y="43574"/>
                    <a:pt x="6028840" y="0"/>
                  </a:cubicBezTo>
                  <a:cubicBezTo>
                    <a:pt x="6491651" y="49056"/>
                    <a:pt x="6816149" y="357916"/>
                    <a:pt x="6809168" y="780328"/>
                  </a:cubicBezTo>
                  <a:cubicBezTo>
                    <a:pt x="6729588" y="1110441"/>
                    <a:pt x="6836129" y="1852147"/>
                    <a:pt x="6809168" y="2274032"/>
                  </a:cubicBezTo>
                  <a:cubicBezTo>
                    <a:pt x="6784518" y="2709043"/>
                    <a:pt x="6405254" y="3016722"/>
                    <a:pt x="6028840" y="3054360"/>
                  </a:cubicBezTo>
                  <a:cubicBezTo>
                    <a:pt x="3855660" y="3209557"/>
                    <a:pt x="2958087" y="3217380"/>
                    <a:pt x="780328" y="3054360"/>
                  </a:cubicBezTo>
                  <a:cubicBezTo>
                    <a:pt x="353054" y="3004461"/>
                    <a:pt x="-14766" y="2713617"/>
                    <a:pt x="0" y="2274032"/>
                  </a:cubicBezTo>
                  <a:cubicBezTo>
                    <a:pt x="-112204" y="1718211"/>
                    <a:pt x="109244" y="1395538"/>
                    <a:pt x="0" y="780328"/>
                  </a:cubicBezTo>
                  <a:close/>
                </a:path>
                <a:path w="6809168" h="3054360" stroke="0" extrusionOk="0">
                  <a:moveTo>
                    <a:pt x="0" y="780328"/>
                  </a:moveTo>
                  <a:cubicBezTo>
                    <a:pt x="-55924" y="314870"/>
                    <a:pt x="292155" y="21472"/>
                    <a:pt x="780328" y="0"/>
                  </a:cubicBezTo>
                  <a:cubicBezTo>
                    <a:pt x="1933320" y="132882"/>
                    <a:pt x="4773688" y="-84951"/>
                    <a:pt x="6028840" y="0"/>
                  </a:cubicBezTo>
                  <a:cubicBezTo>
                    <a:pt x="6445773" y="13701"/>
                    <a:pt x="6797874" y="411793"/>
                    <a:pt x="6809168" y="780328"/>
                  </a:cubicBezTo>
                  <a:cubicBezTo>
                    <a:pt x="6739590" y="1459494"/>
                    <a:pt x="6721884" y="2117112"/>
                    <a:pt x="6809168" y="2274032"/>
                  </a:cubicBezTo>
                  <a:cubicBezTo>
                    <a:pt x="6882742" y="2713723"/>
                    <a:pt x="6479001" y="3014850"/>
                    <a:pt x="6028840" y="3054360"/>
                  </a:cubicBezTo>
                  <a:cubicBezTo>
                    <a:pt x="4112449" y="3141999"/>
                    <a:pt x="2145440" y="2981681"/>
                    <a:pt x="780328" y="3054360"/>
                  </a:cubicBezTo>
                  <a:cubicBezTo>
                    <a:pt x="342096" y="2985044"/>
                    <a:pt x="-22919" y="2736846"/>
                    <a:pt x="0" y="2274032"/>
                  </a:cubicBezTo>
                  <a:cubicBezTo>
                    <a:pt x="-80373" y="1539989"/>
                    <a:pt x="-107766" y="1298387"/>
                    <a:pt x="0" y="780328"/>
                  </a:cubicBezTo>
                  <a:close/>
                </a:path>
              </a:pathLst>
            </a:custGeom>
            <a:solidFill>
              <a:schemeClr val="bg1">
                <a:alpha val="96000"/>
              </a:schemeClr>
            </a:solidFill>
            <a:ln w="44450" cap="rnd" cmpd="thickThin">
              <a:solidFill>
                <a:schemeClr val="accent1">
                  <a:lumMod val="50000"/>
                </a:schemeClr>
              </a:solidFill>
              <a:prstDash val="dash"/>
              <a:round/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oundRect">
                      <a:avLst>
                        <a:gd name="adj" fmla="val 2554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FC937E1-E2B8-CD15-6A98-C33F44860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381" y="2969652"/>
            <a:ext cx="7548168" cy="13139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5AD8F30-C7D1-BE7B-8686-E4CB74531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4207" y="1522757"/>
            <a:ext cx="2999492" cy="8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29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F715D730-75AA-4D69-9732-2A800CF2EF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065" y="-415230"/>
            <a:ext cx="3860397" cy="257359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32148C31-DDE2-471F-9A98-92404764BB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" t="25100" r="74984" b="52270"/>
          <a:stretch>
            <a:fillRect/>
          </a:stretch>
        </p:blipFill>
        <p:spPr>
          <a:xfrm>
            <a:off x="-81024" y="-415231"/>
            <a:ext cx="11030675" cy="5894120"/>
          </a:xfrm>
          <a:custGeom>
            <a:avLst/>
            <a:gdLst>
              <a:gd name="connsiteX0" fmla="*/ 618812 w 1661020"/>
              <a:gd name="connsiteY0" fmla="*/ 0 h 1551964"/>
              <a:gd name="connsiteX1" fmla="*/ 1571455 w 1661020"/>
              <a:gd name="connsiteY1" fmla="*/ 142613 h 1551964"/>
              <a:gd name="connsiteX2" fmla="*/ 1661020 w 1661020"/>
              <a:gd name="connsiteY2" fmla="*/ 662731 h 1551964"/>
              <a:gd name="connsiteX3" fmla="*/ 1604024 w 1661020"/>
              <a:gd name="connsiteY3" fmla="*/ 998290 h 1551964"/>
              <a:gd name="connsiteX4" fmla="*/ 1595882 w 1661020"/>
              <a:gd name="connsiteY4" fmla="*/ 1208015 h 1551964"/>
              <a:gd name="connsiteX5" fmla="*/ 1506318 w 1661020"/>
              <a:gd name="connsiteY5" fmla="*/ 1551964 h 1551964"/>
              <a:gd name="connsiteX6" fmla="*/ 0 w 1661020"/>
              <a:gd name="connsiteY6" fmla="*/ 1375795 h 1551964"/>
              <a:gd name="connsiteX7" fmla="*/ 0 w 1661020"/>
              <a:gd name="connsiteY7" fmla="*/ 343949 h 1551964"/>
              <a:gd name="connsiteX8" fmla="*/ 618812 w 1661020"/>
              <a:gd name="connsiteY8" fmla="*/ 0 h 155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1020" h="1551964">
                <a:moveTo>
                  <a:pt x="618812" y="0"/>
                </a:moveTo>
                <a:lnTo>
                  <a:pt x="1571455" y="142613"/>
                </a:lnTo>
                <a:lnTo>
                  <a:pt x="1661020" y="662731"/>
                </a:lnTo>
                <a:lnTo>
                  <a:pt x="1604024" y="998290"/>
                </a:lnTo>
                <a:lnTo>
                  <a:pt x="1595882" y="1208015"/>
                </a:lnTo>
                <a:lnTo>
                  <a:pt x="1506318" y="1551964"/>
                </a:lnTo>
                <a:lnTo>
                  <a:pt x="0" y="1375795"/>
                </a:lnTo>
                <a:lnTo>
                  <a:pt x="0" y="343949"/>
                </a:lnTo>
                <a:lnTo>
                  <a:pt x="618812" y="0"/>
                </a:lnTo>
                <a:close/>
              </a:path>
            </a:pathLst>
          </a:cu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DB4A4AE-A2DC-490E-B4A1-645388CE70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621" y="2223249"/>
            <a:ext cx="4634753" cy="4634753"/>
          </a:xfrm>
          <a:prstGeom prst="rect">
            <a:avLst/>
          </a:prstGeom>
        </p:spPr>
      </p:pic>
      <p:pic>
        <p:nvPicPr>
          <p:cNvPr id="6" name="Picture 5" descr="A colorful letters and numbers&#10;&#10;AI-generated content may be incorrect.">
            <a:extLst>
              <a:ext uri="{FF2B5EF4-FFF2-40B4-BE49-F238E27FC236}">
                <a16:creationId xmlns:a16="http://schemas.microsoft.com/office/drawing/2014/main" xmlns="" id="{0D9A666A-880D-0870-6529-17F0FBAB41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387" y="1967943"/>
            <a:ext cx="6419644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8855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</TotalTime>
  <Words>196</Words>
  <Application>Microsoft Office PowerPoint</Application>
  <PresentationFormat>Custom</PresentationFormat>
  <Paragraphs>81</Paragraphs>
  <Slides>18</Slides>
  <Notes>3</Notes>
  <HiddenSlides>0</HiddenSlides>
  <MMClips>3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自定义设计方案</vt:lpstr>
      <vt:lpstr>1_Office Theme</vt:lpstr>
      <vt:lpstr>Office Theme</vt:lpstr>
      <vt:lpstr>Office 主题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FPT</cp:lastModifiedBy>
  <cp:revision>60</cp:revision>
  <dcterms:created xsi:type="dcterms:W3CDTF">2021-07-24T01:07:49Z</dcterms:created>
  <dcterms:modified xsi:type="dcterms:W3CDTF">2026-04-29T02:57:01Z</dcterms:modified>
</cp:coreProperties>
</file>