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3" r:id="rId3"/>
    <p:sldMasterId id="2147483705" r:id="rId4"/>
    <p:sldMasterId id="2147483717" r:id="rId5"/>
    <p:sldMasterId id="2147483759" r:id="rId6"/>
    <p:sldMasterId id="2147483764" r:id="rId7"/>
    <p:sldMasterId id="2147483769" r:id="rId8"/>
    <p:sldMasterId id="2147483774" r:id="rId9"/>
  </p:sldMasterIdLst>
  <p:notesMasterIdLst>
    <p:notesMasterId r:id="rId33"/>
  </p:notesMasterIdLst>
  <p:handoutMasterIdLst>
    <p:handoutMasterId r:id="rId34"/>
  </p:handoutMasterIdLst>
  <p:sldIdLst>
    <p:sldId id="359" r:id="rId10"/>
    <p:sldId id="2007577121" r:id="rId11"/>
    <p:sldId id="258" r:id="rId12"/>
    <p:sldId id="259" r:id="rId13"/>
    <p:sldId id="260" r:id="rId14"/>
    <p:sldId id="261" r:id="rId15"/>
    <p:sldId id="262" r:id="rId16"/>
    <p:sldId id="357" r:id="rId17"/>
    <p:sldId id="2007577122" r:id="rId18"/>
    <p:sldId id="340" r:id="rId19"/>
    <p:sldId id="2007577110" r:id="rId20"/>
    <p:sldId id="2007577111" r:id="rId21"/>
    <p:sldId id="2007577116" r:id="rId22"/>
    <p:sldId id="2007577114" r:id="rId23"/>
    <p:sldId id="2007577115" r:id="rId24"/>
    <p:sldId id="2007577117" r:id="rId25"/>
    <p:sldId id="2007577118" r:id="rId26"/>
    <p:sldId id="2007577119" r:id="rId27"/>
    <p:sldId id="2007577112" r:id="rId28"/>
    <p:sldId id="2007577123" r:id="rId29"/>
    <p:sldId id="2007577113" r:id="rId30"/>
    <p:sldId id="373" r:id="rId31"/>
    <p:sldId id="36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facebook.com/groups/629898828017053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61F79171-C36D-AE68-5044-0250D36EF9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xmlns="" id="{A8CFC9E0-484B-C869-725C-2A13041BEA8D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44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60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37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97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2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35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90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1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76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82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5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29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25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71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3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4F15B3C5-2B82-391F-C4D8-18E8DC7BD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xmlns="" id="{4D6847E1-2609-45BF-1AC1-0D25671109F5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69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24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8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010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75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31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1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35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25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164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545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926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2867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218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938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88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2105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9546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259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70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313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945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579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3933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1859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965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193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611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3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19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83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64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55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61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slide" Target="slide8.xml"/><Relationship Id="rId5" Type="http://schemas.openxmlformats.org/officeDocument/2006/relationships/slide" Target="slide3.xml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36.jp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Relationship Id="rId6" Type="http://schemas.openxmlformats.org/officeDocument/2006/relationships/image" Target="../media/image7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Relationship Id="rId5" Type="http://schemas.openxmlformats.org/officeDocument/2006/relationships/image" Target="../media/image84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7.xml"/><Relationship Id="rId18" Type="http://schemas.microsoft.com/office/2007/relationships/hdphoto" Target="../media/hdphoto9.wdp"/><Relationship Id="rId3" Type="http://schemas.openxmlformats.org/officeDocument/2006/relationships/image" Target="../media/image45.png"/><Relationship Id="rId7" Type="http://schemas.openxmlformats.org/officeDocument/2006/relationships/slide" Target="slide5.xml"/><Relationship Id="rId12" Type="http://schemas.microsoft.com/office/2007/relationships/hdphoto" Target="../media/hdphoto7.wdp"/><Relationship Id="rId17" Type="http://schemas.openxmlformats.org/officeDocument/2006/relationships/image" Target="../media/image48.png"/><Relationship Id="rId2" Type="http://schemas.openxmlformats.org/officeDocument/2006/relationships/image" Target="../media/image44.jpg"/><Relationship Id="rId16" Type="http://schemas.openxmlformats.org/officeDocument/2006/relationships/slide" Target="slide4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microsoft.com/office/2007/relationships/hdphoto" Target="../media/hdphoto8.wdp"/><Relationship Id="rId10" Type="http://schemas.openxmlformats.org/officeDocument/2006/relationships/slide" Target="slide6.xml"/><Relationship Id="rId19" Type="http://schemas.openxmlformats.org/officeDocument/2006/relationships/image" Target="../media/image49.gif"/><Relationship Id="rId4" Type="http://schemas.microsoft.com/office/2007/relationships/hdphoto" Target="../media/hdphoto6.wdp"/><Relationship Id="rId9" Type="http://schemas.microsoft.com/office/2007/relationships/hdphoto" Target="../media/hdphoto4.wdp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.xml"/><Relationship Id="rId6" Type="http://schemas.openxmlformats.org/officeDocument/2006/relationships/image" Target="../media/image6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9E76802-180C-4D62-363F-E5D2BC72DD48}"/>
              </a:ext>
            </a:extLst>
          </p:cNvPr>
          <p:cNvSpPr txBox="1"/>
          <p:nvPr/>
        </p:nvSpPr>
        <p:spPr>
          <a:xfrm>
            <a:off x="1956980" y="202019"/>
            <a:ext cx="817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con </a:t>
            </a:r>
            <a:r>
              <a:rPr lang="en-US" sz="3200" b="1" dirty="0" err="1">
                <a:latin typeface="Cambria" panose="02040503050406030204" pitchFamily="18" charset="0"/>
              </a:rPr>
              <a:t>vật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2E97DA4-6282-5534-2BC2-82FEC3C07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5" y="56983"/>
            <a:ext cx="1658256" cy="9632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D747C15-1E7A-B049-180E-975797B8C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676" y="950617"/>
            <a:ext cx="5702264" cy="54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5">
            <a:extLst>
              <a:ext uri="{FF2B5EF4-FFF2-40B4-BE49-F238E27FC236}">
                <a16:creationId xmlns:a16="http://schemas.microsoft.com/office/drawing/2014/main" xmlns="" id="{8D618593-144F-49E5-99C3-4EA86E0DBCCD}"/>
              </a:ext>
            </a:extLst>
          </p:cNvPr>
          <p:cNvSpPr/>
          <p:nvPr/>
        </p:nvSpPr>
        <p:spPr>
          <a:xfrm>
            <a:off x="6532601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52A2FEE7-76FD-4A4E-BF04-4F98113E51E0}"/>
              </a:ext>
            </a:extLst>
          </p:cNvPr>
          <p:cNvSpPr/>
          <p:nvPr/>
        </p:nvSpPr>
        <p:spPr>
          <a:xfrm>
            <a:off x="4477509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20734A-671A-41F5-8097-6096450D6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1301958"/>
            <a:ext cx="5465252" cy="3092740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xmlns="" id="{196167D3-8592-4156-9BB5-462AAC86FA4A}"/>
              </a:ext>
            </a:extLst>
          </p:cNvPr>
          <p:cNvSpPr/>
          <p:nvPr/>
        </p:nvSpPr>
        <p:spPr>
          <a:xfrm>
            <a:off x="914400" y="737499"/>
            <a:ext cx="3622890" cy="29318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5BF62B-80D8-4031-88B1-87B44B6F2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7562" y="4098485"/>
            <a:ext cx="1951283" cy="215721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37E08711-FF01-4182-B24A-800B44CF105B}"/>
              </a:ext>
            </a:extLst>
          </p:cNvPr>
          <p:cNvSpPr/>
          <p:nvPr/>
        </p:nvSpPr>
        <p:spPr>
          <a:xfrm>
            <a:off x="4537291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xmlns="" id="{6A27F801-DBBF-40D8-9AF2-82E650287BCC}"/>
              </a:ext>
            </a:extLst>
          </p:cNvPr>
          <p:cNvSpPr/>
          <p:nvPr/>
        </p:nvSpPr>
        <p:spPr>
          <a:xfrm>
            <a:off x="86520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xmlns="" id="{B44214D6-170F-4554-A75E-EB642515F448}"/>
              </a:ext>
            </a:extLst>
          </p:cNvPr>
          <p:cNvSpPr/>
          <p:nvPr/>
        </p:nvSpPr>
        <p:spPr>
          <a:xfrm>
            <a:off x="65946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6D9FBF-0E2B-4A43-A4FB-B3FCE65EFD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519565"/>
            <a:ext cx="2057400" cy="10287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E104121-7888-3962-0A90-557EA79F2221}"/>
              </a:ext>
            </a:extLst>
          </p:cNvPr>
          <p:cNvSpPr/>
          <p:nvPr/>
        </p:nvSpPr>
        <p:spPr>
          <a:xfrm>
            <a:off x="8399721" y="4327451"/>
            <a:ext cx="1818167" cy="9781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xmlns="" id="{4A8697CF-B409-42FB-A34B-D5B3112E3473}"/>
              </a:ext>
            </a:extLst>
          </p:cNvPr>
          <p:cNvSpPr/>
          <p:nvPr/>
        </p:nvSpPr>
        <p:spPr>
          <a:xfrm>
            <a:off x="91388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xmlns="" id="{5B5339FE-14C9-4B4E-9C56-8DFB5D11992D}"/>
              </a:ext>
            </a:extLst>
          </p:cNvPr>
          <p:cNvSpPr/>
          <p:nvPr/>
        </p:nvSpPr>
        <p:spPr>
          <a:xfrm>
            <a:off x="70814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DE3399-6473-40B7-8FF5-90F84DE27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8" y="1153852"/>
            <a:ext cx="5465252" cy="3092739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xmlns="" id="{F7021078-C14A-4796-9AE7-8E69C904158F}"/>
              </a:ext>
            </a:extLst>
          </p:cNvPr>
          <p:cNvSpPr/>
          <p:nvPr/>
        </p:nvSpPr>
        <p:spPr>
          <a:xfrm>
            <a:off x="701748" y="885828"/>
            <a:ext cx="3997843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A4B429-8347-47C3-B2C1-1BEE79C121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08" y="4435456"/>
            <a:ext cx="1951283" cy="2157211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xmlns="" id="{3C01364A-C950-4F35-8F40-F49B961497D7}"/>
              </a:ext>
            </a:extLst>
          </p:cNvPr>
          <p:cNvSpPr/>
          <p:nvPr/>
        </p:nvSpPr>
        <p:spPr>
          <a:xfrm>
            <a:off x="5086170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xmlns="" id="{959B9893-8CCA-4F39-9998-5128D7EC79B1}"/>
              </a:ext>
            </a:extLst>
          </p:cNvPr>
          <p:cNvSpPr/>
          <p:nvPr/>
        </p:nvSpPr>
        <p:spPr>
          <a:xfrm>
            <a:off x="92009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xmlns="" id="{6E079B81-CB52-4797-928D-45CD3F53B182}"/>
              </a:ext>
            </a:extLst>
          </p:cNvPr>
          <p:cNvSpPr/>
          <p:nvPr/>
        </p:nvSpPr>
        <p:spPr>
          <a:xfrm>
            <a:off x="71435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BA692D1-2B73-4088-8970-601A76A41D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479143"/>
            <a:ext cx="1995311" cy="99765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D6C612-1677-B831-20AC-F6F9DAF1DF5C}"/>
              </a:ext>
            </a:extLst>
          </p:cNvPr>
          <p:cNvSpPr/>
          <p:nvPr/>
        </p:nvSpPr>
        <p:spPr>
          <a:xfrm>
            <a:off x="4827181" y="4306186"/>
            <a:ext cx="1818167" cy="9781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A51774-50FA-49AE-A86E-B4265C041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501780"/>
            <a:ext cx="5465252" cy="3092739"/>
          </a:xfrm>
          <a:prstGeom prst="rect">
            <a:avLst/>
          </a:prstGeom>
        </p:spPr>
      </p:pic>
      <p:sp>
        <p:nvSpPr>
          <p:cNvPr id="6" name="Rounded Rectangle 17">
            <a:extLst>
              <a:ext uri="{FF2B5EF4-FFF2-40B4-BE49-F238E27FC236}">
                <a16:creationId xmlns:a16="http://schemas.microsoft.com/office/drawing/2014/main" xmlns="" id="{2BC57C9F-829C-40C8-88B2-A458F8121E95}"/>
              </a:ext>
            </a:extLst>
          </p:cNvPr>
          <p:cNvSpPr/>
          <p:nvPr/>
        </p:nvSpPr>
        <p:spPr>
          <a:xfrm>
            <a:off x="7478302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xmlns="" id="{863674FE-FEB7-4E08-9BC7-A7E0094007A9}"/>
              </a:ext>
            </a:extLst>
          </p:cNvPr>
          <p:cNvSpPr/>
          <p:nvPr/>
        </p:nvSpPr>
        <p:spPr>
          <a:xfrm>
            <a:off x="5423210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xmlns="" id="{0275DCA0-C2A4-460D-BE96-BA5C14D0197F}"/>
              </a:ext>
            </a:extLst>
          </p:cNvPr>
          <p:cNvSpPr/>
          <p:nvPr/>
        </p:nvSpPr>
        <p:spPr>
          <a:xfrm>
            <a:off x="5482992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xmlns="" id="{1437DFF3-5198-4BAC-9F6C-38593D6B2B73}"/>
              </a:ext>
            </a:extLst>
          </p:cNvPr>
          <p:cNvSpPr/>
          <p:nvPr/>
        </p:nvSpPr>
        <p:spPr>
          <a:xfrm>
            <a:off x="95977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5E5BBE80-06FD-4D66-8A54-EC1380B791D4}"/>
              </a:ext>
            </a:extLst>
          </p:cNvPr>
          <p:cNvSpPr/>
          <p:nvPr/>
        </p:nvSpPr>
        <p:spPr>
          <a:xfrm>
            <a:off x="75403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B13B82-8513-4F41-86D9-9CDD260132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15" y="558951"/>
            <a:ext cx="2052556" cy="102627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D17E4AC-B419-832C-38DA-F24A18C4BBA4}"/>
              </a:ext>
            </a:extLst>
          </p:cNvPr>
          <p:cNvSpPr/>
          <p:nvPr/>
        </p:nvSpPr>
        <p:spPr>
          <a:xfrm>
            <a:off x="9388549" y="4518837"/>
            <a:ext cx="1818167" cy="9781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7FEEE1-867E-4D7A-92B6-778FF203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735697"/>
            <a:ext cx="5465252" cy="3092739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E87687B9-2B3B-4FB1-8F87-3C3FDB7CB398}"/>
              </a:ext>
            </a:extLst>
          </p:cNvPr>
          <p:cNvSpPr/>
          <p:nvPr/>
        </p:nvSpPr>
        <p:spPr>
          <a:xfrm>
            <a:off x="7478305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388552E6-08CD-4680-8E2B-22EEF5C47673}"/>
              </a:ext>
            </a:extLst>
          </p:cNvPr>
          <p:cNvSpPr/>
          <p:nvPr/>
        </p:nvSpPr>
        <p:spPr>
          <a:xfrm>
            <a:off x="5423213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xmlns="" id="{9DF40939-5601-45E6-9235-EE6A13667898}"/>
              </a:ext>
            </a:extLst>
          </p:cNvPr>
          <p:cNvSpPr/>
          <p:nvPr/>
        </p:nvSpPr>
        <p:spPr>
          <a:xfrm>
            <a:off x="5482995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xmlns="" id="{B7E4192A-969A-4977-931C-4083A9C2DA62}"/>
              </a:ext>
            </a:extLst>
          </p:cNvPr>
          <p:cNvSpPr/>
          <p:nvPr/>
        </p:nvSpPr>
        <p:spPr>
          <a:xfrm>
            <a:off x="95977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C458EFAD-C8E7-4397-8408-587803AD2D61}"/>
              </a:ext>
            </a:extLst>
          </p:cNvPr>
          <p:cNvSpPr/>
          <p:nvPr/>
        </p:nvSpPr>
        <p:spPr>
          <a:xfrm>
            <a:off x="75403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BC6902-1075-438C-9FB6-B865B9988E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36" y="548454"/>
            <a:ext cx="2207058" cy="110353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6537FDC-9DBB-5B30-0EFB-FC079A717521}"/>
              </a:ext>
            </a:extLst>
          </p:cNvPr>
          <p:cNvSpPr/>
          <p:nvPr/>
        </p:nvSpPr>
        <p:spPr>
          <a:xfrm>
            <a:off x="9388549" y="4710223"/>
            <a:ext cx="1818167" cy="9781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3ADCFD-3C07-4519-B8F9-E15DAB20E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5" y="1151472"/>
            <a:ext cx="5465251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xmlns="" id="{9B209CA2-3D87-4FA4-A5E9-66E6055536FF}"/>
              </a:ext>
            </a:extLst>
          </p:cNvPr>
          <p:cNvSpPr/>
          <p:nvPr/>
        </p:nvSpPr>
        <p:spPr>
          <a:xfrm>
            <a:off x="9535703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3FC11AC7-2C76-448A-BB8D-E6A38D240DC4}"/>
              </a:ext>
            </a:extLst>
          </p:cNvPr>
          <p:cNvSpPr/>
          <p:nvPr/>
        </p:nvSpPr>
        <p:spPr>
          <a:xfrm>
            <a:off x="5423211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xmlns="" id="{D40AF3AB-BA72-4821-B586-83F083B45CB0}"/>
              </a:ext>
            </a:extLst>
          </p:cNvPr>
          <p:cNvSpPr/>
          <p:nvPr/>
        </p:nvSpPr>
        <p:spPr>
          <a:xfrm>
            <a:off x="5482993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xmlns="" id="{E724E1DA-1732-4616-8428-A8E3A2E22214}"/>
              </a:ext>
            </a:extLst>
          </p:cNvPr>
          <p:cNvSpPr/>
          <p:nvPr/>
        </p:nvSpPr>
        <p:spPr>
          <a:xfrm>
            <a:off x="95977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04C3EAE8-FA85-47C5-916C-54CC18B45598}"/>
              </a:ext>
            </a:extLst>
          </p:cNvPr>
          <p:cNvSpPr/>
          <p:nvPr/>
        </p:nvSpPr>
        <p:spPr>
          <a:xfrm>
            <a:off x="75403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C668DA4-4E9B-4191-B903-2DD9C189B2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2" y="811400"/>
            <a:ext cx="1034213" cy="51710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06B132A-7801-BE92-24D6-525CE463EF4F}"/>
              </a:ext>
            </a:extLst>
          </p:cNvPr>
          <p:cNvSpPr/>
          <p:nvPr/>
        </p:nvSpPr>
        <p:spPr>
          <a:xfrm>
            <a:off x="7293935" y="4167962"/>
            <a:ext cx="1818167" cy="9781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B8C429AC-155D-4547-B051-12B3C4EEAC32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5D033E-B665-44C6-BCC4-A06A50B1F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FC6DCA-3DD1-4845-BADC-26D711E7D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71" y="1695364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xmlns="" id="{568CDACF-9490-47E5-8A2B-6EF0E38692B0}"/>
              </a:ext>
            </a:extLst>
          </p:cNvPr>
          <p:cNvSpPr/>
          <p:nvPr/>
        </p:nvSpPr>
        <p:spPr>
          <a:xfrm>
            <a:off x="98970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560F9B41-F492-462E-9D98-4B75DDD269A9}"/>
              </a:ext>
            </a:extLst>
          </p:cNvPr>
          <p:cNvSpPr/>
          <p:nvPr/>
        </p:nvSpPr>
        <p:spPr>
          <a:xfrm>
            <a:off x="78396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xmlns="" id="{003746AF-463A-4133-ABE6-BCEC0932C56B}"/>
              </a:ext>
            </a:extLst>
          </p:cNvPr>
          <p:cNvSpPr/>
          <p:nvPr/>
        </p:nvSpPr>
        <p:spPr>
          <a:xfrm>
            <a:off x="5844368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xmlns="" id="{3AA05960-4434-4BC8-BF4E-EEF1F1750A17}"/>
              </a:ext>
            </a:extLst>
          </p:cNvPr>
          <p:cNvSpPr/>
          <p:nvPr/>
        </p:nvSpPr>
        <p:spPr>
          <a:xfrm>
            <a:off x="99591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03D8958E-0B5C-4762-A4AE-9BB807DD32BD}"/>
              </a:ext>
            </a:extLst>
          </p:cNvPr>
          <p:cNvSpPr/>
          <p:nvPr/>
        </p:nvSpPr>
        <p:spPr>
          <a:xfrm>
            <a:off x="79017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C0D2C5-4131-4FF9-9488-9B299EFD5A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4" y="595802"/>
            <a:ext cx="2117604" cy="105880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416376A-A0A7-B5A1-0F35-8088E9DA2608}"/>
              </a:ext>
            </a:extLst>
          </p:cNvPr>
          <p:cNvSpPr/>
          <p:nvPr/>
        </p:nvSpPr>
        <p:spPr>
          <a:xfrm>
            <a:off x="5592726" y="4678325"/>
            <a:ext cx="1818167" cy="9781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676EAE-5FE6-43FC-96AF-2639A3BAF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25" y="1631568"/>
            <a:ext cx="5465251" cy="3092738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A6F02938-9C4C-42B5-9251-44EB4FEC8D70}"/>
              </a:ext>
            </a:extLst>
          </p:cNvPr>
          <p:cNvSpPr/>
          <p:nvPr/>
        </p:nvSpPr>
        <p:spPr>
          <a:xfrm>
            <a:off x="7563232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E518C5F9-60DE-4D60-8410-78827FC4F239}"/>
              </a:ext>
            </a:extLst>
          </p:cNvPr>
          <p:cNvSpPr/>
          <p:nvPr/>
        </p:nvSpPr>
        <p:spPr>
          <a:xfrm>
            <a:off x="5508140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xmlns="" id="{C973F31C-9D48-458A-8118-F51C2B6C5099}"/>
              </a:ext>
            </a:extLst>
          </p:cNvPr>
          <p:cNvSpPr/>
          <p:nvPr/>
        </p:nvSpPr>
        <p:spPr>
          <a:xfrm>
            <a:off x="5567922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xmlns="" id="{165A7BE4-C7E6-4881-980D-38F9CD6C7478}"/>
              </a:ext>
            </a:extLst>
          </p:cNvPr>
          <p:cNvSpPr/>
          <p:nvPr/>
        </p:nvSpPr>
        <p:spPr>
          <a:xfrm>
            <a:off x="96827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F2CF0ABC-168A-4CBB-AB03-BCC27932D64F}"/>
              </a:ext>
            </a:extLst>
          </p:cNvPr>
          <p:cNvSpPr/>
          <p:nvPr/>
        </p:nvSpPr>
        <p:spPr>
          <a:xfrm>
            <a:off x="76253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26DA45-5157-43E4-862A-C5BADD4D30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0014" cy="99500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9DD9B6E-BE1A-E1A4-3ED7-C6E5AB2D3363}"/>
              </a:ext>
            </a:extLst>
          </p:cNvPr>
          <p:cNvSpPr/>
          <p:nvPr/>
        </p:nvSpPr>
        <p:spPr>
          <a:xfrm>
            <a:off x="9388549" y="4710223"/>
            <a:ext cx="1818167" cy="9781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AB4B31-E816-40F2-9A62-5C719515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22" y="1567773"/>
            <a:ext cx="5465251" cy="3092738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488AE1B9-AFBE-4EDA-820B-CCC3A5F2AF72}"/>
              </a:ext>
            </a:extLst>
          </p:cNvPr>
          <p:cNvSpPr/>
          <p:nvPr/>
        </p:nvSpPr>
        <p:spPr>
          <a:xfrm>
            <a:off x="7595129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D009492E-1BA1-43F5-A265-5508B0719A42}"/>
              </a:ext>
            </a:extLst>
          </p:cNvPr>
          <p:cNvSpPr/>
          <p:nvPr/>
        </p:nvSpPr>
        <p:spPr>
          <a:xfrm>
            <a:off x="5540037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xmlns="" id="{8848A06A-B35B-4B67-95FC-BB3F8AA6FAB6}"/>
              </a:ext>
            </a:extLst>
          </p:cNvPr>
          <p:cNvSpPr/>
          <p:nvPr/>
        </p:nvSpPr>
        <p:spPr>
          <a:xfrm>
            <a:off x="5652982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xmlns="" id="{25D28C15-DFB1-45F3-B722-08999C7C25A5}"/>
              </a:ext>
            </a:extLst>
          </p:cNvPr>
          <p:cNvSpPr/>
          <p:nvPr/>
        </p:nvSpPr>
        <p:spPr>
          <a:xfrm>
            <a:off x="97146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3AEE0C89-9170-47FE-9508-15CB0F5477C3}"/>
              </a:ext>
            </a:extLst>
          </p:cNvPr>
          <p:cNvSpPr/>
          <p:nvPr/>
        </p:nvSpPr>
        <p:spPr>
          <a:xfrm>
            <a:off x="76572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CF099B9-7889-45AD-83EF-7342D7EEB8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35" y="653259"/>
            <a:ext cx="2029848" cy="10149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1A94F2-2BE9-E9A4-135C-CDA0708F4099}"/>
              </a:ext>
            </a:extLst>
          </p:cNvPr>
          <p:cNvSpPr/>
          <p:nvPr/>
        </p:nvSpPr>
        <p:spPr>
          <a:xfrm>
            <a:off x="9452344" y="4540102"/>
            <a:ext cx="1818167" cy="9781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0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xmlns="" id="{28AE35D7-60E7-44AA-BF57-2DDFCFF0402D}"/>
              </a:ext>
            </a:extLst>
          </p:cNvPr>
          <p:cNvSpPr/>
          <p:nvPr/>
        </p:nvSpPr>
        <p:spPr>
          <a:xfrm>
            <a:off x="7378995" y="2408345"/>
            <a:ext cx="619054" cy="5794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xmlns="" id="{E636FF75-7D6D-4809-B571-AE0302D6FA17}"/>
              </a:ext>
            </a:extLst>
          </p:cNvPr>
          <p:cNvSpPr/>
          <p:nvPr/>
        </p:nvSpPr>
        <p:spPr>
          <a:xfrm>
            <a:off x="7368363" y="3874287"/>
            <a:ext cx="629686" cy="4956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61" y="3273645"/>
            <a:ext cx="2286000" cy="16764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626793" y="539253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Chọn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câu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trả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lời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D18D704-6BF1-CCC0-7A09-C8B303648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860" y="428046"/>
            <a:ext cx="1682642" cy="96934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2E104B13-9805-75BE-9429-2C39A616873B}"/>
              </a:ext>
            </a:extLst>
          </p:cNvPr>
          <p:cNvSpPr txBox="1">
            <a:spLocks/>
          </p:cNvSpPr>
          <p:nvPr/>
        </p:nvSpPr>
        <p:spPr>
          <a:xfrm>
            <a:off x="489649" y="1474917"/>
            <a:ext cx="9898360" cy="47084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trứng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vào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trong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: </a:t>
            </a:r>
            <a:r>
              <a:rPr lang="en-GB" sz="32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E41CF74-C96E-38A4-A934-3BB8D751E99A}"/>
              </a:ext>
            </a:extLst>
          </p:cNvPr>
          <p:cNvSpPr/>
          <p:nvPr/>
        </p:nvSpPr>
        <p:spPr>
          <a:xfrm>
            <a:off x="7272670" y="2381693"/>
            <a:ext cx="744279" cy="7549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26719 0.113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MẸ THU HOẠCH TRỨNG GÀ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0574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C58D6C-3ECD-B066-525E-0A8DCDA14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809" y="2667040"/>
            <a:ext cx="7053683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298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52181C-DAFE-43CF-A509-F23257FD0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5" y="260528"/>
            <a:ext cx="6336943" cy="63369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1371490"/>
            <a:ext cx="362107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Cách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4" name="Picture 3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DE2BAA67-180C-4E49-BCDA-92C7D8DA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08" y="1499763"/>
            <a:ext cx="524205" cy="5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B1D046-FBE1-48FF-9B2F-59B2ED392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9" y="217619"/>
            <a:ext cx="2702461" cy="12188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1922" y="1855046"/>
            <a:ext cx="2845535" cy="3620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1. Tung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45873" y="2038912"/>
            <a:ext cx="2299615" cy="8781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6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chấm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2933543"/>
            <a:ext cx="3172282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2.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có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tương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ứng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với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chấm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trên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9" name="Picture 8" descr="Color easter egg cartoon spring decoration and Vector Image">
            <a:extLst>
              <a:ext uri="{FF2B5EF4-FFF2-40B4-BE49-F238E27FC236}">
                <a16:creationId xmlns:a16="http://schemas.microsoft.com/office/drawing/2014/main" xmlns="" id="{0447249E-1FD4-4753-BCAD-9B8051E76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4497632" y="3365057"/>
            <a:ext cx="570221" cy="75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2622" y="5076001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3.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Lấy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được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về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xmlns="" id="{71DB229A-6615-45BC-9BF8-48C365D76335}"/>
              </a:ext>
            </a:extLst>
          </p:cNvPr>
          <p:cNvSpPr/>
          <p:nvPr/>
        </p:nvSpPr>
        <p:spPr>
          <a:xfrm rot="10800000">
            <a:off x="7977261" y="1183591"/>
            <a:ext cx="1453817" cy="1574975"/>
          </a:xfrm>
          <a:prstGeom prst="triangle">
            <a:avLst>
              <a:gd name="adj" fmla="val 4905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xmlns="" id="{A28430EB-B271-491B-9761-8AD1FA2D8656}"/>
              </a:ext>
            </a:extLst>
          </p:cNvPr>
          <p:cNvSpPr/>
          <p:nvPr/>
        </p:nvSpPr>
        <p:spPr>
          <a:xfrm>
            <a:off x="4451927" y="5318278"/>
            <a:ext cx="684866" cy="67432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63E74B2-330D-4055-BD83-F38DB74681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75" y="1523194"/>
            <a:ext cx="371187" cy="37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000">
                    <a:solidFill>
                      <a:prstClr val="white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TOÁN</a:t>
                </a:r>
                <a:endPara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BAEA8BB-C9FF-CC0A-B439-D7BEE6976D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9" y="0"/>
            <a:ext cx="1487573" cy="1487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6" y="1409700"/>
            <a:ext cx="4107873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Xin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chào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Mai.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Hôm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nay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vắng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phải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giúp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thu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hoạch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trứng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gà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giúp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thu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hoạch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xong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trước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nhé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trả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lời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quả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trứng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864436" y="6131065"/>
            <a:ext cx="360054" cy="464131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06FA2D9-D165-E29B-A4FA-55C482AFA3A1}"/>
              </a:ext>
            </a:extLst>
          </p:cNvPr>
          <p:cNvSpPr/>
          <p:nvPr/>
        </p:nvSpPr>
        <p:spPr>
          <a:xfrm>
            <a:off x="400050" y="285750"/>
            <a:ext cx="1609725" cy="590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5.92593E-6 C 0.00433 -0.01689 0.00729 -0.03379 0.01215 -0.05046 C 0.01336 -0.05925 0.01475 -0.06643 0.01666 -0.07476 C 0.01614 -0.10161 0.01614 -0.1287 0.01527 -0.15555 C 0.01493 -0.16342 0.01128 -0.17222 0.0092 -0.17962 C 0.00729 -0.18657 0.00312 -0.19999 0.00312 -0.19999 C 0.00104 -0.21574 -0.00539 -0.22893 -0.00747 -0.24444 C -0.00938 -0.25879 -0.0073 -0.253 -0.01198 -0.26249 C -0.01355 -0.27106 -0.01598 -0.27731 -0.01962 -0.28472 C -0.02275 -0.30092 -0.02761 -0.31504 -0.03629 -0.32731 C -0.03994 -0.34166 -0.03473 -0.3243 -0.04237 -0.33935 C -0.04532 -0.34513 -0.04723 -0.35324 -0.05001 -0.35949 C -0.05643 -0.37384 -0.06198 -0.38356 -0.06511 -0.39999 C -0.06285 -0.41435 -0.06407 -0.41874 -0.07119 -0.42824 C -0.07379 -0.43819 -0.07726 -0.43518 -0.08178 -0.44236 C -0.08664 -0.45023 -0.08317 -0.453 -0.0908 -0.45648 C -0.09549 -0.47453 -0.11442 -0.48217 -0.12726 -0.48472 C -0.13664 -0.48911 -0.14619 -0.49097 -0.15608 -0.49282 C -0.16511 -0.49212 -0.17431 -0.49212 -0.18334 -0.49074 C -0.21007 -0.4868 -0.23542 -0.47106 -0.2606 -0.46064 C -0.26511 -0.45648 -0.26893 -0.45462 -0.27414 -0.45254 C -0.27848 -0.44675 -0.28507 -0.44305 -0.2908 -0.44027 C -0.29167 -0.43911 -0.29636 -0.43356 -0.29688 -0.43217 C -0.29775 -0.43032 -0.2974 -0.42777 -0.29844 -0.42615 C -0.30157 -0.42083 -0.30556 -0.41689 -0.30903 -0.41203 C -0.31251 -0.39861 -0.31198 -0.39212 -0.31355 -0.37569 C -0.31494 -0.36064 -0.32049 -0.3456 -0.32414 -0.33124 C -0.32622 -0.32314 -0.32848 -0.31504 -0.33021 -0.30694 C -0.33143 -0.30161 -0.33334 -0.29074 -0.33334 -0.29074 C -0.33386 -0.28541 -0.33386 -0.28009 -0.33473 -0.27476 C -0.33542 -0.2706 -0.33785 -0.26249 -0.33785 -0.26249 C -0.33594 -0.22962 -0.33629 -0.22754 -0.33629 -0.25648 " pathEditMode="relative" ptsTypes="fffffffffffffffffffffffffffffff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C -0.00104 -0.06482 0.00053 -0.0706 -0.00451 -0.11296 C -0.0092 -0.15255 -0.00451 -0.13148 -0.01059 -0.15556 C -0.01232 -0.16204 -0.01354 -0.1757 -0.01354 -0.1757 C -0.01458 -0.19283 -0.01545 -0.21158 -0.01961 -0.22824 C -0.0217 -0.23704 -0.025 -0.2456 -0.02725 -0.2544 C -0.02916 -0.26227 -0.02899 -0.27107 -0.03177 -0.27871 C -0.03767 -0.29421 -0.03229 -0.27546 -0.03628 -0.29074 C -0.03993 -0.31945 -0.03472 -0.28773 -0.04236 -0.31296 C -0.04548 -0.32315 -0.046 -0.3331 -0.05 -0.34329 C -0.05104 -0.34931 -0.05138 -0.35579 -0.05295 -0.36158 C -0.05607 -0.37269 -0.06666 -0.38056 -0.07118 -0.38982 C -0.07586 -0.39954 -0.08003 -0.41181 -0.08784 -0.41806 C -0.09791 -0.42593 -0.08663 -0.4132 -0.09687 -0.42408 C -0.10416 -0.43171 -0.09496 -0.42523 -0.1059 -0.43426 C -0.11197 -0.43935 -0.11545 -0.4382 -0.12118 -0.4463 C -0.12847 -0.45648 -0.13993 -0.46621 -0.15 -0.4706 C -0.15468 -0.47732 -0.15833 -0.48056 -0.1651 -0.48264 C -0.17864 -0.49167 -0.17291 -0.48866 -0.18177 -0.49283 C -0.18836 -0.50209 -0.19479 -0.49792 -0.20451 -0.50301 C -0.21527 -0.5088 -0.20937 -0.50648 -0.22256 -0.50903 C -0.22413 -0.50972 -0.22586 -0.50996 -0.22725 -0.51111 C -0.22951 -0.51273 -0.23107 -0.51597 -0.23333 -0.51713 C -0.23906 -0.52014 -0.24843 -0.52107 -0.25451 -0.52315 C -0.26493 -0.52662 -0.27413 -0.5331 -0.28472 -0.53519 C -0.29357 -0.53912 -0.30138 -0.54329 -0.31059 -0.54537 C -0.32152 -0.55046 -0.33281 -0.55371 -0.34392 -0.55741 C -0.35138 -0.55996 -0.36006 -0.56435 -0.36805 -0.56551 C -0.37916 -0.56713 -0.39027 -0.56783 -0.40138 -0.56968 C -0.40486 -0.57037 -0.4085 -0.57084 -0.41197 -0.57153 C -0.4151 -0.57292 -0.41805 -0.57431 -0.42118 -0.5757 C -0.42274 -0.57639 -0.42569 -0.57778 -0.42569 -0.57778 C -0.44843 -0.57384 -0.471 -0.56968 -0.49392 -0.56759 C -0.5026 -0.56551 -0.50885 -0.56459 -0.51666 -0.56158 C -0.52708 -0.55741 -0.53645 -0.55023 -0.54687 -0.54537 C -0.55364 -0.53681 -0.54548 -0.5456 -0.55902 -0.53935 C -0.56076 -0.53866 -0.5618 -0.53611 -0.56354 -0.53519 C -0.56545 -0.53403 -0.56753 -0.53403 -0.56961 -0.53334 C -0.57065 -0.53195 -0.57135 -0.53009 -0.57256 -0.52917 C -0.57395 -0.52801 -0.57604 -0.52871 -0.57725 -0.52709 C -0.59253 -0.50695 -0.57986 -0.51412 -0.59079 -0.50903 C -0.59375 -0.49931 -0.59583 -0.49421 -0.60138 -0.48681 C -0.60503 -0.47477 -0.61041 -0.46551 -0.6151 -0.4544 C -0.621 -0.44005 -0.61423 -0.44792 -0.62256 -0.44028 C -0.625 -0.43056 -0.62777 -0.42801 -0.63177 -0.42014 C -0.64166 -0.40116 -0.65121 -0.37801 -0.65902 -0.35741 C -0.66302 -0.34676 -0.66475 -0.33125 -0.67118 -0.32315 C -0.67569 -0.30371 -0.67569 -0.32477 -0.67569 -0.29283 " pathEditMode="relative" ptsTypes="fffffffffffffffffffffffffffffffffffffffffffffff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C 0.00156 -0.01852 0.0059 -0.03472 0.01059 -0.05254 C 0.01892 -0.11875 0.03646 -0.20092 0.00746 -0.25671 C 0.00434 -0.27014 -0.00174 -0.27963 -0.00764 -0.29097 C -0.00868 -0.29282 -0.00955 -0.29491 -0.01059 -0.29699 C -0.01163 -0.29907 -0.01372 -0.30301 -0.01372 -0.30301 C -0.01545 -0.31041 -0.01771 -0.31134 -0.02118 -0.31736 C -0.02691 -0.32708 -0.03125 -0.33727 -0.03646 -0.34745 C -0.03906 -0.35879 -0.04635 -0.36504 -0.05313 -0.37176 C -0.06111 -0.38796 -0.04983 -0.36805 -0.06215 -0.37986 C -0.07674 -0.39398 -0.05851 -0.38426 -0.07135 -0.39004 C -0.0809 -0.39977 -0.09097 -0.40717 -0.10174 -0.41412 C -0.10521 -0.41944 -0.10868 -0.42199 -0.11389 -0.4243 C -0.12188 -0.43518 -0.14167 -0.44352 -0.15313 -0.44653 C -0.16319 -0.45208 -0.17292 -0.45278 -0.18333 -0.45671 C -0.20139 -0.46342 -0.2191 -0.47153 -0.23785 -0.47477 C -0.24757 -0.48009 -0.25625 -0.48287 -0.26667 -0.48495 C -0.29705 -0.50069 -0.32917 -0.48981 -0.36215 -0.48889 C -0.37101 -0.48426 -0.37847 -0.47893 -0.38785 -0.47685 C -0.39792 -0.47037 -0.40608 -0.45949 -0.41667 -0.45463 C -0.42379 -0.44583 -0.43785 -0.43217 -0.44705 -0.42847 C -0.45208 -0.42153 -0.4566 -0.41528 -0.46372 -0.41227 C -0.47795 -0.39907 -0.47795 -0.38819 -0.48646 -0.37176 C -0.49028 -0.35532 -0.4849 -0.375 -0.49097 -0.3618 C -0.49618 -0.35069 -0.48785 -0.35949 -0.49705 -0.35162 C -0.50087 -0.34398 -0.50243 -0.33495 -0.50608 -0.32731 C -0.50764 -0.32407 -0.51042 -0.32222 -0.51215 -0.31921 C -0.52135 -0.30254 -0.53142 -0.28217 -0.53646 -0.26273 C -0.53698 -0.25602 -0.53785 -0.24259 -0.53785 -0.24259 L -0.53646 -0.25671 " pathEditMode="relative" ptsTypes="ffffffffffffffffffffffffffff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đỏ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1F9960-7D4A-BA09-5868-5565C2FAF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49" y="1352550"/>
            <a:ext cx="3286125" cy="179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4">
            <a:extLst>
              <a:ext uri="{FF2B5EF4-FFF2-40B4-BE49-F238E27FC236}">
                <a16:creationId xmlns:a16="http://schemas.microsoft.com/office/drawing/2014/main" xmlns="" id="{4F4BCE41-4066-269A-7753-F29F9FC44EF1}"/>
              </a:ext>
            </a:extLst>
          </p:cNvPr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đỏ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82BB8B-9D3B-F7C0-6426-16D4D9733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4" name="Cloud Callout 7">
            <a:extLst>
              <a:ext uri="{FF2B5EF4-FFF2-40B4-BE49-F238E27FC236}">
                <a16:creationId xmlns:a16="http://schemas.microsoft.com/office/drawing/2014/main" xmlns="" id="{16CFE020-EF16-8AB1-C806-B4470C3ED6C1}"/>
              </a:ext>
            </a:extLst>
          </p:cNvPr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" name="Right Arrow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07B8EC64-4151-85BA-3F09-23E425B4E7B7}"/>
              </a:ext>
            </a:extLst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5070E7A-D67B-1DBB-396D-779A8283D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485775"/>
            <a:ext cx="2878322" cy="1695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4CFF0C2-983C-8F14-3CF5-11F484AD8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25" y="2171700"/>
            <a:ext cx="2878322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bánh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94B7DEE-95D2-6C4A-6A59-EA0EE6681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54" y="1493051"/>
            <a:ext cx="3438442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5D0700B-D076-9641-CAB1-99F740BDB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80" y="1017528"/>
            <a:ext cx="344453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4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5440164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TOÁN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04640F-6E4A-D9EA-9E04-F7E8255EEB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3858" y="1844042"/>
            <a:ext cx="9455716" cy="2798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C40AB8-7A87-436F-B55E-3B89C38B07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6947" y="4520993"/>
            <a:ext cx="2127688" cy="963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4" name="Picture 3" descr="A black and orange text&#10;&#10;AI-generated content may be incorrect.">
            <a:extLst>
              <a:ext uri="{FF2B5EF4-FFF2-40B4-BE49-F238E27FC236}">
                <a16:creationId xmlns:a16="http://schemas.microsoft.com/office/drawing/2014/main" xmlns="" id="{D7A01ED1-334A-AAFE-8D12-F40865107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094" y="2275367"/>
            <a:ext cx="13305825" cy="3208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6763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291</Words>
  <Application>Microsoft Office PowerPoint</Application>
  <PresentationFormat>Custom</PresentationFormat>
  <Paragraphs>57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Office Theme</vt:lpstr>
      <vt:lpstr>自定义设计方案</vt:lpstr>
      <vt:lpstr>1_Office Theme</vt:lpstr>
      <vt:lpstr>2_Office Theme</vt:lpstr>
      <vt:lpstr>1_Office 主题</vt:lpstr>
      <vt:lpstr>2_Office 主题</vt:lpstr>
      <vt:lpstr>3_Office 主题</vt:lpstr>
      <vt:lpstr>Office 主题</vt:lpstr>
      <vt:lpstr>4_Office 主题</vt:lpstr>
      <vt:lpstr>PowerPoint Presentation</vt:lpstr>
      <vt:lpstr>GIÚP MẸ THU HOẠCH TRỨNG GÀ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58</cp:revision>
  <dcterms:created xsi:type="dcterms:W3CDTF">2021-07-24T01:07:49Z</dcterms:created>
  <dcterms:modified xsi:type="dcterms:W3CDTF">2026-04-28T07:14:18Z</dcterms:modified>
</cp:coreProperties>
</file>