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60" r:id="rId4"/>
    <p:sldId id="2007577129" r:id="rId5"/>
    <p:sldId id="308" r:id="rId6"/>
    <p:sldId id="273" r:id="rId7"/>
    <p:sldId id="290" r:id="rId8"/>
    <p:sldId id="295" r:id="rId9"/>
    <p:sldId id="2007577130" r:id="rId10"/>
    <p:sldId id="2007577132" r:id="rId11"/>
    <p:sldId id="2007577131" r:id="rId12"/>
    <p:sldId id="2007577133" r:id="rId13"/>
    <p:sldId id="291" r:id="rId14"/>
    <p:sldId id="2007577134" r:id="rId15"/>
    <p:sldId id="297" r:id="rId16"/>
    <p:sldId id="312" r:id="rId17"/>
    <p:sldId id="313" r:id="rId18"/>
    <p:sldId id="314" r:id="rId19"/>
    <p:sldId id="31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60" d="100"/>
          <a:sy n="60" d="100"/>
        </p:scale>
        <p:origin x="9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58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HD HS nắm quy tắc chính tả cơ bản.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0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3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1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93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8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0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08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3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15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81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45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0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950F12DD-E779-8E63-A106-FE142ACD9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54" y="2026067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679C-CC92-F123-02F3-F7323130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illow_tree_flexible_strong_1be1ef7934">
            <a:hlinkClick r:id="" action="ppaction://media"/>
            <a:extLst>
              <a:ext uri="{FF2B5EF4-FFF2-40B4-BE49-F238E27FC236}">
                <a16:creationId xmlns:a16="http://schemas.microsoft.com/office/drawing/2014/main" id="{89B38DD0-293F-A496-FAD9-14273322C27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2DC55-3879-DC91-CA96-5C0A758144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7867" y="471387"/>
            <a:ext cx="11633200" cy="5802413"/>
            <a:chOff x="190500" y="133350"/>
            <a:chExt cx="8724900" cy="43518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/>
            <a:stretch/>
          </p:blipFill>
          <p:spPr bwMode="auto">
            <a:xfrm>
              <a:off x="190500" y="2404505"/>
              <a:ext cx="8724900" cy="208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117600" y="1109133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Thân cây lΗğu δŪg Ǉo ηưng Ύ˞o dai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467" y="2045877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Cà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ζ 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l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Η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ğu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Εϛ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m jại, có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Ό˘ ε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u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ΐϜ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n đųg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Ό;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o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2941097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gió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. Vì vậy, cây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Ūg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Ύ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ğ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λ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Ż gãy.</a:t>
            </a:r>
          </a:p>
        </p:txBody>
      </p:sp>
    </p:spTree>
    <p:extLst>
      <p:ext uri="{BB962C8B-B14F-4D97-AF65-F5344CB8AC3E}">
        <p14:creationId xmlns:p14="http://schemas.microsoft.com/office/powerpoint/2010/main" val="38430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63" y="-108899"/>
            <a:ext cx="2061034" cy="2061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47487-1801-4780-A5A4-DB12E91B6CDC}"/>
              </a:ext>
            </a:extLst>
          </p:cNvPr>
          <p:cNvSpPr txBox="1"/>
          <p:nvPr/>
        </p:nvSpPr>
        <p:spPr>
          <a:xfrm>
            <a:off x="1905130" y="2718787"/>
            <a:ext cx="3013364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3200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9828D7-11B6-4BF2-8B69-3C33D3952D4D}"/>
              </a:ext>
            </a:extLst>
          </p:cNvPr>
          <p:cNvSpPr/>
          <p:nvPr/>
        </p:nvSpPr>
        <p:spPr>
          <a:xfrm>
            <a:off x="1203760" y="616228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C7C88-6E24-4002-802D-F20DD749CD23}"/>
              </a:ext>
            </a:extLst>
          </p:cNvPr>
          <p:cNvSpPr txBox="1"/>
          <p:nvPr/>
        </p:nvSpPr>
        <p:spPr>
          <a:xfrm>
            <a:off x="2092761" y="679871"/>
            <a:ext cx="9033164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C8AAB-3385-42BD-999E-879FEED11F8B}"/>
              </a:ext>
            </a:extLst>
          </p:cNvPr>
          <p:cNvSpPr txBox="1"/>
          <p:nvPr/>
        </p:nvSpPr>
        <p:spPr>
          <a:xfrm>
            <a:off x="1252252" y="1699080"/>
            <a:ext cx="5504873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600" i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 hay </a:t>
            </a:r>
            <a:r>
              <a:rPr lang="en-US" sz="3600" i="1" dirty="0" err="1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3600" i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C9DCF-CD15-4C8C-A369-1E46C25ABD2A}"/>
              </a:ext>
            </a:extLst>
          </p:cNvPr>
          <p:cNvSpPr txBox="1"/>
          <p:nvPr/>
        </p:nvSpPr>
        <p:spPr>
          <a:xfrm>
            <a:off x="1252650" y="3791160"/>
            <a:ext cx="3225566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600" i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 </a:t>
            </a:r>
            <a:r>
              <a:rPr lang="en-US" sz="36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hay</a:t>
            </a:r>
            <a:r>
              <a:rPr lang="en-US" sz="3600" i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 ?</a:t>
            </a:r>
            <a:endParaRPr lang="en-US" sz="3600" dirty="0">
              <a:solidFill>
                <a:schemeClr val="accent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8B166-A070-4082-90CE-F76180F2B4FC}"/>
              </a:ext>
            </a:extLst>
          </p:cNvPr>
          <p:cNvSpPr txBox="1"/>
          <p:nvPr/>
        </p:nvSpPr>
        <p:spPr>
          <a:xfrm>
            <a:off x="4918494" y="2707267"/>
            <a:ext cx="190254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90F9D-8469-40F0-9E91-384D64183B2A}"/>
              </a:ext>
            </a:extLst>
          </p:cNvPr>
          <p:cNvSpPr txBox="1"/>
          <p:nvPr/>
        </p:nvSpPr>
        <p:spPr>
          <a:xfrm>
            <a:off x="2028811" y="5165194"/>
            <a:ext cx="3013364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3200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0AD91F-B894-46ED-BA3C-71548DD9C1F8}"/>
              </a:ext>
            </a:extLst>
          </p:cNvPr>
          <p:cNvSpPr txBox="1"/>
          <p:nvPr/>
        </p:nvSpPr>
        <p:spPr>
          <a:xfrm>
            <a:off x="5042175" y="5148452"/>
            <a:ext cx="2681246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3200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8BF66-8E29-4901-9151-07F1DDD76DB7}"/>
              </a:ext>
            </a:extLst>
          </p:cNvPr>
          <p:cNvSpPr txBox="1"/>
          <p:nvPr/>
        </p:nvSpPr>
        <p:spPr>
          <a:xfrm>
            <a:off x="7907960" y="2712511"/>
            <a:ext cx="190254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40B65757-08BA-4C29-AF74-D9915EE80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50" y="2668044"/>
            <a:ext cx="914941" cy="772450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C451D6C7-C3B3-4974-BDFA-D960850A2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97" y="2632236"/>
            <a:ext cx="914941" cy="772450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06784DA6-0220-4C11-B7F1-E603D28E9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18" y="2655753"/>
            <a:ext cx="914941" cy="7724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0BE496-E0EA-4173-864D-7121B8BA5A2C}"/>
              </a:ext>
            </a:extLst>
          </p:cNvPr>
          <p:cNvSpPr txBox="1"/>
          <p:nvPr/>
        </p:nvSpPr>
        <p:spPr>
          <a:xfrm>
            <a:off x="8031641" y="5148451"/>
            <a:ext cx="2681246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3200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4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13D7482A-49B1-4062-9E84-0AFFB8B30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27" y="5085765"/>
            <a:ext cx="914941" cy="772450"/>
          </a:xfrm>
          <a:prstGeom prst="rect">
            <a:avLst/>
          </a:prstGeom>
        </p:spPr>
      </p:pic>
      <p:pic>
        <p:nvPicPr>
          <p:cNvPr id="26" name="Picture 25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A0392E61-5F0E-41FB-8D84-EC79B8FCE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81" y="5086737"/>
            <a:ext cx="914941" cy="772450"/>
          </a:xfrm>
          <a:prstGeom prst="rect">
            <a:avLst/>
          </a:prstGeom>
        </p:spPr>
      </p:pic>
      <p:pic>
        <p:nvPicPr>
          <p:cNvPr id="27" name="Picture 26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22EB87DA-CD08-4B30-BD6F-DFCC28429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34" y="5069994"/>
            <a:ext cx="914941" cy="7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2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1" y="337488"/>
            <a:ext cx="10972800" cy="127183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                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Đoán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đoán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Đoán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endParaRPr lang="en-US" sz="3733" b="1" i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7" y="237747"/>
            <a:ext cx="861484" cy="9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923060"/>
            <a:ext cx="6107156" cy="476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16000" y="337488"/>
            <a:ext cx="3492899" cy="599581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3733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19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ng – Wikipedia tiếng Việt">
            <a:extLst>
              <a:ext uri="{FF2B5EF4-FFF2-40B4-BE49-F238E27FC236}">
                <a16:creationId xmlns:a16="http://schemas.microsoft.com/office/drawing/2014/main" id="{5F1F8CEF-4908-2335-D725-383D0EBC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20" y="327660"/>
            <a:ext cx="6106160" cy="45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C18C5A-CBDF-F4E7-339C-3A374F2A610C}"/>
              </a:ext>
            </a:extLst>
          </p:cNvPr>
          <p:cNvSpPr txBox="1"/>
          <p:nvPr/>
        </p:nvSpPr>
        <p:spPr>
          <a:xfrm>
            <a:off x="4897587" y="5345927"/>
            <a:ext cx="3443773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ợng vĩ – Wikipedia tiếng Việt">
            <a:extLst>
              <a:ext uri="{FF2B5EF4-FFF2-40B4-BE49-F238E27FC236}">
                <a16:creationId xmlns:a16="http://schemas.microsoft.com/office/drawing/2014/main" id="{E34F43C3-8343-A270-4B20-28299C0B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26924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4886E2-47F2-18D2-022F-3AA4D8B18FEA}"/>
              </a:ext>
            </a:extLst>
          </p:cNvPr>
          <p:cNvSpPr txBox="1"/>
          <p:nvPr/>
        </p:nvSpPr>
        <p:spPr>
          <a:xfrm>
            <a:off x="4897587" y="5345927"/>
            <a:ext cx="3443773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CAU ĂN TRẦU TRỒNG ĐƯỢC Ở VÙNG NÀO? – CÂY ĂN TRÁI">
            <a:extLst>
              <a:ext uri="{FF2B5EF4-FFF2-40B4-BE49-F238E27FC236}">
                <a16:creationId xmlns:a16="http://schemas.microsoft.com/office/drawing/2014/main" id="{6BC4F69F-A81C-890A-CE27-5135D4DF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208280"/>
            <a:ext cx="6685280" cy="50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E88491-CEFE-3970-F33A-0C643B5A1705}"/>
              </a:ext>
            </a:extLst>
          </p:cNvPr>
          <p:cNvSpPr txBox="1"/>
          <p:nvPr/>
        </p:nvSpPr>
        <p:spPr>
          <a:xfrm>
            <a:off x="4917907" y="5478007"/>
            <a:ext cx="3443773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2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xà cừ: đặc điểm, công dụng, cách gây trồng và chăm sóc">
            <a:extLst>
              <a:ext uri="{FF2B5EF4-FFF2-40B4-BE49-F238E27FC236}">
                <a16:creationId xmlns:a16="http://schemas.microsoft.com/office/drawing/2014/main" id="{A425BC61-37BF-8E37-69FF-6CAAAB0AC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03" y="150178"/>
            <a:ext cx="81438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B1C97-E99C-7723-EA40-AF1ECF5413A7}"/>
              </a:ext>
            </a:extLst>
          </p:cNvPr>
          <p:cNvSpPr txBox="1"/>
          <p:nvPr/>
        </p:nvSpPr>
        <p:spPr>
          <a:xfrm>
            <a:off x="4928067" y="5813287"/>
            <a:ext cx="3443773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xà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cừ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ày bạn thân yêu ơi">
            <a:hlinkClick r:id="" action="ppaction://media"/>
            <a:extLst>
              <a:ext uri="{FF2B5EF4-FFF2-40B4-BE49-F238E27FC236}">
                <a16:creationId xmlns:a16="http://schemas.microsoft.com/office/drawing/2014/main" id="{7F64DE66-7FAB-1C2D-74E1-EFDE75688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3216232"/>
            <a:ext cx="8737601" cy="1533569"/>
            <a:chOff x="1143000" y="2412173"/>
            <a:chExt cx="6553201" cy="11501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12173"/>
              <a:ext cx="1017587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05001" y="2579060"/>
              <a:ext cx="5121462" cy="646319"/>
            </a:xfrm>
            <a:prstGeom prst="rect">
              <a:avLst/>
            </a:prstGeom>
            <a:noFill/>
          </p:spPr>
          <p:txBody>
            <a:bodyPr wrap="square" lIns="121904" tIns="60952" rIns="121904" bIns="60952" rtlCol="0">
              <a:spAutoFit/>
            </a:bodyPr>
            <a:lstStyle/>
            <a:p>
              <a:pPr algn="ctr" defTabSz="1217378"/>
              <a:r>
                <a:rPr lang="en-US" sz="4800" b="1" dirty="0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 LIỄU DẺO DAI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764861" y="-1306249"/>
            <a:ext cx="3282951" cy="308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540000" y="583615"/>
            <a:ext cx="8229600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72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4584" y="3246261"/>
            <a:ext cx="1320800" cy="12721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32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 defTabSz="1217378"/>
            <a:r>
              <a:rPr lang="en-US" sz="4267" b="1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99" y="-218571"/>
            <a:ext cx="2032000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 b="16444"/>
          <a:stretch/>
        </p:blipFill>
        <p:spPr>
          <a:xfrm>
            <a:off x="96007" y="4734938"/>
            <a:ext cx="2374900" cy="1924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C217B-4F7D-E587-4B2E-EACE980167CB}"/>
              </a:ext>
            </a:extLst>
          </p:cNvPr>
          <p:cNvSpPr txBox="1"/>
          <p:nvPr/>
        </p:nvSpPr>
        <p:spPr>
          <a:xfrm>
            <a:off x="2749512" y="4728849"/>
            <a:ext cx="6828616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 + 4</a:t>
            </a:r>
          </a:p>
        </p:txBody>
      </p:sp>
    </p:spTree>
    <p:extLst>
      <p:ext uri="{BB962C8B-B14F-4D97-AF65-F5344CB8AC3E}">
        <p14:creationId xmlns:p14="http://schemas.microsoft.com/office/powerpoint/2010/main" val="5421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0" y="1073571"/>
            <a:ext cx="11074400" cy="19702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378"/>
            <a:endParaRPr lang="en-US" sz="24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0" y="270256"/>
            <a:ext cx="10617200" cy="635830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333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ngữ để hoàn thiện câu và viết câu vào vở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3200" y="3370944"/>
            <a:ext cx="11582400" cy="1436241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liễu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(…..…….)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200" y="5227159"/>
            <a:ext cx="11582400" cy="779588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4267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Tập thể dục hằng ngày cho cơ thể (……….).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0801" y="2202431"/>
            <a:ext cx="2450433" cy="779749"/>
          </a:xfrm>
          <a:prstGeom prst="rect">
            <a:avLst/>
          </a:prstGeom>
          <a:solidFill>
            <a:srgbClr val="E7F9FF"/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4267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tốt</a:t>
            </a:r>
          </a:p>
        </p:txBody>
      </p:sp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3.85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8000" y="1300093"/>
            <a:ext cx="812800" cy="812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05201" y="2209801"/>
            <a:ext cx="1703312" cy="779749"/>
          </a:xfrm>
          <a:prstGeom prst="rect">
            <a:avLst/>
          </a:prstGeom>
          <a:solidFill>
            <a:srgbClr val="E7F9FF"/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4267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 lư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7" y="120952"/>
            <a:ext cx="861484" cy="99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23201" y="2202430"/>
            <a:ext cx="2450433" cy="779749"/>
          </a:xfrm>
          <a:prstGeom prst="rect">
            <a:avLst/>
          </a:prstGeom>
          <a:solidFill>
            <a:srgbClr val="E7F9FF"/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4267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 gãy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1" y="1186518"/>
            <a:ext cx="2479039" cy="779749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endParaRPr lang="en-US" sz="426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92417" y="1186518"/>
            <a:ext cx="2177656" cy="779749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7378"/>
            <a:r>
              <a:rPr lang="en-US" sz="4267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 dai</a:t>
            </a: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03412 0.3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1560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54388 0.58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2916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2" grpId="0" animBg="1"/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7867" y="471387"/>
            <a:ext cx="11633200" cy="5802413"/>
            <a:chOff x="190500" y="133350"/>
            <a:chExt cx="8724900" cy="43518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/>
            <a:stretch/>
          </p:blipFill>
          <p:spPr bwMode="auto">
            <a:xfrm>
              <a:off x="190500" y="2404505"/>
              <a:ext cx="8724900" cy="208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117600" y="1109133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a. 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Cây lΗğu ǟủ lá ǇrŪg Εϛm jại ηư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0019" y="2984333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b. 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Tập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Ό˘ 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dục hằng wgày giúp cơ </a:t>
            </a:r>
            <a:r>
              <a:rPr lang="el-GR" sz="4667" b="1">
                <a:solidFill>
                  <a:srgbClr val="7030A0"/>
                </a:solidFill>
                <a:latin typeface="HP001 5 hàng" pitchFamily="34" charset="0"/>
              </a:rPr>
              <a:t>Ό˘ Ύ˞</a:t>
            </a:r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o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440" y="3901197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dai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867" y="2038267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378"/>
            <a:r>
              <a:rPr lang="vi-VN" sz="4667" b="1">
                <a:solidFill>
                  <a:srgbClr val="7030A0"/>
                </a:solidFill>
                <a:latin typeface="HP001 5 hàng" pitchFamily="34" charset="0"/>
              </a:rPr>
              <a:t>jŎ jái Ǉŉ</a:t>
            </a:r>
            <a:r>
              <a:rPr lang="en-US" sz="4667" b="1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324" y="381000"/>
            <a:ext cx="6023352" cy="6023352"/>
          </a:xfrm>
        </p:spPr>
      </p:pic>
      <p:pic>
        <p:nvPicPr>
          <p:cNvPr id="5" name="T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8324" y="381000"/>
            <a:ext cx="6023352" cy="6023352"/>
          </a:xfrm>
        </p:spPr>
      </p:pic>
    </p:spTree>
    <p:extLst>
      <p:ext uri="{BB962C8B-B14F-4D97-AF65-F5344CB8AC3E}">
        <p14:creationId xmlns:p14="http://schemas.microsoft.com/office/powerpoint/2010/main" val="16814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B18F23E5-E10C-4922-A9BC-7FC8E1362926}"/>
              </a:ext>
            </a:extLst>
          </p:cNvPr>
          <p:cNvSpPr/>
          <p:nvPr/>
        </p:nvSpPr>
        <p:spPr>
          <a:xfrm>
            <a:off x="2107048" y="281114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F25A7B-92D3-4AC6-ADEE-4B6DADE0BA9F}"/>
              </a:ext>
            </a:extLst>
          </p:cNvPr>
          <p:cNvSpPr txBox="1"/>
          <p:nvPr/>
        </p:nvSpPr>
        <p:spPr>
          <a:xfrm>
            <a:off x="2559583" y="281114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CA399F-1004-4F74-B2FD-2A728294AFFA}"/>
              </a:ext>
            </a:extLst>
          </p:cNvPr>
          <p:cNvSpPr txBox="1"/>
          <p:nvPr/>
        </p:nvSpPr>
        <p:spPr>
          <a:xfrm>
            <a:off x="1875692" y="1777327"/>
            <a:ext cx="9015046" cy="61553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47E41-7775-4ABC-ABAD-40F0E9AB8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107" y="2589596"/>
            <a:ext cx="3493477" cy="4071671"/>
          </a:xfrm>
          <a:prstGeom prst="roundRect">
            <a:avLst>
              <a:gd name="adj" fmla="val 1144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EFB1F-506B-4FFF-952A-CCDB6C52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66" y="2589596"/>
            <a:ext cx="3539546" cy="4071671"/>
          </a:xfrm>
          <a:prstGeom prst="roundRect">
            <a:avLst>
              <a:gd name="adj" fmla="val 11513"/>
            </a:avLst>
          </a:prstGeom>
        </p:spPr>
      </p:pic>
    </p:spTree>
    <p:extLst>
      <p:ext uri="{BB962C8B-B14F-4D97-AF65-F5344CB8AC3E}">
        <p14:creationId xmlns:p14="http://schemas.microsoft.com/office/powerpoint/2010/main" val="179480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39C8-610A-C675-D091-7AD2F9E2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tudents_walking_under_trees_6287de1bb8">
            <a:hlinkClick r:id="" action="ppaction://media"/>
            <a:extLst>
              <a:ext uri="{FF2B5EF4-FFF2-40B4-BE49-F238E27FC236}">
                <a16:creationId xmlns:a16="http://schemas.microsoft.com/office/drawing/2014/main" id="{A3B7CE61-23A0-412E-18B8-D49FDF52C3C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2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8C8C3-7BFF-D1A2-5BCB-AC9C908A37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9A56702-C333-DE38-2665-E45D388C7A0C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2DDCB-0C2E-049B-1E82-F249E0C519EC}"/>
              </a:ext>
            </a:extLst>
          </p:cNvPr>
          <p:cNvSpPr txBox="1"/>
          <p:nvPr/>
        </p:nvSpPr>
        <p:spPr>
          <a:xfrm>
            <a:off x="2419522" y="619885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DBE83-EA4D-F687-28B9-A0EF31D827C5}"/>
              </a:ext>
            </a:extLst>
          </p:cNvPr>
          <p:cNvSpPr txBox="1"/>
          <p:nvPr/>
        </p:nvSpPr>
        <p:spPr>
          <a:xfrm>
            <a:off x="2070400" y="1413562"/>
            <a:ext cx="8919248" cy="160042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457200" algn="just" defTabSz="1219004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liễu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liễu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5657C-3AC2-5FF6-83FC-06BCC66F8596}"/>
              </a:ext>
            </a:extLst>
          </p:cNvPr>
          <p:cNvSpPr txBox="1"/>
          <p:nvPr/>
        </p:nvSpPr>
        <p:spPr>
          <a:xfrm>
            <a:off x="2029842" y="5649034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F7E4315A-32ED-46E8-5A8A-B33E8A87B7A8}"/>
              </a:ext>
            </a:extLst>
          </p:cNvPr>
          <p:cNvSpPr/>
          <p:nvPr/>
        </p:nvSpPr>
        <p:spPr>
          <a:xfrm>
            <a:off x="2001986" y="1662889"/>
            <a:ext cx="574964" cy="25266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BB0069-61CF-F0E5-B710-0B61C09C324F}"/>
              </a:ext>
            </a:extLst>
          </p:cNvPr>
          <p:cNvSpPr txBox="1"/>
          <p:nvPr/>
        </p:nvSpPr>
        <p:spPr>
          <a:xfrm>
            <a:off x="1985052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77E37-784F-DD9D-8BC6-95A7A3DFC2E8}"/>
              </a:ext>
            </a:extLst>
          </p:cNvPr>
          <p:cNvSpPr txBox="1"/>
          <p:nvPr/>
        </p:nvSpPr>
        <p:spPr>
          <a:xfrm>
            <a:off x="2001986" y="5659918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2FCB9C-BE1B-7F2E-E313-3A185FE6668E}"/>
              </a:ext>
            </a:extLst>
          </p:cNvPr>
          <p:cNvSpPr/>
          <p:nvPr/>
        </p:nvSpPr>
        <p:spPr>
          <a:xfrm>
            <a:off x="9034513" y="1717990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46F795-58F3-CD88-CAB3-4D088C0E4B9B}"/>
              </a:ext>
            </a:extLst>
          </p:cNvPr>
          <p:cNvCxnSpPr/>
          <p:nvPr/>
        </p:nvCxnSpPr>
        <p:spPr>
          <a:xfrm>
            <a:off x="9221121" y="1942715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204C8C-CBB4-7F2E-C500-8E1CDD21DE8C}"/>
              </a:ext>
            </a:extLst>
          </p:cNvPr>
          <p:cNvCxnSpPr/>
          <p:nvPr/>
        </p:nvCxnSpPr>
        <p:spPr>
          <a:xfrm>
            <a:off x="2576950" y="1924472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D5C16B-E653-30D9-4C84-E068EFFC5E34}"/>
              </a:ext>
            </a:extLst>
          </p:cNvPr>
          <p:cNvSpPr txBox="1"/>
          <p:nvPr/>
        </p:nvSpPr>
        <p:spPr>
          <a:xfrm>
            <a:off x="2035854" y="5682226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6C0154-CE57-CC65-178F-059F576C989E}"/>
              </a:ext>
            </a:extLst>
          </p:cNvPr>
          <p:cNvSpPr txBox="1"/>
          <p:nvPr/>
        </p:nvSpPr>
        <p:spPr>
          <a:xfrm>
            <a:off x="2001987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031415-AD25-D95C-263D-D07417C0B600}"/>
              </a:ext>
            </a:extLst>
          </p:cNvPr>
          <p:cNvCxnSpPr/>
          <p:nvPr/>
        </p:nvCxnSpPr>
        <p:spPr>
          <a:xfrm>
            <a:off x="10464630" y="2445470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8277BA0-2EC8-1AE9-9D0D-6E95AB1DFC3D}"/>
              </a:ext>
            </a:extLst>
          </p:cNvPr>
          <p:cNvSpPr/>
          <p:nvPr/>
        </p:nvSpPr>
        <p:spPr>
          <a:xfrm>
            <a:off x="10278022" y="2196187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936EB5-CF7D-22D1-F8D0-355008A0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989" y="3194175"/>
            <a:ext cx="5354150" cy="239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BE042EA-0F94-72FE-1F71-D92AD04A284A}"/>
              </a:ext>
            </a:extLst>
          </p:cNvPr>
          <p:cNvSpPr/>
          <p:nvPr/>
        </p:nvSpPr>
        <p:spPr>
          <a:xfrm>
            <a:off x="6377623" y="2688117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9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1" grpId="0" animBg="1"/>
      <p:bldP spid="12" grpId="0" animBg="1"/>
      <p:bldP spid="13" grpId="0" animBg="1"/>
      <p:bldP spid="13" grpId="1" animBg="1"/>
      <p:bldP spid="16" grpId="0" animBg="1"/>
      <p:bldP spid="17" grpId="0" animBg="1"/>
      <p:bldP spid="19" grpId="0" animBg="1"/>
      <p:bldP spid="19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322</Words>
  <Application>Microsoft Office PowerPoint</Application>
  <PresentationFormat>Widescreen</PresentationFormat>
  <Paragraphs>59</Paragraphs>
  <Slides>17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Arial Rounded MT Bold</vt:lpstr>
      <vt:lpstr>Arial-Rounded</vt:lpstr>
      <vt:lpstr>Calibri</vt:lpstr>
      <vt:lpstr>HP001 4 hàng</vt:lpstr>
      <vt:lpstr>HP001 5 hàng</vt:lpstr>
      <vt:lpstr>Office 主题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User</cp:lastModifiedBy>
  <cp:revision>27</cp:revision>
  <dcterms:created xsi:type="dcterms:W3CDTF">2017-06-26T03:23:00Z</dcterms:created>
  <dcterms:modified xsi:type="dcterms:W3CDTF">2026-04-28T13:38:29Z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