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35" r:id="rId3"/>
  </p:sldMasterIdLst>
  <p:notesMasterIdLst>
    <p:notesMasterId r:id="rId23"/>
  </p:notesMasterIdLst>
  <p:sldIdLst>
    <p:sldId id="313" r:id="rId4"/>
    <p:sldId id="290" r:id="rId5"/>
    <p:sldId id="256" r:id="rId6"/>
    <p:sldId id="284" r:id="rId7"/>
    <p:sldId id="291" r:id="rId8"/>
    <p:sldId id="292" r:id="rId9"/>
    <p:sldId id="306" r:id="rId10"/>
    <p:sldId id="307" r:id="rId11"/>
    <p:sldId id="308" r:id="rId12"/>
    <p:sldId id="309" r:id="rId13"/>
    <p:sldId id="305" r:id="rId14"/>
    <p:sldId id="272" r:id="rId15"/>
    <p:sldId id="293" r:id="rId16"/>
    <p:sldId id="2007577139" r:id="rId17"/>
    <p:sldId id="2007577140" r:id="rId18"/>
    <p:sldId id="312" r:id="rId19"/>
    <p:sldId id="298" r:id="rId20"/>
    <p:sldId id="296" r:id="rId21"/>
    <p:sldId id="20075771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FBB6E-075A-405D-B751-A85F87BB83D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01C5F-09FF-4713-A6C6-6BC10273A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8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62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4245C-327B-6700-9FDC-462761A3D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A64A384-CDFC-A523-273B-AAA6FD4EA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132F404-BEA2-BAE6-4FC1-4AB1A33B5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03AF76-B25A-A567-2EF2-E716B42AD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18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E3878-3C32-C1EF-10BD-A16F544BD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BAB4134-249E-7B0F-52BA-F8C276041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9592C95-7ED9-FD3B-52B2-FFD51DBE8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ED2A9C-7FE3-B96F-2BEB-B499C38DEA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473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136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35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34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250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344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205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17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26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2.xml"/><Relationship Id="rId7" Type="http://schemas.openxmlformats.org/officeDocument/2006/relationships/image" Target="../media/image3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Master" Target="../slideMasters/slideMaster2.xml"/><Relationship Id="rId11" Type="http://schemas.openxmlformats.org/officeDocument/2006/relationships/image" Target="../media/image2.png"/><Relationship Id="rId5" Type="http://schemas.openxmlformats.org/officeDocument/2006/relationships/tags" Target="../tags/tag144.xml"/><Relationship Id="rId10" Type="http://schemas.openxmlformats.org/officeDocument/2006/relationships/image" Target="../media/image6.png"/><Relationship Id="rId4" Type="http://schemas.openxmlformats.org/officeDocument/2006/relationships/tags" Target="../tags/tag143.xml"/><Relationship Id="rId9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142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08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097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36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8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785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08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494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42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5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61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3820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99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079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60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2026/4/29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70513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214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2196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24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049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460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96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6060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974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B922F6-2A6C-8AD5-F8DE-B4DD657016C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BC5A66-9251-811B-C0E5-357DAFDDF7E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948724F3-CFC4-B739-87D9-3A57453C2731}"/>
              </a:ext>
            </a:extLst>
          </p:cNvPr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2DD081D2-881A-45EC-BA23-A795083B1154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868A274C-DC22-B1F2-A662-CEFA5E292434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937BEA-A6E5-0B2C-2AE5-FE4D774FB0D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0952385-1ACE-DC83-538A-14A01A3FA42B}"/>
              </a:ext>
            </a:extLst>
          </p:cNvPr>
          <p:cNvSpPr/>
          <p:nvPr userDrawn="1"/>
        </p:nvSpPr>
        <p:spPr>
          <a:xfrm>
            <a:off x="357352" y="441434"/>
            <a:ext cx="11445765" cy="6085490"/>
          </a:xfrm>
          <a:prstGeom prst="roundRect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09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09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8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5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64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78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59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30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3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26209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87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53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6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58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47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82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865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24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tags" Target="../tags/tag3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13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2.xml"/><Relationship Id="rId11" Type="http://schemas.openxmlformats.org/officeDocument/2006/relationships/tags" Target="../tags/tag139.xml"/><Relationship Id="rId5" Type="http://schemas.openxmlformats.org/officeDocument/2006/relationships/slideLayout" Target="../slideLayouts/slideLayout31.xml"/><Relationship Id="rId10" Type="http://schemas.openxmlformats.org/officeDocument/2006/relationships/tags" Target="../tags/tag138.xml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1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DD58B-5C20-8372-353F-CBE3EF94B57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BFB28B-3FFC-D901-2883-48528EEB1235}"/>
              </a:ext>
            </a:extLst>
          </p:cNvPr>
          <p:cNvSpPr/>
          <p:nvPr userDrawn="1"/>
        </p:nvSpPr>
        <p:spPr>
          <a:xfrm>
            <a:off x="357352" y="441434"/>
            <a:ext cx="11445765" cy="6085490"/>
          </a:xfrm>
          <a:prstGeom prst="roundRect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5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FE9789-C320-E6D7-0D86-8220D715156C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5FF4B4-5FEB-89BD-4AAF-E950AECBA3A3}"/>
              </a:ext>
            </a:extLst>
          </p:cNvPr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B1CF1C-B2EC-7626-2BAA-C570BBB8F7D1}"/>
              </a:ext>
            </a:extLst>
          </p:cNvPr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9B41C8-B05A-7311-8C07-AD559A5A11D5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9D926B-2AAA-4C63-738F-9D975020CEF2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C9749-C5C1-AF2B-BF2A-FCE12662ACB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0235BF-71AE-2745-D579-C0B3B923196D}"/>
              </a:ext>
            </a:extLst>
          </p:cNvPr>
          <p:cNvSpPr/>
          <p:nvPr userDrawn="1"/>
        </p:nvSpPr>
        <p:spPr>
          <a:xfrm>
            <a:off x="357352" y="441434"/>
            <a:ext cx="11445765" cy="6085490"/>
          </a:xfrm>
          <a:prstGeom prst="roundRect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2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png"/><Relationship Id="rId11" Type="http://schemas.openxmlformats.org/officeDocument/2006/relationships/image" Target="../media/image27.svg"/><Relationship Id="rId5" Type="http://schemas.openxmlformats.org/officeDocument/2006/relationships/image" Target="../media/image16.sv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389" b="-373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3396" y="4769143"/>
            <a:ext cx="4033217" cy="2036775"/>
          </a:xfrm>
          <a:custGeom>
            <a:avLst/>
            <a:gdLst/>
            <a:ahLst/>
            <a:cxnLst/>
            <a:rect l="l" t="t" r="r" b="b"/>
            <a:pathLst>
              <a:path w="6049825" h="3055162">
                <a:moveTo>
                  <a:pt x="0" y="0"/>
                </a:moveTo>
                <a:lnTo>
                  <a:pt x="6049825" y="0"/>
                </a:lnTo>
                <a:lnTo>
                  <a:pt x="6049825" y="3055162"/>
                </a:lnTo>
                <a:lnTo>
                  <a:pt x="0" y="305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370048" y="4396073"/>
            <a:ext cx="2445508" cy="2409845"/>
          </a:xfrm>
          <a:custGeom>
            <a:avLst/>
            <a:gdLst/>
            <a:ahLst/>
            <a:cxnLst/>
            <a:rect l="l" t="t" r="r" b="b"/>
            <a:pathLst>
              <a:path w="3668262" h="3614767">
                <a:moveTo>
                  <a:pt x="0" y="0"/>
                </a:moveTo>
                <a:lnTo>
                  <a:pt x="3668262" y="0"/>
                </a:lnTo>
                <a:lnTo>
                  <a:pt x="3668262" y="3614767"/>
                </a:lnTo>
                <a:lnTo>
                  <a:pt x="0" y="3614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9238587" y="192221"/>
            <a:ext cx="2953413" cy="6665779"/>
          </a:xfrm>
          <a:custGeom>
            <a:avLst/>
            <a:gdLst/>
            <a:ahLst/>
            <a:cxnLst/>
            <a:rect l="l" t="t" r="r" b="b"/>
            <a:pathLst>
              <a:path w="4430120" h="9998668">
                <a:moveTo>
                  <a:pt x="4430120" y="0"/>
                </a:moveTo>
                <a:lnTo>
                  <a:pt x="0" y="0"/>
                </a:lnTo>
                <a:lnTo>
                  <a:pt x="0" y="9998668"/>
                </a:lnTo>
                <a:lnTo>
                  <a:pt x="4430120" y="9998668"/>
                </a:lnTo>
                <a:lnTo>
                  <a:pt x="4430120" y="0"/>
                </a:lnTo>
                <a:close/>
              </a:path>
            </a:pathLst>
          </a:custGeom>
          <a:blipFill>
            <a:blip r:embed="rId6"/>
            <a:stretch>
              <a:fillRect l="-85213" b="-130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7429126" y="3592913"/>
            <a:ext cx="4556863" cy="3265087"/>
          </a:xfrm>
          <a:custGeom>
            <a:avLst/>
            <a:gdLst/>
            <a:ahLst/>
            <a:cxnLst/>
            <a:rect l="l" t="t" r="r" b="b"/>
            <a:pathLst>
              <a:path w="6835295" h="4897630">
                <a:moveTo>
                  <a:pt x="6835295" y="0"/>
                </a:moveTo>
                <a:lnTo>
                  <a:pt x="0" y="0"/>
                </a:lnTo>
                <a:lnTo>
                  <a:pt x="0" y="4897630"/>
                </a:lnTo>
                <a:lnTo>
                  <a:pt x="6835295" y="4897630"/>
                </a:lnTo>
                <a:lnTo>
                  <a:pt x="6835295" y="0"/>
                </a:lnTo>
                <a:close/>
              </a:path>
            </a:pathLst>
          </a:custGeom>
          <a:blipFill>
            <a:blip r:embed="rId7"/>
            <a:stretch>
              <a:fillRect b="-4710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39450" y="4042176"/>
            <a:ext cx="3646301" cy="2815825"/>
          </a:xfrm>
          <a:custGeom>
            <a:avLst/>
            <a:gdLst/>
            <a:ahLst/>
            <a:cxnLst/>
            <a:rect l="l" t="t" r="r" b="b"/>
            <a:pathLst>
              <a:path w="5469451" h="4223737">
                <a:moveTo>
                  <a:pt x="0" y="0"/>
                </a:moveTo>
                <a:lnTo>
                  <a:pt x="5469451" y="0"/>
                </a:lnTo>
                <a:lnTo>
                  <a:pt x="5469451" y="4223737"/>
                </a:lnTo>
                <a:lnTo>
                  <a:pt x="0" y="422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760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green and orange letters&#10;&#10;AI-generated content may be incorrect.">
            <a:extLst>
              <a:ext uri="{FF2B5EF4-FFF2-40B4-BE49-F238E27FC236}">
                <a16:creationId xmlns:a16="http://schemas.microsoft.com/office/drawing/2014/main" id="{867906B5-C1A8-FA87-ACE7-E98531FF9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02" y="1859401"/>
            <a:ext cx="7986452" cy="209720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92EFA3-96D0-96DA-0C63-8FD96D77E4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394" y="3722560"/>
            <a:ext cx="2884196" cy="304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51520" y="761149"/>
            <a:ext cx="2635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 descr="C:\Users\Administrator\AppData\Local\ZaloPC\1920853331794570045\ZaloDownloads\picture\6286030243444880041\z2034656015339_f366fd3cef957131e4301e81a91cba6e.jpg">
            <a:extLst>
              <a:ext uri="{FF2B5EF4-FFF2-40B4-BE49-F238E27FC236}">
                <a16:creationId xmlns:a16="http://schemas.microsoft.com/office/drawing/2014/main" id="{9707DF54-1E8C-48B1-B1B0-C7010798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9" y="1538267"/>
            <a:ext cx="5039470" cy="45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37F31A-F412-2C07-1E1D-C75E034EC564}"/>
              </a:ext>
            </a:extLst>
          </p:cNvPr>
          <p:cNvSpPr/>
          <p:nvPr/>
        </p:nvSpPr>
        <p:spPr>
          <a:xfrm>
            <a:off x="6172199" y="2554356"/>
            <a:ext cx="5297557" cy="21567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1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51523" y="761149"/>
            <a:ext cx="2635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760" y="1592431"/>
            <a:ext cx="4472015" cy="447675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257316"/>
            <a:ext cx="2947306" cy="1328023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175280" y="2108724"/>
            <a:ext cx="844886" cy="822632"/>
          </a:xfrm>
          <a:prstGeom prst="rect">
            <a:avLst/>
          </a:prstGeom>
        </p:spPr>
      </p:pic>
      <p:pic>
        <p:nvPicPr>
          <p:cNvPr id="21" name="图片 21" descr="图片包含 屏幕截图&#10;&#10;自动生成的说明">
            <a:extLst>
              <a:ext uri="{FF2B5EF4-FFF2-40B4-BE49-F238E27FC236}">
                <a16:creationId xmlns:a16="http://schemas.microsoft.com/office/drawing/2014/main" id="{39DBD989-BA84-4DAD-8486-9920C499B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1330463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5" name="图片 25">
            <a:extLst>
              <a:ext uri="{FF2B5EF4-FFF2-40B4-BE49-F238E27FC236}">
                <a16:creationId xmlns:a16="http://schemas.microsoft.com/office/drawing/2014/main" id="{F3E37B30-2C36-4CD7-89B2-7E0A8C020B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4159FF7E-DFD0-4BC4-939D-A6871EEBD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30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256A186C-150E-49EB-8AB3-F8B5BBCC51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553A4C2-3B47-4490-9CF5-8115EA7F71C0}"/>
              </a:ext>
            </a:extLst>
          </p:cNvPr>
          <p:cNvSpPr txBox="1"/>
          <p:nvPr/>
        </p:nvSpPr>
        <p:spPr>
          <a:xfrm>
            <a:off x="4343157" y="1996559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Ý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nghĩa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câu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rPr>
              <a:t>chuyện</a:t>
            </a:r>
            <a:endParaRPr lang="en-US" sz="3200" b="1" dirty="0">
              <a:solidFill>
                <a:srgbClr val="C0504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Baloo" panose="03080902040302020200" pitchFamily="66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4A21A-9811-4D35-8874-C8CAF3520C71}"/>
              </a:ext>
            </a:extLst>
          </p:cNvPr>
          <p:cNvSpPr/>
          <p:nvPr/>
        </p:nvSpPr>
        <p:spPr>
          <a:xfrm>
            <a:off x="2246243" y="2882440"/>
            <a:ext cx="80467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C</a:t>
            </a:r>
            <a:r>
              <a:rPr lang="vi-VN" sz="32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bộ phận trên cơ thể mình đều có ích, phải biết trân trọng bảo vệ chúng. Đối người khác thì không được kì thị chê bai làm người khác..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430774" y="1738041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5073612" y="2972937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55860" y="3774327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507150" y="1325433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325242" y="211156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Tham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quan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973566" y="3727155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932622" y="2647134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4871" y="1779713"/>
            <a:ext cx="412366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78442" y="5013439"/>
            <a:ext cx="463867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56216" y="1779713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9168" y="3088779"/>
            <a:ext cx="2529840" cy="1415190"/>
            <a:chOff x="1013110" y="3311912"/>
            <a:chExt cx="2529840" cy="1415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12598" b="12816"/>
            <a:stretch/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254" y="4742830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229741" y="2621395"/>
            <a:ext cx="812079" cy="93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9109" y="626618"/>
            <a:ext cx="6096528" cy="110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9" grpId="0" autoUpdateAnimBg="0"/>
      <p:bldP spid="11" grpId="0" bldLvl="0" animBg="1"/>
      <p:bldP spid="12" grpId="0" autoUpdateAnimBg="0"/>
      <p:bldP spid="21" grpId="0" autoUpdateAnimBg="0"/>
      <p:bldP spid="22" grpId="0" autoUpdateAnimBg="0"/>
      <p:bldP spid="23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B1D2-F990-1C75-387A-4C5F5E787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6DAE9A-33E6-B255-6E4F-E8018915993E}"/>
              </a:ext>
            </a:extLst>
          </p:cNvPr>
          <p:cNvSpPr/>
          <p:nvPr/>
        </p:nvSpPr>
        <p:spPr>
          <a:xfrm>
            <a:off x="677587" y="929572"/>
            <a:ext cx="34541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7, Nghe –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F02DC-D06E-9057-1993-52B6E17AF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971" y="1885233"/>
            <a:ext cx="7537679" cy="4373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DC3D2-6F12-81B6-238F-0F8BC63B1CE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825578" y="2341672"/>
            <a:ext cx="604972" cy="55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3EAD8-EA22-5BAC-D8D3-5220828DD4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924" y="2454975"/>
            <a:ext cx="640135" cy="298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F6AC61-537F-1C27-9B7F-52CD33B45364}"/>
              </a:ext>
            </a:extLst>
          </p:cNvPr>
          <p:cNvSpPr/>
          <p:nvPr/>
        </p:nvSpPr>
        <p:spPr>
          <a:xfrm>
            <a:off x="1430755" y="2311953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334A24-EC0A-78E6-D4AE-C9D07141BC87}"/>
              </a:ext>
            </a:extLst>
          </p:cNvPr>
          <p:cNvSpPr/>
          <p:nvPr/>
        </p:nvSpPr>
        <p:spPr>
          <a:xfrm>
            <a:off x="4878847" y="2493075"/>
            <a:ext cx="6550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vi-VN" sz="3600" b="1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Các bạn cùng </a:t>
            </a:r>
            <a:r>
              <a:rPr lang="el-GR" sz="3600" b="1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κ</a:t>
            </a:r>
            <a:r>
              <a:rPr lang="vi-VN" sz="3600" b="1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ỏ đi </a:t>
            </a:r>
            <a:r>
              <a:rPr lang="el-GR" sz="3600" b="1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Ό;</a:t>
            </a:r>
            <a:r>
              <a:rPr lang="vi-VN" sz="3600" b="1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o hưņg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F9190C-0FD0-1F06-ACBA-0443B174B0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430550" y="2341672"/>
            <a:ext cx="548591" cy="555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D68B44-4E3B-03C8-F2F4-567912A8CDEF}"/>
              </a:ext>
            </a:extLst>
          </p:cNvPr>
          <p:cNvSpPr/>
          <p:nvPr/>
        </p:nvSpPr>
        <p:spPr>
          <a:xfrm>
            <a:off x="3872741" y="2953610"/>
            <a:ext cx="7529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có Ǉ</a:t>
            </a:r>
            <a:r>
              <a:rPr lang="el-GR" sz="3600" b="1" dirty="0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Η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Ğng gĊ. Cả </a:t>
            </a:r>
            <a:r>
              <a:rPr lang="el-GR" sz="3600" b="1" dirty="0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η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Ī </a:t>
            </a:r>
            <a:r>
              <a:rPr lang="el-GR" sz="3600" b="1" dirty="0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ωϙ 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đư</a:t>
            </a:r>
            <a:r>
              <a:rPr lang="el-GR" sz="3600" b="1" dirty="0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ϑ η</a:t>
            </a:r>
            <a:r>
              <a:rPr lang="vi-VN" sz="3600" b="1" dirty="0">
                <a:solidFill>
                  <a:srgbClr val="00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à.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831BE-B086-A90A-BEB4-7B60C7407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5">
            <a:extLst>
              <a:ext uri="{FF2B5EF4-FFF2-40B4-BE49-F238E27FC236}">
                <a16:creationId xmlns:a16="http://schemas.microsoft.com/office/drawing/2014/main" id="{8CAEF851-B619-9B76-FCFC-22C2794F62FD}"/>
              </a:ext>
            </a:extLst>
          </p:cNvPr>
          <p:cNvSpPr/>
          <p:nvPr/>
        </p:nvSpPr>
        <p:spPr>
          <a:xfrm>
            <a:off x="2554714" y="1262269"/>
            <a:ext cx="3032760" cy="1768145"/>
          </a:xfrm>
          <a:prstGeom prst="cloudCallout">
            <a:avLst>
              <a:gd name="adj1" fmla="val -76166"/>
              <a:gd name="adj2" fmla="val 788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B5E73-198E-DB33-F3CA-58761351D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60" y="1188872"/>
            <a:ext cx="6065519" cy="368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C3B283-D89D-8E19-A3AC-4C8A67D35900}"/>
              </a:ext>
            </a:extLst>
          </p:cNvPr>
          <p:cNvSpPr/>
          <p:nvPr/>
        </p:nvSpPr>
        <p:spPr>
          <a:xfrm>
            <a:off x="6691129" y="1488475"/>
            <a:ext cx="3967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DDCBE-6E1B-7835-2FA3-CA48A5819424}"/>
              </a:ext>
            </a:extLst>
          </p:cNvPr>
          <p:cNvSpPr/>
          <p:nvPr/>
        </p:nvSpPr>
        <p:spPr>
          <a:xfrm>
            <a:off x="6691129" y="2890485"/>
            <a:ext cx="5112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631442-075D-A71E-E770-23F7B99F80AB}"/>
              </a:ext>
            </a:extLst>
          </p:cNvPr>
          <p:cNvSpPr/>
          <p:nvPr/>
        </p:nvSpPr>
        <p:spPr>
          <a:xfrm>
            <a:off x="6691129" y="4104652"/>
            <a:ext cx="5018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5DAF7-6CD1-9726-0187-142D1B922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8497" y="4015409"/>
            <a:ext cx="2361322" cy="21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1A1614-368D-4879-844A-50EFA0FA6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4723816" y="355106"/>
            <a:ext cx="914400" cy="9673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BEF7D7F-1252-4FD7-AF9E-553ACE3DE08F}"/>
              </a:ext>
            </a:extLst>
          </p:cNvPr>
          <p:cNvGrpSpPr/>
          <p:nvPr/>
        </p:nvGrpSpPr>
        <p:grpSpPr>
          <a:xfrm>
            <a:off x="398290" y="316006"/>
            <a:ext cx="11349761" cy="1410638"/>
            <a:chOff x="2873170" y="343910"/>
            <a:chExt cx="5054048" cy="1280575"/>
          </a:xfrm>
        </p:grpSpPr>
        <p:sp>
          <p:nvSpPr>
            <p:cNvPr id="27" name="îṥḷíďê">
              <a:extLst>
                <a:ext uri="{FF2B5EF4-FFF2-40B4-BE49-F238E27FC236}">
                  <a16:creationId xmlns:a16="http://schemas.microsoft.com/office/drawing/2014/main" id="{1DB81B05-EA7A-4F72-8D8F-84B0896DF57D}"/>
                </a:ext>
              </a:extLst>
            </p:cNvPr>
            <p:cNvSpPr/>
            <p:nvPr/>
          </p:nvSpPr>
          <p:spPr bwMode="auto">
            <a:xfrm>
              <a:off x="2873170" y="343910"/>
              <a:ext cx="5054048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Google Shape;5317;p41">
              <a:extLst>
                <a:ext uri="{FF2B5EF4-FFF2-40B4-BE49-F238E27FC236}">
                  <a16:creationId xmlns:a16="http://schemas.microsoft.com/office/drawing/2014/main" id="{E22A0C9C-9FD5-4F8E-9C64-9EB61A40AE79}"/>
                </a:ext>
              </a:extLst>
            </p:cNvPr>
            <p:cNvSpPr txBox="1">
              <a:spLocks/>
            </p:cNvSpPr>
            <p:nvPr/>
          </p:nvSpPr>
          <p:spPr>
            <a:xfrm>
              <a:off x="2962102" y="402754"/>
              <a:ext cx="4690711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8.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ngoài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Đôi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tai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xấu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xí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chứa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vần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uyt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, it 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uyêt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iêt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9E6F31-5D97-50B8-E9B3-18DE3B0FE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703999"/>
              </p:ext>
            </p:extLst>
          </p:nvPr>
        </p:nvGraphicFramePr>
        <p:xfrm>
          <a:off x="1212574" y="2345634"/>
          <a:ext cx="9939130" cy="3250824"/>
        </p:xfrm>
        <a:graphic>
          <a:graphicData uri="http://schemas.openxmlformats.org/drawingml/2006/table">
            <a:tbl>
              <a:tblPr/>
              <a:tblGrid>
                <a:gridCol w="1242391">
                  <a:extLst>
                    <a:ext uri="{9D8B030D-6E8A-4147-A177-3AD203B41FA5}">
                      <a16:colId xmlns:a16="http://schemas.microsoft.com/office/drawing/2014/main" val="302247914"/>
                    </a:ext>
                  </a:extLst>
                </a:gridCol>
                <a:gridCol w="2528121">
                  <a:extLst>
                    <a:ext uri="{9D8B030D-6E8A-4147-A177-3AD203B41FA5}">
                      <a16:colId xmlns:a16="http://schemas.microsoft.com/office/drawing/2014/main" val="2996286886"/>
                    </a:ext>
                  </a:extLst>
                </a:gridCol>
                <a:gridCol w="6168618">
                  <a:extLst>
                    <a:ext uri="{9D8B030D-6E8A-4147-A177-3AD203B41FA5}">
                      <a16:colId xmlns:a16="http://schemas.microsoft.com/office/drawing/2014/main" val="831800555"/>
                    </a:ext>
                  </a:extLst>
                </a:gridCol>
              </a:tblGrid>
              <a:tr h="55616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 b="1" i="1" dirty="0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Trong </a:t>
                      </a:r>
                      <a:r>
                        <a:rPr lang="en-US" sz="3200" b="1" i="1" dirty="0" err="1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i="1" dirty="0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 b="1" i="1" dirty="0" err="1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Ngoài</a:t>
                      </a:r>
                      <a:r>
                        <a:rPr lang="en-US" sz="3200" b="1" i="1" dirty="0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i="1" dirty="0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FF000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06276"/>
                  </a:ext>
                </a:extLst>
              </a:tr>
              <a:tr h="55616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 i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uyt</a:t>
                      </a:r>
                      <a:endParaRPr lang="en-US" sz="32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suỵt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buNone/>
                      </a:pPr>
                      <a:r>
                        <a:rPr lang="en-US" sz="32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(quả) quýt, huýt (sáo), (xe) buýt…</a:t>
                      </a: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010907"/>
                  </a:ext>
                </a:extLst>
              </a:tr>
              <a:tr h="55616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 i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it</a:t>
                      </a:r>
                      <a:endParaRPr lang="en-US" sz="32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buNone/>
                      </a:pPr>
                      <a:r>
                        <a:rPr lang="en-US" sz="32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(quả) mít, bịt (mắt), hít (thở)…</a:t>
                      </a: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362928"/>
                  </a:ext>
                </a:extLst>
              </a:tr>
              <a:tr h="1025432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 i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uyêt</a:t>
                      </a:r>
                      <a:endParaRPr lang="en-US" sz="32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tuyệt</a:t>
                      </a: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buNone/>
                      </a:pPr>
                      <a:r>
                        <a:rPr lang="en-US" sz="32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(bông) tuyết, (tiểu) thuyết, quyết (tâm)…</a:t>
                      </a: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572467"/>
                  </a:ext>
                </a:extLst>
              </a:tr>
              <a:tr h="55616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 i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iêt</a:t>
                      </a:r>
                      <a:endParaRPr lang="en-US" sz="32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32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buNone/>
                      </a:pP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hiểu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)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kiệt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sức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),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)…</a:t>
                      </a:r>
                    </a:p>
                  </a:txBody>
                  <a:tcPr marL="25400" marR="25400" marT="25400" marB="254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377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6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C5020FBA-E703-4932-AC74-6C340CA45B49}"/>
              </a:ext>
            </a:extLst>
          </p:cNvPr>
          <p:cNvSpPr txBox="1"/>
          <p:nvPr/>
        </p:nvSpPr>
        <p:spPr>
          <a:xfrm>
            <a:off x="4200166" y="300593"/>
            <a:ext cx="36899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5FA4EE0-3AED-49FF-8187-23014218F027}"/>
              </a:ext>
            </a:extLst>
          </p:cNvPr>
          <p:cNvSpPr/>
          <p:nvPr/>
        </p:nvSpPr>
        <p:spPr>
          <a:xfrm>
            <a:off x="2537384" y="1730580"/>
            <a:ext cx="7435672" cy="223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53679-80E8-4724-8CD9-434B0BEA12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3872457" y="3834534"/>
            <a:ext cx="4447084" cy="2705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4029B-AD28-4C58-ABD8-3343A80D8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425" y="1880303"/>
            <a:ext cx="616359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B0105E-4745-48DB-A4A0-1E777841A2E3}"/>
              </a:ext>
            </a:extLst>
          </p:cNvPr>
          <p:cNvSpPr txBox="1"/>
          <p:nvPr/>
        </p:nvSpPr>
        <p:spPr>
          <a:xfrm>
            <a:off x="1033670" y="805484"/>
            <a:ext cx="998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BE4FB-512D-E855-EB79-9489A7DF9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613" y="1515302"/>
            <a:ext cx="5936479" cy="4547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28D4F76A-783D-6644-8898-A5144D49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Vẽ con vật em yêu_con vật ngộ nghĩnh_Vẽ con vật em thích, Vẽ ...">
            <a:extLst>
              <a:ext uri="{FF2B5EF4-FFF2-40B4-BE49-F238E27FC236}">
                <a16:creationId xmlns:a16="http://schemas.microsoft.com/office/drawing/2014/main" id="{3CF74B2C-9638-FFA8-C69D-6B823D9F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r="2" b="11326"/>
          <a:stretch>
            <a:fillRect/>
          </a:stretch>
        </p:blipFill>
        <p:spPr bwMode="auto">
          <a:xfrm>
            <a:off x="669882" y="1296000"/>
            <a:ext cx="10852237" cy="5041355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213270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04CD0970-B0E6-7676-6BD0-C8CE26E02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030" b="3417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97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364" b="-1541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743288" y="304614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3673254" y="0"/>
                </a:moveTo>
                <a:lnTo>
                  <a:pt x="0" y="0"/>
                </a:lnTo>
                <a:lnTo>
                  <a:pt x="0" y="9373160"/>
                </a:lnTo>
                <a:lnTo>
                  <a:pt x="3673254" y="9373160"/>
                </a:lnTo>
                <a:lnTo>
                  <a:pt x="3673254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04046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0" y="0"/>
                </a:moveTo>
                <a:lnTo>
                  <a:pt x="3673254" y="0"/>
                </a:lnTo>
                <a:lnTo>
                  <a:pt x="3673254" y="9373160"/>
                </a:lnTo>
                <a:lnTo>
                  <a:pt x="0" y="937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1763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26100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30938" y="4415593"/>
            <a:ext cx="2307079" cy="2273434"/>
          </a:xfrm>
          <a:custGeom>
            <a:avLst/>
            <a:gdLst/>
            <a:ahLst/>
            <a:cxnLst/>
            <a:rect l="l" t="t" r="r" b="b"/>
            <a:pathLst>
              <a:path w="3460618" h="3410151">
                <a:moveTo>
                  <a:pt x="0" y="0"/>
                </a:moveTo>
                <a:lnTo>
                  <a:pt x="3460618" y="0"/>
                </a:lnTo>
                <a:lnTo>
                  <a:pt x="3460618" y="3410150"/>
                </a:lnTo>
                <a:lnTo>
                  <a:pt x="0" y="3410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768977" y="4343823"/>
            <a:ext cx="2225011" cy="2345203"/>
          </a:xfrm>
          <a:custGeom>
            <a:avLst/>
            <a:gdLst/>
            <a:ahLst/>
            <a:cxnLst/>
            <a:rect l="l" t="t" r="r" b="b"/>
            <a:pathLst>
              <a:path w="3337517" h="3517804">
                <a:moveTo>
                  <a:pt x="3337517" y="0"/>
                </a:moveTo>
                <a:lnTo>
                  <a:pt x="0" y="0"/>
                </a:lnTo>
                <a:lnTo>
                  <a:pt x="0" y="3517804"/>
                </a:lnTo>
                <a:lnTo>
                  <a:pt x="3337517" y="3517804"/>
                </a:lnTo>
                <a:lnTo>
                  <a:pt x="33375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99986" y="3328958"/>
            <a:ext cx="1697701" cy="1279642"/>
          </a:xfrm>
          <a:custGeom>
            <a:avLst/>
            <a:gdLst/>
            <a:ahLst/>
            <a:cxnLst/>
            <a:rect l="l" t="t" r="r" b="b"/>
            <a:pathLst>
              <a:path w="2546551" h="1919463">
                <a:moveTo>
                  <a:pt x="0" y="0"/>
                </a:moveTo>
                <a:lnTo>
                  <a:pt x="2546550" y="0"/>
                </a:lnTo>
                <a:lnTo>
                  <a:pt x="2546550" y="1919462"/>
                </a:lnTo>
                <a:lnTo>
                  <a:pt x="0" y="1919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33375" y="4054877"/>
            <a:ext cx="1259589" cy="1461548"/>
          </a:xfrm>
          <a:custGeom>
            <a:avLst/>
            <a:gdLst/>
            <a:ahLst/>
            <a:cxnLst/>
            <a:rect l="l" t="t" r="r" b="b"/>
            <a:pathLst>
              <a:path w="1889383" h="2192322">
                <a:moveTo>
                  <a:pt x="0" y="0"/>
                </a:moveTo>
                <a:lnTo>
                  <a:pt x="1889382" y="0"/>
                </a:lnTo>
                <a:lnTo>
                  <a:pt x="1889382" y="2192321"/>
                </a:lnTo>
                <a:lnTo>
                  <a:pt x="0" y="2192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09A258-6018-2951-723B-49E6CD39C20C}"/>
              </a:ext>
            </a:extLst>
          </p:cNvPr>
          <p:cNvSpPr/>
          <p:nvPr/>
        </p:nvSpPr>
        <p:spPr>
          <a:xfrm>
            <a:off x="1143000" y="1391478"/>
            <a:ext cx="9670774" cy="4522305"/>
          </a:xfrm>
          <a:prstGeom prst="roundRect">
            <a:avLst/>
          </a:prstGeom>
          <a:solidFill>
            <a:schemeClr val="lt1">
              <a:alpha val="5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6">
            <a:extLst>
              <a:ext uri="{FF2B5EF4-FFF2-40B4-BE49-F238E27FC236}">
                <a16:creationId xmlns:a16="http://schemas.microsoft.com/office/drawing/2014/main" id="{18088B2D-8E36-DE27-2F4B-07B6D2EACD28}"/>
              </a:ext>
            </a:extLst>
          </p:cNvPr>
          <p:cNvSpPr txBox="1"/>
          <p:nvPr/>
        </p:nvSpPr>
        <p:spPr>
          <a:xfrm>
            <a:off x="1544000" y="2432681"/>
            <a:ext cx="9056980" cy="1441760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Đôi</a:t>
            </a:r>
            <a:r>
              <a:rPr kumimoji="0" lang="en-US" altLang="zh-CN" sz="88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tai </a:t>
            </a:r>
            <a:r>
              <a:rPr kumimoji="0" lang="en-US" altLang="zh-CN" sz="88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xấu</a:t>
            </a:r>
            <a:r>
              <a:rPr kumimoji="0" lang="en-US" altLang="zh-CN" sz="88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altLang="zh-CN" sz="88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xí</a:t>
            </a:r>
            <a:endParaRPr kumimoji="0" lang="zh-CN" altLang="en-US" sz="88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id="{D1A69783-59DE-ED5C-CFFF-FE458DBB0A94}"/>
              </a:ext>
            </a:extLst>
          </p:cNvPr>
          <p:cNvSpPr txBox="1"/>
          <p:nvPr/>
        </p:nvSpPr>
        <p:spPr>
          <a:xfrm>
            <a:off x="1537788" y="4061456"/>
            <a:ext cx="9056980" cy="703096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</a:t>
            </a:r>
            <a:r>
              <a:rPr kumimoji="0" lang="en-US" altLang="zh-CN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kumimoji="0" lang="en-US" altLang="zh-CN" sz="4000" b="1" i="0" u="none" strike="noStrike" kern="1200" cap="all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3 + 4)</a:t>
            </a:r>
            <a:endParaRPr kumimoji="0" lang="zh-CN" altLang="en-US" sz="4000" b="1" i="0" u="none" strike="noStrik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0E3FD8-55F9-4FDC-8BCA-8C63C799E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31" y="3636444"/>
            <a:ext cx="3618106" cy="36181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1A1614-368D-4879-844A-50EFA0FA64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4723816" y="355106"/>
            <a:ext cx="914400" cy="9673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BEF7D7F-1252-4FD7-AF9E-553ACE3DE08F}"/>
              </a:ext>
            </a:extLst>
          </p:cNvPr>
          <p:cNvGrpSpPr/>
          <p:nvPr/>
        </p:nvGrpSpPr>
        <p:grpSpPr>
          <a:xfrm>
            <a:off x="925063" y="763267"/>
            <a:ext cx="10932319" cy="826994"/>
            <a:chOff x="2873170" y="343910"/>
            <a:chExt cx="4310498" cy="1280575"/>
          </a:xfrm>
        </p:grpSpPr>
        <p:sp>
          <p:nvSpPr>
            <p:cNvPr id="27" name="îṥḷíďê">
              <a:extLst>
                <a:ext uri="{FF2B5EF4-FFF2-40B4-BE49-F238E27FC236}">
                  <a16:creationId xmlns:a16="http://schemas.microsoft.com/office/drawing/2014/main" id="{1DB81B05-EA7A-4F72-8D8F-84B0896DF57D}"/>
                </a:ext>
              </a:extLst>
            </p:cNvPr>
            <p:cNvSpPr/>
            <p:nvPr/>
          </p:nvSpPr>
          <p:spPr bwMode="auto">
            <a:xfrm>
              <a:off x="2873170" y="343910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Google Shape;5317;p41">
              <a:extLst>
                <a:ext uri="{FF2B5EF4-FFF2-40B4-BE49-F238E27FC236}">
                  <a16:creationId xmlns:a16="http://schemas.microsoft.com/office/drawing/2014/main" id="{E22A0C9C-9FD5-4F8E-9C64-9EB61A40AE79}"/>
                </a:ext>
              </a:extLst>
            </p:cNvPr>
            <p:cNvSpPr txBox="1">
              <a:spLocks/>
            </p:cNvSpPr>
            <p:nvPr/>
          </p:nvSpPr>
          <p:spPr>
            <a:xfrm>
              <a:off x="2962102" y="402754"/>
              <a:ext cx="4221566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4B7355-BFA5-44F6-8D33-9603790A1326}"/>
              </a:ext>
            </a:extLst>
          </p:cNvPr>
          <p:cNvSpPr/>
          <p:nvPr/>
        </p:nvSpPr>
        <p:spPr>
          <a:xfrm>
            <a:off x="1923465" y="2453946"/>
            <a:ext cx="7240413" cy="109202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5242B-BF75-4F9C-9766-0466EE0D655B}"/>
              </a:ext>
            </a:extLst>
          </p:cNvPr>
          <p:cNvSpPr txBox="1"/>
          <p:nvPr/>
        </p:nvSpPr>
        <p:spPr>
          <a:xfrm>
            <a:off x="2085727" y="2690786"/>
            <a:ext cx="22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861F12-0E95-442C-9E97-84D3077E641D}"/>
              </a:ext>
            </a:extLst>
          </p:cNvPr>
          <p:cNvSpPr txBox="1"/>
          <p:nvPr/>
        </p:nvSpPr>
        <p:spPr>
          <a:xfrm>
            <a:off x="4882842" y="2690786"/>
            <a:ext cx="22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dỏng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74D62E-9FCF-4031-B18B-1DE80BBCE2B3}"/>
              </a:ext>
            </a:extLst>
          </p:cNvPr>
          <p:cNvSpPr txBox="1"/>
          <p:nvPr/>
        </p:nvSpPr>
        <p:spPr>
          <a:xfrm>
            <a:off x="7069866" y="2690786"/>
            <a:ext cx="22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117BD-AC65-400C-9188-19C921ECD63B}"/>
              </a:ext>
            </a:extLst>
          </p:cNvPr>
          <p:cNvSpPr txBox="1"/>
          <p:nvPr/>
        </p:nvSpPr>
        <p:spPr>
          <a:xfrm>
            <a:off x="2176669" y="41148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A80C63-5FE4-428D-9398-EDF5343EBD26}"/>
              </a:ext>
            </a:extLst>
          </p:cNvPr>
          <p:cNvSpPr txBox="1"/>
          <p:nvPr/>
        </p:nvSpPr>
        <p:spPr>
          <a:xfrm>
            <a:off x="2323897" y="4114800"/>
            <a:ext cx="6168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(……………..)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78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7037E-6 L -0.04011 0.19121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05" y="95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1" grpId="0"/>
          <p:bldP spid="31" grpId="1"/>
          <p:bldP spid="32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96296E-6 L -0.04011 0.19121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05" y="95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1" grpId="0"/>
          <p:bldP spid="31" grpId="1"/>
          <p:bldP spid="32" grpId="0"/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Administrator\AppData\Local\ZaloPC\1920853331794570045\ZaloDownloads\picture\6286030243444880041\z2034655277790_9426f8bbd45cf110dbda59433c1bd306.jpg">
            <a:extLst>
              <a:ext uri="{FF2B5EF4-FFF2-40B4-BE49-F238E27FC236}">
                <a16:creationId xmlns:a16="http://schemas.microsoft.com/office/drawing/2014/main" id="{B4E306E3-D624-4F9F-83C0-A6CE3AC9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46" y="1540565"/>
            <a:ext cx="6453809" cy="48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9619BC2-92C6-48BA-9305-AC909555D04E}"/>
              </a:ext>
            </a:extLst>
          </p:cNvPr>
          <p:cNvGrpSpPr/>
          <p:nvPr/>
        </p:nvGrpSpPr>
        <p:grpSpPr>
          <a:xfrm>
            <a:off x="566530" y="198783"/>
            <a:ext cx="11072191" cy="1192695"/>
            <a:chOff x="2428458" y="431108"/>
            <a:chExt cx="4149203" cy="1280575"/>
          </a:xfrm>
        </p:grpSpPr>
        <p:sp>
          <p:nvSpPr>
            <p:cNvPr id="39" name="îṥḷíďê">
              <a:extLst>
                <a:ext uri="{FF2B5EF4-FFF2-40B4-BE49-F238E27FC236}">
                  <a16:creationId xmlns:a16="http://schemas.microsoft.com/office/drawing/2014/main" id="{F88CABED-5BB8-4AC6-B63B-4A232F5D67AF}"/>
                </a:ext>
              </a:extLst>
            </p:cNvPr>
            <p:cNvSpPr/>
            <p:nvPr/>
          </p:nvSpPr>
          <p:spPr bwMode="auto">
            <a:xfrm>
              <a:off x="2428458" y="431108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Google Shape;5317;p41">
              <a:extLst>
                <a:ext uri="{FF2B5EF4-FFF2-40B4-BE49-F238E27FC236}">
                  <a16:creationId xmlns:a16="http://schemas.microsoft.com/office/drawing/2014/main" id="{596D6449-0813-41F9-95E8-0D9FD9DB9211}"/>
                </a:ext>
              </a:extLst>
            </p:cNvPr>
            <p:cNvSpPr txBox="1">
              <a:spLocks/>
            </p:cNvSpPr>
            <p:nvPr/>
          </p:nvSpPr>
          <p:spPr>
            <a:xfrm>
              <a:off x="2666586" y="442922"/>
              <a:ext cx="3855752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 Quan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tai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xấu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xí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3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5">
            <a:extLst>
              <a:ext uri="{FF2B5EF4-FFF2-40B4-BE49-F238E27FC236}">
                <a16:creationId xmlns:a16="http://schemas.microsoft.com/office/drawing/2014/main" id="{FF986DFD-D307-42CB-8535-372781CD5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49" y="1397896"/>
            <a:ext cx="4999007" cy="1047985"/>
          </a:xfrm>
          <a:prstGeom prst="rect">
            <a:avLst/>
          </a:prstGeom>
        </p:spPr>
      </p:pic>
      <p:pic>
        <p:nvPicPr>
          <p:cNvPr id="23" name="图片 7" descr="图片包含 玩具, 玩偶&#10;&#10;自动生成的说明">
            <a:extLst>
              <a:ext uri="{FF2B5EF4-FFF2-40B4-BE49-F238E27FC236}">
                <a16:creationId xmlns:a16="http://schemas.microsoft.com/office/drawing/2014/main" id="{98AA77CA-3D2A-4F15-9D94-CA7EBD085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57" y="4370448"/>
            <a:ext cx="1933540" cy="2097488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5996923F-A78A-4322-901E-27FA1EEA5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06418"/>
            <a:ext cx="1688091" cy="1398704"/>
          </a:xfrm>
          <a:prstGeom prst="rect">
            <a:avLst/>
          </a:prstGeom>
        </p:spPr>
      </p:pic>
      <p:sp>
        <p:nvSpPr>
          <p:cNvPr id="25" name="矩形: 圆角 34">
            <a:extLst>
              <a:ext uri="{FF2B5EF4-FFF2-40B4-BE49-F238E27FC236}">
                <a16:creationId xmlns:a16="http://schemas.microsoft.com/office/drawing/2014/main" id="{836F8284-E5C1-4782-A826-96E47131AB6B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latin typeface="iCiel Cadena" panose="02000503000000020004" pitchFamily="50" charset="0"/>
                <a:cs typeface="Baloo" panose="03080902040302020200" pitchFamily="66" charset="0"/>
              </a:rPr>
              <a:t>KỂ TRƯỚC LỚP</a:t>
            </a:r>
            <a:endParaRPr lang="zh-CN" altLang="en-US" sz="4400" b="1" dirty="0">
              <a:solidFill>
                <a:schemeClr val="tx1"/>
              </a:solidFill>
              <a:latin typeface="iCiel Cadena" panose="02000503000000020004" pitchFamily="50" charset="0"/>
              <a:cs typeface="Baloo" panose="03080902040302020200" pitchFamily="66" charset="0"/>
            </a:endParaRPr>
          </a:p>
        </p:txBody>
      </p:sp>
      <p:pic>
        <p:nvPicPr>
          <p:cNvPr id="29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A7623996-CB7B-4359-8034-718DEE892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503" y="115281"/>
            <a:ext cx="1292541" cy="1744641"/>
          </a:xfrm>
          <a:prstGeom prst="rect">
            <a:avLst/>
          </a:prstGeom>
        </p:spPr>
      </p:pic>
      <p:pic>
        <p:nvPicPr>
          <p:cNvPr id="30" name="图片 8" descr="图片包含 时钟, 物体&#10;&#10;自动生成的说明">
            <a:extLst>
              <a:ext uri="{FF2B5EF4-FFF2-40B4-BE49-F238E27FC236}">
                <a16:creationId xmlns:a16="http://schemas.microsoft.com/office/drawing/2014/main" id="{FD7D635B-26A3-4CB9-9C55-5E88C37262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017262" y="654823"/>
            <a:ext cx="3188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2" descr="C:\Users\Administrator\AppData\Local\ZaloPC\1920853331794570045\ZaloDownloads\picture\6286030243444880041\z2034652254484_8f301b22c0b433c438e1811d5603d83e.jpg">
            <a:extLst>
              <a:ext uri="{FF2B5EF4-FFF2-40B4-BE49-F238E27FC236}">
                <a16:creationId xmlns:a16="http://schemas.microsoft.com/office/drawing/2014/main" id="{960F60DB-4C89-4B33-AAE3-737DEC1C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26" y="1650671"/>
            <a:ext cx="4938361" cy="457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FE682A-C496-166A-87E5-A3298FDB79CE}"/>
              </a:ext>
            </a:extLst>
          </p:cNvPr>
          <p:cNvSpPr/>
          <p:nvPr/>
        </p:nvSpPr>
        <p:spPr>
          <a:xfrm>
            <a:off x="6112565" y="2156791"/>
            <a:ext cx="5297557" cy="3597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669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94971" y="761149"/>
            <a:ext cx="2635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 descr="C:\Users\Administrator\AppData\Local\ZaloPC\1920853331794570045\ZaloDownloads\picture\6286030243444880041\z2034653047258_fec186bbc983c44fec94cfc89af57e5b.jpg">
            <a:extLst>
              <a:ext uri="{FF2B5EF4-FFF2-40B4-BE49-F238E27FC236}">
                <a16:creationId xmlns:a16="http://schemas.microsoft.com/office/drawing/2014/main" id="{7048C165-8DB0-48BD-8F57-B563522B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51" y="1581096"/>
            <a:ext cx="4844945" cy="439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560E7F-3EC7-2178-21A0-A32840192DF4}"/>
              </a:ext>
            </a:extLst>
          </p:cNvPr>
          <p:cNvSpPr/>
          <p:nvPr/>
        </p:nvSpPr>
        <p:spPr>
          <a:xfrm>
            <a:off x="6112565" y="2156791"/>
            <a:ext cx="5297557" cy="3597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lần, thỏ và các bạn đi chơi xa, quên khuấy đường về. Ai cũng hoảng sợ. Thỏ chợt dỏng tai: “Suỵt! Có tiếng bố tớ gọi.” 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6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51520" y="761149"/>
            <a:ext cx="2635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 descr="C:\Users\Administrator\AppData\Local\ZaloPC\1920853331794570045\ZaloDownloads\picture\6286030243444880041\z2034654305190_4d308ea29d1bfdfa22d9d16eaa266495.jpg">
            <a:extLst>
              <a:ext uri="{FF2B5EF4-FFF2-40B4-BE49-F238E27FC236}">
                <a16:creationId xmlns:a16="http://schemas.microsoft.com/office/drawing/2014/main" id="{F89BD65F-F3A2-4439-B80A-BEA2FC3B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3" y="1630793"/>
            <a:ext cx="5012266" cy="43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FD72DA-EB85-72C1-F781-E26E3CE0F8D7}"/>
              </a:ext>
            </a:extLst>
          </p:cNvPr>
          <p:cNvSpPr/>
          <p:nvPr/>
        </p:nvSpPr>
        <p:spPr>
          <a:xfrm>
            <a:off x="6112565" y="2156791"/>
            <a:ext cx="5297557" cy="3597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đi theo hướng có tiếng gọi. Tất cả về được nhà. Các bạn tấm tắc khen tai thỏ thật tuyệt.</a:t>
            </a:r>
          </a:p>
        </p:txBody>
      </p:sp>
    </p:spTree>
    <p:extLst>
      <p:ext uri="{BB962C8B-B14F-4D97-AF65-F5344CB8AC3E}">
        <p14:creationId xmlns:p14="http://schemas.microsoft.com/office/powerpoint/2010/main" val="25948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460</Words>
  <Application>Microsoft Office PowerPoint</Application>
  <PresentationFormat>Widescreen</PresentationFormat>
  <Paragraphs>72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Arial</vt:lpstr>
      <vt:lpstr>Arial-Rounded</vt:lpstr>
      <vt:lpstr>Baloo</vt:lpstr>
      <vt:lpstr>Calibri</vt:lpstr>
      <vt:lpstr>Calibri Light</vt:lpstr>
      <vt:lpstr>Cambria</vt:lpstr>
      <vt:lpstr>等线</vt:lpstr>
      <vt:lpstr>等线 Light</vt:lpstr>
      <vt:lpstr>Gloria Hallelujah</vt:lpstr>
      <vt:lpstr>HP001 4 hàng</vt:lpstr>
      <vt:lpstr>iCiel Cadena</vt:lpstr>
      <vt:lpstr>方正清刻本悦宋简体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38</cp:revision>
  <dcterms:created xsi:type="dcterms:W3CDTF">2021-12-05T08:45:15Z</dcterms:created>
  <dcterms:modified xsi:type="dcterms:W3CDTF">2026-04-29T05:31:34Z</dcterms:modified>
</cp:coreProperties>
</file>