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  <p:sldMasterId id="2147483742" r:id="rId3"/>
    <p:sldMasterId id="2147483778" r:id="rId4"/>
    <p:sldMasterId id="2147483802" r:id="rId5"/>
    <p:sldMasterId id="2147483808" r:id="rId6"/>
    <p:sldMasterId id="2147483814" r:id="rId7"/>
    <p:sldMasterId id="2147483820" r:id="rId8"/>
  </p:sldMasterIdLst>
  <p:notesMasterIdLst>
    <p:notesMasterId r:id="rId27"/>
  </p:notesMasterIdLst>
  <p:sldIdLst>
    <p:sldId id="315" r:id="rId9"/>
    <p:sldId id="256" r:id="rId10"/>
    <p:sldId id="257" r:id="rId11"/>
    <p:sldId id="258" r:id="rId12"/>
    <p:sldId id="259" r:id="rId13"/>
    <p:sldId id="260" r:id="rId14"/>
    <p:sldId id="286" r:id="rId15"/>
    <p:sldId id="2007577105" r:id="rId16"/>
    <p:sldId id="2007577106" r:id="rId17"/>
    <p:sldId id="2007577107" r:id="rId18"/>
    <p:sldId id="2007577110" r:id="rId19"/>
    <p:sldId id="2007577111" r:id="rId20"/>
    <p:sldId id="2007577112" r:id="rId21"/>
    <p:sldId id="2007577113" r:id="rId22"/>
    <p:sldId id="275" r:id="rId23"/>
    <p:sldId id="285" r:id="rId24"/>
    <p:sldId id="2007577109" r:id="rId25"/>
    <p:sldId id="2007577114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C646AE"/>
    <a:srgbClr val="EE325A"/>
    <a:srgbClr val="FF6600"/>
    <a:srgbClr val="F56636"/>
    <a:srgbClr val="4CA420"/>
    <a:srgbClr val="F14420"/>
    <a:srgbClr val="679C31"/>
    <a:srgbClr val="920000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056" autoAdjust="0"/>
  </p:normalViewPr>
  <p:slideViewPr>
    <p:cSldViewPr snapToGrid="0">
      <p:cViewPr varScale="1">
        <p:scale>
          <a:sx n="105" d="100"/>
          <a:sy n="105" d="100"/>
        </p:scale>
        <p:origin x="787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AAB4C-4665-4E76-82BF-51C4F04F0D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45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1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2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0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23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27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02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4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84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97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0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0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5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4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56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4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8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0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5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6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2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35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55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47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6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28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80044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6904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2139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27741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91934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84740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05078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4599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62832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57902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3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672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7278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153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45478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1536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5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tags" Target="../tags/tag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55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9">
            <a:extLst>
              <a:ext uri="{FF2B5EF4-FFF2-40B4-BE49-F238E27FC236}">
                <a16:creationId xmlns:a16="http://schemas.microsoft.com/office/drawing/2014/main" id="{3F95CACE-3F90-1D17-1411-E02CF3AD0A86}"/>
              </a:ext>
            </a:extLst>
          </p:cNvPr>
          <p:cNvGrpSpPr/>
          <p:nvPr userDrawn="1"/>
        </p:nvGrpSpPr>
        <p:grpSpPr>
          <a:xfrm>
            <a:off x="0" y="-28721"/>
            <a:ext cx="9144000" cy="5172221"/>
            <a:chOff x="0" y="-28721"/>
            <a:chExt cx="12192000" cy="6886721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7325A434-F2A6-EBCF-E483-1B193A48AE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FD7FB066-1D6F-6017-4DAD-F04F56721C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10" name="圆角矩形 9">
            <a:extLst>
              <a:ext uri="{FF2B5EF4-FFF2-40B4-BE49-F238E27FC236}">
                <a16:creationId xmlns:a16="http://schemas.microsoft.com/office/drawing/2014/main" id="{77BA8B01-224F-BF9A-11D4-8D80D1211EBA}"/>
              </a:ext>
            </a:extLst>
          </p:cNvPr>
          <p:cNvSpPr/>
          <p:nvPr userDrawn="1"/>
        </p:nvSpPr>
        <p:spPr>
          <a:xfrm>
            <a:off x="215899" y="203200"/>
            <a:ext cx="8623301" cy="46355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4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5B1FEA-C958-01A1-6B45-9ABF1632EEA7}"/>
              </a:ext>
            </a:extLst>
          </p:cNvPr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1C4AEC-8C21-D21E-8320-264EE5D1317B}"/>
              </a:ext>
            </a:extLst>
          </p:cNvPr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C1C8947-37A4-2163-366A-50E1BCC3A89E}"/>
              </a:ext>
            </a:extLst>
          </p:cNvPr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defPPr>
              <a:defRPr lang="zh-CN"/>
            </a:defPPr>
            <a:lvl1pPr marL="0" algn="l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E555CC-2C6D-41D0-A35D-9BFEF8AE8956}"/>
              </a:ext>
            </a:extLst>
          </p:cNvPr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defPPr>
              <a:defRPr lang="zh-CN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组合 9">
            <a:extLst>
              <a:ext uri="{FF2B5EF4-FFF2-40B4-BE49-F238E27FC236}">
                <a16:creationId xmlns:a16="http://schemas.microsoft.com/office/drawing/2014/main" id="{69AB7A2A-A8F6-666F-6501-DA1315FE8310}"/>
              </a:ext>
            </a:extLst>
          </p:cNvPr>
          <p:cNvGrpSpPr/>
          <p:nvPr userDrawn="1"/>
        </p:nvGrpSpPr>
        <p:grpSpPr>
          <a:xfrm>
            <a:off x="0" y="-28721"/>
            <a:ext cx="9144000" cy="5172221"/>
            <a:chOff x="0" y="-28721"/>
            <a:chExt cx="12192000" cy="6886721"/>
          </a:xfrm>
        </p:grpSpPr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C0002007-24CD-0845-217C-563CCBC231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99189E1C-C42F-C409-A62D-070D7B5C1F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14" name="圆角矩形 9">
            <a:extLst>
              <a:ext uri="{FF2B5EF4-FFF2-40B4-BE49-F238E27FC236}">
                <a16:creationId xmlns:a16="http://schemas.microsoft.com/office/drawing/2014/main" id="{68ED8711-87F4-1A20-89B8-923A95B44075}"/>
              </a:ext>
            </a:extLst>
          </p:cNvPr>
          <p:cNvSpPr/>
          <p:nvPr userDrawn="1"/>
        </p:nvSpPr>
        <p:spPr>
          <a:xfrm>
            <a:off x="215899" y="203200"/>
            <a:ext cx="8623301" cy="46355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58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1541"/>
            <a:ext cx="9144000" cy="516504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27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2CE2F30-3E35-4B3A-81CC-73906DE92C0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1541"/>
            <a:ext cx="9144000" cy="516504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FB435F-5CC6-4887-862B-D529A43DE9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76E91-0432-4DED-9010-A4F8F3583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0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A2104-4A86-42A6-805E-F314C0104B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4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01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3016" y="-1981974"/>
            <a:ext cx="1477969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86495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2CE2F30-3E35-4B3A-81CC-73906DE92C0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1541"/>
            <a:ext cx="9144000" cy="516504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FB435F-5CC6-4887-862B-D529A43DE9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7665" y="-958715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76E91-0432-4DED-9010-A4F8F3583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10" y="1845945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A2104-4A86-42A6-805E-F314C0104B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224" y="-2194960"/>
            <a:ext cx="1646441" cy="1646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380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3.png"/><Relationship Id="rId5" Type="http://schemas.microsoft.com/office/2007/relationships/media" Target="../media/media4.mp4"/><Relationship Id="rId10" Type="http://schemas.openxmlformats.org/officeDocument/2006/relationships/image" Target="../media/image22.png"/><Relationship Id="rId4" Type="http://schemas.microsoft.com/office/2007/relationships/media" Target="../media/media3.m4a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3.png"/><Relationship Id="rId5" Type="http://schemas.microsoft.com/office/2007/relationships/media" Target="../media/media4.mp4"/><Relationship Id="rId10" Type="http://schemas.openxmlformats.org/officeDocument/2006/relationships/image" Target="../media/image22.png"/><Relationship Id="rId4" Type="http://schemas.microsoft.com/office/2007/relationships/media" Target="../media/media3.m4a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3.png"/><Relationship Id="rId5" Type="http://schemas.microsoft.com/office/2007/relationships/media" Target="../media/media4.mp4"/><Relationship Id="rId10" Type="http://schemas.openxmlformats.org/officeDocument/2006/relationships/image" Target="../media/image22.png"/><Relationship Id="rId4" Type="http://schemas.microsoft.com/office/2007/relationships/media" Target="../media/media3.m4a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748145"/>
            <a:ext cx="9144000" cy="3807221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思源黑体 CN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9" y="748145"/>
            <a:ext cx="4322201" cy="4395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988" y="732373"/>
            <a:ext cx="6709114" cy="4395355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283199" y="87638"/>
            <a:ext cx="2617967" cy="2036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74" y="-526030"/>
            <a:ext cx="1723102" cy="14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ADA9392-2BC2-6687-8561-C288D51C4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863" y="414927"/>
            <a:ext cx="4992914" cy="3245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206816" y="3633680"/>
            <a:ext cx="6785231" cy="971550"/>
            <a:chOff x="7675497" y="1612359"/>
            <a:chExt cx="9301403" cy="14785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sz="3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 bạn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dirty="0">
                  <a:solidFill>
                    <a:srgbClr val="EF2A19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 bóng 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 hào hứng</a:t>
              </a:r>
              <a:endPara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76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206816" y="3633680"/>
            <a:ext cx="6785231" cy="97155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1" dirty="0" err="1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b="1" dirty="0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b="1" dirty="0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nam</a:t>
              </a:r>
              <a:r>
                <a:rPr lang="en-US" sz="2800" b="1" dirty="0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solidFill>
                    <a:schemeClr val="tx2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9E4A02F5-8B16-AABF-7F18-3BAA45369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0696" y="223339"/>
            <a:ext cx="5619932" cy="36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206816" y="3633680"/>
            <a:ext cx="6785231" cy="97155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kéo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DB4754EF-AA58-FCD6-8727-A997C84C51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2617" y="266881"/>
            <a:ext cx="5315132" cy="34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206816" y="3633680"/>
            <a:ext cx="6785231" cy="97155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800" b="1" dirty="0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tx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</a:t>
              </a:r>
              <a:endParaRPr lang="en-US" sz="4800" b="1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BB62AF2F-CA39-D8FC-2CF4-F61D28B80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7119" y="304619"/>
            <a:ext cx="4966789" cy="347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33750"/>
            <a:ext cx="9144000" cy="180975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142999" y="248668"/>
            <a:ext cx="10972800" cy="1420120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A7C7CF-A524-AE75-9F0A-19EFBD78AB08}"/>
              </a:ext>
            </a:extLst>
          </p:cNvPr>
          <p:cNvGrpSpPr/>
          <p:nvPr/>
        </p:nvGrpSpPr>
        <p:grpSpPr>
          <a:xfrm>
            <a:off x="-178734" y="580502"/>
            <a:ext cx="6638285" cy="3588998"/>
            <a:chOff x="3146" y="1970852"/>
            <a:chExt cx="9184676" cy="4785330"/>
          </a:xfrm>
        </p:grpSpPr>
        <p:grpSp>
          <p:nvGrpSpPr>
            <p:cNvPr id="38" name="组合 32"/>
            <p:cNvGrpSpPr/>
            <p:nvPr/>
          </p:nvGrpSpPr>
          <p:grpSpPr>
            <a:xfrm>
              <a:off x="826325" y="1970852"/>
              <a:ext cx="8361497" cy="4259101"/>
              <a:chOff x="1020" y="1424"/>
              <a:chExt cx="11012" cy="870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云形 33"/>
              <p:cNvSpPr/>
              <p:nvPr/>
            </p:nvSpPr>
            <p:spPr>
              <a:xfrm>
                <a:off x="1220" y="2528"/>
                <a:ext cx="10812" cy="7604"/>
              </a:xfrm>
              <a:prstGeom prst="cloud">
                <a:avLst/>
              </a:prstGeom>
              <a:solidFill>
                <a:srgbClr val="FBE09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40" name="云形 34"/>
              <p:cNvSpPr/>
              <p:nvPr/>
            </p:nvSpPr>
            <p:spPr>
              <a:xfrm>
                <a:off x="1020" y="1424"/>
                <a:ext cx="10812" cy="8508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:a16="http://schemas.microsoft.com/office/drawing/2014/main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904" y="5228055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2" y="1937125"/>
            <a:ext cx="2776607" cy="30604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FA715-04A4-437F-A039-48BF262D711A}"/>
              </a:ext>
            </a:extLst>
          </p:cNvPr>
          <p:cNvGrpSpPr/>
          <p:nvPr/>
        </p:nvGrpSpPr>
        <p:grpSpPr>
          <a:xfrm>
            <a:off x="197136" y="-2007547"/>
            <a:ext cx="8579032" cy="1358351"/>
            <a:chOff x="365760" y="184114"/>
            <a:chExt cx="11438709" cy="18111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Trò</a:t>
              </a:r>
              <a:r>
                <a:rPr kumimoji="0" lang="en-US" sz="45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chơi</a:t>
              </a:r>
              <a:endParaRPr kumimoji="0" lang="en-US" sz="4500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đồ</a:t>
              </a:r>
              <a:r>
                <a:rPr kumimoji="0" lang="en-US" sz="36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dùng</a:t>
              </a:r>
              <a:r>
                <a:rPr kumimoji="0" lang="en-US" sz="36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Trò</a:t>
              </a:r>
              <a:r>
                <a:rPr kumimoji="0" lang="en-US" sz="45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+mn-cs"/>
                </a:rPr>
                <a:t>chơi</a:t>
              </a:r>
              <a:endParaRPr kumimoji="0" lang="en-US" sz="4500" b="0" i="0" u="none" strike="noStrike" kern="1200" cap="none" spc="0" normalizeH="0" baseline="0" noProof="0" dirty="0">
                <a:ln w="0"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UTM Banque" panose="02040603050506020204" pitchFamily="18" charset="0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đồ</a:t>
              </a:r>
              <a:r>
                <a:rPr kumimoji="0" lang="en-US" sz="36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dùng</a:t>
              </a:r>
              <a:r>
                <a:rPr kumimoji="0" lang="en-US" sz="36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+mn-cs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Banque" panose="0204060305050602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83178B6-845F-4819-C2D1-2B1F7AE303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8176" y="1231465"/>
            <a:ext cx="42248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31325" y="91942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r>
              <a:rPr lang="en-US" sz="33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50" y="53088"/>
            <a:ext cx="7491846" cy="530878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804213"/>
            <a:ext cx="9151968" cy="1976221"/>
            <a:chOff x="155314" y="3016169"/>
            <a:chExt cx="8743950" cy="2634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85818" y="3580812"/>
              <a:ext cx="79136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Nam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truyện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 Nam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còn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000" b="1" dirty="0" err="1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r>
                <a:rPr lang="en-US" sz="3000" b="1" dirty="0">
                  <a:solidFill>
                    <a:srgbClr val="1F497D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2838885"/>
            <a:ext cx="70225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0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toán</a:t>
            </a:r>
            <a:r>
              <a:rPr lang="en-US" sz="30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000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5396" y="4088668"/>
            <a:ext cx="5652654" cy="4385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52" tIns="34277" rIns="68552" bIns="34277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4300" y="2555810"/>
            <a:ext cx="486188" cy="159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5396" y="4080059"/>
            <a:ext cx="5652654" cy="4385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52" tIns="34277" rIns="68552" bIns="34277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89445" y="2646022"/>
            <a:ext cx="206849" cy="5007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56145" y="4050786"/>
            <a:ext cx="6001905" cy="807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52" tIns="34277" rIns="68552" bIns="34277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1CE2E-E8A0-4B20-9662-3076229A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91" y="239633"/>
            <a:ext cx="1480709" cy="15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8037" y="213620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5066899F-0ECE-4265-B3BF-5D19DB6D91C9}"/>
              </a:ext>
            </a:extLst>
          </p:cNvPr>
          <p:cNvSpPr/>
          <p:nvPr/>
        </p:nvSpPr>
        <p:spPr>
          <a:xfrm>
            <a:off x="1583415" y="716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ình chữ nhật: Góc Tròn 1">
            <a:extLst>
              <a:ext uri="{FF2B5EF4-FFF2-40B4-BE49-F238E27FC236}">
                <a16:creationId xmlns:a16="http://schemas.microsoft.com/office/drawing/2014/main" id="{C5AFF899-6F73-44CF-A908-E4A93D611A21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ình chữ nhật: Góc Tròn 4">
            <a:extLst>
              <a:ext uri="{FF2B5EF4-FFF2-40B4-BE49-F238E27FC236}">
                <a16:creationId xmlns:a16="http://schemas.microsoft.com/office/drawing/2014/main" id="{ADBC95F4-8A51-4170-AB2E-97CDFC940E6D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xinh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ình chữ nhật: Góc Tròn 5">
            <a:extLst>
              <a:ext uri="{FF2B5EF4-FFF2-40B4-BE49-F238E27FC236}">
                <a16:creationId xmlns:a16="http://schemas.microsoft.com/office/drawing/2014/main" id="{0F4B49AF-B756-4EEF-A25A-B21546FDF21F}"/>
              </a:ext>
            </a:extLst>
          </p:cNvPr>
          <p:cNvSpPr/>
          <p:nvPr/>
        </p:nvSpPr>
        <p:spPr>
          <a:xfrm>
            <a:off x="6772155" y="1678192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sách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ình chữ nhật: Góc Tròn 7">
            <a:extLst>
              <a:ext uri="{FF2B5EF4-FFF2-40B4-BE49-F238E27FC236}">
                <a16:creationId xmlns:a16="http://schemas.microsoft.com/office/drawing/2014/main" id="{B56950FA-2558-497A-8B03-D72A6749768E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8">
            <a:extLst>
              <a:ext uri="{FF2B5EF4-FFF2-40B4-BE49-F238E27FC236}">
                <a16:creationId xmlns:a16="http://schemas.microsoft.com/office/drawing/2014/main" id="{6ABF7CCD-A759-44CF-9336-4B47AFBE0877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10">
            <a:extLst>
              <a:ext uri="{FF2B5EF4-FFF2-40B4-BE49-F238E27FC236}">
                <a16:creationId xmlns:a16="http://schemas.microsoft.com/office/drawing/2014/main" id="{F167CF8E-D9FC-45E0-ABE4-437B5142D6A8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48E9CD-0246-4983-A5C7-328847D3824D}"/>
              </a:ext>
            </a:extLst>
          </p:cNvPr>
          <p:cNvSpPr txBox="1"/>
          <p:nvPr/>
        </p:nvSpPr>
        <p:spPr>
          <a:xfrm>
            <a:off x="1748474" y="3842005"/>
            <a:ext cx="6032658" cy="500111"/>
          </a:xfrm>
          <a:prstGeom prst="rect">
            <a:avLst/>
          </a:prstGeom>
          <a:solidFill>
            <a:srgbClr val="92D050"/>
          </a:solidFill>
        </p:spPr>
        <p:txBody>
          <a:bodyPr wrap="square" lIns="68552" tIns="34277" rIns="68552" bIns="34277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2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B91179E7-B423-481A-9704-EDC7851D3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64" y="1808358"/>
            <a:ext cx="597606" cy="5045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CCE0E0-E803-46D4-B699-7B36A1FE5C07}"/>
              </a:ext>
            </a:extLst>
          </p:cNvPr>
          <p:cNvSpPr txBox="1"/>
          <p:nvPr/>
        </p:nvSpPr>
        <p:spPr>
          <a:xfrm>
            <a:off x="363180" y="1678192"/>
            <a:ext cx="187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pic>
        <p:nvPicPr>
          <p:cNvPr id="25" name="Picture 24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371B0D08-D97F-4118-B4DC-1AB4FA4BD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03" y="1724845"/>
            <a:ext cx="751783" cy="634701"/>
          </a:xfrm>
          <a:prstGeom prst="rect">
            <a:avLst/>
          </a:prstGeom>
        </p:spPr>
      </p:pic>
      <p:pic>
        <p:nvPicPr>
          <p:cNvPr id="26" name="Picture 25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54C1F409-72E8-4A20-A955-CE2C10E51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1753400"/>
            <a:ext cx="751783" cy="6347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71BCD6-D0C8-4C0C-8D10-030D746F8A63}"/>
              </a:ext>
            </a:extLst>
          </p:cNvPr>
          <p:cNvSpPr txBox="1"/>
          <p:nvPr/>
        </p:nvSpPr>
        <p:spPr>
          <a:xfrm>
            <a:off x="363180" y="2458200"/>
            <a:ext cx="221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CB2C2867-8EFB-4CE6-9A3E-DF52F8E1E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43" y="2445299"/>
            <a:ext cx="751783" cy="634701"/>
          </a:xfrm>
          <a:prstGeom prst="rect">
            <a:avLst/>
          </a:prstGeom>
        </p:spPr>
      </p:pic>
      <p:pic>
        <p:nvPicPr>
          <p:cNvPr id="29" name="Picture 28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EE957E0E-6793-46CC-B85C-53DB3E03C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83" y="2473397"/>
            <a:ext cx="751783" cy="634701"/>
          </a:xfrm>
          <a:prstGeom prst="rect">
            <a:avLst/>
          </a:prstGeom>
        </p:spPr>
      </p:pic>
      <p:pic>
        <p:nvPicPr>
          <p:cNvPr id="30" name="Picture 29" descr="A pink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46B8B142-E826-408B-B16F-D0F1E8796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2" y="2427099"/>
            <a:ext cx="751783" cy="63470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D6AEDC1-2C53-459B-A9D2-DE52407A6FAA}"/>
              </a:ext>
            </a:extLst>
          </p:cNvPr>
          <p:cNvSpPr/>
          <p:nvPr/>
        </p:nvSpPr>
        <p:spPr>
          <a:xfrm>
            <a:off x="1164394" y="780508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r>
              <a:rPr lang="en-US" sz="33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261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>
            <a:extLst>
              <a:ext uri="{FF2B5EF4-FFF2-40B4-BE49-F238E27FC236}">
                <a16:creationId xmlns:a16="http://schemas.microsoft.com/office/drawing/2014/main" id="{F7AA17B2-F358-BDA9-9A12-98849359759E}"/>
              </a:ext>
            </a:extLst>
          </p:cNvPr>
          <p:cNvSpPr txBox="1"/>
          <p:nvPr/>
        </p:nvSpPr>
        <p:spPr>
          <a:xfrm>
            <a:off x="1865732" y="356122"/>
            <a:ext cx="6992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algn="just"/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Chọn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ý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phù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hợp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để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nói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về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bản</a:t>
            </a:r>
            <a:r>
              <a:rPr lang="en-US" altLang="zh-CN" dirty="0">
                <a:solidFill>
                  <a:schemeClr val="tx1"/>
                </a:solidFill>
                <a:latin typeface="Arial-Rounded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Arial-Rounded"/>
              </a:rPr>
              <a:t>thân</a:t>
            </a:r>
            <a:endParaRPr lang="zh-CN" altLang="en-US" i="1" dirty="0">
              <a:solidFill>
                <a:schemeClr val="tx1"/>
              </a:solidFill>
              <a:latin typeface="Arial-Rounde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0E2A5-0AD5-AA33-04EC-AA51DB2E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423" y="1436472"/>
            <a:ext cx="3886217" cy="26123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AC0DC0-2CE2-D3DE-5A27-689478301370}"/>
              </a:ext>
            </a:extLst>
          </p:cNvPr>
          <p:cNvSpPr/>
          <p:nvPr/>
        </p:nvSpPr>
        <p:spPr>
          <a:xfrm>
            <a:off x="348487" y="1500083"/>
            <a:ext cx="4624657" cy="261233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nhè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ngóng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194742-D9BD-95BE-4BF2-DE0D9F6E1D13}"/>
              </a:ext>
            </a:extLst>
          </p:cNvPr>
          <p:cNvSpPr/>
          <p:nvPr/>
        </p:nvSpPr>
        <p:spPr>
          <a:xfrm>
            <a:off x="1455089" y="469128"/>
            <a:ext cx="397565" cy="397565"/>
          </a:xfrm>
          <a:prstGeom prst="ellipse">
            <a:avLst/>
          </a:prstGeom>
          <a:solidFill>
            <a:srgbClr val="C646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162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16579" y="1143000"/>
            <a:ext cx="512717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0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820636" y="1012371"/>
            <a:ext cx="60660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4783238" y="3612412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240345" y="3343016"/>
              <a:ext cx="315979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Tiểu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Lê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Tiểu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Lê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Lợi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331813" y="2243220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423150" y="5068126"/>
              <a:ext cx="375995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Tiểu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Lý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853292" y="808265"/>
            <a:ext cx="62048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Nam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15F4F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122987" cy="1026056"/>
            <a:chOff x="1773821" y="3053257"/>
            <a:chExt cx="4163982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2"/>
              <a:ext cx="341443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Chững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chạc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Rụt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28664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18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lang="en-US" sz="1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endParaRPr lang="en-US" sz="1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64239" y="451185"/>
            <a:ext cx="8172698" cy="4139198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/>
              <a:endParaRPr lang="zh-CN" altLang="en-US" sz="18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7925811" y="2563972"/>
            <a:ext cx="1387592" cy="1245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000890" y="727014"/>
            <a:ext cx="5990983" cy="2165205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  <a:latin typeface="思源黑体 CN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  <a:latin typeface="思源黑体 CN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72" y="3857561"/>
            <a:ext cx="9144000" cy="14847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11" y="1619867"/>
            <a:ext cx="2654720" cy="350572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151" y="3451078"/>
            <a:ext cx="1723374" cy="168233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585" y="3515738"/>
            <a:ext cx="1676400" cy="150495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7990285" y="3741231"/>
            <a:ext cx="461009" cy="48916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19270" y="213044"/>
            <a:ext cx="2617967" cy="2036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12" y="-180960"/>
            <a:ext cx="1523888" cy="1300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5ABD-9396-8D47-0427-02F7308031D9}"/>
              </a:ext>
            </a:extLst>
          </p:cNvPr>
          <p:cNvSpPr txBox="1"/>
          <p:nvPr/>
        </p:nvSpPr>
        <p:spPr>
          <a:xfrm>
            <a:off x="2777067" y="1109133"/>
            <a:ext cx="4360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E325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HỌC SINH LỚP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AF6E4-758E-7D86-2265-BD595AD936A0}"/>
              </a:ext>
            </a:extLst>
          </p:cNvPr>
          <p:cNvSpPr txBox="1"/>
          <p:nvPr/>
        </p:nvSpPr>
        <p:spPr>
          <a:xfrm>
            <a:off x="3945467" y="3081867"/>
            <a:ext cx="2853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+ 4)</a:t>
            </a:r>
          </a:p>
        </p:txBody>
      </p:sp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33750"/>
            <a:ext cx="9144000" cy="180975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142999" y="248668"/>
            <a:ext cx="10972800" cy="1420120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>
              <a:defRPr/>
            </a:pPr>
            <a:endParaRPr lang="zh-CN" altLang="en-US" sz="18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A7C7CF-A524-AE75-9F0A-19EFBD78AB08}"/>
              </a:ext>
            </a:extLst>
          </p:cNvPr>
          <p:cNvGrpSpPr/>
          <p:nvPr/>
        </p:nvGrpSpPr>
        <p:grpSpPr>
          <a:xfrm>
            <a:off x="-178734" y="580502"/>
            <a:ext cx="6638285" cy="3588998"/>
            <a:chOff x="3146" y="1970852"/>
            <a:chExt cx="9184676" cy="4785330"/>
          </a:xfrm>
        </p:grpSpPr>
        <p:grpSp>
          <p:nvGrpSpPr>
            <p:cNvPr id="38" name="组合 32"/>
            <p:cNvGrpSpPr/>
            <p:nvPr/>
          </p:nvGrpSpPr>
          <p:grpSpPr>
            <a:xfrm>
              <a:off x="826325" y="1970852"/>
              <a:ext cx="8361497" cy="4259101"/>
              <a:chOff x="1020" y="1424"/>
              <a:chExt cx="11012" cy="870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云形 33"/>
              <p:cNvSpPr/>
              <p:nvPr/>
            </p:nvSpPr>
            <p:spPr>
              <a:xfrm>
                <a:off x="1220" y="2528"/>
                <a:ext cx="10812" cy="7604"/>
              </a:xfrm>
              <a:prstGeom prst="cloud">
                <a:avLst/>
              </a:prstGeom>
              <a:solidFill>
                <a:srgbClr val="FBE09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  <a:latin typeface="思源黑体 CN"/>
                </a:endParaRPr>
              </a:p>
            </p:txBody>
          </p:sp>
          <p:sp>
            <p:nvSpPr>
              <p:cNvPr id="40" name="云形 34"/>
              <p:cNvSpPr/>
              <p:nvPr/>
            </p:nvSpPr>
            <p:spPr>
              <a:xfrm>
                <a:off x="1020" y="1424"/>
                <a:ext cx="10812" cy="8508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  <a:latin typeface="思源黑体 CN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:a16="http://schemas.microsoft.com/office/drawing/2014/main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904" y="5228055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2" y="1937125"/>
            <a:ext cx="2776607" cy="30604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FA715-04A4-437F-A039-48BF262D711A}"/>
              </a:ext>
            </a:extLst>
          </p:cNvPr>
          <p:cNvGrpSpPr/>
          <p:nvPr/>
        </p:nvGrpSpPr>
        <p:grpSpPr>
          <a:xfrm>
            <a:off x="197136" y="-2007547"/>
            <a:ext cx="8579032" cy="1358351"/>
            <a:chOff x="365760" y="184114"/>
            <a:chExt cx="11438709" cy="18111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Trò</a:t>
              </a:r>
              <a:r>
                <a:rPr lang="en-US" sz="45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45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chơi</a:t>
              </a:r>
              <a:endParaRPr lang="en-US" sz="450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Banque" panose="02040603050506020204" pitchFamily="18" charset="0"/>
              </a:endParaRPr>
            </a:p>
            <a:p>
              <a:pPr algn="ctr"/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Chuẩn</a:t>
              </a:r>
              <a:r>
                <a:rPr lang="en-US" sz="36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bị</a:t>
              </a:r>
              <a:r>
                <a:rPr lang="en-US" sz="36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đồ</a:t>
              </a:r>
              <a:r>
                <a:rPr lang="en-US" sz="36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dùng</a:t>
              </a:r>
              <a:r>
                <a:rPr lang="en-US" sz="36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đến</a:t>
              </a:r>
              <a:r>
                <a:rPr lang="en-US" sz="360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Banque" panose="02040603050506020204" pitchFamily="18" charset="0"/>
                </a:rPr>
                <a:t>lớp</a:t>
              </a:r>
              <a:endParaRPr lang="en-US" sz="360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Banque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ln w="0">
                    <a:noFill/>
                  </a:ln>
                  <a:solidFill>
                    <a:srgbClr val="FF9999"/>
                  </a:solidFill>
                  <a:latin typeface="UTM Banque" panose="02040603050506020204" pitchFamily="18" charset="0"/>
                </a:rPr>
                <a:t>Trò</a:t>
              </a:r>
              <a:r>
                <a:rPr lang="en-US" sz="4500" dirty="0">
                  <a:ln w="0">
                    <a:noFill/>
                  </a:ln>
                  <a:solidFill>
                    <a:srgbClr val="FF9999"/>
                  </a:solidFill>
                  <a:latin typeface="UTM Banque" panose="02040603050506020204" pitchFamily="18" charset="0"/>
                </a:rPr>
                <a:t> </a:t>
              </a:r>
              <a:r>
                <a:rPr lang="en-US" sz="4500" dirty="0" err="1">
                  <a:ln w="0">
                    <a:noFill/>
                  </a:ln>
                  <a:solidFill>
                    <a:srgbClr val="FF9999"/>
                  </a:solidFill>
                  <a:latin typeface="UTM Banque" panose="02040603050506020204" pitchFamily="18" charset="0"/>
                </a:rPr>
                <a:t>chơi</a:t>
              </a:r>
              <a:endParaRPr lang="en-US" sz="4500" dirty="0">
                <a:ln w="0">
                  <a:noFill/>
                </a:ln>
                <a:solidFill>
                  <a:srgbClr val="FF9999"/>
                </a:solidFill>
                <a:latin typeface="UTM Banque" panose="02040603050506020204" pitchFamily="18" charset="0"/>
              </a:endParaRPr>
            </a:p>
            <a:p>
              <a:pPr algn="ctr"/>
              <a:r>
                <a:rPr lang="en-US" sz="360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Chuẩn</a:t>
              </a:r>
              <a:r>
                <a:rPr lang="en-US" sz="360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bị</a:t>
              </a:r>
              <a:r>
                <a:rPr lang="en-US" sz="360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đồ</a:t>
              </a:r>
              <a:r>
                <a:rPr lang="en-US" sz="360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dùng</a:t>
              </a:r>
              <a:r>
                <a:rPr lang="en-US" sz="360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đến</a:t>
              </a:r>
              <a:r>
                <a:rPr lang="en-US" sz="360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 </a:t>
              </a:r>
              <a:r>
                <a:rPr lang="en-US" sz="360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Banque" panose="02040603050506020204" pitchFamily="18" charset="0"/>
                </a:rPr>
                <a:t>lớp</a:t>
              </a:r>
              <a:endParaRPr lang="en-US" sz="360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Banque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336567-8668-3225-2B0B-8C16C3ABB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0695" y="1489992"/>
            <a:ext cx="396274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1895575" y="1471097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C37861B5-4760-468C-99BD-77609140CD49}"/>
              </a:ext>
            </a:extLst>
          </p:cNvPr>
          <p:cNvSpPr/>
          <p:nvPr/>
        </p:nvSpPr>
        <p:spPr>
          <a:xfrm>
            <a:off x="482906" y="571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2112998" y="1450893"/>
            <a:ext cx="3029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734568" y="254902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(…)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5098427" y="1471097"/>
            <a:ext cx="1932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2276856" y="2531732"/>
            <a:ext cx="19293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hãnh</a:t>
            </a:r>
            <a:r>
              <a:rPr lang="en-US" sz="32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</a:t>
            </a:r>
            <a:endParaRPr lang="en-US" sz="32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88A40D2-E8A9-1C9D-AB00-F3DC5D4F8ABC}"/>
              </a:ext>
            </a:extLst>
          </p:cNvPr>
          <p:cNvSpPr/>
          <p:nvPr/>
        </p:nvSpPr>
        <p:spPr>
          <a:xfrm>
            <a:off x="119270" y="699715"/>
            <a:ext cx="397565" cy="397565"/>
          </a:xfrm>
          <a:prstGeom prst="ellipse">
            <a:avLst/>
          </a:prstGeom>
          <a:solidFill>
            <a:srgbClr val="C646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546914" y="314463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800" b="1" i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688B0-0FD3-417F-A233-FAC90F64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90" y="1052130"/>
            <a:ext cx="2457450" cy="15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72C28D-1EE1-4C87-993E-2E54B86A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90" y="3014852"/>
            <a:ext cx="2457450" cy="15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F0312-641D-4EB4-B697-8BCB15CB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361" y="1075941"/>
            <a:ext cx="2496335" cy="152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7AC36A-91EA-4302-9E75-1AC2F527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1" y="2872739"/>
            <a:ext cx="2496335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61D6983-96C2-4892-B3A6-4D5D6FC48511}"/>
              </a:ext>
            </a:extLst>
          </p:cNvPr>
          <p:cNvSpPr/>
          <p:nvPr/>
        </p:nvSpPr>
        <p:spPr>
          <a:xfrm>
            <a:off x="3589020" y="1120369"/>
            <a:ext cx="1965960" cy="6574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B901DE-07AF-4563-823E-4FE3322D0FC8}"/>
              </a:ext>
            </a:extLst>
          </p:cNvPr>
          <p:cNvSpPr/>
          <p:nvPr/>
        </p:nvSpPr>
        <p:spPr>
          <a:xfrm>
            <a:off x="3589020" y="2018514"/>
            <a:ext cx="1965960" cy="6574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285256-3629-46F2-A7CF-75F7BD9107A5}"/>
              </a:ext>
            </a:extLst>
          </p:cNvPr>
          <p:cNvSpPr/>
          <p:nvPr/>
        </p:nvSpPr>
        <p:spPr>
          <a:xfrm>
            <a:off x="3589020" y="3860672"/>
            <a:ext cx="1965960" cy="6574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EDC74C1-FCB7-4C9E-9083-4B12320676FC}"/>
              </a:ext>
            </a:extLst>
          </p:cNvPr>
          <p:cNvSpPr/>
          <p:nvPr/>
        </p:nvSpPr>
        <p:spPr>
          <a:xfrm>
            <a:off x="3589020" y="3038706"/>
            <a:ext cx="1965960" cy="65741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60A0BDE-EE3A-4566-126E-7DFE97EACA64}"/>
              </a:ext>
            </a:extLst>
          </p:cNvPr>
          <p:cNvSpPr/>
          <p:nvPr/>
        </p:nvSpPr>
        <p:spPr>
          <a:xfrm>
            <a:off x="1049573" y="373712"/>
            <a:ext cx="397565" cy="397565"/>
          </a:xfrm>
          <a:prstGeom prst="ellipse">
            <a:avLst/>
          </a:prstGeom>
          <a:solidFill>
            <a:srgbClr val="C646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3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329</Words>
  <Application>Microsoft Office PowerPoint</Application>
  <PresentationFormat>On-screen Show (16:9)</PresentationFormat>
  <Paragraphs>67</Paragraphs>
  <Slides>18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宋体</vt:lpstr>
      <vt:lpstr>#9Slide02 Noi dung dai</vt:lpstr>
      <vt:lpstr>#9Slide02 Tieu de dai</vt:lpstr>
      <vt:lpstr>Arial</vt:lpstr>
      <vt:lpstr>Arial Rounded MT Bold</vt:lpstr>
      <vt:lpstr>Arial-Rounded</vt:lpstr>
      <vt:lpstr>Calibri</vt:lpstr>
      <vt:lpstr>DFPOP1-W9</vt:lpstr>
      <vt:lpstr>HP001 4 hàng</vt:lpstr>
      <vt:lpstr>Times New Roman</vt:lpstr>
      <vt:lpstr>UTM Banque</vt:lpstr>
      <vt:lpstr>华康少女文字W5</vt:lpstr>
      <vt:lpstr>思源黑体 CN</vt:lpstr>
      <vt:lpstr>方正汉真广标简体</vt:lpstr>
      <vt:lpstr>Office 主题</vt:lpstr>
      <vt:lpstr>2_Office 主题</vt:lpstr>
      <vt:lpstr>Office Theme</vt:lpstr>
      <vt:lpstr>1_Office Theme</vt:lpstr>
      <vt:lpstr>1_Office 主题​​</vt:lpstr>
      <vt:lpstr>2_Office 主题​​</vt:lpstr>
      <vt:lpstr>2_Office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Huong Thao - 0972115126</dc:creator>
  <cp:lastModifiedBy>ADMIN</cp:lastModifiedBy>
  <cp:revision>55</cp:revision>
  <dcterms:created xsi:type="dcterms:W3CDTF">2020-08-13T09:19:00Z</dcterms:created>
  <dcterms:modified xsi:type="dcterms:W3CDTF">2026-04-28T15:49:04Z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1033-11.2.0.9718</vt:lpwstr>
  </property>
</Properties>
</file>