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1" r:id="rId3"/>
    <p:sldMasterId id="2147483723" r:id="rId4"/>
    <p:sldMasterId id="2147483735" r:id="rId5"/>
    <p:sldMasterId id="2147483747" r:id="rId6"/>
    <p:sldMasterId id="2147483759" r:id="rId7"/>
  </p:sldMasterIdLst>
  <p:notesMasterIdLst>
    <p:notesMasterId r:id="rId31"/>
  </p:notesMasterIdLst>
  <p:sldIdLst>
    <p:sldId id="445" r:id="rId8"/>
    <p:sldId id="259" r:id="rId9"/>
    <p:sldId id="260" r:id="rId10"/>
    <p:sldId id="266" r:id="rId11"/>
    <p:sldId id="263" r:id="rId12"/>
    <p:sldId id="2007577194" r:id="rId13"/>
    <p:sldId id="265" r:id="rId14"/>
    <p:sldId id="264" r:id="rId15"/>
    <p:sldId id="262" r:id="rId16"/>
    <p:sldId id="436" r:id="rId17"/>
    <p:sldId id="2007577097" r:id="rId18"/>
    <p:sldId id="2007577195" r:id="rId19"/>
    <p:sldId id="2007577099" r:id="rId20"/>
    <p:sldId id="2007577098" r:id="rId21"/>
    <p:sldId id="2007577100" r:id="rId22"/>
    <p:sldId id="305" r:id="rId23"/>
    <p:sldId id="2007577196" r:id="rId24"/>
    <p:sldId id="257" r:id="rId25"/>
    <p:sldId id="258" r:id="rId26"/>
    <p:sldId id="2007577197" r:id="rId27"/>
    <p:sldId id="2007577198" r:id="rId28"/>
    <p:sldId id="261" r:id="rId29"/>
    <p:sldId id="20075771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3BBA-22CA-491F-AD0C-B9B59E748DD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C5EA-E60A-44FE-8609-F78567D7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22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2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98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5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02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03128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837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6946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3131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9977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04681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1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32886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64642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03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1773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0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50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9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9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4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3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57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8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1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1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5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8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476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8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84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339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71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3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4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6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9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35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91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5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7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2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B674CD58-D051-60E2-CAFE-B6C579C1D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C23199C-6C09-24FF-1CC8-587CA7B52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0901" cy="68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50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296BA711-F627-39A6-5AE3-5D38C5BD8065}"/>
              </a:ext>
            </a:extLst>
          </p:cNvPr>
          <p:cNvSpPr/>
          <p:nvPr userDrawn="1"/>
        </p:nvSpPr>
        <p:spPr>
          <a:xfrm>
            <a:off x="244135" y="287414"/>
            <a:ext cx="11703729" cy="6283171"/>
          </a:xfrm>
          <a:prstGeom prst="roundRect">
            <a:avLst>
              <a:gd name="adj" fmla="val 10638"/>
            </a:avLst>
          </a:prstGeom>
          <a:solidFill>
            <a:schemeClr val="bg1"/>
          </a:solidFill>
          <a:ln>
            <a:solidFill>
              <a:srgbClr val="008D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6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972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827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ECCEC4-1F9B-0FF5-28E0-9FB4F94C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C850F8A-097D-28BA-BA37-DB63E81A4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2292058-0BA3-D21C-BF42-EB09F41D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614B921-90D1-9453-3AD1-0F93409C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CF851AC-DB4C-7297-D739-08DA62B8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9063F9B-FF36-94F6-CFA9-91C4FE65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2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E859539-3151-2F36-2CCF-585D57BA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16F148A-0213-C7E4-6568-82F95665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3B5FDD-A79E-2257-2A90-BDABA026A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A607641-BED1-340B-B968-ED6AD2410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DE950BD-175D-9BF3-3B10-18673BB10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6CE79338-E653-8BAD-65FF-1B42F1F4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6F6CD4AF-045F-7F26-7BB5-947766EC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3C1A8C90-95E1-EB87-DACE-01446E4A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1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2FC9E2-A316-A9E6-60D4-54EC889E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6B3DADF4-0A80-AE04-96F1-803D5918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DA6B502E-8513-DBE7-D7E0-5045065A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A036C5A3-B03B-243E-D128-4DB39D00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98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2348325-16C9-44CE-402A-12382DAC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C76856A-C93C-4C23-B37E-7D92149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80B15CBF-CCA0-67A3-6619-5678DCFF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9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3DBED11-2195-7007-AECA-A0EC465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5F6401-127D-0426-2D42-C31693F3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E7A9EEA-6B29-4CCC-F45F-E7CEBCCC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70FBED5-8F44-4572-3427-B99667E0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54D9D8B-DB23-9607-4268-AD626A6C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DFF66F1-F8A6-6E46-98D5-3FDC606D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4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FEE5EA5-1FE5-2B69-E484-6DD91E49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379C0B8-627A-62E0-4886-919B40059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257C72F-E540-2CB1-EEFC-98DBC38D3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B754E64-D726-908C-88DB-5113374D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1369EB7-05E2-7098-64DD-FCE42F04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8E02FED-97C0-98BF-127F-57F58CC9E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9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838D7B-0F19-7F6A-889C-3301D03D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4090E5E-EB1C-6E06-CC19-DE2DCEB54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63194AE-A352-7B51-115F-53BF0B6A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7805610-C3B8-8EC4-A1E6-C62B6607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21229EB-14D5-B7DD-EEA4-54BF7E4B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2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BC8D41D-2683-DC53-A7A6-B4267D1D2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2A4717A-B658-601A-A101-C82F4FCFE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153783B-F339-2B10-4082-77DEB5883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566239-70E1-4421-B644-EDB864627DA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055B5B8-F0D0-7622-217D-EB08C16B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C066D6E-1DCD-CDDD-3E93-2F91536D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88BA57-C5D6-4C8C-B358-8989691BD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40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3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2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037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65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4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5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0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040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6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0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98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7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38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19690631 -4">
            <a:extLst>
              <a:ext uri="{FF2B5EF4-FFF2-40B4-BE49-F238E27FC236}">
                <a16:creationId xmlns:a16="http://schemas.microsoft.com/office/drawing/2014/main" xmlns="" id="{EE38F3DB-A7E1-D384-0CE8-E709FB763A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3" name="图片 5" descr="19690631 -5">
            <a:extLst>
              <a:ext uri="{FF2B5EF4-FFF2-40B4-BE49-F238E27FC236}">
                <a16:creationId xmlns:a16="http://schemas.microsoft.com/office/drawing/2014/main" xmlns="" id="{6257E71C-3EA1-8CE0-C548-E6F744E151E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 descr="19690631 -4">
            <a:extLst>
              <a:ext uri="{FF2B5EF4-FFF2-40B4-BE49-F238E27FC236}">
                <a16:creationId xmlns:a16="http://schemas.microsoft.com/office/drawing/2014/main" xmlns="" id="{92CC458D-F1CC-4C41-CFFB-0CE9B033C6E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5" name="图片 7" descr="19690631 -3">
            <a:extLst>
              <a:ext uri="{FF2B5EF4-FFF2-40B4-BE49-F238E27FC236}">
                <a16:creationId xmlns:a16="http://schemas.microsoft.com/office/drawing/2014/main" xmlns="" id="{4A23BD39-4B9C-CBAA-3813-FFC2C1DB1C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6" name="图片 8" descr="19690631 -1">
            <a:extLst>
              <a:ext uri="{FF2B5EF4-FFF2-40B4-BE49-F238E27FC236}">
                <a16:creationId xmlns:a16="http://schemas.microsoft.com/office/drawing/2014/main" xmlns="" id="{0B125235-965C-4D65-3FCB-BA422B0730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7D17EDC-DAD5-BFC8-4F57-C55942F46ADA}"/>
              </a:ext>
            </a:extLst>
          </p:cNvPr>
          <p:cNvSpPr/>
          <p:nvPr userDrawn="1"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77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8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406071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47487063-1C04-4F1E-B121-479E84591E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303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9DDFA947-92DB-77FB-3427-EA613D70E4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91B7849-25D8-8905-0018-5DC22B06C8B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87409"/>
            <a:ext cx="12192000" cy="68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7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80.png"/><Relationship Id="rId12" Type="http://schemas.microsoft.com/office/2007/relationships/hdphoto" Target="../media/hdphoto8.wdp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86.png"/><Relationship Id="rId1" Type="http://schemas.microsoft.com/office/2007/relationships/media" Target="../media/media4.mp3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slide" Target="slide18.xml"/><Relationship Id="rId10" Type="http://schemas.openxmlformats.org/officeDocument/2006/relationships/image" Target="../media/image43.png"/><Relationship Id="rId4" Type="http://schemas.openxmlformats.org/officeDocument/2006/relationships/image" Target="../media/image77.jpg"/><Relationship Id="rId9" Type="http://schemas.openxmlformats.org/officeDocument/2006/relationships/image" Target="../media/image82.gif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7.png"/><Relationship Id="rId18" Type="http://schemas.openxmlformats.org/officeDocument/2006/relationships/slide" Target="slide22.xml"/><Relationship Id="rId26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92.png"/><Relationship Id="rId7" Type="http://schemas.openxmlformats.org/officeDocument/2006/relationships/image" Target="../media/image77.jpg"/><Relationship Id="rId12" Type="http://schemas.openxmlformats.org/officeDocument/2006/relationships/slide" Target="slide19.xml"/><Relationship Id="rId17" Type="http://schemas.openxmlformats.org/officeDocument/2006/relationships/image" Target="../media/image89.png"/><Relationship Id="rId25" Type="http://schemas.openxmlformats.org/officeDocument/2006/relationships/image" Target="../media/image99.svg"/><Relationship Id="rId2" Type="http://schemas.openxmlformats.org/officeDocument/2006/relationships/audio" Target="../media/media5.mp3"/><Relationship Id="rId16" Type="http://schemas.openxmlformats.org/officeDocument/2006/relationships/slide" Target="slide21.xml"/><Relationship Id="rId20" Type="http://schemas.openxmlformats.org/officeDocument/2006/relationships/image" Target="../media/image91.png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82.gif"/><Relationship Id="rId24" Type="http://schemas.openxmlformats.org/officeDocument/2006/relationships/image" Target="../media/image94.pn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88.png"/><Relationship Id="rId23" Type="http://schemas.openxmlformats.org/officeDocument/2006/relationships/image" Target="../media/image97.svg"/><Relationship Id="rId10" Type="http://schemas.openxmlformats.org/officeDocument/2006/relationships/image" Target="../media/image80.png"/><Relationship Id="rId19" Type="http://schemas.openxmlformats.org/officeDocument/2006/relationships/image" Target="../media/image90.png"/><Relationship Id="rId4" Type="http://schemas.microsoft.com/office/2007/relationships/media" Target="../media/media6.mp3"/><Relationship Id="rId9" Type="http://schemas.openxmlformats.org/officeDocument/2006/relationships/image" Target="../media/image79.png"/><Relationship Id="rId14" Type="http://schemas.openxmlformats.org/officeDocument/2006/relationships/slide" Target="slide20.xml"/><Relationship Id="rId22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7.jpg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2.gif"/><Relationship Id="rId11" Type="http://schemas.openxmlformats.org/officeDocument/2006/relationships/image" Target="../media/image103.svg"/><Relationship Id="rId5" Type="http://schemas.microsoft.com/office/2007/relationships/hdphoto" Target="../media/hdphoto10.wdp"/><Relationship Id="rId10" Type="http://schemas.openxmlformats.org/officeDocument/2006/relationships/image" Target="../media/image97.png"/><Relationship Id="rId4" Type="http://schemas.openxmlformats.org/officeDocument/2006/relationships/image" Target="../media/image95.pn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7.jpg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11" Type="http://schemas.openxmlformats.org/officeDocument/2006/relationships/image" Target="../media/image103.svg"/><Relationship Id="rId5" Type="http://schemas.openxmlformats.org/officeDocument/2006/relationships/image" Target="../media/image95.png"/><Relationship Id="rId10" Type="http://schemas.openxmlformats.org/officeDocument/2006/relationships/image" Target="../media/image97.png"/><Relationship Id="rId4" Type="http://schemas.openxmlformats.org/officeDocument/2006/relationships/image" Target="../media/image82.gif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7.jpg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11" Type="http://schemas.openxmlformats.org/officeDocument/2006/relationships/image" Target="../media/image103.svg"/><Relationship Id="rId5" Type="http://schemas.openxmlformats.org/officeDocument/2006/relationships/image" Target="../media/image95.png"/><Relationship Id="rId10" Type="http://schemas.openxmlformats.org/officeDocument/2006/relationships/image" Target="../media/image97.png"/><Relationship Id="rId4" Type="http://schemas.openxmlformats.org/officeDocument/2006/relationships/image" Target="../media/image82.gif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7.jpg"/><Relationship Id="rId7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11" Type="http://schemas.openxmlformats.org/officeDocument/2006/relationships/image" Target="../media/image103.svg"/><Relationship Id="rId5" Type="http://schemas.openxmlformats.org/officeDocument/2006/relationships/image" Target="../media/image95.png"/><Relationship Id="rId10" Type="http://schemas.openxmlformats.org/officeDocument/2006/relationships/image" Target="../media/image97.png"/><Relationship Id="rId4" Type="http://schemas.openxmlformats.org/officeDocument/2006/relationships/image" Target="../media/image82.gif"/><Relationship Id="rId9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41.emf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png"/><Relationship Id="rId11" Type="http://schemas.openxmlformats.org/officeDocument/2006/relationships/image" Target="../media/image49.emf"/><Relationship Id="rId5" Type="http://schemas.openxmlformats.org/officeDocument/2006/relationships/image" Target="../media/image41.emf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emf"/><Relationship Id="rId11" Type="http://schemas.openxmlformats.org/officeDocument/2006/relationships/image" Target="../media/image49.emf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slide" Target="slide6.xml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slide" Target="slide7.xml"/><Relationship Id="rId5" Type="http://schemas.openxmlformats.org/officeDocument/2006/relationships/image" Target="../media/image41.emf"/><Relationship Id="rId10" Type="http://schemas.openxmlformats.org/officeDocument/2006/relationships/image" Target="../media/image50.emf"/><Relationship Id="rId4" Type="http://schemas.openxmlformats.org/officeDocument/2006/relationships/image" Target="../media/image44.png"/><Relationship Id="rId9" Type="http://schemas.openxmlformats.org/officeDocument/2006/relationships/image" Target="../media/image49.emf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2.wav"/><Relationship Id="rId7" Type="http://schemas.openxmlformats.org/officeDocument/2006/relationships/image" Target="../media/image49.emf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openxmlformats.org/officeDocument/2006/relationships/image" Target="../media/image41.emf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2.png"/><Relationship Id="rId5" Type="http://schemas.openxmlformats.org/officeDocument/2006/relationships/image" Target="../media/image66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B5BE23-8DE0-4B89-B305-7B1A7A0A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7" y="906807"/>
            <a:ext cx="1049212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75D07D-36AD-4561-93E7-8EB55D6A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9" y="1099072"/>
            <a:ext cx="9742252" cy="3548180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F023E2B0-8A92-40B5-ADCE-B43C4AA8A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2729668"/>
            <a:ext cx="12192000" cy="5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CD9FEF-D3F8-76A5-B6D3-9A31F754E0F7}"/>
              </a:ext>
            </a:extLst>
          </p:cNvPr>
          <p:cNvGrpSpPr/>
          <p:nvPr/>
        </p:nvGrpSpPr>
        <p:grpSpPr>
          <a:xfrm>
            <a:off x="1014189" y="532399"/>
            <a:ext cx="10924605" cy="855884"/>
            <a:chOff x="559883" y="346364"/>
            <a:chExt cx="10924605" cy="8558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D16BA1A-74CD-8E50-0CB7-BE1C97109AC4}"/>
                </a:ext>
              </a:extLst>
            </p:cNvPr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1877CEB-4722-471E-B229-DCF98A695ED6}"/>
                </a:ext>
              </a:extLst>
            </p:cNvPr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5" name="Rounded Rectangle 23">
            <a:extLst>
              <a:ext uri="{FF2B5EF4-FFF2-40B4-BE49-F238E27FC236}">
                <a16:creationId xmlns:a16="http://schemas.microsoft.com/office/drawing/2014/main" xmlns="" id="{41DC0B56-69C5-A665-0581-10347DE05C73}"/>
              </a:ext>
            </a:extLst>
          </p:cNvPr>
          <p:cNvSpPr/>
          <p:nvPr/>
        </p:nvSpPr>
        <p:spPr>
          <a:xfrm>
            <a:off x="3699669" y="4038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C65388-A671-7410-1D3E-08440D765FD9}"/>
              </a:ext>
            </a:extLst>
          </p:cNvPr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BFAFE7-3704-5BC3-FCA9-25B63B993938}"/>
              </a:ext>
            </a:extLst>
          </p:cNvPr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A1E1B1-57BE-EE91-2E06-F17FAF501FB2}"/>
              </a:ext>
            </a:extLst>
          </p:cNvPr>
          <p:cNvSpPr txBox="1"/>
          <p:nvPr/>
        </p:nvSpPr>
        <p:spPr>
          <a:xfrm>
            <a:off x="1745542" y="5414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DFD02D-71A1-AB40-43DF-7F334DB9048E}"/>
              </a:ext>
            </a:extLst>
          </p:cNvPr>
          <p:cNvSpPr txBox="1"/>
          <p:nvPr/>
        </p:nvSpPr>
        <p:spPr>
          <a:xfrm>
            <a:off x="7966869" y="5425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FE0F0F9-05E0-3D83-DE1A-EBA405115AA7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7C534B2-7669-418A-AAB9-C964B16250E6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95FACCF-FC21-961B-776A-1BC03EEE407A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F310266-3C79-0B2D-B3C1-0F84EFE93229}"/>
              </a:ext>
            </a:extLst>
          </p:cNvPr>
          <p:cNvSpPr/>
          <p:nvPr/>
        </p:nvSpPr>
        <p:spPr>
          <a:xfrm>
            <a:off x="2875757" y="5490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2E537B3-5B92-13D1-36F6-D43DF62927B5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01EEBF8-4C91-F127-2E30-E511D7328C2B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B20537-8E1B-A4E6-6197-659F1A1A801B}"/>
              </a:ext>
            </a:extLst>
          </p:cNvPr>
          <p:cNvSpPr/>
          <p:nvPr/>
        </p:nvSpPr>
        <p:spPr>
          <a:xfrm>
            <a:off x="2875757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2E1A02C-0AEC-EF98-27B2-F5A00618F27A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CB4654C-F4EA-7558-3922-C52A8BA1EB67}"/>
              </a:ext>
            </a:extLst>
          </p:cNvPr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3A8D0346-424E-7A8C-F490-AF4B492AAA8A}"/>
                </a:ext>
              </a:extLst>
            </p:cNvPr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C4094A42-49D2-7234-5162-E02437A7FF77}"/>
                </a:ext>
              </a:extLst>
            </p:cNvPr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817DB42-4F31-8577-674E-EFEB5BAF6AA2}"/>
                </a:ext>
              </a:extLst>
            </p:cNvPr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798F23C-2E69-E985-4C60-A73174E94F17}"/>
                </a:ext>
              </a:extLst>
            </p:cNvPr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031D96C-3CA2-828F-F6F8-C62A8FA4EF54}"/>
                </a:ext>
              </a:extLst>
            </p:cNvPr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FF66EA7D-598F-0972-042F-36809EEDFCDA}"/>
                </a:ext>
              </a:extLst>
            </p:cNvPr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9AAFF9B-2586-45E0-C670-0BD4CF573045}"/>
              </a:ext>
            </a:extLst>
          </p:cNvPr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xmlns="" id="{4A9701C9-7274-3BE5-DE4E-2DF62FAFE40B}"/>
                </a:ext>
              </a:extLst>
            </p:cNvPr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161A61E-F7CF-C94E-6FA0-22101309307D}"/>
                </a:ext>
              </a:extLst>
            </p:cNvPr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87713C3-7334-B4AE-992C-C23A8104A897}"/>
                </a:ext>
              </a:extLst>
            </p:cNvPr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B0BE11A2-E1B7-02B6-1E34-DF5453F9741E}"/>
                </a:ext>
              </a:extLst>
            </p:cNvPr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8EF8FD5-70C1-9548-4046-2B2EDF5498A5}"/>
                </a:ext>
              </a:extLst>
            </p:cNvPr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9CE7CA54-5C42-E507-85DF-2CA8C67A21BB}"/>
                </a:ext>
              </a:extLst>
            </p:cNvPr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E722D4A-2293-C5D2-8C71-0B45C9A6969B}"/>
              </a:ext>
            </a:extLst>
          </p:cNvPr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33" name="Rounded Rectangle 20">
              <a:extLst>
                <a:ext uri="{FF2B5EF4-FFF2-40B4-BE49-F238E27FC236}">
                  <a16:creationId xmlns:a16="http://schemas.microsoft.com/office/drawing/2014/main" xmlns="" id="{B7C705A0-5E4A-11A3-317E-214CBE621DEB}"/>
                </a:ext>
              </a:extLst>
            </p:cNvPr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5FABA40E-DB20-2733-573E-2770AE4DD397}"/>
                </a:ext>
              </a:extLst>
            </p:cNvPr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0A1DC64-044D-7266-3146-F1E8CD207F7B}"/>
                </a:ext>
              </a:extLst>
            </p:cNvPr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73843C4C-F4D1-A264-89B4-5C744B7FB53A}"/>
                </a:ext>
              </a:extLst>
            </p:cNvPr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443BCD3-66EC-63E9-B276-D0B5BEF254D4}"/>
              </a:ext>
            </a:extLst>
          </p:cNvPr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xmlns="" id="{39AA4CDF-90BE-920A-821A-B56778CAF172}"/>
                </a:ext>
              </a:extLst>
            </p:cNvPr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189015F-78A4-D1A3-B3CE-65B562CB58C1}"/>
                </a:ext>
              </a:extLst>
            </p:cNvPr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F27721BF-1C10-D7A0-F852-B55A293FDE7F}"/>
                </a:ext>
              </a:extLst>
            </p:cNvPr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3DB6272B-5CC1-9B8A-1A4B-46D698DB502C}"/>
                </a:ext>
              </a:extLst>
            </p:cNvPr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5288B09-7D1B-61A5-B4D9-E001FD6F4936}"/>
                </a:ext>
              </a:extLst>
            </p:cNvPr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491F0E8-1960-F4B2-AA42-5A435AC6DC69}"/>
                </a:ext>
              </a:extLst>
            </p:cNvPr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CC62D9-6A1A-9E26-03C6-12859B21DE7D}"/>
              </a:ext>
            </a:extLst>
          </p:cNvPr>
          <p:cNvGrpSpPr/>
          <p:nvPr/>
        </p:nvGrpSpPr>
        <p:grpSpPr>
          <a:xfrm>
            <a:off x="1337469" y="4038600"/>
            <a:ext cx="1328624" cy="1328624"/>
            <a:chOff x="1356519" y="4419600"/>
            <a:chExt cx="1328624" cy="1328624"/>
          </a:xfrm>
        </p:grpSpPr>
        <p:sp>
          <p:nvSpPr>
            <p:cNvPr id="45" name="Rounded Rectangle 22">
              <a:extLst>
                <a:ext uri="{FF2B5EF4-FFF2-40B4-BE49-F238E27FC236}">
                  <a16:creationId xmlns:a16="http://schemas.microsoft.com/office/drawing/2014/main" xmlns="" id="{B6608B9F-D1B0-450B-753A-AC095C15D5FF}"/>
                </a:ext>
              </a:extLst>
            </p:cNvPr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D2832798-0CD5-DD2A-321B-ED0824429562}"/>
                </a:ext>
              </a:extLst>
            </p:cNvPr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9D036C7-64E2-5AB6-6408-86D937DD0E9C}"/>
              </a:ext>
            </a:extLst>
          </p:cNvPr>
          <p:cNvGrpSpPr/>
          <p:nvPr/>
        </p:nvGrpSpPr>
        <p:grpSpPr>
          <a:xfrm>
            <a:off x="7552645" y="4071257"/>
            <a:ext cx="1328624" cy="1328624"/>
            <a:chOff x="7571695" y="4452257"/>
            <a:chExt cx="1328624" cy="1328624"/>
          </a:xfrm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xmlns="" id="{EB6EB081-8A3B-B04F-8499-46F48566FDDE}"/>
                </a:ext>
              </a:extLst>
            </p:cNvPr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76200CCD-7DD2-D50D-917D-892A5616AD21}"/>
                </a:ext>
              </a:extLst>
            </p:cNvPr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62C5F6D0-E8DE-300B-D4D9-783B3A4DAADC}"/>
                </a:ext>
              </a:extLst>
            </p:cNvPr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AB6E963-077A-631F-3F13-C93D35EFB35E}"/>
                </a:ext>
              </a:extLst>
            </p:cNvPr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A599B1D4-5513-C026-6029-2AFE6D45956E}"/>
                </a:ext>
              </a:extLst>
            </p:cNvPr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C16F6C2-D32A-D16E-22BD-E8C216A565C9}"/>
              </a:ext>
            </a:extLst>
          </p:cNvPr>
          <p:cNvGrpSpPr/>
          <p:nvPr/>
        </p:nvGrpSpPr>
        <p:grpSpPr>
          <a:xfrm>
            <a:off x="9907588" y="4071257"/>
            <a:ext cx="1328624" cy="1328624"/>
            <a:chOff x="9926638" y="4452257"/>
            <a:chExt cx="1328624" cy="1328624"/>
          </a:xfrm>
        </p:grpSpPr>
        <p:sp>
          <p:nvSpPr>
            <p:cNvPr id="54" name="Rounded Rectangle 25">
              <a:extLst>
                <a:ext uri="{FF2B5EF4-FFF2-40B4-BE49-F238E27FC236}">
                  <a16:creationId xmlns:a16="http://schemas.microsoft.com/office/drawing/2014/main" xmlns="" id="{29D74BFD-1D2E-CBA3-9C6A-08C4CA949BD4}"/>
                </a:ext>
              </a:extLst>
            </p:cNvPr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DA628CD-4533-8C03-9361-41D34C4C5B72}"/>
                </a:ext>
              </a:extLst>
            </p:cNvPr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47677F2-DCF2-8914-B03D-FF798EB139AD}"/>
                </a:ext>
              </a:extLst>
            </p:cNvPr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đều 45 l nướcmắmvào 9 cái can. Hỏimỗi can cóbaonhiêulítnướcmắm (1)">
            <a:hlinkClick r:id="" action="ppaction://media"/>
            <a:extLst>
              <a:ext uri="{FF2B5EF4-FFF2-40B4-BE49-F238E27FC236}">
                <a16:creationId xmlns:a16="http://schemas.microsoft.com/office/drawing/2014/main" xmlns="" id="{89A7BF5A-9894-35B5-76B8-71C6C2DE4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0D3F393-E135-B605-4FD0-E80CFBA521E3}"/>
              </a:ext>
            </a:extLst>
          </p:cNvPr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01B3237-372B-97CE-8268-5E61345F3F4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5C6D2B2-D7CC-16F3-14C5-5954D013B5BB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F3DF1F-560E-CFAF-AE92-92710758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xmlns="" id="{6AC98CF6-6C2D-253B-F4AC-DC7255980EE3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xmlns="" id="{012959AC-A757-D611-74DC-F6E0B2802B38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xmlns="" id="{56B34966-893F-155A-A054-1D8EDD30AD4E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xmlns="" id="{C751E9FA-491C-608E-9B6F-74A21A71B69D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xmlns="" id="{AB0C5CA0-A8CF-ABA5-E2AE-DA900DC64CCD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xmlns="" id="{DBB28F7C-E32F-690D-762F-E2CE78C8F79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xmlns="" id="{142A106E-96B3-D66C-47FE-08A24976C43C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xmlns="" id="{A8A73156-1342-6D65-6CAB-8BBB70B51ADE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26A425-D51A-A261-25CB-88513FE42E3D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FAEF65D-A180-6E2E-266A-DF0D89B1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xmlns="" id="{C2773F4B-3575-974D-190D-69F1B05D699A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86F82E-7477-9C19-7321-9F17DF852B17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4E7DECD-9611-FE2C-3B38-A9ECD50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xmlns="" id="{89786A10-A88B-BCDF-F675-7B673AEA899F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AAE3B91-B2F5-B586-EFE8-6A4F3EFAA366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764B559-BFB4-8333-5120-F3CAEE6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3" name="Rounded Rectangle 48">
              <a:extLst>
                <a:ext uri="{FF2B5EF4-FFF2-40B4-BE49-F238E27FC236}">
                  <a16:creationId xmlns:a16="http://schemas.microsoft.com/office/drawing/2014/main" xmlns="" id="{3D8651B3-EE2E-7EFB-30B6-5B536DAC4197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0B767FA-C9B7-7AC7-E591-7392F938C193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5D34547-45BC-2BBB-6562-B4649565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xmlns="" id="{C61075A5-3A61-B8C6-BEE5-FC8A34481854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0973A2-5AD8-AA4F-AEB0-025F92AA2E9B}"/>
              </a:ext>
            </a:extLst>
          </p:cNvPr>
          <p:cNvGrpSpPr/>
          <p:nvPr/>
        </p:nvGrpSpPr>
        <p:grpSpPr>
          <a:xfrm>
            <a:off x="1575594" y="428625"/>
            <a:ext cx="11658600" cy="723513"/>
            <a:chOff x="597668" y="449759"/>
            <a:chExt cx="11658600" cy="7235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ABD792F-8BDC-7A1F-56F3-2AAC94B5D964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BA666B4-6276-DCD9-24C9-0B372D547276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nhiều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thùng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985CF2-EBE9-A840-FE35-A2C4CAD7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138928"/>
            <a:ext cx="8567040" cy="52376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B3534DB0-3FFE-F15E-80F6-16DF3AB90EE4}"/>
              </a:ext>
            </a:extLst>
          </p:cNvPr>
          <p:cNvSpPr/>
          <p:nvPr/>
        </p:nvSpPr>
        <p:spPr>
          <a:xfrm>
            <a:off x="6909584" y="2087526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xmlns="" id="{CD87A00C-B71B-31B6-A065-57DA152D50D8}"/>
              </a:ext>
            </a:extLst>
          </p:cNvPr>
          <p:cNvSpPr/>
          <p:nvPr/>
        </p:nvSpPr>
        <p:spPr>
          <a:xfrm>
            <a:off x="3175794" y="327159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xmlns="" id="{57FBBCCE-7EA5-27E8-EB79-BC81B2D86AF9}"/>
              </a:ext>
            </a:extLst>
          </p:cNvPr>
          <p:cNvSpPr/>
          <p:nvPr/>
        </p:nvSpPr>
        <p:spPr>
          <a:xfrm>
            <a:off x="8414544" y="332701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xmlns="" id="{D0022E84-8BF9-4774-A781-5BE57E248F5F}"/>
              </a:ext>
            </a:extLst>
          </p:cNvPr>
          <p:cNvSpPr/>
          <p:nvPr/>
        </p:nvSpPr>
        <p:spPr>
          <a:xfrm>
            <a:off x="8090694" y="5379893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F156E1-A333-210B-4447-C95FDF8508C2}"/>
              </a:ext>
            </a:extLst>
          </p:cNvPr>
          <p:cNvGrpSpPr/>
          <p:nvPr/>
        </p:nvGrpSpPr>
        <p:grpSpPr>
          <a:xfrm>
            <a:off x="533400" y="180975"/>
            <a:ext cx="11658600" cy="785068"/>
            <a:chOff x="597668" y="449759"/>
            <a:chExt cx="11658600" cy="78506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AC9F227-2517-4CE1-D577-77AB364D0BC1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B1B8F98-5BF9-B203-B012-4CA1212A7DAD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E33E03-4AE3-01A5-7423-07667E2DB09C}"/>
              </a:ext>
            </a:extLst>
          </p:cNvPr>
          <p:cNvSpPr txBox="1"/>
          <p:nvPr/>
        </p:nvSpPr>
        <p:spPr>
          <a:xfrm>
            <a:off x="531021" y="4487644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668F61-AF17-382B-EEF3-C21C43579332}"/>
              </a:ext>
            </a:extLst>
          </p:cNvPr>
          <p:cNvSpPr txBox="1"/>
          <p:nvPr/>
        </p:nvSpPr>
        <p:spPr>
          <a:xfrm>
            <a:off x="531021" y="5286375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7E360804-79AC-7827-431A-92D275DE82A3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DCBA84B1-EED1-E592-3465-31C52AFCEFC8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D63F72ED-D2C2-02F9-EBEC-3D7A84F406ED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4A7CC572-372C-D791-CBFC-8719D95196D4}"/>
              </a:ext>
            </a:extLst>
          </p:cNvPr>
          <p:cNvSpPr/>
          <p:nvPr/>
        </p:nvSpPr>
        <p:spPr>
          <a:xfrm>
            <a:off x="3647961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xmlns="" id="{B3CF93EC-4BB2-4CDC-5057-0355A1B8B100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xmlns="" id="{B1A29B1D-F28A-F2F7-C76B-B2147CA5452B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xmlns="" id="{40E42E1B-9268-32E5-856E-A1EB29D963D3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A99BD6B3-7FD1-DE72-51B4-E5B7B5701325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4FC3908A-8C61-5C4F-D370-1F2D0C47705D}"/>
              </a:ext>
            </a:extLst>
          </p:cNvPr>
          <p:cNvSpPr/>
          <p:nvPr/>
        </p:nvSpPr>
        <p:spPr>
          <a:xfrm>
            <a:off x="10342677" y="452745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xmlns="" id="{6C3AFECE-D677-602F-D1A6-55FB37A50790}"/>
              </a:ext>
            </a:extLst>
          </p:cNvPr>
          <p:cNvSpPr/>
          <p:nvPr/>
        </p:nvSpPr>
        <p:spPr>
          <a:xfrm>
            <a:off x="6986247" y="5315305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xmlns="" id="{4A18A3EF-63A2-B11D-2578-52C2D69EC45D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xmlns="" id="{8A3743F2-1922-4C15-2EA8-D38188F033B7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528F719F-E147-D8E3-C8C5-F72747FE986B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xmlns="" id="{EF1D359E-90A1-B7FF-3E14-728BA99659B9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xmlns="" id="{AC61E660-2C28-5251-9656-892DBD14DF90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xmlns="" id="{D5ECFEEB-1709-0AE2-4066-C65921D38E8F}"/>
              </a:ext>
            </a:extLst>
          </p:cNvPr>
          <p:cNvSpPr/>
          <p:nvPr/>
        </p:nvSpPr>
        <p:spPr>
          <a:xfrm>
            <a:off x="3647961" y="531167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xmlns="" id="{782B673D-5EBB-6048-95A7-00C844DCB912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Rounded Rectangle 34">
            <a:extLst>
              <a:ext uri="{FF2B5EF4-FFF2-40B4-BE49-F238E27FC236}">
                <a16:creationId xmlns:a16="http://schemas.microsoft.com/office/drawing/2014/main" xmlns="" id="{B1C440A1-E3FC-5298-6300-4D64F8F87FDF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7D9EC6C-DE67-42FE-C832-3BC4471E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1CD37F68-1128-C66C-FCFA-FE17EFA89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1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xmlns="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xmlns="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xmlns="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xmlns="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46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D86B79E-406D-9051-410E-D283ED41EF1C}"/>
              </a:ext>
            </a:extLst>
          </p:cNvPr>
          <p:cNvSpPr txBox="1"/>
          <p:nvPr/>
        </p:nvSpPr>
        <p:spPr>
          <a:xfrm>
            <a:off x="5570279" y="60074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971E45-877B-D971-30C1-8FC791AC3489}"/>
              </a:ext>
            </a:extLst>
          </p:cNvPr>
          <p:cNvSpPr txBox="1"/>
          <p:nvPr/>
        </p:nvSpPr>
        <p:spPr>
          <a:xfrm>
            <a:off x="3050363" y="1451344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…. 6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2EA8B7D1-CD1C-3C30-3CB1-CC602A3FD781}"/>
              </a:ext>
            </a:extLst>
          </p:cNvPr>
          <p:cNvGrpSpPr/>
          <p:nvPr/>
        </p:nvGrpSpPr>
        <p:grpSpPr>
          <a:xfrm>
            <a:off x="947928" y="2203705"/>
            <a:ext cx="10296144" cy="1458692"/>
            <a:chOff x="947928" y="2203705"/>
            <a:chExt cx="10296144" cy="145869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xmlns="" id="{92CACA9B-7D4D-1851-45C8-F21C10FF7411}"/>
                </a:ext>
              </a:extLst>
            </p:cNvPr>
            <p:cNvSpPr/>
            <p:nvPr/>
          </p:nvSpPr>
          <p:spPr>
            <a:xfrm>
              <a:off x="947928" y="2203705"/>
              <a:ext cx="10296144" cy="14586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D144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70DC62CC-B580-AAD2-7CBA-FD24B309A0EE}"/>
                </a:ext>
              </a:extLst>
            </p:cNvPr>
            <p:cNvSpPr txBox="1"/>
            <p:nvPr/>
          </p:nvSpPr>
          <p:spPr>
            <a:xfrm>
              <a:off x="1113683" y="2334051"/>
              <a:ext cx="99646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may,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chướng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Hình ảnh 21">
            <a:hlinkClick r:id="rId4" action="ppaction://hlinksldjump"/>
            <a:extLst>
              <a:ext uri="{FF2B5EF4-FFF2-40B4-BE49-F238E27FC236}">
                <a16:creationId xmlns:a16="http://schemas.microsoft.com/office/drawing/2014/main" xmlns="" id="{0C284317-52DF-1045-3625-9FCD6BA12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830" y="4140287"/>
            <a:ext cx="2926334" cy="11644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ECF05B8-69A3-429E-A921-39552C3C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7053" y="3860837"/>
            <a:ext cx="3410962" cy="24054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1718EEAE-4E88-C499-5288-64B4224DE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74" y="597464"/>
            <a:ext cx="8175445" cy="1786283"/>
          </a:xfrm>
          <a:prstGeom prst="rect">
            <a:avLst/>
          </a:prstGeom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FA93322F-220D-8057-9B4F-EF2B59C7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3060" y="759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3293 0.006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3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60F55-194C-077E-A1C0-18B787BAC942}"/>
                </a:ext>
              </a:extLst>
            </p:cNvPr>
            <p:cNvSpPr txBox="1"/>
            <p:nvPr/>
          </p:nvSpPr>
          <p:spPr>
            <a:xfrm>
              <a:off x="4286231" y="3906947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5E711-3C9D-827C-C999-C78F5D350F06}"/>
              </a:ext>
            </a:extLst>
          </p:cNvPr>
          <p:cNvSpPr txBox="1"/>
          <p:nvPr/>
        </p:nvSpPr>
        <p:spPr>
          <a:xfrm>
            <a:off x="3050363" y="151514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alibri"/>
              </a:rPr>
              <a:t>8 ….9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36C1A2-754A-8049-7ACF-B342F998794B}"/>
              </a:ext>
            </a:extLst>
          </p:cNvPr>
          <p:cNvSpPr txBox="1"/>
          <p:nvPr/>
        </p:nvSpPr>
        <p:spPr>
          <a:xfrm>
            <a:off x="5602176" y="664535"/>
            <a:ext cx="332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9B950B6-56F3-8B18-68D9-7AC2ECFC153B}"/>
                </a:ext>
              </a:extLst>
            </p:cNvPr>
            <p:cNvSpPr txBox="1"/>
            <p:nvPr/>
          </p:nvSpPr>
          <p:spPr>
            <a:xfrm>
              <a:off x="4249777" y="3933502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DD2224-70EC-DA2F-BC52-8E170DECAA03}"/>
              </a:ext>
            </a:extLst>
          </p:cNvPr>
          <p:cNvSpPr txBox="1"/>
          <p:nvPr/>
        </p:nvSpPr>
        <p:spPr>
          <a:xfrm>
            <a:off x="3007832" y="1557670"/>
            <a:ext cx="726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…. 2</a:t>
            </a: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B3FF88-E7C8-EB70-98D7-7068F0BE8160}"/>
              </a:ext>
            </a:extLst>
          </p:cNvPr>
          <p:cNvSpPr txBox="1"/>
          <p:nvPr/>
        </p:nvSpPr>
        <p:spPr>
          <a:xfrm>
            <a:off x="5549014" y="590108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A9663F-DB60-9A35-B9A0-1E94EA546DD6}"/>
              </a:ext>
            </a:extLst>
          </p:cNvPr>
          <p:cNvSpPr txBox="1"/>
          <p:nvPr/>
        </p:nvSpPr>
        <p:spPr>
          <a:xfrm>
            <a:off x="2997200" y="1600200"/>
            <a:ext cx="726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…. 9</a:t>
            </a: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3BB8AD-CE15-FC68-9373-9ABFA25DB0B5}"/>
              </a:ext>
            </a:extLst>
          </p:cNvPr>
          <p:cNvSpPr txBox="1"/>
          <p:nvPr/>
        </p:nvSpPr>
        <p:spPr>
          <a:xfrm>
            <a:off x="5453321" y="653903"/>
            <a:ext cx="3967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50A8F85C-71FE-40A7-806A-8253B6055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6" y="-701749"/>
            <a:ext cx="10343407" cy="605960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50179491-68E8-B8E1-7298-24C5CC6F2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80" y="1484466"/>
            <a:ext cx="6523218" cy="22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xmlns="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xmlns="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xmlns="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xmlns="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167" name="Bong bóng Lời nói: Hình chữ nhật với Góc Tròn 166">
            <a:extLst>
              <a:ext uri="{FF2B5EF4-FFF2-40B4-BE49-F238E27FC236}">
                <a16:creationId xmlns:a16="http://schemas.microsoft.com/office/drawing/2014/main" xmlns="" id="{EFAB4BFD-122A-655F-8A5D-47223B134100}"/>
              </a:ext>
            </a:extLst>
          </p:cNvPr>
          <p:cNvSpPr/>
          <p:nvPr/>
        </p:nvSpPr>
        <p:spPr>
          <a:xfrm>
            <a:off x="3506787" y="1794930"/>
            <a:ext cx="3270405" cy="1494971"/>
          </a:xfrm>
          <a:prstGeom prst="wedgeRoundRectCallout">
            <a:avLst>
              <a:gd name="adj1" fmla="val -35349"/>
              <a:gd name="adj2" fmla="val 80947"/>
              <a:gd name="adj3" fmla="val 16667"/>
            </a:avLst>
          </a:prstGeom>
          <a:solidFill>
            <a:schemeClr val="bg1"/>
          </a:solidFill>
          <a:ln w="19050">
            <a:solidFill>
              <a:srgbClr val="C926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8" name="CAUDI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0F7B77-4A87-0A60-772C-2F7B0506C3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991" y="4626132"/>
            <a:ext cx="3524192" cy="1632647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C4FB8971-8628-59CB-06E4-50C91FD7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1055" y="636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4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1.48148E-6 L -1.41771 -0.02361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85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xmlns="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xmlns="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xmlns="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thỏ">
            <a:extLst>
              <a:ext uri="{FF2B5EF4-FFF2-40B4-BE49-F238E27FC236}">
                <a16:creationId xmlns:a16="http://schemas.microsoft.com/office/drawing/2014/main" xmlns="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pic>
        <p:nvPicPr>
          <p:cNvPr id="2" name="khúc gôx">
            <a:extLst>
              <a:ext uri="{FF2B5EF4-FFF2-40B4-BE49-F238E27FC236}">
                <a16:creationId xmlns:a16="http://schemas.microsoft.com/office/drawing/2014/main" xmlns="" id="{8CEDDB8C-84DE-6B8F-2910-47DBA8338F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98" y="4471819"/>
            <a:ext cx="3524192" cy="1632647"/>
          </a:xfrm>
          <a:prstGeom prst="rect">
            <a:avLst/>
          </a:prstGeom>
        </p:spPr>
      </p:pic>
      <p:pic>
        <p:nvPicPr>
          <p:cNvPr id="5" name="Hình ảnh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9DFBB448-E165-2EAA-7E7A-9C3A272EC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2423" y="3762595"/>
            <a:ext cx="4032696" cy="268846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xmlns="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xmlns="" id="{0E82EA84-68CE-06D6-07E7-C252DBB7E398}"/>
              </a:ext>
            </a:extLst>
          </p:cNvPr>
          <p:cNvSpPr/>
          <p:nvPr/>
        </p:nvSpPr>
        <p:spPr>
          <a:xfrm>
            <a:off x="4092518" y="537117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xmlns="" id="{48147FF4-9261-CBD9-95EB-D75A843EAFE6}"/>
              </a:ext>
            </a:extLst>
          </p:cNvPr>
          <p:cNvSpPr/>
          <p:nvPr/>
        </p:nvSpPr>
        <p:spPr>
          <a:xfrm>
            <a:off x="7539114" y="376300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86" y="3885908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xmlns="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63" y="3739746"/>
            <a:ext cx="1069488" cy="1070810"/>
          </a:xfrm>
          <a:prstGeom prst="rect">
            <a:avLst/>
          </a:prstGeom>
        </p:spPr>
      </p:pic>
      <p:pic>
        <p:nvPicPr>
          <p:cNvPr id="13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45496262-50E0-698B-5BA5-B7F83325C9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7" y="5356100"/>
            <a:ext cx="1067880" cy="1069200"/>
          </a:xfrm>
          <a:prstGeom prst="rect">
            <a:avLst/>
          </a:prstGeom>
        </p:spPr>
      </p:pic>
      <p:pic>
        <p:nvPicPr>
          <p:cNvPr id="9" name="Buồn">
            <a:extLst>
              <a:ext uri="{FF2B5EF4-FFF2-40B4-BE49-F238E27FC236}">
                <a16:creationId xmlns:a16="http://schemas.microsoft.com/office/drawing/2014/main" xmlns="" id="{9A341E3A-3989-FEF2-CE8C-D470C4EAB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854" y="1923856"/>
            <a:ext cx="4128292" cy="3677478"/>
          </a:xfrm>
          <a:prstGeom prst="rect">
            <a:avLst/>
          </a:prstGeom>
        </p:spPr>
      </p:pic>
      <p:pic>
        <p:nvPicPr>
          <p:cNvPr id="14" name="Vui">
            <a:extLst>
              <a:ext uri="{FF2B5EF4-FFF2-40B4-BE49-F238E27FC236}">
                <a16:creationId xmlns:a16="http://schemas.microsoft.com/office/drawing/2014/main" xmlns="" id="{DE01DC15-2453-93D4-7711-044337737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3294" y="2118665"/>
            <a:ext cx="3875666" cy="3452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408556-C37A-94B3-DC12-27B400560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9667" y="302792"/>
            <a:ext cx="3530276" cy="1843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1A8C48-F9E3-A5AC-C0D2-95CA949924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-1.24063 -0.02778 " pathEditMode="relative" rAng="0" ptsTypes="AA">
                                      <p:cBhvr>
                                        <p:cTn id="95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xmlns="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xmlns="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xmlns="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E5A10B8-A9F1-C827-EB40-56F361B5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562" y="3820479"/>
            <a:ext cx="4032696" cy="2688465"/>
          </a:xfrm>
          <a:prstGeom prst="rect">
            <a:avLst/>
          </a:prstGeom>
        </p:spPr>
      </p:pic>
      <p:pic>
        <p:nvPicPr>
          <p:cNvPr id="166" name="thỏ">
            <a:extLst>
              <a:ext uri="{FF2B5EF4-FFF2-40B4-BE49-F238E27FC236}">
                <a16:creationId xmlns:a16="http://schemas.microsoft.com/office/drawing/2014/main" xmlns="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xmlns="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xmlns="" id="{0E82EA84-68CE-06D6-07E7-C252DBB7E398}"/>
              </a:ext>
            </a:extLst>
          </p:cNvPr>
          <p:cNvSpPr/>
          <p:nvPr/>
        </p:nvSpPr>
        <p:spPr>
          <a:xfrm>
            <a:off x="3881213" y="554172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=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xmlns="" id="{48147FF4-9261-CBD9-95EB-D75A843EAFE6}"/>
              </a:ext>
            </a:extLst>
          </p:cNvPr>
          <p:cNvSpPr/>
          <p:nvPr/>
        </p:nvSpPr>
        <p:spPr>
          <a:xfrm>
            <a:off x="6938476" y="3874015"/>
            <a:ext cx="3473923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 1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67" y="3872402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xmlns="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76" y="5551288"/>
            <a:ext cx="1069488" cy="1070810"/>
          </a:xfrm>
          <a:prstGeom prst="rect">
            <a:avLst/>
          </a:prstGeom>
        </p:spPr>
      </p:pic>
      <p:pic>
        <p:nvPicPr>
          <p:cNvPr id="9" name="Hình ảnh 8" descr="Ảnh có chứa con gấu, Tượng động vật, đồ chơi, phim hoạt hì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992386AD-0D0E-DA67-E10F-053859D0FF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516" y="2526167"/>
            <a:ext cx="3915804" cy="3806687"/>
          </a:xfrm>
          <a:prstGeom prst="rect">
            <a:avLst/>
          </a:prstGeom>
        </p:spPr>
      </p:pic>
      <p:pic>
        <p:nvPicPr>
          <p:cNvPr id="2" name="Buồn">
            <a:extLst>
              <a:ext uri="{FF2B5EF4-FFF2-40B4-BE49-F238E27FC236}">
                <a16:creationId xmlns:a16="http://schemas.microsoft.com/office/drawing/2014/main" xmlns="" id="{91E5FB6C-DE4F-BCD1-95B7-C030B86B0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0654" y="2045995"/>
            <a:ext cx="4128292" cy="3677478"/>
          </a:xfrm>
          <a:prstGeom prst="rect">
            <a:avLst/>
          </a:prstGeom>
        </p:spPr>
      </p:pic>
      <p:pic>
        <p:nvPicPr>
          <p:cNvPr id="5" name="Vui">
            <a:extLst>
              <a:ext uri="{FF2B5EF4-FFF2-40B4-BE49-F238E27FC236}">
                <a16:creationId xmlns:a16="http://schemas.microsoft.com/office/drawing/2014/main" xmlns="" id="{2073FCF6-29F1-4517-C76B-50A6EBD213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025" y="2144829"/>
            <a:ext cx="3875666" cy="3452439"/>
          </a:xfrm>
          <a:prstGeom prst="rect">
            <a:avLst/>
          </a:prstGeom>
        </p:spPr>
      </p:pic>
      <p:pic>
        <p:nvPicPr>
          <p:cNvPr id="11" name="sai 2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1B977A6D-3E10-0302-5A1A-B66241358B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32" y="3894910"/>
            <a:ext cx="1067880" cy="106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96A239-2862-A440-F442-A55025053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9497" y="451059"/>
            <a:ext cx="3926884" cy="1923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C4E123-4C65-CF0A-C985-481168B48C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75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77" dur="3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xmlns="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xmlns="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xmlns="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xmlns="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 descr="Ảnh có chứa con gấu, Tượng động vật, đồ chơi, phim hoạt hình&#10;&#10;Mô tả được tạo tự động">
            <a:extLst>
              <a:ext uri="{FF2B5EF4-FFF2-40B4-BE49-F238E27FC236}">
                <a16:creationId xmlns:a16="http://schemas.microsoft.com/office/drawing/2014/main" xmlns="" id="{85EB0742-5115-086D-F079-044F034C2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9" y="2297779"/>
            <a:ext cx="3915804" cy="3806687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EA2FCD6F-1DB6-FCFF-30FC-2F56BD0E343E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Đáp án 1">
            <a:extLst>
              <a:ext uri="{FF2B5EF4-FFF2-40B4-BE49-F238E27FC236}">
                <a16:creationId xmlns:a16="http://schemas.microsoft.com/office/drawing/2014/main" xmlns="" id="{82A0C9FC-9E12-9E96-7532-9F0514605682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=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xmlns="" id="{3E4A3392-31EA-F4BE-3220-15CC322714B6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ĐA 3">
            <a:extLst>
              <a:ext uri="{FF2B5EF4-FFF2-40B4-BE49-F238E27FC236}">
                <a16:creationId xmlns:a16="http://schemas.microsoft.com/office/drawing/2014/main" xmlns="" id="{CABEBB97-BFFD-94EB-D5F3-7E669913B484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D7CFC55B-5436-EED0-46CD-F9128F097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6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xmlns="" id="{93A6AE93-B60F-2D4E-FD93-56C6C58053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7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C2DB4AAA-B8AD-DE5D-E031-051ACCB4CB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00" y="5395366"/>
            <a:ext cx="1067880" cy="1069200"/>
          </a:xfrm>
          <a:prstGeom prst="rect">
            <a:avLst/>
          </a:prstGeom>
        </p:spPr>
      </p:pic>
      <p:pic>
        <p:nvPicPr>
          <p:cNvPr id="18" name="Buồn">
            <a:extLst>
              <a:ext uri="{FF2B5EF4-FFF2-40B4-BE49-F238E27FC236}">
                <a16:creationId xmlns:a16="http://schemas.microsoft.com/office/drawing/2014/main" xmlns="" id="{E3BFD187-231E-EE41-A449-B05E01F87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9" name="Vui">
            <a:extLst>
              <a:ext uri="{FF2B5EF4-FFF2-40B4-BE49-F238E27FC236}">
                <a16:creationId xmlns:a16="http://schemas.microsoft.com/office/drawing/2014/main" xmlns="" id="{79B3794C-D6AD-7DEC-20DB-95DF1E93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2" name="Hình ảnh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01FC123-A9CC-F4FF-B344-DB77677BC8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5926" y="4201122"/>
            <a:ext cx="3915804" cy="227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338A02-1410-5E52-64C3-A0D9B14985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5443" y="558245"/>
            <a:ext cx="4179409" cy="2163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E3BD2F-BF0B-68AE-60F7-3195F0A445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95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CC6E4E-2456-0732-6413-B44E83F3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xmlns="" id="{7E69922E-42F6-CE45-CB6F-48D44FF1378E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xmlns="" id="{424DBBAA-4009-C12F-C9FF-303C28BDB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xmlns="" id="{7BF28D71-3627-0422-E26A-681C64BE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xmlns="" id="{359F78FB-3EBC-2499-504E-B84970C92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F9BCC920-2F95-A674-1694-32A634C99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150" y="3899119"/>
            <a:ext cx="3915804" cy="2276532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CC09EBC5-7EAA-5FBE-222C-55C1F7B3833C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Buồn" hidden="1">
            <a:extLst>
              <a:ext uri="{FF2B5EF4-FFF2-40B4-BE49-F238E27FC236}">
                <a16:creationId xmlns:a16="http://schemas.microsoft.com/office/drawing/2014/main" xmlns="" id="{1E513E77-29DF-1A16-E7A4-82D705312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633" y="1063312"/>
            <a:ext cx="4128292" cy="3677478"/>
          </a:xfrm>
          <a:prstGeom prst="rect">
            <a:avLst/>
          </a:prstGeom>
        </p:spPr>
      </p:pic>
      <p:pic>
        <p:nvPicPr>
          <p:cNvPr id="19" name="Vui" hidden="1">
            <a:extLst>
              <a:ext uri="{FF2B5EF4-FFF2-40B4-BE49-F238E27FC236}">
                <a16:creationId xmlns:a16="http://schemas.microsoft.com/office/drawing/2014/main" xmlns="" id="{A73A4F0D-914A-2CBB-81F4-292B05F21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859" y="1243944"/>
            <a:ext cx="3875666" cy="3452439"/>
          </a:xfrm>
          <a:prstGeom prst="rect">
            <a:avLst/>
          </a:prstGeom>
        </p:spPr>
      </p:pic>
      <p:pic>
        <p:nvPicPr>
          <p:cNvPr id="174" name="Hình ảnh 173">
            <a:extLst>
              <a:ext uri="{FF2B5EF4-FFF2-40B4-BE49-F238E27FC236}">
                <a16:creationId xmlns:a16="http://schemas.microsoft.com/office/drawing/2014/main" xmlns="" id="{B1EEAC40-6484-B003-C1BD-2B1FFDD29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sp>
        <p:nvSpPr>
          <p:cNvPr id="175" name="Đáp án 1">
            <a:extLst>
              <a:ext uri="{FF2B5EF4-FFF2-40B4-BE49-F238E27FC236}">
                <a16:creationId xmlns:a16="http://schemas.microsoft.com/office/drawing/2014/main" xmlns="" id="{8C1003F6-DDFB-565E-9314-E298376D79AB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" name="ĐA 2">
            <a:extLst>
              <a:ext uri="{FF2B5EF4-FFF2-40B4-BE49-F238E27FC236}">
                <a16:creationId xmlns:a16="http://schemas.microsoft.com/office/drawing/2014/main" xmlns="" id="{AC9A9594-13B0-0913-7933-60EF1E1DD8E8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7" name="ĐA 3">
            <a:extLst>
              <a:ext uri="{FF2B5EF4-FFF2-40B4-BE49-F238E27FC236}">
                <a16:creationId xmlns:a16="http://schemas.microsoft.com/office/drawing/2014/main" xmlns="" id="{D340DD59-CDB5-58BE-4A3D-B59B92ECA7E7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8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3A6D3AEB-BE64-D948-E4C2-4A208FF0F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79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xmlns="" id="{18E397FD-F5C5-ECDE-894D-DEF8F68A9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8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xmlns="" id="{60F0B8EF-4249-04CD-FD73-C725BA1D5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45" y="5419887"/>
            <a:ext cx="1067880" cy="1069200"/>
          </a:xfrm>
          <a:prstGeom prst="rect">
            <a:avLst/>
          </a:prstGeom>
        </p:spPr>
      </p:pic>
      <p:pic>
        <p:nvPicPr>
          <p:cNvPr id="181" name="Buồn">
            <a:extLst>
              <a:ext uri="{FF2B5EF4-FFF2-40B4-BE49-F238E27FC236}">
                <a16:creationId xmlns:a16="http://schemas.microsoft.com/office/drawing/2014/main" xmlns="" id="{8F0583B0-B482-F079-524F-4740ACD1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82" name="Vui">
            <a:extLst>
              <a:ext uri="{FF2B5EF4-FFF2-40B4-BE49-F238E27FC236}">
                <a16:creationId xmlns:a16="http://schemas.microsoft.com/office/drawing/2014/main" xmlns="" id="{83D1D2EB-E5E1-35B3-7215-638D3F59E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96F52A-EFCE-6970-30B1-ABE7E7798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021" y="402230"/>
            <a:ext cx="4074578" cy="2142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DEB8A1-2D32-6DC5-1FCB-BD2474B094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18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Hình ảnh 240">
            <a:extLst>
              <a:ext uri="{FF2B5EF4-FFF2-40B4-BE49-F238E27FC236}">
                <a16:creationId xmlns:a16="http://schemas.microsoft.com/office/drawing/2014/main" xmlns="" id="{3FD31829-624F-7DD4-D8D8-398F8A20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 r="9225" b="4020"/>
          <a:stretch/>
        </p:blipFill>
        <p:spPr>
          <a:xfrm>
            <a:off x="0" y="-124107"/>
            <a:ext cx="12192000" cy="7050476"/>
          </a:xfrm>
          <a:prstGeom prst="rect">
            <a:avLst/>
          </a:prstGeom>
        </p:spPr>
      </p:pic>
      <p:pic>
        <p:nvPicPr>
          <p:cNvPr id="238" name="Hình ảnh 237">
            <a:extLst>
              <a:ext uri="{FF2B5EF4-FFF2-40B4-BE49-F238E27FC236}">
                <a16:creationId xmlns:a16="http://schemas.microsoft.com/office/drawing/2014/main" xmlns="" id="{7F97FB26-2489-1DDA-0E34-29D6D0ED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39296" y="4031844"/>
            <a:ext cx="5176249" cy="2453483"/>
          </a:xfrm>
          <a:prstGeom prst="rect">
            <a:avLst/>
          </a:prstGeom>
        </p:spPr>
      </p:pic>
      <p:pic>
        <p:nvPicPr>
          <p:cNvPr id="240" name="Đồ họa 239">
            <a:extLst>
              <a:ext uri="{FF2B5EF4-FFF2-40B4-BE49-F238E27FC236}">
                <a16:creationId xmlns:a16="http://schemas.microsoft.com/office/drawing/2014/main" xmlns="" id="{2BB601B5-F3BA-5A73-5B73-54277EFC6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15625" y="3103978"/>
            <a:ext cx="4821632" cy="34566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BFEBEF2-EFDC-747A-F97B-4D7FFAB52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29" y="951989"/>
            <a:ext cx="1011414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xmlns="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8" y="1342545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A7D588A-E339-40F2-8C93-2E5F1F33DCCC}"/>
              </a:ext>
            </a:extLst>
          </p:cNvPr>
          <p:cNvSpPr/>
          <p:nvPr/>
        </p:nvSpPr>
        <p:spPr>
          <a:xfrm>
            <a:off x="3477763" y="314972"/>
            <a:ext cx="8465319" cy="4608721"/>
          </a:xfrm>
          <a:custGeom>
            <a:avLst/>
            <a:gdLst>
              <a:gd name="connsiteX0" fmla="*/ 0 w 8465319"/>
              <a:gd name="connsiteY0" fmla="*/ 768136 h 4608721"/>
              <a:gd name="connsiteX1" fmla="*/ 768136 w 8465319"/>
              <a:gd name="connsiteY1" fmla="*/ 0 h 4608721"/>
              <a:gd name="connsiteX2" fmla="*/ 7697183 w 8465319"/>
              <a:gd name="connsiteY2" fmla="*/ 0 h 4608721"/>
              <a:gd name="connsiteX3" fmla="*/ 8465319 w 8465319"/>
              <a:gd name="connsiteY3" fmla="*/ 768136 h 4608721"/>
              <a:gd name="connsiteX4" fmla="*/ 8465319 w 8465319"/>
              <a:gd name="connsiteY4" fmla="*/ 3840585 h 4608721"/>
              <a:gd name="connsiteX5" fmla="*/ 7697183 w 8465319"/>
              <a:gd name="connsiteY5" fmla="*/ 4608721 h 4608721"/>
              <a:gd name="connsiteX6" fmla="*/ 768136 w 8465319"/>
              <a:gd name="connsiteY6" fmla="*/ 4608721 h 4608721"/>
              <a:gd name="connsiteX7" fmla="*/ 0 w 8465319"/>
              <a:gd name="connsiteY7" fmla="*/ 3840585 h 4608721"/>
              <a:gd name="connsiteX8" fmla="*/ 0 w 8465319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9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4886" y="130954"/>
                  <a:pt x="5877950" y="43574"/>
                  <a:pt x="7697183" y="0"/>
                </a:cubicBezTo>
                <a:cubicBezTo>
                  <a:pt x="8161681" y="62026"/>
                  <a:pt x="8497302" y="383083"/>
                  <a:pt x="8465319" y="768136"/>
                </a:cubicBezTo>
                <a:cubicBezTo>
                  <a:pt x="8314880" y="1603370"/>
                  <a:pt x="8551198" y="3389970"/>
                  <a:pt x="8465319" y="3840585"/>
                </a:cubicBezTo>
                <a:cubicBezTo>
                  <a:pt x="8384043" y="4278162"/>
                  <a:pt x="8112415" y="4602513"/>
                  <a:pt x="7697183" y="4608721"/>
                </a:cubicBezTo>
                <a:cubicBezTo>
                  <a:pt x="4888171" y="4763918"/>
                  <a:pt x="3628804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9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300" y="132882"/>
                  <a:pt x="6646953" y="-84951"/>
                  <a:pt x="7697183" y="0"/>
                </a:cubicBezTo>
                <a:cubicBezTo>
                  <a:pt x="8072523" y="47744"/>
                  <a:pt x="8453933" y="406838"/>
                  <a:pt x="8465319" y="768136"/>
                </a:cubicBezTo>
                <a:cubicBezTo>
                  <a:pt x="8485506" y="1309041"/>
                  <a:pt x="8617799" y="3009130"/>
                  <a:pt x="8465319" y="3840585"/>
                </a:cubicBezTo>
                <a:cubicBezTo>
                  <a:pt x="8548471" y="4274679"/>
                  <a:pt x="8124313" y="4602754"/>
                  <a:pt x="7697183" y="4608721"/>
                </a:cubicBezTo>
                <a:cubicBezTo>
                  <a:pt x="4311088" y="4696360"/>
                  <a:pt x="3734727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6C5BB8-21BD-25B5-8292-A6E9C2B5E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452670"/>
            <a:ext cx="3942421" cy="1259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0D1831-63D5-FC38-EFBA-5443BB737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4" y="2468894"/>
            <a:ext cx="10591701" cy="183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5A94C8-800D-FB77-66A5-C293DB739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508" y="1778917"/>
            <a:ext cx="4316342" cy="119492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6D17422-D1D3-6933-E2B8-8F2CB2F10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362" y="5088785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273</Words>
  <Application>Microsoft Office PowerPoint</Application>
  <PresentationFormat>Custom</PresentationFormat>
  <Paragraphs>93</Paragraphs>
  <Slides>23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1_Office Theme</vt:lpstr>
      <vt:lpstr>1_Children's Day in Brazil by Slidesgo</vt:lpstr>
      <vt:lpstr>Office Theme</vt:lpstr>
      <vt:lpstr>-</vt:lpstr>
      <vt:lpstr>1_-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31</cp:revision>
  <dcterms:created xsi:type="dcterms:W3CDTF">2021-08-27T05:49:15Z</dcterms:created>
  <dcterms:modified xsi:type="dcterms:W3CDTF">2026-04-28T07:54:38Z</dcterms:modified>
</cp:coreProperties>
</file>