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9" r:id="rId3"/>
    <p:sldMasterId id="2147483736" r:id="rId4"/>
    <p:sldMasterId id="2147483745" r:id="rId5"/>
    <p:sldMasterId id="2147483758" r:id="rId6"/>
    <p:sldMasterId id="2147483766" r:id="rId7"/>
    <p:sldMasterId id="2147483778" r:id="rId8"/>
    <p:sldMasterId id="2147483803" r:id="rId9"/>
    <p:sldMasterId id="2147483818" r:id="rId10"/>
    <p:sldMasterId id="2147483833" r:id="rId11"/>
  </p:sldMasterIdLst>
  <p:notesMasterIdLst>
    <p:notesMasterId r:id="rId47"/>
  </p:notesMasterIdLst>
  <p:handoutMasterIdLst>
    <p:handoutMasterId r:id="rId48"/>
  </p:handoutMasterIdLst>
  <p:sldIdLst>
    <p:sldId id="321" r:id="rId12"/>
    <p:sldId id="257" r:id="rId13"/>
    <p:sldId id="303" r:id="rId14"/>
    <p:sldId id="304" r:id="rId15"/>
    <p:sldId id="305" r:id="rId16"/>
    <p:sldId id="306" r:id="rId17"/>
    <p:sldId id="307" r:id="rId18"/>
    <p:sldId id="262" r:id="rId19"/>
    <p:sldId id="2901" r:id="rId20"/>
    <p:sldId id="308" r:id="rId21"/>
    <p:sldId id="268" r:id="rId22"/>
    <p:sldId id="334" r:id="rId23"/>
    <p:sldId id="2007577141" r:id="rId24"/>
    <p:sldId id="297" r:id="rId25"/>
    <p:sldId id="328" r:id="rId26"/>
    <p:sldId id="2007577152" r:id="rId27"/>
    <p:sldId id="2007577144" r:id="rId28"/>
    <p:sldId id="302" r:id="rId29"/>
    <p:sldId id="2007577145" r:id="rId30"/>
    <p:sldId id="2007577146" r:id="rId31"/>
    <p:sldId id="2007577147" r:id="rId32"/>
    <p:sldId id="2007577148" r:id="rId33"/>
    <p:sldId id="2007577149" r:id="rId34"/>
    <p:sldId id="281" r:id="rId35"/>
    <p:sldId id="282" r:id="rId36"/>
    <p:sldId id="284" r:id="rId37"/>
    <p:sldId id="2007577142" r:id="rId38"/>
    <p:sldId id="256" r:id="rId39"/>
    <p:sldId id="351" r:id="rId40"/>
    <p:sldId id="2007577130" r:id="rId41"/>
    <p:sldId id="2007577139" r:id="rId42"/>
    <p:sldId id="2007577153" r:id="rId43"/>
    <p:sldId id="301" r:id="rId44"/>
    <p:sldId id="2007577154" r:id="rId45"/>
    <p:sldId id="200757714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989D40-6F2C-44D0-9972-0787879887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A1B28-2C46-4531-982C-08567CD5AC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7BC8-C0F1-4B3E-B0DA-A512BE1611C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439F5-6019-46DC-8CE0-A99E3D5F3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2D777-7A60-4850-9673-34F848B048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94ECE-AAE7-4B1B-A7E3-33325BBD0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DDADC-00A5-40E8-8BA2-89D0F284FED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0F06-721E-4294-8874-470C25273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BẤM CHUỘT VÀO BÔNG HOA ĐỂ ĐƯỢC DẪN ĐẾN CÂU HỎI TƯƠNG ỨNG.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566BB-6644-4148-AA15-898C255FCB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39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93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A1871-9505-BE1E-E484-D153D860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54B1A307-99C0-78B3-3540-001FEE4A00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BE2B2C33-C9FA-0505-07F4-9D82187191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E1A5D75B-FE02-90D7-F5A2-BAADE3B72E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90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697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Tìm vần mới có trong bài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843A74-52AC-481C-99CA-33A9999131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/>
              <a:t>- GV đọc mẫu – gọi HS đọc lại</a:t>
            </a:r>
            <a:endParaRPr 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1316A0-1EA7-40BB-B356-B110497CD7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90829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3206"/>
      </p:ext>
    </p:extLst>
  </p:cSld>
  <p:clrMapOvr>
    <a:masterClrMapping/>
  </p:clrMapOvr>
  <p:transition spd="slow">
    <p:cover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611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629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68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33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426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92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69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591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53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7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69157"/>
      </p:ext>
    </p:extLst>
  </p:cSld>
  <p:clrMapOvr>
    <a:masterClrMapping/>
  </p:clrMapOvr>
  <p:transition spd="slow">
    <p:cover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666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831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08065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4067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233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2C40D-D246-B233-0C9A-06B128E0F8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7483B5-9D08-569F-8CCA-5E53A37FE8C9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52991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412734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52292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75675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65620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3759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3160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8219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14310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445785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27354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385313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63007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983948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398291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6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0939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2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0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6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356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3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42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845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26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689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53367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823144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904209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92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00582"/>
      </p:ext>
    </p:extLst>
  </p:cSld>
  <p:clrMapOvr>
    <a:masterClrMapping/>
  </p:clrMapOvr>
  <p:transition spd="slow" advClick="0" advTm="3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693" y="3355031"/>
            <a:ext cx="3158724" cy="35156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829" y="4316614"/>
            <a:ext cx="12192000" cy="2538420"/>
          </a:xfrm>
          <a:prstGeom prst="rect">
            <a:avLst/>
          </a:prstGeom>
        </p:spPr>
      </p:pic>
      <p:grpSp>
        <p:nvGrpSpPr>
          <p:cNvPr id="20" name="组合 19"/>
          <p:cNvGrpSpPr/>
          <p:nvPr userDrawn="1"/>
        </p:nvGrpSpPr>
        <p:grpSpPr>
          <a:xfrm>
            <a:off x="-32520" y="-2966"/>
            <a:ext cx="12238210" cy="6873666"/>
            <a:chOff x="-34298" y="-3128"/>
            <a:chExt cx="12907487" cy="7249172"/>
          </a:xfrm>
        </p:grpSpPr>
        <p:grpSp>
          <p:nvGrpSpPr>
            <p:cNvPr id="16" name="组合 15"/>
            <p:cNvGrpSpPr/>
            <p:nvPr userDrawn="1"/>
          </p:nvGrpSpPr>
          <p:grpSpPr>
            <a:xfrm>
              <a:off x="-34298" y="0"/>
              <a:ext cx="1868891" cy="7232650"/>
              <a:chOff x="-34298" y="0"/>
              <a:chExt cx="1868891" cy="7232650"/>
            </a:xfrm>
          </p:grpSpPr>
          <p:pic>
            <p:nvPicPr>
              <p:cNvPr id="8" name="图片 7"/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1834593" cy="723265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 userDrawn="1"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4298" y="2379697"/>
                <a:ext cx="1268232" cy="4849825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 userDrawn="1"/>
          </p:nvGrpSpPr>
          <p:grpSpPr>
            <a:xfrm>
              <a:off x="11022313" y="-3128"/>
              <a:ext cx="1850876" cy="7249172"/>
              <a:chOff x="11022313" y="-3128"/>
              <a:chExt cx="1850876" cy="7249172"/>
            </a:xfrm>
          </p:grpSpPr>
          <p:pic>
            <p:nvPicPr>
              <p:cNvPr id="9" name="图片 8"/>
              <p:cNvPicPr>
                <a:picLocks noChangeAspect="1"/>
              </p:cNvPicPr>
              <p:nvPr userDrawn="1"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1022313" y="-3128"/>
                <a:ext cx="1834593" cy="7232650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34918" y="2693615"/>
                <a:ext cx="1438271" cy="45524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84724135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66" y="13280"/>
            <a:ext cx="983167" cy="10942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2943" y="5771517"/>
            <a:ext cx="12192000" cy="15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68513"/>
      </p:ext>
    </p:extLst>
  </p:cSld>
  <p:clrMapOvr>
    <a:masterClrMapping/>
  </p:clrMapOvr>
  <p:transition spd="slow" advClick="0" advTm="3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784010"/>
      </p:ext>
    </p:extLst>
  </p:cSld>
  <p:clrMapOvr>
    <a:masterClrMapping/>
  </p:clrMapOvr>
  <p:transition spd="slow" advClick="0" advTm="3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836073"/>
      </p:ext>
    </p:extLst>
  </p:cSld>
  <p:clrMapOvr>
    <a:masterClrMapping/>
  </p:clrMapOvr>
  <p:transition spd="slow" advClick="0" advTm="3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9090186" y="6438528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0190067"/>
      </p:ext>
    </p:extLst>
  </p:cSld>
  <p:clrMapOvr>
    <a:masterClrMapping/>
  </p:clrMapOvr>
  <p:transition spd="slow" advClick="0" advTm="3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728866"/>
      </p:ext>
    </p:extLst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88120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97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86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436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24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54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137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66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505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79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2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15626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82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96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3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40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15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91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865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8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95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6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6872"/>
      </p:ext>
    </p:extLst>
  </p:cSld>
  <p:clrMapOvr>
    <a:masterClrMapping/>
  </p:clrMapOvr>
  <p:transition spd="slow">
    <p:cov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646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358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0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0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7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1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91405"/>
      </p:ext>
    </p:extLst>
  </p:cSld>
  <p:clrMapOvr>
    <a:masterClrMapping/>
  </p:clrMapOvr>
  <p:transition spd="slow">
    <p:cov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4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4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14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5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2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26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02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5723"/>
      </p:ext>
    </p:extLst>
  </p:cSld>
  <p:clrMapOvr>
    <a:masterClrMapping/>
  </p:clrMapOvr>
  <p:transition spd="slow">
    <p:cover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73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7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5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1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7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4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9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180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8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52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B185632A-5B85-1B7F-65C9-0F06BF766D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527" y="-298"/>
            <a:ext cx="12193057" cy="6858595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EBE4EBAE-00DF-426E-FD52-7F796403172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35954" y="-4646887"/>
            <a:ext cx="9316292" cy="1630968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85EC0884-31B3-1A8C-1B6D-52F791BC244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9" cy="988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645DF-606B-D6A2-0405-842330F053C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5D4DB4-1852-4AA5-BA62-BC17B1D8219E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33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3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063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94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8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1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6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2" y="6356746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5" y="6356746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TextBox 828"/>
          <p:cNvSpPr txBox="1"/>
          <p:nvPr userDrawn="1"/>
        </p:nvSpPr>
        <p:spPr bwMode="auto">
          <a:xfrm>
            <a:off x="667960" y="186428"/>
            <a:ext cx="1628140" cy="497205"/>
          </a:xfrm>
          <a:prstGeom prst="rect">
            <a:avLst/>
          </a:prstGeom>
          <a:noFill/>
        </p:spPr>
        <p:txBody>
          <a:bodyPr wrap="none" lIns="128583" tIns="64291" rIns="128583" bIns="64291">
            <a:spAutoFit/>
          </a:bodyPr>
          <a:lstStyle>
            <a:defPPr>
              <a:defRPr lang="zh-CN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400" b="0" dirty="0">
                <a:solidFill>
                  <a:schemeClr val="bg1"/>
                </a:solidFill>
                <a:effectLst/>
                <a:latin typeface="Arial" panose="020B0604020202020204" pitchFamily="34" charset="0"/>
                <a:sym typeface="Arial" panose="020B0604020202020204" pitchFamily="34" charset="0"/>
              </a:rPr>
              <a:t>添加标题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7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transition spd="slow" advClick="0" advTm="3000">
    <p:push dir="u"/>
  </p:transition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ct val="19000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442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813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905" indent="-216535" algn="l" defTabSz="86677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89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66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837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F8D5A-C0D0-404A-A484-7B7C5C4903C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7271F-A4C5-4BD2-971E-3B2A6F69F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7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2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microsoft.com/office/2007/relationships/hdphoto" Target="../media/hdphoto2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0.png"/><Relationship Id="rId3" Type="http://schemas.openxmlformats.org/officeDocument/2006/relationships/image" Target="../media/image21.svg"/><Relationship Id="rId7" Type="http://schemas.openxmlformats.org/officeDocument/2006/relationships/image" Target="../media/image48.png"/><Relationship Id="rId12" Type="http://schemas.microsoft.com/office/2007/relationships/hdphoto" Target="../media/hdphoto2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3.xml"/><Relationship Id="rId6" Type="http://schemas.microsoft.com/office/2007/relationships/hdphoto" Target="../media/hdphoto16.wdp"/><Relationship Id="rId11" Type="http://schemas.openxmlformats.org/officeDocument/2006/relationships/image" Target="../media/image23.png"/><Relationship Id="rId5" Type="http://schemas.openxmlformats.org/officeDocument/2006/relationships/image" Target="../media/image47.png"/><Relationship Id="rId10" Type="http://schemas.microsoft.com/office/2007/relationships/hdphoto" Target="../media/hdphoto18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60.pn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0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g"/><Relationship Id="rId7" Type="http://schemas.microsoft.com/office/2007/relationships/hdphoto" Target="../media/hdphoto2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jpg"/><Relationship Id="rId7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6" Type="http://schemas.microsoft.com/office/2007/relationships/hdphoto" Target="../media/hdphoto21.wdp"/><Relationship Id="rId5" Type="http://schemas.openxmlformats.org/officeDocument/2006/relationships/image" Target="../media/image65.png"/><Relationship Id="rId4" Type="http://schemas.openxmlformats.org/officeDocument/2006/relationships/image" Target="../media/image63.sv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68.png"/><Relationship Id="rId3" Type="http://schemas.openxmlformats.org/officeDocument/2006/relationships/image" Target="../media/image21.svg"/><Relationship Id="rId7" Type="http://schemas.openxmlformats.org/officeDocument/2006/relationships/image" Target="../media/image48.png"/><Relationship Id="rId12" Type="http://schemas.openxmlformats.org/officeDocument/2006/relationships/image" Target="../media/image6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3.xml"/><Relationship Id="rId6" Type="http://schemas.microsoft.com/office/2007/relationships/hdphoto" Target="../media/hdphoto16.wdp"/><Relationship Id="rId11" Type="http://schemas.openxmlformats.org/officeDocument/2006/relationships/image" Target="../media/image70.png"/><Relationship Id="rId5" Type="http://schemas.openxmlformats.org/officeDocument/2006/relationships/image" Target="../media/image47.png"/><Relationship Id="rId10" Type="http://schemas.microsoft.com/office/2007/relationships/hdphoto" Target="../media/hdphoto18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75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3" Type="http://schemas.openxmlformats.org/officeDocument/2006/relationships/image" Target="../media/image78.svg"/><Relationship Id="rId7" Type="http://schemas.openxmlformats.org/officeDocument/2006/relationships/image" Target="../media/image80.sv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slide" Target="slide29.xml"/><Relationship Id="rId11" Type="http://schemas.openxmlformats.org/officeDocument/2006/relationships/image" Target="../media/image82.svg"/><Relationship Id="rId5" Type="http://schemas.microsoft.com/office/2007/relationships/hdphoto" Target="../media/hdphoto22.wdp"/><Relationship Id="rId10" Type="http://schemas.openxmlformats.org/officeDocument/2006/relationships/slide" Target="slide30.xml"/><Relationship Id="rId4" Type="http://schemas.openxmlformats.org/officeDocument/2006/relationships/image" Target="../media/image79.png"/><Relationship Id="rId9" Type="http://schemas.openxmlformats.org/officeDocument/2006/relationships/image" Target="../media/image8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.xml"/><Relationship Id="rId6" Type="http://schemas.openxmlformats.org/officeDocument/2006/relationships/slide" Target="slide28.xml"/><Relationship Id="rId5" Type="http://schemas.openxmlformats.org/officeDocument/2006/relationships/image" Target="../media/image84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10" Type="http://schemas.openxmlformats.org/officeDocument/2006/relationships/slide" Target="slide9.xml"/><Relationship Id="rId4" Type="http://schemas.openxmlformats.org/officeDocument/2006/relationships/image" Target="../media/image27.png"/><Relationship Id="rId9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6" Type="http://schemas.openxmlformats.org/officeDocument/2006/relationships/slide" Target="slide28.xml"/><Relationship Id="rId5" Type="http://schemas.openxmlformats.org/officeDocument/2006/relationships/image" Target="../media/image5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3.xml"/><Relationship Id="rId6" Type="http://schemas.openxmlformats.org/officeDocument/2006/relationships/slide" Target="slide28.xml"/><Relationship Id="rId5" Type="http://schemas.openxmlformats.org/officeDocument/2006/relationships/image" Target="../media/image87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1.svg"/><Relationship Id="rId7" Type="http://schemas.openxmlformats.org/officeDocument/2006/relationships/image" Target="../media/image48.png"/><Relationship Id="rId12" Type="http://schemas.openxmlformats.org/officeDocument/2006/relationships/image" Target="../media/image6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3.xml"/><Relationship Id="rId6" Type="http://schemas.microsoft.com/office/2007/relationships/hdphoto" Target="../media/hdphoto16.wdp"/><Relationship Id="rId11" Type="http://schemas.openxmlformats.org/officeDocument/2006/relationships/image" Target="../media/image90.png"/><Relationship Id="rId5" Type="http://schemas.openxmlformats.org/officeDocument/2006/relationships/image" Target="../media/image47.png"/><Relationship Id="rId10" Type="http://schemas.microsoft.com/office/2007/relationships/hdphoto" Target="../media/hdphoto18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93.png"/><Relationship Id="rId4" Type="http://schemas.microsoft.com/office/2007/relationships/hdphoto" Target="../media/hdphoto2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3.png"/><Relationship Id="rId18" Type="http://schemas.microsoft.com/office/2007/relationships/hdphoto" Target="../media/hdphoto10.wdp"/><Relationship Id="rId3" Type="http://schemas.openxmlformats.org/officeDocument/2006/relationships/image" Target="../media/image30.png"/><Relationship Id="rId21" Type="http://schemas.openxmlformats.org/officeDocument/2006/relationships/image" Target="../media/image37.png"/><Relationship Id="rId7" Type="http://schemas.openxmlformats.org/officeDocument/2006/relationships/slide" Target="slide6.xml"/><Relationship Id="rId12" Type="http://schemas.microsoft.com/office/2007/relationships/hdphoto" Target="../media/hdphoto6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2.png"/><Relationship Id="rId5" Type="http://schemas.microsoft.com/office/2007/relationships/hdphoto" Target="../media/hdphoto4.wdp"/><Relationship Id="rId15" Type="http://schemas.openxmlformats.org/officeDocument/2006/relationships/image" Target="../media/image34.png"/><Relationship Id="rId23" Type="http://schemas.openxmlformats.org/officeDocument/2006/relationships/image" Target="../media/image38.GIF"/><Relationship Id="rId10" Type="http://schemas.microsoft.com/office/2007/relationships/hdphoto" Target="../media/hdphoto7.wdp"/><Relationship Id="rId19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41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41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41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15.wdp"/><Relationship Id="rId5" Type="http://schemas.openxmlformats.org/officeDocument/2006/relationships/slide" Target="slide4.xml"/><Relationship Id="rId10" Type="http://schemas.openxmlformats.org/officeDocument/2006/relationships/image" Target="../media/image41.png"/><Relationship Id="rId4" Type="http://schemas.microsoft.com/office/2007/relationships/hdphoto" Target="../media/hdphoto4.wdp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6" y="2391853"/>
            <a:ext cx="2917469" cy="44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21122571-6484-F0DB-3B56-5DFF53FCEA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63" y="764249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1049D0-8493-4192-A1BE-509E0116A49D}"/>
              </a:ext>
            </a:extLst>
          </p:cNvPr>
          <p:cNvSpPr txBox="1"/>
          <p:nvPr/>
        </p:nvSpPr>
        <p:spPr>
          <a:xfrm>
            <a:off x="2987717" y="5407284"/>
            <a:ext cx="7549147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bức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8AF6D-F7E3-46DA-A3A2-2B47BEAC5F26}"/>
              </a:ext>
            </a:extLst>
          </p:cNvPr>
          <p:cNvSpPr txBox="1"/>
          <p:nvPr/>
        </p:nvSpPr>
        <p:spPr>
          <a:xfrm>
            <a:off x="2987717" y="5903846"/>
            <a:ext cx="7549147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>
                <a:latin typeface="+mj-lt"/>
              </a:rPr>
              <a:t>b. 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bạn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 </a:t>
            </a:r>
            <a:r>
              <a:rPr lang="en-US" sz="3200" dirty="0" err="1">
                <a:latin typeface="+mj-lt"/>
              </a:rPr>
              <a:t>Vì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sao</a:t>
            </a:r>
            <a:r>
              <a:rPr lang="en-US" sz="3200" dirty="0">
                <a:latin typeface="+mj-lt"/>
              </a:rPr>
              <a:t>?</a:t>
            </a:r>
          </a:p>
        </p:txBody>
      </p:sp>
      <p:pic>
        <p:nvPicPr>
          <p:cNvPr id="3" name="Tạo_video_hoạt_hình_bé_mở_cửa">
            <a:hlinkClick r:id="" action="ppaction://media"/>
            <a:extLst>
              <a:ext uri="{FF2B5EF4-FFF2-40B4-BE49-F238E27FC236}">
                <a16:creationId xmlns:a16="http://schemas.microsoft.com/office/drawing/2014/main" id="{32980CCD-DBAC-38D1-C03A-626C8CED45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2389" y="292395"/>
            <a:ext cx="8770681" cy="49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6256" y="-39527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4415735-4A47-5E30-3091-073D40E67DB4}"/>
              </a:ext>
            </a:extLst>
          </p:cNvPr>
          <p:cNvGrpSpPr/>
          <p:nvPr/>
        </p:nvGrpSpPr>
        <p:grpSpPr>
          <a:xfrm>
            <a:off x="264153" y="1103001"/>
            <a:ext cx="3914713" cy="1015665"/>
            <a:chOff x="316289" y="1175540"/>
            <a:chExt cx="3914713" cy="101566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F4A5FD-2335-7504-CA2D-003A00C21ACA}"/>
                </a:ext>
              </a:extLst>
            </p:cNvPr>
            <p:cNvSpPr txBox="1"/>
            <p:nvPr/>
          </p:nvSpPr>
          <p:spPr>
            <a:xfrm>
              <a:off x="316289" y="1175542"/>
              <a:ext cx="3906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HOẠT ĐỘNG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0BB592-DF32-1733-31A3-3D8A147AC1CC}"/>
                </a:ext>
              </a:extLst>
            </p:cNvPr>
            <p:cNvSpPr txBox="1"/>
            <p:nvPr/>
          </p:nvSpPr>
          <p:spPr>
            <a:xfrm>
              <a:off x="324702" y="1175540"/>
              <a:ext cx="39063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HOẠT ĐỘNG</a:t>
              </a:r>
            </a:p>
          </p:txBody>
        </p:sp>
      </p:grpSp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264516-3FB8-034A-03D4-B97D1C31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" y="2173399"/>
            <a:ext cx="3335608" cy="51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886F80-7AF0-6F99-97D3-43EF720B26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3873" y="-57481"/>
            <a:ext cx="859000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uyện thiếu nhi KHI MẸ VẮNG NHÀ - HOẠT HÌNH 3D - Bài đọc sách giáo khoa Tiếng Việt 1 - Tập 2 - YouTube">
            <a:hlinkClick r:id="" action="ppaction://media"/>
            <a:extLst>
              <a:ext uri="{FF2B5EF4-FFF2-40B4-BE49-F238E27FC236}">
                <a16:creationId xmlns:a16="http://schemas.microsoft.com/office/drawing/2014/main" id="{982B1690-6948-DA27-9E65-7325B5BE5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7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65814" y="990600"/>
            <a:ext cx="11387470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4" name="Cloud 13"/>
          <p:cNvSpPr/>
          <p:nvPr/>
        </p:nvSpPr>
        <p:spPr>
          <a:xfrm>
            <a:off x="9877646" y="89363"/>
            <a:ext cx="2212753" cy="973692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133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8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517" y="6362156"/>
            <a:ext cx="5224967" cy="50276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câu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000067" y="990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82559" y="2163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182349" y="221403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57359" y="3022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06359" y="3799417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86000" y="507788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2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653592-139B-5B7D-5D09-022E5BBF6D2D}"/>
              </a:ext>
            </a:extLst>
          </p:cNvPr>
          <p:cNvSpPr/>
          <p:nvPr/>
        </p:nvSpPr>
        <p:spPr>
          <a:xfrm>
            <a:off x="275771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77F5CF-2AA6-82A5-D31E-7BE5A210BC69}"/>
              </a:ext>
            </a:extLst>
          </p:cNvPr>
          <p:cNvSpPr/>
          <p:nvPr/>
        </p:nvSpPr>
        <p:spPr>
          <a:xfrm>
            <a:off x="2991431" y="2046071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BFCA4-3BDF-569A-249C-34634BE4A5D2}"/>
              </a:ext>
            </a:extLst>
          </p:cNvPr>
          <p:cNvSpPr txBox="1"/>
          <p:nvPr/>
        </p:nvSpPr>
        <p:spPr>
          <a:xfrm>
            <a:off x="3127407" y="1943305"/>
            <a:ext cx="351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63E816-0839-F60B-C653-7FB0F0DCBD1C}"/>
              </a:ext>
            </a:extLst>
          </p:cNvPr>
          <p:cNvSpPr/>
          <p:nvPr/>
        </p:nvSpPr>
        <p:spPr>
          <a:xfrm>
            <a:off x="7818473" y="2046246"/>
            <a:ext cx="386670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D23E1-424C-DC79-1181-877C1FFB6B1B}"/>
              </a:ext>
            </a:extLst>
          </p:cNvPr>
          <p:cNvSpPr txBox="1"/>
          <p:nvPr/>
        </p:nvSpPr>
        <p:spPr>
          <a:xfrm>
            <a:off x="8070112" y="1973597"/>
            <a:ext cx="3776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8CBE6D7B-6DA1-4F11-C1AB-B510139E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53526" y="1843314"/>
            <a:ext cx="5014686" cy="501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20B729-2170-B6C1-E12F-8D3F1EFCA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153" y="-99542"/>
            <a:ext cx="9813767" cy="190210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50B590-385E-B635-6DBB-448443A22C41}"/>
              </a:ext>
            </a:extLst>
          </p:cNvPr>
          <p:cNvSpPr/>
          <p:nvPr/>
        </p:nvSpPr>
        <p:spPr>
          <a:xfrm>
            <a:off x="2778641" y="3630498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864EF-2576-E1A4-E66F-2880D378A65B}"/>
              </a:ext>
            </a:extLst>
          </p:cNvPr>
          <p:cNvSpPr txBox="1"/>
          <p:nvPr/>
        </p:nvSpPr>
        <p:spPr>
          <a:xfrm>
            <a:off x="2817627" y="3589747"/>
            <a:ext cx="4053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tíu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C2781D-2581-E001-F808-7DD541DA27C2}"/>
              </a:ext>
            </a:extLst>
          </p:cNvPr>
          <p:cNvSpPr/>
          <p:nvPr/>
        </p:nvSpPr>
        <p:spPr>
          <a:xfrm>
            <a:off x="7598734" y="3538349"/>
            <a:ext cx="3512458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353E3-6A93-238B-FBE8-EC9EE2569536}"/>
              </a:ext>
            </a:extLst>
          </p:cNvPr>
          <p:cNvSpPr txBox="1"/>
          <p:nvPr/>
        </p:nvSpPr>
        <p:spPr>
          <a:xfrm>
            <a:off x="7637720" y="3497598"/>
            <a:ext cx="4053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9" grpId="0" animBg="1"/>
      <p:bldP spid="10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000067" y="990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606800" y="142345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82559" y="2163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182349" y="221403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39759" y="2641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57359" y="3022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06359" y="3799417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80017" y="4271433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86000" y="507788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480983" y="545253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/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CÂU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1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233" y="2184401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233" y="3860801"/>
            <a:ext cx="119888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indent="609585" algn="just" defTabSz="1217543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4368554" y="2220286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1177181" y="2226735"/>
            <a:ext cx="169333" cy="567267"/>
            <a:chOff x="1524000" y="2410731"/>
            <a:chExt cx="107372" cy="425225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1524000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593792" y="2410731"/>
              <a:ext cx="3758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flipH="1">
            <a:off x="3987800" y="3934884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10176539" y="3888219"/>
            <a:ext cx="154517" cy="567267"/>
            <a:chOff x="2225388" y="3725155"/>
            <a:chExt cx="98712" cy="425225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222538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286238" y="3725155"/>
              <a:ext cx="37862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 flipH="1">
            <a:off x="6100233" y="3937000"/>
            <a:ext cx="50800" cy="567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3530600" y="364067"/>
            <a:ext cx="5130800" cy="778933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LUYỆN ĐỌC CÂU DÀI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vi-VN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000067" y="990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606800" y="142345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382559" y="21632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182349" y="221403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39759" y="2641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957359" y="30226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06359" y="3799417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80017" y="4271433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86000" y="507788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480983" y="5452532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/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CÂU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48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endPara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1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1. </a:t>
            </a:r>
            <a:r>
              <a:rPr lang="en-US" sz="34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Cùng nhau </a:t>
            </a:r>
            <a:r>
              <a:rPr lang="en-US" sz="3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7517" y="6362156"/>
            <a:ext cx="8506883" cy="502766"/>
          </a:xfrm>
          <a:prstGeom prst="rect">
            <a:avLst/>
          </a:prstGeom>
          <a:solidFill>
            <a:srgbClr val="FFFF00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2667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1029949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00400" y="34780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179359" y="5850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0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029949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00400" y="34780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179359" y="5850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loud 27"/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ĐOẠN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93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85060" y="193453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85060" y="2664787"/>
            <a:ext cx="12192000" cy="7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>
              <a:lnSpc>
                <a:spcPct val="120000"/>
              </a:lnSpc>
            </a:pP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giống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85060" y="3661735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85060" y="4391987"/>
            <a:ext cx="12192000" cy="70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>
              <a:lnSpc>
                <a:spcPct val="120000"/>
              </a:lnSpc>
            </a:pP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ngừng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5AEAC-AE7A-3356-5E9F-9551B2D42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092" y="312538"/>
            <a:ext cx="9925148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03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7179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/>
          <p:cNvSpPr txBox="1">
            <a:spLocks noChangeArrowheads="1"/>
          </p:cNvSpPr>
          <p:nvPr/>
        </p:nvSpPr>
        <p:spPr bwMode="auto">
          <a:xfrm>
            <a:off x="2117" y="990600"/>
            <a:ext cx="12189883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	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6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algn="just" defTabSz="1217543"/>
            <a:r>
              <a:rPr lang="vi-VN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r" defTabSz="1217543"/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667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667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lang="en-US" sz="26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922000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073400" y="3479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059765" y="5852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029949" y="180128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00400" y="34780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179359" y="5850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loud 27"/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ĐOẠN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56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58826-E3B7-2FC8-F0DF-1C2DAB6E35D1}"/>
              </a:ext>
            </a:extLst>
          </p:cNvPr>
          <p:cNvGrpSpPr/>
          <p:nvPr/>
        </p:nvGrpSpPr>
        <p:grpSpPr>
          <a:xfrm>
            <a:off x="110736" y="276630"/>
            <a:ext cx="2896868" cy="1379620"/>
            <a:chOff x="110736" y="276630"/>
            <a:chExt cx="2896868" cy="1379620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0F7F17CB-AC78-0D56-A483-DBDBDDC111EF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0736" y="276630"/>
              <a:ext cx="2752119" cy="13796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A9F340-96BD-2AB3-D6CC-ECF34B317483}"/>
                </a:ext>
              </a:extLst>
            </p:cNvPr>
            <p:cNvSpPr txBox="1"/>
            <p:nvPr/>
          </p:nvSpPr>
          <p:spPr>
            <a:xfrm>
              <a:off x="242108" y="493758"/>
              <a:ext cx="27654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325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235316-07BB-4731-8224-B2A592F52405}"/>
              </a:ext>
            </a:extLst>
          </p:cNvPr>
          <p:cNvSpPr/>
          <p:nvPr/>
        </p:nvSpPr>
        <p:spPr>
          <a:xfrm rot="10800000">
            <a:off x="297472" y="3143776"/>
            <a:ext cx="5638595" cy="3539067"/>
          </a:xfrm>
          <a:custGeom>
            <a:avLst/>
            <a:gdLst>
              <a:gd name="csX0" fmla="*/ 0 w 5638595"/>
              <a:gd name="csY0" fmla="*/ 589856 h 3539067"/>
              <a:gd name="csX1" fmla="*/ 589856 w 5638595"/>
              <a:gd name="csY1" fmla="*/ 0 h 3539067"/>
              <a:gd name="csX2" fmla="*/ 5048739 w 5638595"/>
              <a:gd name="csY2" fmla="*/ 0 h 3539067"/>
              <a:gd name="csX3" fmla="*/ 5638595 w 5638595"/>
              <a:gd name="csY3" fmla="*/ 589856 h 3539067"/>
              <a:gd name="csX4" fmla="*/ 5638595 w 5638595"/>
              <a:gd name="csY4" fmla="*/ 2949211 h 3539067"/>
              <a:gd name="csX5" fmla="*/ 5048739 w 5638595"/>
              <a:gd name="csY5" fmla="*/ 3539067 h 3539067"/>
              <a:gd name="csX6" fmla="*/ 589856 w 5638595"/>
              <a:gd name="csY6" fmla="*/ 3539067 h 3539067"/>
              <a:gd name="csX7" fmla="*/ 0 w 5638595"/>
              <a:gd name="csY7" fmla="*/ 2949211 h 3539067"/>
              <a:gd name="csX8" fmla="*/ 0 w 5638595"/>
              <a:gd name="csY8" fmla="*/ 589856 h 3539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F42BFF-9C80-90F7-405C-DAA3777C9F05}"/>
              </a:ext>
            </a:extLst>
          </p:cNvPr>
          <p:cNvSpPr/>
          <p:nvPr/>
        </p:nvSpPr>
        <p:spPr>
          <a:xfrm>
            <a:off x="443005" y="3498687"/>
            <a:ext cx="5367551" cy="2799408"/>
          </a:xfrm>
          <a:custGeom>
            <a:avLst/>
            <a:gdLst>
              <a:gd name="csX0" fmla="*/ 0 w 5367551"/>
              <a:gd name="csY0" fmla="*/ 466577 h 2799408"/>
              <a:gd name="csX1" fmla="*/ 466577 w 5367551"/>
              <a:gd name="csY1" fmla="*/ 0 h 2799408"/>
              <a:gd name="csX2" fmla="*/ 967030 w 5367551"/>
              <a:gd name="csY2" fmla="*/ 0 h 2799408"/>
              <a:gd name="csX3" fmla="*/ 1600516 w 5367551"/>
              <a:gd name="csY3" fmla="*/ 0 h 2799408"/>
              <a:gd name="csX4" fmla="*/ 2100969 w 5367551"/>
              <a:gd name="csY4" fmla="*/ 0 h 2799408"/>
              <a:gd name="csX5" fmla="*/ 2734454 w 5367551"/>
              <a:gd name="csY5" fmla="*/ 0 h 2799408"/>
              <a:gd name="csX6" fmla="*/ 3456628 w 5367551"/>
              <a:gd name="csY6" fmla="*/ 0 h 2799408"/>
              <a:gd name="csX7" fmla="*/ 4090113 w 5367551"/>
              <a:gd name="csY7" fmla="*/ 0 h 2799408"/>
              <a:gd name="csX8" fmla="*/ 4900974 w 5367551"/>
              <a:gd name="csY8" fmla="*/ 0 h 2799408"/>
              <a:gd name="csX9" fmla="*/ 5367551 w 5367551"/>
              <a:gd name="csY9" fmla="*/ 466577 h 2799408"/>
              <a:gd name="csX10" fmla="*/ 5367551 w 5367551"/>
              <a:gd name="csY10" fmla="*/ 1069999 h 2799408"/>
              <a:gd name="csX11" fmla="*/ 5367551 w 5367551"/>
              <a:gd name="csY11" fmla="*/ 1636096 h 2799408"/>
              <a:gd name="csX12" fmla="*/ 5367551 w 5367551"/>
              <a:gd name="csY12" fmla="*/ 2332831 h 2799408"/>
              <a:gd name="csX13" fmla="*/ 4900974 w 5367551"/>
              <a:gd name="csY13" fmla="*/ 2799408 h 2799408"/>
              <a:gd name="csX14" fmla="*/ 4267489 w 5367551"/>
              <a:gd name="csY14" fmla="*/ 2799408 h 2799408"/>
              <a:gd name="csX15" fmla="*/ 3722691 w 5367551"/>
              <a:gd name="csY15" fmla="*/ 2799408 h 2799408"/>
              <a:gd name="csX16" fmla="*/ 3177894 w 5367551"/>
              <a:gd name="csY16" fmla="*/ 2799408 h 2799408"/>
              <a:gd name="csX17" fmla="*/ 2544409 w 5367551"/>
              <a:gd name="csY17" fmla="*/ 2799408 h 2799408"/>
              <a:gd name="csX18" fmla="*/ 1822236 w 5367551"/>
              <a:gd name="csY18" fmla="*/ 2799408 h 2799408"/>
              <a:gd name="csX19" fmla="*/ 1321782 w 5367551"/>
              <a:gd name="csY19" fmla="*/ 2799408 h 2799408"/>
              <a:gd name="csX20" fmla="*/ 466577 w 5367551"/>
              <a:gd name="csY20" fmla="*/ 2799408 h 2799408"/>
              <a:gd name="csX21" fmla="*/ 0 w 5367551"/>
              <a:gd name="csY21" fmla="*/ 2332831 h 2799408"/>
              <a:gd name="csX22" fmla="*/ 0 w 5367551"/>
              <a:gd name="csY22" fmla="*/ 1729409 h 2799408"/>
              <a:gd name="csX23" fmla="*/ 0 w 5367551"/>
              <a:gd name="csY23" fmla="*/ 1125987 h 2799408"/>
              <a:gd name="csX24" fmla="*/ 0 w 5367551"/>
              <a:gd name="csY24" fmla="*/ 466577 h 2799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B6596-C876-061F-724C-82A158A11F47}"/>
              </a:ext>
            </a:extLst>
          </p:cNvPr>
          <p:cNvGrpSpPr/>
          <p:nvPr/>
        </p:nvGrpSpPr>
        <p:grpSpPr>
          <a:xfrm>
            <a:off x="1827541" y="2685313"/>
            <a:ext cx="2346280" cy="857250"/>
            <a:chOff x="133349" y="1332602"/>
            <a:chExt cx="2346280" cy="85725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B6EFE0B-6283-AFF9-D7B1-9B8D1EEABD20}"/>
                </a:ext>
              </a:extLst>
            </p:cNvPr>
            <p:cNvSpPr/>
            <p:nvPr/>
          </p:nvSpPr>
          <p:spPr>
            <a:xfrm>
              <a:off x="133349" y="1332602"/>
              <a:ext cx="2286000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C0EA36-15F1-D96A-ADA4-0D331EDBA4B2}"/>
                </a:ext>
              </a:extLst>
            </p:cNvPr>
            <p:cNvSpPr txBox="1"/>
            <p:nvPr/>
          </p:nvSpPr>
          <p:spPr>
            <a:xfrm>
              <a:off x="412704" y="1415848"/>
              <a:ext cx="2066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36E84EF-0DBC-8531-8A2A-F9352A9F1E08}"/>
              </a:ext>
            </a:extLst>
          </p:cNvPr>
          <p:cNvSpPr txBox="1"/>
          <p:nvPr/>
        </p:nvSpPr>
        <p:spPr>
          <a:xfrm>
            <a:off x="960447" y="3499708"/>
            <a:ext cx="5374755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 cả thành viên đều đọc.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 cùng nhau.</a:t>
            </a:r>
          </a:p>
        </p:txBody>
      </p:sp>
      <p:pic>
        <p:nvPicPr>
          <p:cNvPr id="33" name="Graphic 32" descr="Clipboard outline">
            <a:extLst>
              <a:ext uri="{FF2B5EF4-FFF2-40B4-BE49-F238E27FC236}">
                <a16:creationId xmlns:a16="http://schemas.microsoft.com/office/drawing/2014/main" id="{05FD6745-C00F-B840-21F5-F4E84E5F38AE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789" y="3717131"/>
            <a:ext cx="499802" cy="499802"/>
          </a:xfrm>
          <a:prstGeom prst="rect">
            <a:avLst/>
          </a:prstGeom>
        </p:spPr>
      </p:pic>
      <p:pic>
        <p:nvPicPr>
          <p:cNvPr id="34" name="Graphic 33" descr="Clipboard outline">
            <a:extLst>
              <a:ext uri="{FF2B5EF4-FFF2-40B4-BE49-F238E27FC236}">
                <a16:creationId xmlns:a16="http://schemas.microsoft.com/office/drawing/2014/main" id="{A9B05326-139F-3388-BEC5-18FC99A7908D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824" y="4437091"/>
            <a:ext cx="499802" cy="499802"/>
          </a:xfrm>
          <a:prstGeom prst="rect">
            <a:avLst/>
          </a:prstGeom>
        </p:spPr>
      </p:pic>
      <p:pic>
        <p:nvPicPr>
          <p:cNvPr id="35" name="Graphic 34" descr="Clipboard outline">
            <a:extLst>
              <a:ext uri="{FF2B5EF4-FFF2-40B4-BE49-F238E27FC236}">
                <a16:creationId xmlns:a16="http://schemas.microsoft.com/office/drawing/2014/main" id="{B1B728D4-5052-9433-0BA4-E0578131788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994" y="5212136"/>
            <a:ext cx="499802" cy="499802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3970EC6-A1D1-65D1-7645-ACD18B4C8284}"/>
              </a:ext>
            </a:extLst>
          </p:cNvPr>
          <p:cNvSpPr/>
          <p:nvPr/>
        </p:nvSpPr>
        <p:spPr>
          <a:xfrm rot="10800000">
            <a:off x="6349022" y="3105949"/>
            <a:ext cx="5638595" cy="3539067"/>
          </a:xfrm>
          <a:custGeom>
            <a:avLst/>
            <a:gdLst>
              <a:gd name="csX0" fmla="*/ 0 w 5638595"/>
              <a:gd name="csY0" fmla="*/ 589856 h 3539067"/>
              <a:gd name="csX1" fmla="*/ 589856 w 5638595"/>
              <a:gd name="csY1" fmla="*/ 0 h 3539067"/>
              <a:gd name="csX2" fmla="*/ 5048739 w 5638595"/>
              <a:gd name="csY2" fmla="*/ 0 h 3539067"/>
              <a:gd name="csX3" fmla="*/ 5638595 w 5638595"/>
              <a:gd name="csY3" fmla="*/ 589856 h 3539067"/>
              <a:gd name="csX4" fmla="*/ 5638595 w 5638595"/>
              <a:gd name="csY4" fmla="*/ 2949211 h 3539067"/>
              <a:gd name="csX5" fmla="*/ 5048739 w 5638595"/>
              <a:gd name="csY5" fmla="*/ 3539067 h 3539067"/>
              <a:gd name="csX6" fmla="*/ 589856 w 5638595"/>
              <a:gd name="csY6" fmla="*/ 3539067 h 3539067"/>
              <a:gd name="csX7" fmla="*/ 0 w 5638595"/>
              <a:gd name="csY7" fmla="*/ 2949211 h 3539067"/>
              <a:gd name="csX8" fmla="*/ 0 w 5638595"/>
              <a:gd name="csY8" fmla="*/ 589856 h 3539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638595" h="3539067" fill="none" extrusionOk="0">
                <a:moveTo>
                  <a:pt x="0" y="589856"/>
                </a:moveTo>
                <a:cubicBezTo>
                  <a:pt x="2102" y="320999"/>
                  <a:pt x="280837" y="28109"/>
                  <a:pt x="589856" y="0"/>
                </a:cubicBezTo>
                <a:cubicBezTo>
                  <a:pt x="1305945" y="72427"/>
                  <a:pt x="4157183" y="61419"/>
                  <a:pt x="5048739" y="0"/>
                </a:cubicBezTo>
                <a:cubicBezTo>
                  <a:pt x="5371993" y="-17306"/>
                  <a:pt x="5584322" y="247672"/>
                  <a:pt x="5638595" y="589856"/>
                </a:cubicBezTo>
                <a:cubicBezTo>
                  <a:pt x="5739471" y="1006698"/>
                  <a:pt x="5531282" y="2324689"/>
                  <a:pt x="5638595" y="2949211"/>
                </a:cubicBezTo>
                <a:cubicBezTo>
                  <a:pt x="5649441" y="3219932"/>
                  <a:pt x="5358742" y="3521394"/>
                  <a:pt x="5048739" y="3539067"/>
                </a:cubicBezTo>
                <a:cubicBezTo>
                  <a:pt x="3814093" y="3568894"/>
                  <a:pt x="1571669" y="3459761"/>
                  <a:pt x="589856" y="3539067"/>
                </a:cubicBezTo>
                <a:cubicBezTo>
                  <a:pt x="304129" y="3534541"/>
                  <a:pt x="-14884" y="3277922"/>
                  <a:pt x="0" y="2949211"/>
                </a:cubicBezTo>
                <a:cubicBezTo>
                  <a:pt x="50037" y="2512424"/>
                  <a:pt x="770" y="890006"/>
                  <a:pt x="0" y="589856"/>
                </a:cubicBezTo>
                <a:close/>
              </a:path>
              <a:path w="5638595" h="3539067" stroke="0" extrusionOk="0">
                <a:moveTo>
                  <a:pt x="0" y="589856"/>
                </a:moveTo>
                <a:cubicBezTo>
                  <a:pt x="29885" y="272234"/>
                  <a:pt x="274561" y="21820"/>
                  <a:pt x="589856" y="0"/>
                </a:cubicBezTo>
                <a:cubicBezTo>
                  <a:pt x="1096375" y="123000"/>
                  <a:pt x="3792094" y="-96860"/>
                  <a:pt x="5048739" y="0"/>
                </a:cubicBezTo>
                <a:cubicBezTo>
                  <a:pt x="5340847" y="-25654"/>
                  <a:pt x="5646394" y="248364"/>
                  <a:pt x="5638595" y="589856"/>
                </a:cubicBezTo>
                <a:cubicBezTo>
                  <a:pt x="5641768" y="1611577"/>
                  <a:pt x="5732862" y="2595714"/>
                  <a:pt x="5638595" y="2949211"/>
                </a:cubicBezTo>
                <a:cubicBezTo>
                  <a:pt x="5629777" y="3278174"/>
                  <a:pt x="5326746" y="3531251"/>
                  <a:pt x="5048739" y="3539067"/>
                </a:cubicBezTo>
                <a:cubicBezTo>
                  <a:pt x="3117736" y="3378360"/>
                  <a:pt x="1277838" y="3578734"/>
                  <a:pt x="589856" y="3539067"/>
                </a:cubicBezTo>
                <a:cubicBezTo>
                  <a:pt x="255015" y="3537235"/>
                  <a:pt x="-53759" y="3250625"/>
                  <a:pt x="0" y="2949211"/>
                </a:cubicBezTo>
                <a:cubicBezTo>
                  <a:pt x="32216" y="2559737"/>
                  <a:pt x="57206" y="1641096"/>
                  <a:pt x="0" y="58985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6494555" y="3460860"/>
            <a:ext cx="5367551" cy="2799408"/>
          </a:xfrm>
          <a:custGeom>
            <a:avLst/>
            <a:gdLst>
              <a:gd name="csX0" fmla="*/ 0 w 5367551"/>
              <a:gd name="csY0" fmla="*/ 466577 h 2799408"/>
              <a:gd name="csX1" fmla="*/ 466577 w 5367551"/>
              <a:gd name="csY1" fmla="*/ 0 h 2799408"/>
              <a:gd name="csX2" fmla="*/ 967030 w 5367551"/>
              <a:gd name="csY2" fmla="*/ 0 h 2799408"/>
              <a:gd name="csX3" fmla="*/ 1600516 w 5367551"/>
              <a:gd name="csY3" fmla="*/ 0 h 2799408"/>
              <a:gd name="csX4" fmla="*/ 2100969 w 5367551"/>
              <a:gd name="csY4" fmla="*/ 0 h 2799408"/>
              <a:gd name="csX5" fmla="*/ 2734454 w 5367551"/>
              <a:gd name="csY5" fmla="*/ 0 h 2799408"/>
              <a:gd name="csX6" fmla="*/ 3456628 w 5367551"/>
              <a:gd name="csY6" fmla="*/ 0 h 2799408"/>
              <a:gd name="csX7" fmla="*/ 4090113 w 5367551"/>
              <a:gd name="csY7" fmla="*/ 0 h 2799408"/>
              <a:gd name="csX8" fmla="*/ 4900974 w 5367551"/>
              <a:gd name="csY8" fmla="*/ 0 h 2799408"/>
              <a:gd name="csX9" fmla="*/ 5367551 w 5367551"/>
              <a:gd name="csY9" fmla="*/ 466577 h 2799408"/>
              <a:gd name="csX10" fmla="*/ 5367551 w 5367551"/>
              <a:gd name="csY10" fmla="*/ 1069999 h 2799408"/>
              <a:gd name="csX11" fmla="*/ 5367551 w 5367551"/>
              <a:gd name="csY11" fmla="*/ 1636096 h 2799408"/>
              <a:gd name="csX12" fmla="*/ 5367551 w 5367551"/>
              <a:gd name="csY12" fmla="*/ 2332831 h 2799408"/>
              <a:gd name="csX13" fmla="*/ 4900974 w 5367551"/>
              <a:gd name="csY13" fmla="*/ 2799408 h 2799408"/>
              <a:gd name="csX14" fmla="*/ 4267489 w 5367551"/>
              <a:gd name="csY14" fmla="*/ 2799408 h 2799408"/>
              <a:gd name="csX15" fmla="*/ 3722691 w 5367551"/>
              <a:gd name="csY15" fmla="*/ 2799408 h 2799408"/>
              <a:gd name="csX16" fmla="*/ 3177894 w 5367551"/>
              <a:gd name="csY16" fmla="*/ 2799408 h 2799408"/>
              <a:gd name="csX17" fmla="*/ 2544409 w 5367551"/>
              <a:gd name="csY17" fmla="*/ 2799408 h 2799408"/>
              <a:gd name="csX18" fmla="*/ 1822236 w 5367551"/>
              <a:gd name="csY18" fmla="*/ 2799408 h 2799408"/>
              <a:gd name="csX19" fmla="*/ 1321782 w 5367551"/>
              <a:gd name="csY19" fmla="*/ 2799408 h 2799408"/>
              <a:gd name="csX20" fmla="*/ 466577 w 5367551"/>
              <a:gd name="csY20" fmla="*/ 2799408 h 2799408"/>
              <a:gd name="csX21" fmla="*/ 0 w 5367551"/>
              <a:gd name="csY21" fmla="*/ 2332831 h 2799408"/>
              <a:gd name="csX22" fmla="*/ 0 w 5367551"/>
              <a:gd name="csY22" fmla="*/ 1729409 h 2799408"/>
              <a:gd name="csX23" fmla="*/ 0 w 5367551"/>
              <a:gd name="csY23" fmla="*/ 1125987 h 2799408"/>
              <a:gd name="csX24" fmla="*/ 0 w 5367551"/>
              <a:gd name="csY24" fmla="*/ 466577 h 2799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5367551" h="2799408" fill="none" extrusionOk="0">
                <a:moveTo>
                  <a:pt x="0" y="466577"/>
                </a:moveTo>
                <a:cubicBezTo>
                  <a:pt x="4483" y="162463"/>
                  <a:pt x="201748" y="49147"/>
                  <a:pt x="466577" y="0"/>
                </a:cubicBezTo>
                <a:cubicBezTo>
                  <a:pt x="654146" y="12170"/>
                  <a:pt x="804672" y="-7078"/>
                  <a:pt x="967030" y="0"/>
                </a:cubicBezTo>
                <a:cubicBezTo>
                  <a:pt x="1129388" y="7078"/>
                  <a:pt x="1292027" y="4530"/>
                  <a:pt x="1600516" y="0"/>
                </a:cubicBezTo>
                <a:cubicBezTo>
                  <a:pt x="1909005" y="-4530"/>
                  <a:pt x="1870546" y="-22642"/>
                  <a:pt x="2100969" y="0"/>
                </a:cubicBezTo>
                <a:cubicBezTo>
                  <a:pt x="2331392" y="22642"/>
                  <a:pt x="2543987" y="12127"/>
                  <a:pt x="2734454" y="0"/>
                </a:cubicBezTo>
                <a:cubicBezTo>
                  <a:pt x="2924921" y="-12127"/>
                  <a:pt x="3275691" y="-28088"/>
                  <a:pt x="3456628" y="0"/>
                </a:cubicBezTo>
                <a:cubicBezTo>
                  <a:pt x="3637565" y="28088"/>
                  <a:pt x="3788053" y="28788"/>
                  <a:pt x="4090113" y="0"/>
                </a:cubicBezTo>
                <a:cubicBezTo>
                  <a:pt x="4392173" y="-28788"/>
                  <a:pt x="4705931" y="-4003"/>
                  <a:pt x="4900974" y="0"/>
                </a:cubicBezTo>
                <a:cubicBezTo>
                  <a:pt x="5181751" y="53059"/>
                  <a:pt x="5362308" y="254295"/>
                  <a:pt x="5367551" y="466577"/>
                </a:cubicBezTo>
                <a:cubicBezTo>
                  <a:pt x="5367638" y="664369"/>
                  <a:pt x="5389519" y="814971"/>
                  <a:pt x="5367551" y="1069999"/>
                </a:cubicBezTo>
                <a:cubicBezTo>
                  <a:pt x="5345583" y="1325027"/>
                  <a:pt x="5368688" y="1448599"/>
                  <a:pt x="5367551" y="1636096"/>
                </a:cubicBezTo>
                <a:cubicBezTo>
                  <a:pt x="5366414" y="1823593"/>
                  <a:pt x="5373783" y="2068768"/>
                  <a:pt x="5367551" y="2332831"/>
                </a:cubicBezTo>
                <a:cubicBezTo>
                  <a:pt x="5352007" y="2540127"/>
                  <a:pt x="5217533" y="2802594"/>
                  <a:pt x="4900974" y="2799408"/>
                </a:cubicBezTo>
                <a:cubicBezTo>
                  <a:pt x="4737615" y="2800294"/>
                  <a:pt x="4404037" y="2769447"/>
                  <a:pt x="4267489" y="2799408"/>
                </a:cubicBezTo>
                <a:cubicBezTo>
                  <a:pt x="4130942" y="2829369"/>
                  <a:pt x="3937813" y="2790139"/>
                  <a:pt x="3722691" y="2799408"/>
                </a:cubicBezTo>
                <a:cubicBezTo>
                  <a:pt x="3507569" y="2808677"/>
                  <a:pt x="3445804" y="2810210"/>
                  <a:pt x="3177894" y="2799408"/>
                </a:cubicBezTo>
                <a:cubicBezTo>
                  <a:pt x="2909984" y="2788606"/>
                  <a:pt x="2680351" y="2793617"/>
                  <a:pt x="2544409" y="2799408"/>
                </a:cubicBezTo>
                <a:cubicBezTo>
                  <a:pt x="2408467" y="2805199"/>
                  <a:pt x="2151943" y="2795988"/>
                  <a:pt x="1822236" y="2799408"/>
                </a:cubicBezTo>
                <a:cubicBezTo>
                  <a:pt x="1492529" y="2802828"/>
                  <a:pt x="1471329" y="2786695"/>
                  <a:pt x="1321782" y="2799408"/>
                </a:cubicBezTo>
                <a:cubicBezTo>
                  <a:pt x="1172235" y="2812121"/>
                  <a:pt x="795721" y="2789607"/>
                  <a:pt x="466577" y="2799408"/>
                </a:cubicBezTo>
                <a:cubicBezTo>
                  <a:pt x="193172" y="2797878"/>
                  <a:pt x="-8378" y="2594026"/>
                  <a:pt x="0" y="2332831"/>
                </a:cubicBezTo>
                <a:cubicBezTo>
                  <a:pt x="19634" y="2039855"/>
                  <a:pt x="-17532" y="1991794"/>
                  <a:pt x="0" y="1729409"/>
                </a:cubicBezTo>
                <a:cubicBezTo>
                  <a:pt x="17532" y="1467024"/>
                  <a:pt x="20568" y="1280209"/>
                  <a:pt x="0" y="1125987"/>
                </a:cubicBezTo>
                <a:cubicBezTo>
                  <a:pt x="-20568" y="971765"/>
                  <a:pt x="23976" y="722348"/>
                  <a:pt x="0" y="466577"/>
                </a:cubicBezTo>
                <a:close/>
              </a:path>
              <a:path w="5367551" h="2799408" stroke="0" extrusionOk="0">
                <a:moveTo>
                  <a:pt x="0" y="466577"/>
                </a:moveTo>
                <a:cubicBezTo>
                  <a:pt x="14728" y="212909"/>
                  <a:pt x="228993" y="41875"/>
                  <a:pt x="466577" y="0"/>
                </a:cubicBezTo>
                <a:cubicBezTo>
                  <a:pt x="676631" y="-26213"/>
                  <a:pt x="836986" y="15384"/>
                  <a:pt x="1188750" y="0"/>
                </a:cubicBezTo>
                <a:cubicBezTo>
                  <a:pt x="1540514" y="-15384"/>
                  <a:pt x="1496722" y="22620"/>
                  <a:pt x="1689204" y="0"/>
                </a:cubicBezTo>
                <a:cubicBezTo>
                  <a:pt x="1881686" y="-22620"/>
                  <a:pt x="2120804" y="-3954"/>
                  <a:pt x="2367033" y="0"/>
                </a:cubicBezTo>
                <a:cubicBezTo>
                  <a:pt x="2613262" y="3954"/>
                  <a:pt x="2693517" y="-17509"/>
                  <a:pt x="2911830" y="0"/>
                </a:cubicBezTo>
                <a:cubicBezTo>
                  <a:pt x="3130143" y="17509"/>
                  <a:pt x="3324179" y="27382"/>
                  <a:pt x="3634003" y="0"/>
                </a:cubicBezTo>
                <a:cubicBezTo>
                  <a:pt x="3943827" y="-27382"/>
                  <a:pt x="4199238" y="-16354"/>
                  <a:pt x="4356177" y="0"/>
                </a:cubicBezTo>
                <a:cubicBezTo>
                  <a:pt x="4513116" y="16354"/>
                  <a:pt x="4676407" y="-14057"/>
                  <a:pt x="4900974" y="0"/>
                </a:cubicBezTo>
                <a:cubicBezTo>
                  <a:pt x="5142918" y="48163"/>
                  <a:pt x="5308332" y="207883"/>
                  <a:pt x="5367551" y="466577"/>
                </a:cubicBezTo>
                <a:cubicBezTo>
                  <a:pt x="5386828" y="785263"/>
                  <a:pt x="5389703" y="856242"/>
                  <a:pt x="5367551" y="1107324"/>
                </a:cubicBezTo>
                <a:cubicBezTo>
                  <a:pt x="5345399" y="1358406"/>
                  <a:pt x="5346454" y="1416650"/>
                  <a:pt x="5367551" y="1710746"/>
                </a:cubicBezTo>
                <a:cubicBezTo>
                  <a:pt x="5388648" y="2004842"/>
                  <a:pt x="5361026" y="2187121"/>
                  <a:pt x="5367551" y="2332831"/>
                </a:cubicBezTo>
                <a:cubicBezTo>
                  <a:pt x="5325134" y="2577684"/>
                  <a:pt x="5177854" y="2812252"/>
                  <a:pt x="4900974" y="2799408"/>
                </a:cubicBezTo>
                <a:cubicBezTo>
                  <a:pt x="4655403" y="2791794"/>
                  <a:pt x="4561123" y="2811150"/>
                  <a:pt x="4311833" y="2799408"/>
                </a:cubicBezTo>
                <a:cubicBezTo>
                  <a:pt x="4062543" y="2787666"/>
                  <a:pt x="3869426" y="2792657"/>
                  <a:pt x="3678347" y="2799408"/>
                </a:cubicBezTo>
                <a:cubicBezTo>
                  <a:pt x="3487268" y="2806159"/>
                  <a:pt x="3230597" y="2766282"/>
                  <a:pt x="3000518" y="2799408"/>
                </a:cubicBezTo>
                <a:cubicBezTo>
                  <a:pt x="2770439" y="2832534"/>
                  <a:pt x="2597075" y="2768073"/>
                  <a:pt x="2367033" y="2799408"/>
                </a:cubicBezTo>
                <a:cubicBezTo>
                  <a:pt x="2136992" y="2830743"/>
                  <a:pt x="1905765" y="2774373"/>
                  <a:pt x="1777892" y="2799408"/>
                </a:cubicBezTo>
                <a:cubicBezTo>
                  <a:pt x="1650019" y="2824443"/>
                  <a:pt x="1423185" y="2809069"/>
                  <a:pt x="1277438" y="2799408"/>
                </a:cubicBezTo>
                <a:cubicBezTo>
                  <a:pt x="1131691" y="2789747"/>
                  <a:pt x="699722" y="2797554"/>
                  <a:pt x="466577" y="2799408"/>
                </a:cubicBezTo>
                <a:cubicBezTo>
                  <a:pt x="198648" y="2797094"/>
                  <a:pt x="54091" y="2561914"/>
                  <a:pt x="0" y="2332831"/>
                </a:cubicBezTo>
                <a:cubicBezTo>
                  <a:pt x="27760" y="2016769"/>
                  <a:pt x="26996" y="1909709"/>
                  <a:pt x="0" y="1673421"/>
                </a:cubicBezTo>
                <a:cubicBezTo>
                  <a:pt x="-26996" y="1437133"/>
                  <a:pt x="24013" y="1187534"/>
                  <a:pt x="0" y="1014012"/>
                </a:cubicBezTo>
                <a:cubicBezTo>
                  <a:pt x="-24013" y="840490"/>
                  <a:pt x="-19477" y="734761"/>
                  <a:pt x="0" y="46657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8BD5130-D4C9-44CB-E70F-B78268CEFBBB}"/>
              </a:ext>
            </a:extLst>
          </p:cNvPr>
          <p:cNvGrpSpPr/>
          <p:nvPr/>
        </p:nvGrpSpPr>
        <p:grpSpPr>
          <a:xfrm>
            <a:off x="7174932" y="2625005"/>
            <a:ext cx="4162496" cy="857250"/>
            <a:chOff x="7623307" y="2634442"/>
            <a:chExt cx="4162496" cy="85725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5DE8CA9-4B13-B84C-1238-D6D8CF73DE53}"/>
                </a:ext>
              </a:extLst>
            </p:cNvPr>
            <p:cNvSpPr/>
            <p:nvPr/>
          </p:nvSpPr>
          <p:spPr>
            <a:xfrm>
              <a:off x="7623307" y="2634442"/>
              <a:ext cx="4117295" cy="85725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279CE8-97EC-9ADE-0E4B-8CFF1B4C8E26}"/>
                </a:ext>
              </a:extLst>
            </p:cNvPr>
            <p:cNvSpPr txBox="1"/>
            <p:nvPr/>
          </p:nvSpPr>
          <p:spPr>
            <a:xfrm>
              <a:off x="7947863" y="2686871"/>
              <a:ext cx="38379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rgbClr val="ED7D31">
                        <a:lumMod val="50000"/>
                      </a:srgbClr>
                    </a:solidFill>
                  </a:ln>
                  <a:solidFill>
                    <a:srgbClr val="FF006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Tiêu chí đánh giá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A37EE3E-98C0-DBEB-602F-6962590D616B}"/>
              </a:ext>
            </a:extLst>
          </p:cNvPr>
          <p:cNvSpPr txBox="1"/>
          <p:nvPr/>
        </p:nvSpPr>
        <p:spPr>
          <a:xfrm>
            <a:off x="6658063" y="3471086"/>
            <a:ext cx="5374755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Ngắt nghỉ đúng chỗ.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143E1F-3CE4-2549-563F-BCFBD422C321}"/>
              </a:ext>
            </a:extLst>
          </p:cNvPr>
          <p:cNvGrpSpPr/>
          <p:nvPr/>
        </p:nvGrpSpPr>
        <p:grpSpPr>
          <a:xfrm>
            <a:off x="8713558" y="3557758"/>
            <a:ext cx="1885916" cy="814430"/>
            <a:chOff x="8692723" y="3557795"/>
            <a:chExt cx="1885916" cy="814430"/>
          </a:xfrm>
        </p:grpSpPr>
        <p:pic>
          <p:nvPicPr>
            <p:cNvPr id="104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A89BBE9-FBBD-FE87-2B96-63DC7960F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1346EED-1CB8-0BA0-BDD0-EC94B5E2F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2598D643-9CE8-1B0A-5B88-ECC5B462C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439632-BF72-080A-AC46-F180A9CB1902}"/>
              </a:ext>
            </a:extLst>
          </p:cNvPr>
          <p:cNvGrpSpPr/>
          <p:nvPr/>
        </p:nvGrpSpPr>
        <p:grpSpPr>
          <a:xfrm>
            <a:off x="8771854" y="4353970"/>
            <a:ext cx="1885916" cy="814430"/>
            <a:chOff x="8692723" y="3557795"/>
            <a:chExt cx="1885916" cy="814430"/>
          </a:xfrm>
        </p:grpSpPr>
        <p:pic>
          <p:nvPicPr>
            <p:cNvPr id="5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8ABED31-848C-4C1A-5CEA-627243ADE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46FEA7E-4A55-CD9B-B446-EC8FD6D94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C788417F-0266-028A-308D-416A6A01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4678ED0-4E41-A366-81E2-5528789892F1}"/>
              </a:ext>
            </a:extLst>
          </p:cNvPr>
          <p:cNvGrpSpPr/>
          <p:nvPr/>
        </p:nvGrpSpPr>
        <p:grpSpPr>
          <a:xfrm>
            <a:off x="10443313" y="4980681"/>
            <a:ext cx="1885916" cy="814430"/>
            <a:chOff x="8692723" y="3557795"/>
            <a:chExt cx="1885916" cy="814430"/>
          </a:xfrm>
        </p:grpSpPr>
        <p:pic>
          <p:nvPicPr>
            <p:cNvPr id="6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80BA5C78-E03A-92F5-5477-827A93F1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6A6FB85-E963-C614-A5FC-195F4798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E6A30E6-8A22-5F9B-402F-169C58F71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E6A05FB-77F1-2C08-565B-4DF5AA63E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0358" y="279909"/>
            <a:ext cx="9156986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9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1" grpId="0"/>
      <p:bldP spid="36" grpId="0" animBg="1"/>
      <p:bldP spid="37" grpId="0" animBg="1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CA58826-E3B7-2FC8-F0DF-1C2DAB6E35D1}"/>
              </a:ext>
            </a:extLst>
          </p:cNvPr>
          <p:cNvGrpSpPr/>
          <p:nvPr/>
        </p:nvGrpSpPr>
        <p:grpSpPr>
          <a:xfrm>
            <a:off x="174905" y="132251"/>
            <a:ext cx="3108121" cy="1379620"/>
            <a:chOff x="110736" y="276630"/>
            <a:chExt cx="3108121" cy="1379620"/>
          </a:xfrm>
        </p:grpSpPr>
        <p:pic>
          <p:nvPicPr>
            <p:cNvPr id="2" name="Picture 10">
              <a:extLst>
                <a:ext uri="{FF2B5EF4-FFF2-40B4-BE49-F238E27FC236}">
                  <a16:creationId xmlns:a16="http://schemas.microsoft.com/office/drawing/2014/main" id="{0F7F17CB-AC78-0D56-A483-DBDBDDC111EF}"/>
                </a:ext>
              </a:extLst>
            </p:cNvPr>
            <p:cNvPicPr>
              <a:picLocks noChangeAspect="1"/>
            </p:cNvPicPr>
            <p:nvPr/>
          </p:nvPicPr>
          <p:blipFill>
            <a:blip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0736" y="276630"/>
              <a:ext cx="2752119" cy="137962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A9F340-96BD-2AB3-D6CC-ECF34B317483}"/>
                </a:ext>
              </a:extLst>
            </p:cNvPr>
            <p:cNvSpPr txBox="1"/>
            <p:nvPr/>
          </p:nvSpPr>
          <p:spPr>
            <a:xfrm>
              <a:off x="352276" y="504775"/>
              <a:ext cx="28665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325A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325A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1C5349-EA12-5746-079C-D0FC626968C1}"/>
              </a:ext>
            </a:extLst>
          </p:cNvPr>
          <p:cNvGrpSpPr/>
          <p:nvPr/>
        </p:nvGrpSpPr>
        <p:grpSpPr>
          <a:xfrm>
            <a:off x="4014751" y="2821381"/>
            <a:ext cx="4162496" cy="857250"/>
            <a:chOff x="4014751" y="2821381"/>
            <a:chExt cx="4162496" cy="85725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5DE8CA9-4B13-B84C-1238-D6D8CF73DE53}"/>
                </a:ext>
              </a:extLst>
            </p:cNvPr>
            <p:cNvSpPr/>
            <p:nvPr/>
          </p:nvSpPr>
          <p:spPr>
            <a:xfrm>
              <a:off x="4014751" y="2821381"/>
              <a:ext cx="4117295" cy="85725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9279CE8-97EC-9ADE-0E4B-8CFF1B4C8E26}"/>
                </a:ext>
              </a:extLst>
            </p:cNvPr>
            <p:cNvSpPr txBox="1"/>
            <p:nvPr/>
          </p:nvSpPr>
          <p:spPr>
            <a:xfrm>
              <a:off x="4339307" y="2873810"/>
              <a:ext cx="3837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  <a:sp3d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ED7D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Tiêu chí đánh giá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2983831" y="3789820"/>
            <a:ext cx="6224337" cy="2799408"/>
          </a:xfrm>
          <a:custGeom>
            <a:avLst/>
            <a:gdLst>
              <a:gd name="csX0" fmla="*/ 0 w 6224337"/>
              <a:gd name="csY0" fmla="*/ 466577 h 2799408"/>
              <a:gd name="csX1" fmla="*/ 466577 w 6224337"/>
              <a:gd name="csY1" fmla="*/ 0 h 2799408"/>
              <a:gd name="csX2" fmla="*/ 5757760 w 6224337"/>
              <a:gd name="csY2" fmla="*/ 0 h 2799408"/>
              <a:gd name="csX3" fmla="*/ 6224337 w 6224337"/>
              <a:gd name="csY3" fmla="*/ 466577 h 2799408"/>
              <a:gd name="csX4" fmla="*/ 6224337 w 6224337"/>
              <a:gd name="csY4" fmla="*/ 2332831 h 2799408"/>
              <a:gd name="csX5" fmla="*/ 5757760 w 6224337"/>
              <a:gd name="csY5" fmla="*/ 2799408 h 2799408"/>
              <a:gd name="csX6" fmla="*/ 466577 w 6224337"/>
              <a:gd name="csY6" fmla="*/ 2799408 h 2799408"/>
              <a:gd name="csX7" fmla="*/ 0 w 6224337"/>
              <a:gd name="csY7" fmla="*/ 2332831 h 2799408"/>
              <a:gd name="csX8" fmla="*/ 0 w 6224337"/>
              <a:gd name="csY8" fmla="*/ 466577 h 279940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224337" h="2799408" fill="none" extrusionOk="0">
                <a:moveTo>
                  <a:pt x="0" y="466577"/>
                </a:moveTo>
                <a:cubicBezTo>
                  <a:pt x="1050" y="237328"/>
                  <a:pt x="214355" y="9165"/>
                  <a:pt x="466577" y="0"/>
                </a:cubicBezTo>
                <a:cubicBezTo>
                  <a:pt x="2789875" y="72427"/>
                  <a:pt x="4338687" y="61419"/>
                  <a:pt x="5757760" y="0"/>
                </a:cubicBezTo>
                <a:cubicBezTo>
                  <a:pt x="6011373" y="-28016"/>
                  <a:pt x="6180772" y="195717"/>
                  <a:pt x="6224337" y="466577"/>
                </a:cubicBezTo>
                <a:cubicBezTo>
                  <a:pt x="6390037" y="829265"/>
                  <a:pt x="6180633" y="1666578"/>
                  <a:pt x="6224337" y="2332831"/>
                </a:cubicBezTo>
                <a:cubicBezTo>
                  <a:pt x="6233426" y="2544385"/>
                  <a:pt x="5985796" y="2766173"/>
                  <a:pt x="5757760" y="2799408"/>
                </a:cubicBezTo>
                <a:cubicBezTo>
                  <a:pt x="3826902" y="2829235"/>
                  <a:pt x="1717850" y="2720102"/>
                  <a:pt x="466577" y="2799408"/>
                </a:cubicBezTo>
                <a:cubicBezTo>
                  <a:pt x="232077" y="2796787"/>
                  <a:pt x="-9025" y="2592299"/>
                  <a:pt x="0" y="2332831"/>
                </a:cubicBezTo>
                <a:cubicBezTo>
                  <a:pt x="-56312" y="1409405"/>
                  <a:pt x="5451" y="906794"/>
                  <a:pt x="0" y="466577"/>
                </a:cubicBezTo>
                <a:close/>
              </a:path>
              <a:path w="6224337" h="2799408" stroke="0" extrusionOk="0">
                <a:moveTo>
                  <a:pt x="0" y="466577"/>
                </a:moveTo>
                <a:cubicBezTo>
                  <a:pt x="18107" y="213830"/>
                  <a:pt x="219733" y="22583"/>
                  <a:pt x="466577" y="0"/>
                </a:cubicBezTo>
                <a:cubicBezTo>
                  <a:pt x="2863823" y="123000"/>
                  <a:pt x="3482945" y="-96860"/>
                  <a:pt x="5757760" y="0"/>
                </a:cubicBezTo>
                <a:cubicBezTo>
                  <a:pt x="5989589" y="-19704"/>
                  <a:pt x="6241675" y="173939"/>
                  <a:pt x="6224337" y="466577"/>
                </a:cubicBezTo>
                <a:cubicBezTo>
                  <a:pt x="6310519" y="916165"/>
                  <a:pt x="6085385" y="1603341"/>
                  <a:pt x="6224337" y="2332831"/>
                </a:cubicBezTo>
                <a:cubicBezTo>
                  <a:pt x="6193341" y="2601743"/>
                  <a:pt x="5983507" y="2794181"/>
                  <a:pt x="5757760" y="2799408"/>
                </a:cubicBezTo>
                <a:cubicBezTo>
                  <a:pt x="4044916" y="2638701"/>
                  <a:pt x="1522824" y="2839075"/>
                  <a:pt x="466577" y="2799408"/>
                </a:cubicBezTo>
                <a:cubicBezTo>
                  <a:pt x="170338" y="2791621"/>
                  <a:pt x="-16770" y="2582917"/>
                  <a:pt x="0" y="2332831"/>
                </a:cubicBezTo>
                <a:cubicBezTo>
                  <a:pt x="26754" y="2032421"/>
                  <a:pt x="133067" y="1282337"/>
                  <a:pt x="0" y="46657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37EE3E-98C0-DBEB-602F-6962590D616B}"/>
              </a:ext>
            </a:extLst>
          </p:cNvPr>
          <p:cNvSpPr txBox="1"/>
          <p:nvPr/>
        </p:nvSpPr>
        <p:spPr>
          <a:xfrm>
            <a:off x="3335101" y="3800046"/>
            <a:ext cx="53747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Ngắt nghỉ đúng chỗ.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143E1F-3CE4-2549-563F-BCFBD422C321}"/>
              </a:ext>
            </a:extLst>
          </p:cNvPr>
          <p:cNvGrpSpPr/>
          <p:nvPr/>
        </p:nvGrpSpPr>
        <p:grpSpPr>
          <a:xfrm>
            <a:off x="5643984" y="3886718"/>
            <a:ext cx="1885916" cy="814430"/>
            <a:chOff x="8692723" y="3557795"/>
            <a:chExt cx="1885916" cy="814430"/>
          </a:xfrm>
        </p:grpSpPr>
        <p:pic>
          <p:nvPicPr>
            <p:cNvPr id="104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A89BBE9-FBBD-FE87-2B96-63DC7960F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1346EED-1CB8-0BA0-BDD0-EC94B5E2F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2598D643-9CE8-1B0A-5B88-ECC5B462C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E439632-BF72-080A-AC46-F180A9CB1902}"/>
              </a:ext>
            </a:extLst>
          </p:cNvPr>
          <p:cNvGrpSpPr/>
          <p:nvPr/>
        </p:nvGrpSpPr>
        <p:grpSpPr>
          <a:xfrm>
            <a:off x="5614145" y="4704963"/>
            <a:ext cx="1885916" cy="814430"/>
            <a:chOff x="8692723" y="3557795"/>
            <a:chExt cx="1885916" cy="814430"/>
          </a:xfrm>
        </p:grpSpPr>
        <p:pic>
          <p:nvPicPr>
            <p:cNvPr id="5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8ABED31-848C-4C1A-5CEA-627243ADE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646FEA7E-4A55-CD9B-B446-EC8FD6D94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C788417F-0266-028A-308D-416A6A01E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4678ED0-4E41-A366-81E2-5528789892F1}"/>
              </a:ext>
            </a:extLst>
          </p:cNvPr>
          <p:cNvGrpSpPr/>
          <p:nvPr/>
        </p:nvGrpSpPr>
        <p:grpSpPr>
          <a:xfrm>
            <a:off x="7605094" y="5540995"/>
            <a:ext cx="1885916" cy="814430"/>
            <a:chOff x="8692723" y="3557795"/>
            <a:chExt cx="1885916" cy="814430"/>
          </a:xfrm>
        </p:grpSpPr>
        <p:pic>
          <p:nvPicPr>
            <p:cNvPr id="6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80BA5C78-E03A-92F5-5477-827A93F1C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6A6FB85-E963-C614-A5FC-195F4798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BE6A30E6-8A22-5F9B-402F-169C58F71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0">
            <a:extLst>
              <a:ext uri="{FF2B5EF4-FFF2-40B4-BE49-F238E27FC236}">
                <a16:creationId xmlns:a16="http://schemas.microsoft.com/office/drawing/2014/main" id="{18E139F2-8B01-9A82-BCD6-398A9362CB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75500" y="2549908"/>
            <a:ext cx="1497369" cy="3814953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:a16="http://schemas.microsoft.com/office/drawing/2014/main" id="{D491EA9D-9115-09E0-B080-6C4EF96D44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47238" y="2549908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B18A5-FF77-E819-3641-63A144266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0045" y="1187475"/>
            <a:ext cx="1068111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87CE75-19D6-FF16-43DE-C9382D46D2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4556" y="-25655"/>
            <a:ext cx="8590008" cy="3438442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E201AF75-F716-B99E-3845-E1BCD91C97B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5500" y="2269100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BAD2A196-0058-D10A-0F07-3DCCE17F661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47887" y="2481551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A16AC-1AA3-73E7-173D-38A813DD83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19" y="721335"/>
            <a:ext cx="436511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38" cy="685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-2032" r="25012" b="3715"/>
          <a:stretch/>
        </p:blipFill>
        <p:spPr>
          <a:xfrm>
            <a:off x="-508000" y="-431800"/>
            <a:ext cx="7620000" cy="7517026"/>
          </a:xfrm>
          <a:prstGeom prst="rect">
            <a:avLst/>
          </a:prstGeom>
        </p:spPr>
      </p:pic>
      <p:grpSp>
        <p:nvGrpSpPr>
          <p:cNvPr id="13" name="Nhóm 42">
            <a:extLst>
              <a:ext uri="{FF2B5EF4-FFF2-40B4-BE49-F238E27FC236}">
                <a16:creationId xmlns:a16="http://schemas.microsoft.com/office/drawing/2014/main" id="{A4B36B92-4BEC-B13F-DA89-39B528BB039D}"/>
              </a:ext>
            </a:extLst>
          </p:cNvPr>
          <p:cNvGrpSpPr/>
          <p:nvPr/>
        </p:nvGrpSpPr>
        <p:grpSpPr>
          <a:xfrm>
            <a:off x="1369028" y="1337305"/>
            <a:ext cx="8374472" cy="4731455"/>
            <a:chOff x="1659071" y="2552305"/>
            <a:chExt cx="12561708" cy="7097183"/>
          </a:xfrm>
        </p:grpSpPr>
        <p:pic>
          <p:nvPicPr>
            <p:cNvPr id="14" name="Picture 3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47847" y="2552305"/>
              <a:ext cx="1002355" cy="767257"/>
            </a:xfrm>
            <a:prstGeom prst="rect">
              <a:avLst/>
            </a:prstGeom>
          </p:spPr>
        </p:pic>
        <p:pic>
          <p:nvPicPr>
            <p:cNvPr id="15" name="Picture 38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187919" y="3682797"/>
              <a:ext cx="1002355" cy="767257"/>
            </a:xfrm>
            <a:prstGeom prst="rect">
              <a:avLst/>
            </a:prstGeom>
          </p:spPr>
        </p:pic>
        <p:pic>
          <p:nvPicPr>
            <p:cNvPr id="16" name="Picture 39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659071" y="5013198"/>
              <a:ext cx="757312" cy="579688"/>
            </a:xfrm>
            <a:prstGeom prst="rect">
              <a:avLst/>
            </a:prstGeom>
          </p:spPr>
        </p:pic>
        <p:pic>
          <p:nvPicPr>
            <p:cNvPr id="17" name="Picture 40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13308976" y="8951545"/>
              <a:ext cx="911803" cy="697943"/>
            </a:xfrm>
            <a:prstGeom prst="rect">
              <a:avLst/>
            </a:prstGeom>
          </p:spPr>
        </p:pic>
        <p:pic>
          <p:nvPicPr>
            <p:cNvPr id="18" name="Picture 34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107007">
              <a:off x="6734320" y="4815932"/>
              <a:ext cx="744122" cy="569592"/>
            </a:xfrm>
            <a:prstGeom prst="rect">
              <a:avLst/>
            </a:prstGeom>
          </p:spPr>
        </p:pic>
      </p:grpSp>
      <p:pic>
        <p:nvPicPr>
          <p:cNvPr id="19" name="Picture 25">
            <a:extLst>
              <a:ext uri="{FF2B5EF4-FFF2-40B4-BE49-F238E27FC236}">
                <a16:creationId xmlns:a16="http://schemas.microsoft.com/office/drawing/2014/main" id="{16422E54-FFC2-4F4B-D52A-868F83B53DDA}"/>
              </a:ext>
            </a:extLst>
          </p:cNvPr>
          <p:cNvPicPr>
            <a:picLocks noChangeAspect="1"/>
          </p:cNvPicPr>
          <p:nvPr/>
        </p:nvPicPr>
        <p:blipFill>
          <a:blip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36736">
            <a:off x="6062839" y="3649566"/>
            <a:ext cx="642269" cy="614242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6C0C642D-58C7-1003-453C-EA562C7B3D43}"/>
              </a:ext>
            </a:extLst>
          </p:cNvPr>
          <p:cNvPicPr>
            <a:picLocks noChangeAspect="1"/>
          </p:cNvPicPr>
          <p:nvPr/>
        </p:nvPicPr>
        <p:blipFill>
          <a:blip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78909">
            <a:off x="101578" y="3538824"/>
            <a:ext cx="642269" cy="614242"/>
          </a:xfrm>
          <a:prstGeom prst="rect">
            <a:avLst/>
          </a:prstGeom>
        </p:spPr>
      </p:pic>
      <p:pic>
        <p:nvPicPr>
          <p:cNvPr id="41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1705" y="-450293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EA924-1B74-807C-AEB3-BFF40F2601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705" y="1048337"/>
            <a:ext cx="6620830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485128-75D7-3593-416C-B379DFBEC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461" y="1602061"/>
            <a:ext cx="2388222" cy="5005713"/>
          </a:xfrm>
          <a:prstGeom prst="rect">
            <a:avLst/>
          </a:prstGeom>
        </p:spPr>
      </p:pic>
      <p:sp>
        <p:nvSpPr>
          <p:cNvPr id="13" name="1">
            <a:hlinkClick r:id="rId6" action="ppaction://hlinksldjump"/>
          </p:cNvPr>
          <p:cNvSpPr/>
          <p:nvPr/>
        </p:nvSpPr>
        <p:spPr>
          <a:xfrm>
            <a:off x="489098" y="3274828"/>
            <a:ext cx="1509824" cy="2993066"/>
          </a:xfrm>
          <a:custGeom>
            <a:avLst/>
            <a:gdLst/>
            <a:ahLst/>
            <a:cxnLst/>
            <a:rect l="l" t="t" r="r" b="b"/>
            <a:pathLst>
              <a:path w="3022379" h="5936816">
                <a:moveTo>
                  <a:pt x="0" y="0"/>
                </a:moveTo>
                <a:lnTo>
                  <a:pt x="3022379" y="0"/>
                </a:lnTo>
                <a:lnTo>
                  <a:pt x="3022379" y="5936816"/>
                </a:lnTo>
                <a:lnTo>
                  <a:pt x="0" y="59368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3">
            <a:hlinkClick r:id="rId8" action="ppaction://hlinksldjump"/>
          </p:cNvPr>
          <p:cNvSpPr/>
          <p:nvPr/>
        </p:nvSpPr>
        <p:spPr>
          <a:xfrm>
            <a:off x="4210493" y="3189766"/>
            <a:ext cx="1267125" cy="3238509"/>
          </a:xfrm>
          <a:custGeom>
            <a:avLst/>
            <a:gdLst/>
            <a:ahLst/>
            <a:cxnLst/>
            <a:rect l="l" t="t" r="r" b="b"/>
            <a:pathLst>
              <a:path w="2113783" h="5698926">
                <a:moveTo>
                  <a:pt x="0" y="0"/>
                </a:moveTo>
                <a:lnTo>
                  <a:pt x="2113784" y="0"/>
                </a:lnTo>
                <a:lnTo>
                  <a:pt x="2113784" y="5698925"/>
                </a:lnTo>
                <a:lnTo>
                  <a:pt x="0" y="56989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2">
            <a:hlinkClick r:id="rId10" action="ppaction://hlinksldjump"/>
          </p:cNvPr>
          <p:cNvSpPr/>
          <p:nvPr/>
        </p:nvSpPr>
        <p:spPr>
          <a:xfrm>
            <a:off x="2126512" y="3370521"/>
            <a:ext cx="1798140" cy="3089652"/>
          </a:xfrm>
          <a:custGeom>
            <a:avLst/>
            <a:gdLst/>
            <a:ahLst/>
            <a:cxnLst/>
            <a:rect l="l" t="t" r="r" b="b"/>
            <a:pathLst>
              <a:path w="3326850" h="5478346">
                <a:moveTo>
                  <a:pt x="0" y="0"/>
                </a:moveTo>
                <a:lnTo>
                  <a:pt x="3326850" y="0"/>
                </a:lnTo>
                <a:lnTo>
                  <a:pt x="3326850" y="5478346"/>
                </a:lnTo>
                <a:lnTo>
                  <a:pt x="0" y="54783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1C9BD2-DD24-BACA-7DE7-1C681AED3E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155" y="5724046"/>
            <a:ext cx="9321592" cy="1133954"/>
          </a:xfrm>
          <a:prstGeom prst="rect">
            <a:avLst/>
          </a:prstGeom>
        </p:spPr>
      </p:pic>
      <p:sp>
        <p:nvSpPr>
          <p:cNvPr id="19" name="Rectangle: Rounded Corners 18">
            <a:hlinkClick r:id="rId13" action="ppaction://hlinksldjump"/>
            <a:extLst>
              <a:ext uri="{FF2B5EF4-FFF2-40B4-BE49-F238E27FC236}">
                <a16:creationId xmlns:a16="http://schemas.microsoft.com/office/drawing/2014/main" id="{F27A6E1E-FD0F-F1EA-E522-18AA7641B340}"/>
              </a:ext>
            </a:extLst>
          </p:cNvPr>
          <p:cNvSpPr/>
          <p:nvPr/>
        </p:nvSpPr>
        <p:spPr>
          <a:xfrm>
            <a:off x="127591" y="180753"/>
            <a:ext cx="1095153" cy="42530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64948 -0.331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70156 -0.274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8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37539 -0.3460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63" y="-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724676" y="691054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2421511" y="744319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966899" y="1542396"/>
            <a:ext cx="10882201" cy="155764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02812" y="1788487"/>
            <a:ext cx="10563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F7C1B-C298-45B5-A011-82650F2D2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60" y="3292242"/>
            <a:ext cx="3412273" cy="2682683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B00991E-6323-724D-E5F8-07915B10A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043" y="5110934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2" grpId="0" animBg="1"/>
      <p:bldP spid="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bắt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đầu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lạnh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nghĩ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nên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vào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rừng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nhặt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hạt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dẻ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trữ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mùa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đông</a:t>
            </a:r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Vâng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ạ!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Bây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giờ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thôi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!</a:t>
            </a:r>
          </a:p>
        </p:txBody>
      </p: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1D47345B-BE69-456A-B777-609562FD6EAE}"/>
              </a:ext>
            </a:extLst>
          </p:cNvPr>
          <p:cNvSpPr/>
          <p:nvPr/>
        </p:nvSpPr>
        <p:spPr>
          <a:xfrm>
            <a:off x="9669930" y="165474"/>
            <a:ext cx="2115671" cy="5756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Đến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bài</a:t>
            </a:r>
            <a:r>
              <a:rPr lang="en-US" sz="1867" kern="0" dirty="0">
                <a:solidFill>
                  <a:prstClr val="white"/>
                </a:solidFill>
                <a:latin typeface="Calibri"/>
                <a:sym typeface="Arial" panose="020B0604020202020204"/>
              </a:rPr>
              <a:t> </a:t>
            </a:r>
            <a:r>
              <a:rPr lang="en-US" sz="1867" kern="0" dirty="0" err="1">
                <a:solidFill>
                  <a:prstClr val="white"/>
                </a:solidFill>
                <a:latin typeface="Calibri"/>
                <a:sym typeface="Arial" panose="020B0604020202020204"/>
              </a:rPr>
              <a:t>mới</a:t>
            </a:r>
            <a:endParaRPr lang="en-US" sz="1867" kern="0" dirty="0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545302" y="729892"/>
            <a:ext cx="6121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1739590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2842" y="1647852"/>
            <a:ext cx="6984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>
                <a:cs typeface="Arial-Rounded" panose="020B0500000000000000" charset="0"/>
              </a:rPr>
              <a:t>Khi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vừa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xa</a:t>
            </a:r>
            <a:r>
              <a:rPr lang="en-US" sz="3200" dirty="0">
                <a:cs typeface="Arial-Rounded" panose="020B0500000000000000" charset="0"/>
              </a:rPr>
              <a:t>, </a:t>
            </a:r>
            <a:r>
              <a:rPr lang="en-US" sz="3200" dirty="0" err="1">
                <a:cs typeface="Arial-Rounded" panose="020B0500000000000000" charset="0"/>
              </a:rPr>
              <a:t>sói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gõ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cửa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và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giọng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25569" y="676744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D120C6-61B3-4F21-90D8-7A9D2CF7F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5" y="2765502"/>
            <a:ext cx="35242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B0DD34-DED1-44D0-B09B-DA0FF53A870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19E35D-CD74-4ABA-ADD0-F078DF84E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A79B8F33-6348-2FD2-74CF-28FB33B94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043" y="5110934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2955843" y="787332"/>
            <a:ext cx="8803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altLang="zh-C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vi-VN" altLang="zh-C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2062976" y="1635349"/>
            <a:ext cx="8530684" cy="1130153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955843" y="1929988"/>
            <a:ext cx="8314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Aft>
                <a:spcPts val="1200"/>
              </a:spcAft>
            </a:pPr>
            <a:r>
              <a:rPr lang="en-US" sz="3200" dirty="0" err="1">
                <a:cs typeface="Arial-Rounded" panose="020B0500000000000000" charset="0"/>
              </a:rPr>
              <a:t>Dê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mẹ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đã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nói</a:t>
            </a:r>
            <a:r>
              <a:rPr lang="en-US" sz="3200" dirty="0">
                <a:cs typeface="Arial-Rounded" panose="020B0500000000000000" charset="0"/>
              </a:rPr>
              <a:t>: “</a:t>
            </a:r>
            <a:r>
              <a:rPr lang="en-US" sz="3200" dirty="0" err="1">
                <a:cs typeface="Arial-Rounded" panose="020B0500000000000000" charset="0"/>
              </a:rPr>
              <a:t>Các</a:t>
            </a:r>
            <a:r>
              <a:rPr lang="en-US" sz="3200" dirty="0">
                <a:cs typeface="Arial-Rounded" panose="020B0500000000000000" charset="0"/>
              </a:rPr>
              <a:t> con </a:t>
            </a:r>
            <a:r>
              <a:rPr lang="en-US" sz="3200" dirty="0" err="1">
                <a:cs typeface="Arial-Rounded" panose="020B0500000000000000" charset="0"/>
              </a:rPr>
              <a:t>ngoan</a:t>
            </a:r>
            <a:r>
              <a:rPr lang="en-US" sz="3200" dirty="0">
                <a:cs typeface="Arial-Rounded" panose="020B0500000000000000" charset="0"/>
              </a:rPr>
              <a:t> </a:t>
            </a:r>
            <a:r>
              <a:rPr lang="en-US" sz="3200" dirty="0" err="1">
                <a:cs typeface="Arial-Rounded" panose="020B0500000000000000" charset="0"/>
              </a:rPr>
              <a:t>lắm</a:t>
            </a:r>
            <a:r>
              <a:rPr lang="en-US" sz="3200" dirty="0">
                <a:cs typeface="Arial-Rounded" panose="020B0500000000000000" charset="0"/>
              </a:rPr>
              <a:t>”.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PA_库_组合 5">
            <a:extLst>
              <a:ext uri="{FF2B5EF4-FFF2-40B4-BE49-F238E27FC236}">
                <a16:creationId xmlns:a16="http://schemas.microsoft.com/office/drawing/2014/main" id="{DD12E6BC-A283-4B8E-B349-723F24C300F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68008" y="712919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4B831CB9-A381-4638-A6F0-53898468796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3C59C1B1-6EDF-4E42-B144-405F11EB361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B139C0C2-A0CB-47A3-B407-87E9E8CAF07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C1CD-482B-4A55-9DC7-50493402C582}"/>
              </a:ext>
            </a:extLst>
          </p:cNvPr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DB2C1B-4934-40EC-92F7-E84D57F9F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08614-977E-4019-9E38-BDC593376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542" y="2954333"/>
            <a:ext cx="4004915" cy="3604424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0008AE83-98D0-3CFA-154C-47F26CB77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1043" y="5110934"/>
            <a:ext cx="1566808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20C99-6738-B824-9D2B-D07A2E9D6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">
            <a:extLst>
              <a:ext uri="{FF2B5EF4-FFF2-40B4-BE49-F238E27FC236}">
                <a16:creationId xmlns:a16="http://schemas.microsoft.com/office/drawing/2014/main" id="{F836D0C8-2594-EBD6-9C98-875B6AF0AB0D}"/>
              </a:ext>
            </a:extLst>
          </p:cNvPr>
          <p:cNvGrpSpPr>
            <a:grpSpLocks/>
          </p:cNvGrpSpPr>
          <p:nvPr/>
        </p:nvGrpSpPr>
        <p:grpSpPr bwMode="auto">
          <a:xfrm>
            <a:off x="426780" y="331087"/>
            <a:ext cx="11950700" cy="812800"/>
            <a:chOff x="209550" y="361950"/>
            <a:chExt cx="8963757" cy="6096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2D563A7-94B0-D4D8-2E59-D93D54D28015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BE2FC13F-0C66-F71E-B094-CB0D538F43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en-US" sz="32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Viết vào vở câu trả lời cho câu hỏi </a:t>
              </a:r>
              <a:r>
                <a:rPr lang="vi-VN" sz="32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b </a:t>
              </a:r>
              <a:r>
                <a:rPr lang="en-US" sz="3200" b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ở mục </a:t>
              </a:r>
              <a:r>
                <a:rPr lang="en-US" sz="3200" b="1">
                  <a:solidFill>
                    <a:srgbClr val="00000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D8D74A2-A70E-7F8A-BEC1-95E5BC70A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79" y="1203153"/>
            <a:ext cx="1213273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543"/>
            <a:r>
              <a:rPr lang="vi-VN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B7F12E-DEF6-9104-1BEC-7F51ED03B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64" y="1977853"/>
            <a:ext cx="117623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543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(…).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83AFF230-A4E2-07CA-8988-6069EAA6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4" y="3065819"/>
            <a:ext cx="11660716" cy="28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EF40C756-C9B0-C493-86D6-C5AE75D49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964" y="3700820"/>
            <a:ext cx="1117811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7543"/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Ύ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ł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Ε− ν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Ẃa đi xa,</a:t>
            </a:r>
            <a:r>
              <a:rPr lang="en-US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sĀ gõ cửa và giả</a:t>
            </a:r>
            <a:endParaRPr lang="en-US" sz="4267" b="1" dirty="0">
              <a:solidFill>
                <a:srgbClr val="00206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4C4AA8-CE98-2885-FD65-7538CBC4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4247" y="3707171"/>
            <a:ext cx="1248833" cy="74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3" tIns="45780" rIns="91563" bIns="457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 eaLnBrk="1" hangingPunct="1">
              <a:buClr>
                <a:srgbClr val="000000"/>
              </a:buClr>
            </a:pPr>
            <a:r>
              <a:rPr lang="vi-VN" sz="4267" b="1" dirty="0">
                <a:solidFill>
                  <a:srgbClr val="FF0000"/>
                </a:solidFill>
                <a:latin typeface="HP001 4 hàng" pitchFamily="34" charset="0"/>
                <a:sym typeface="Arial" pitchFamily="34" charset="0"/>
              </a:rPr>
              <a:t>K</a:t>
            </a:r>
            <a:endParaRPr lang="en-US" sz="4267" b="1" dirty="0">
              <a:solidFill>
                <a:srgbClr val="FF0000"/>
              </a:solidFill>
              <a:latin typeface="HP001 4 hàng" pitchFamily="34" charset="0"/>
              <a:sym typeface="Arial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D0F66B-D0E0-4226-0A20-C50900BF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696" y="4568653"/>
            <a:ext cx="106002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7543"/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giŧ</a:t>
            </a:r>
            <a:r>
              <a:rPr lang="en-US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Ύ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ł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Ε−</a:t>
            </a:r>
            <a:r>
              <a:rPr lang="en-US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684C5A1-4E1E-DF6D-E8F0-9CCB70AC8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52025" r="31250" b="32808"/>
          <a:stretch>
            <a:fillRect/>
          </a:stretch>
        </p:blipFill>
        <p:spPr bwMode="auto">
          <a:xfrm>
            <a:off x="3241946" y="4869220"/>
            <a:ext cx="372533" cy="27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936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13A29-AC69-1B09-F889-9D09D812A8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419" y="-190006"/>
            <a:ext cx="12192000" cy="3377352"/>
          </a:xfrm>
          <a:prstGeom prst="rect">
            <a:avLst/>
          </a:prstGeom>
        </p:spPr>
      </p:pic>
      <p:pic>
        <p:nvPicPr>
          <p:cNvPr id="4" name="Picture 20">
            <a:extLst>
              <a:ext uri="{FF2B5EF4-FFF2-40B4-BE49-F238E27FC236}">
                <a16:creationId xmlns:a16="http://schemas.microsoft.com/office/drawing/2014/main" id="{3BBCF5F0-16E0-9217-A8B4-FE5D5BC7826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532962" y="1970327"/>
            <a:ext cx="1848312" cy="470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498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7F88A-85AD-5A4F-A8A5-9E543543B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>
            <a:extLst>
              <a:ext uri="{FF2B5EF4-FFF2-40B4-BE49-F238E27FC236}">
                <a16:creationId xmlns:a16="http://schemas.microsoft.com/office/drawing/2014/main" id="{AC59176D-E321-320E-D41E-DC4410125FFE}"/>
              </a:ext>
            </a:extLst>
          </p:cNvPr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34B1B56-1C88-EC3B-D198-8E712AEF9F54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marL="0" marR="0" lvl="0" indent="0" algn="ctr" defTabSz="12185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Times New Roman" pitchFamily="18" charset="0"/>
                </a:rPr>
                <a:t>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179" name="TextBox 4">
              <a:extLst>
                <a:ext uri="{FF2B5EF4-FFF2-40B4-BE49-F238E27FC236}">
                  <a16:creationId xmlns:a16="http://schemas.microsoft.com/office/drawing/2014/main" id="{5BB0149B-2E2D-BFFB-9E01-8434FCF0C8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0" marR="0" lvl="0" indent="0" algn="just" defTabSz="1217543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+mn-ea"/>
                  <a:cs typeface="Arial-Rounded" pitchFamily="34" charset="0"/>
                </a:rPr>
                <a:t>Đọc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+mn-ea"/>
                <a:cs typeface="Arial-Rounded" pitchFamily="34" charset="0"/>
              </a:endParaRPr>
            </a:p>
          </p:txBody>
        </p:sp>
      </p:grpSp>
      <p:sp>
        <p:nvSpPr>
          <p:cNvPr id="7172" name="TextBox 3">
            <a:extLst>
              <a:ext uri="{FF2B5EF4-FFF2-40B4-BE49-F238E27FC236}">
                <a16:creationId xmlns:a16="http://schemas.microsoft.com/office/drawing/2014/main" id="{23E659B8-D7D7-8F75-C058-1630653F2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ctr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71" name="TextBox 15">
            <a:extLst>
              <a:ext uri="{FF2B5EF4-FFF2-40B4-BE49-F238E27FC236}">
                <a16:creationId xmlns:a16="http://schemas.microsoft.com/office/drawing/2014/main" id="{61FABB57-B74E-60AB-A759-7FF4FD31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14" y="990600"/>
            <a:ext cx="11387470" cy="58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5" tIns="60904" rIns="121805" bIns="60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+mn-ea"/>
                <a:cs typeface="Arial-Rounded" pitchFamily="34" charset="0"/>
              </a:rPr>
              <a:t>	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nọ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con: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Ai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gõ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đành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khoe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Dê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con:</a:t>
            </a:r>
          </a:p>
          <a:p>
            <a:pPr marL="0" marR="0" lvl="0" indent="0" algn="just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ngoan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marL="0" marR="0" lvl="0" indent="0" algn="r" defTabSz="121754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	 (Theo </a:t>
            </a:r>
            <a:r>
              <a:rPr kumimoji="0" lang="en-US" sz="26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667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kumimoji="0" 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Grim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7800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3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7" y="5561805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5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7" y="4470501"/>
            <a:ext cx="6459683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711521"/>
            <a:ext cx="5884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4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1558" y="4985244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Rửa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tay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trước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ăn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5" y="566822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5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1" y="3505200"/>
            <a:ext cx="5694831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47867"/>
            <a:ext cx="588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40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đi vào cơ thể người bằng cách nào?</a:t>
            </a:r>
            <a:endParaRPr lang="en-US" sz="40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5117" y="4433362"/>
            <a:ext cx="4025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Vi trùng từ tay theo tay đi vào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7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6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1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9375" y="1087249"/>
            <a:ext cx="5445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phòng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bệnh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chúng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ta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phải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9375" y="4693533"/>
            <a:ext cx="5554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Để phòng bệnh, chúng ta phải rửa tay sạch trước khi 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830951" y="3852197"/>
            <a:ext cx="531305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0" y="919485"/>
            <a:ext cx="664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2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như thế nào cho đúng?</a:t>
            </a:r>
            <a:endParaRPr lang="en-US" sz="32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1651" y="4569589"/>
            <a:ext cx="3177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Cần rửa tay bằng xà phòng với nước sạch.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307FD8A4-B160-44EB-AF83-321AD925D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2595483"/>
            <a:ext cx="1314450" cy="685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A9573E-C82A-4251-97E9-4B50C011D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56018" y="1269062"/>
            <a:ext cx="1369707" cy="57606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8C57F2F0-C379-4922-8BDE-19F292FA8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702" y="3213580"/>
            <a:ext cx="720080" cy="375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C6FF34-C4B1-2D49-613E-5DE896D8F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105" y="0"/>
            <a:ext cx="5005250" cy="1926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5C4B93-D57B-533E-783A-4DD70A4E8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634" y="1417735"/>
            <a:ext cx="9150889" cy="18960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第一PPT，www.1ppt.com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2056</Words>
  <Application>Microsoft Office PowerPoint</Application>
  <PresentationFormat>Widescreen</PresentationFormat>
  <Paragraphs>217</Paragraphs>
  <Slides>35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35</vt:i4>
      </vt:variant>
    </vt:vector>
  </HeadingPairs>
  <TitlesOfParts>
    <vt:vector size="59" baseType="lpstr">
      <vt:lpstr>等线</vt:lpstr>
      <vt:lpstr>微软雅黑</vt:lpstr>
      <vt:lpstr>Aptos</vt:lpstr>
      <vt:lpstr>Arial</vt:lpstr>
      <vt:lpstr>Arial Rounded MT Bold</vt:lpstr>
      <vt:lpstr>Arial-Rounded</vt:lpstr>
      <vt:lpstr>Calibri</vt:lpstr>
      <vt:lpstr>Calibri Light</vt:lpstr>
      <vt:lpstr>Coming Soon</vt:lpstr>
      <vt:lpstr>HP001 4 hàng</vt:lpstr>
      <vt:lpstr>LNTH-LuoLuoNotangYuanTi 1</vt:lpstr>
      <vt:lpstr>Times New Roman</vt:lpstr>
      <vt:lpstr>汉仪帅线体简</vt:lpstr>
      <vt:lpstr>1_Office Theme</vt:lpstr>
      <vt:lpstr>1_Office 主题</vt:lpstr>
      <vt:lpstr>2_Office 主题</vt:lpstr>
      <vt:lpstr>3_Office 主题</vt:lpstr>
      <vt:lpstr>2_Office Theme</vt:lpstr>
      <vt:lpstr>第一PPT，www.1ppt.com</vt:lpstr>
      <vt:lpstr>3_Office Theme</vt:lpstr>
      <vt:lpstr>Office Theme</vt:lpstr>
      <vt:lpstr>8_Office 主题</vt:lpstr>
      <vt:lpstr>4_Office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68</cp:revision>
  <dcterms:created xsi:type="dcterms:W3CDTF">2021-10-28T14:14:03Z</dcterms:created>
  <dcterms:modified xsi:type="dcterms:W3CDTF">2026-04-28T10:57:59Z</dcterms:modified>
</cp:coreProperties>
</file>