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708" r:id="rId3"/>
    <p:sldMasterId id="2147483732" r:id="rId4"/>
    <p:sldMasterId id="2147483744" r:id="rId5"/>
  </p:sldMasterIdLst>
  <p:notesMasterIdLst>
    <p:notesMasterId r:id="rId29"/>
  </p:notesMasterIdLst>
  <p:sldIdLst>
    <p:sldId id="319" r:id="rId6"/>
    <p:sldId id="311" r:id="rId7"/>
    <p:sldId id="312" r:id="rId8"/>
    <p:sldId id="313" r:id="rId9"/>
    <p:sldId id="314" r:id="rId10"/>
    <p:sldId id="315" r:id="rId11"/>
    <p:sldId id="318" r:id="rId12"/>
    <p:sldId id="291" r:id="rId13"/>
    <p:sldId id="303" r:id="rId14"/>
    <p:sldId id="263" r:id="rId15"/>
    <p:sldId id="304" r:id="rId16"/>
    <p:sldId id="279" r:id="rId17"/>
    <p:sldId id="306" r:id="rId18"/>
    <p:sldId id="293" r:id="rId19"/>
    <p:sldId id="307" r:id="rId20"/>
    <p:sldId id="308" r:id="rId21"/>
    <p:sldId id="266" r:id="rId22"/>
    <p:sldId id="294" r:id="rId23"/>
    <p:sldId id="309" r:id="rId24"/>
    <p:sldId id="310" r:id="rId25"/>
    <p:sldId id="288" r:id="rId26"/>
    <p:sldId id="270" r:id="rId27"/>
    <p:sldId id="271"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BB3"/>
    <a:srgbClr val="41262B"/>
    <a:srgbClr val="FF6600"/>
    <a:srgbClr val="FD7394"/>
    <a:srgbClr val="FEA4B9"/>
    <a:srgbClr val="EEF9FC"/>
    <a:srgbClr val="FF5050"/>
    <a:srgbClr val="EF844A"/>
    <a:srgbClr val="E9F4DE"/>
    <a:srgbClr val="D6D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F1CA1D84-4371-42D9-824B-E34979AE8703}" type="datetimeFigureOut">
              <a:rPr lang="zh-CN" altLang="en-US" smtClean="0"/>
              <a:pPr/>
              <a:t>2026/4/29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BB8B5D56-0574-431F-98E9-37135410459E}" type="slidenum">
              <a:rPr lang="zh-CN" altLang="en-US" smtClean="0"/>
              <a:pPr/>
              <a:t>‹#›</a:t>
            </a:fld>
            <a:endParaRPr lang="zh-CN" altLang="en-US" dirty="0"/>
          </a:p>
        </p:txBody>
      </p:sp>
    </p:spTree>
    <p:extLst>
      <p:ext uri="{BB962C8B-B14F-4D97-AF65-F5344CB8AC3E}">
        <p14:creationId xmlns:p14="http://schemas.microsoft.com/office/powerpoint/2010/main" val="183744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Chơi</a:t>
            </a:r>
            <a:r>
              <a:rPr lang="en-US" baseline="0"/>
              <a:t> xong, bấm vào mũi tên để đi tới bài mới</a:t>
            </a:r>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654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cam để quay về</a:t>
            </a:r>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65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178" rtl="0" eaLnBrk="1" fontAlgn="auto" latinLnBrk="0" hangingPunct="1">
              <a:lnSpc>
                <a:spcPct val="100000"/>
              </a:lnSpc>
              <a:spcBef>
                <a:spcPts val="0"/>
              </a:spcBef>
              <a:spcAft>
                <a:spcPts val="0"/>
              </a:spcAft>
              <a:buClrTx/>
              <a:buSzTx/>
              <a:buFontTx/>
              <a:buNone/>
              <a:tabLst/>
              <a:defRPr/>
            </a:pPr>
            <a:r>
              <a:rPr lang="en-US"/>
              <a:t>Click vào</a:t>
            </a:r>
            <a:r>
              <a:rPr lang="en-US" baseline="0"/>
              <a:t> quả cam để quay về</a:t>
            </a:r>
          </a:p>
          <a:p>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145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178" rtl="0" eaLnBrk="1" fontAlgn="auto" latinLnBrk="0" hangingPunct="1">
              <a:lnSpc>
                <a:spcPct val="100000"/>
              </a:lnSpc>
              <a:spcBef>
                <a:spcPts val="0"/>
              </a:spcBef>
              <a:spcAft>
                <a:spcPts val="0"/>
              </a:spcAft>
              <a:buClrTx/>
              <a:buSzTx/>
              <a:buFontTx/>
              <a:buNone/>
              <a:tabLst/>
              <a:defRPr/>
            </a:pPr>
            <a:r>
              <a:rPr lang="en-US"/>
              <a:t>Click vào</a:t>
            </a:r>
            <a:r>
              <a:rPr lang="en-US" baseline="0"/>
              <a:t> quả cam để quay về</a:t>
            </a:r>
          </a:p>
          <a:p>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04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178" rtl="0" eaLnBrk="1" fontAlgn="auto" latinLnBrk="0" hangingPunct="1">
              <a:lnSpc>
                <a:spcPct val="100000"/>
              </a:lnSpc>
              <a:spcBef>
                <a:spcPts val="0"/>
              </a:spcBef>
              <a:spcAft>
                <a:spcPts val="0"/>
              </a:spcAft>
              <a:buClrTx/>
              <a:buSzTx/>
              <a:buFontTx/>
              <a:buNone/>
              <a:tabLst/>
              <a:defRPr/>
            </a:pPr>
            <a:r>
              <a:rPr lang="en-US"/>
              <a:t>Click vào</a:t>
            </a:r>
            <a:r>
              <a:rPr lang="en-US" baseline="0"/>
              <a:t> quả cam để quay về</a:t>
            </a:r>
          </a:p>
          <a:p>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50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8</a:t>
            </a:fld>
            <a:endParaRPr lang="zh-CN" altLang="en-US"/>
          </a:p>
        </p:txBody>
      </p:sp>
    </p:spTree>
    <p:extLst>
      <p:ext uri="{BB962C8B-B14F-4D97-AF65-F5344CB8AC3E}">
        <p14:creationId xmlns:p14="http://schemas.microsoft.com/office/powerpoint/2010/main" val="285655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85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17</a:t>
            </a:fld>
            <a:endParaRPr lang="zh-CN" altLang="en-US"/>
          </a:p>
        </p:txBody>
      </p:sp>
    </p:spTree>
    <p:extLst>
      <p:ext uri="{BB962C8B-B14F-4D97-AF65-F5344CB8AC3E}">
        <p14:creationId xmlns:p14="http://schemas.microsoft.com/office/powerpoint/2010/main" val="92450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K.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05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5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2578028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C932-1325-478C-AF70-31125F6972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5BDB0BB-5B93-4CEF-8B77-13D0B71D70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3358B-8BD6-4011-A0D9-F2B8AA5D8C7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88504-A988-4489-8AC7-B151241F8D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527DB7-D3F5-4A45-817B-95273E5CB7D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3DE11C-60D0-4B89-BF6A-09DDA60EC027}"/>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8" name="Footer Placeholder 7">
            <a:extLst>
              <a:ext uri="{FF2B5EF4-FFF2-40B4-BE49-F238E27FC236}">
                <a16:creationId xmlns:a16="http://schemas.microsoft.com/office/drawing/2014/main" id="{C8772EAF-A15C-4DDF-A308-7AB6169F8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FA0CE-7DEE-4FE7-A642-815CEC67E8A0}"/>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98515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45FF-7F9F-4528-9951-C38F4F5605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0527C0-FCAF-4119-871C-FBC40D7ED9D8}"/>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4" name="Footer Placeholder 3">
            <a:extLst>
              <a:ext uri="{FF2B5EF4-FFF2-40B4-BE49-F238E27FC236}">
                <a16:creationId xmlns:a16="http://schemas.microsoft.com/office/drawing/2014/main" id="{67B1965C-B737-4A06-9EE9-A77B8028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374A5F2-9B97-4F2A-85D3-2CD7879842BC}"/>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30100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2169E-4F21-4467-8D0D-E6585EAC9CE9}"/>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3" name="Footer Placeholder 2">
            <a:extLst>
              <a:ext uri="{FF2B5EF4-FFF2-40B4-BE49-F238E27FC236}">
                <a16:creationId xmlns:a16="http://schemas.microsoft.com/office/drawing/2014/main" id="{E615E5B1-8A66-41CA-844F-C8F5D26AB3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03DE15-BBFE-45AB-8735-13F1D91808A7}"/>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56139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1C0A-F691-4938-80B5-A429EE1B4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0F9E5-963A-47B0-8A99-C90A8FCCF2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E8880C-1D8C-4D9A-B8F4-7B855B5C09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F1E68-5630-4E56-A7E2-DE090CAE551A}"/>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6" name="Footer Placeholder 5">
            <a:extLst>
              <a:ext uri="{FF2B5EF4-FFF2-40B4-BE49-F238E27FC236}">
                <a16:creationId xmlns:a16="http://schemas.microsoft.com/office/drawing/2014/main" id="{4D43D80B-C2C6-42FD-9355-FCD3CAE2B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5A7A08-4927-4CA5-AD1A-2B480B6AB18F}"/>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3342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7A0E-0186-4A8A-B18A-91EF6F25FA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6F7795-12B3-4FF7-833F-DD25472826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FCE7B-CBEF-4733-97EB-7FAE9679BF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9A1AB-109B-426E-8D78-77B68111710A}"/>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6" name="Footer Placeholder 5">
            <a:extLst>
              <a:ext uri="{FF2B5EF4-FFF2-40B4-BE49-F238E27FC236}">
                <a16:creationId xmlns:a16="http://schemas.microsoft.com/office/drawing/2014/main" id="{0D229460-700A-4A5A-9C17-525F9CA19F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B6918D-B463-472B-B5D5-05D97390BAF2}"/>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443585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89D8-6F36-44F2-A3DA-7151083E2F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A4CACA-4C86-4DCF-A36C-105700D7F0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CE7E1-B19F-4799-9A8B-4F34B51ACFFB}"/>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5" name="Footer Placeholder 4">
            <a:extLst>
              <a:ext uri="{FF2B5EF4-FFF2-40B4-BE49-F238E27FC236}">
                <a16:creationId xmlns:a16="http://schemas.microsoft.com/office/drawing/2014/main" id="{329BB513-B3DF-40EB-AB3F-FF5FB3C2F5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ADD7D-19AF-48A3-8348-211C6905C06D}"/>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71102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C0E15-EC01-4CB8-AA44-30FE1D751B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795014-6DFD-418E-8984-D49EC6ADAD7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4409A-EE73-4043-80BE-474510BF36D0}"/>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5" name="Footer Placeholder 4">
            <a:extLst>
              <a:ext uri="{FF2B5EF4-FFF2-40B4-BE49-F238E27FC236}">
                <a16:creationId xmlns:a16="http://schemas.microsoft.com/office/drawing/2014/main" id="{4BC3ED95-A675-45BF-B4C3-D720832CB0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551675-EC6C-4533-8A70-E801FC24684A}"/>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816488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87" indent="0" algn="ctr">
              <a:buNone/>
              <a:defRPr>
                <a:solidFill>
                  <a:schemeClr val="tx1">
                    <a:tint val="75000"/>
                  </a:schemeClr>
                </a:solidFill>
              </a:defRPr>
            </a:lvl2pPr>
            <a:lvl3pPr marL="1217378" indent="0" algn="ctr">
              <a:buNone/>
              <a:defRPr>
                <a:solidFill>
                  <a:schemeClr val="tx1">
                    <a:tint val="75000"/>
                  </a:schemeClr>
                </a:solidFill>
              </a:defRPr>
            </a:lvl3pPr>
            <a:lvl4pPr marL="1826065" indent="0" algn="ctr">
              <a:buNone/>
              <a:defRPr>
                <a:solidFill>
                  <a:schemeClr val="tx1">
                    <a:tint val="75000"/>
                  </a:schemeClr>
                </a:solidFill>
              </a:defRPr>
            </a:lvl4pPr>
            <a:lvl5pPr marL="2434754" indent="0" algn="ctr">
              <a:buNone/>
              <a:defRPr>
                <a:solidFill>
                  <a:schemeClr val="tx1">
                    <a:tint val="75000"/>
                  </a:schemeClr>
                </a:solidFill>
              </a:defRPr>
            </a:lvl5pPr>
            <a:lvl6pPr marL="3043441" indent="0" algn="ctr">
              <a:buNone/>
              <a:defRPr>
                <a:solidFill>
                  <a:schemeClr val="tx1">
                    <a:tint val="75000"/>
                  </a:schemeClr>
                </a:solidFill>
              </a:defRPr>
            </a:lvl6pPr>
            <a:lvl7pPr marL="3652130" indent="0" algn="ctr">
              <a:buNone/>
              <a:defRPr>
                <a:solidFill>
                  <a:schemeClr val="tx1">
                    <a:tint val="75000"/>
                  </a:schemeClr>
                </a:solidFill>
              </a:defRPr>
            </a:lvl7pPr>
            <a:lvl8pPr marL="4260819" indent="0" algn="ctr">
              <a:buNone/>
              <a:defRPr>
                <a:solidFill>
                  <a:schemeClr val="tx1">
                    <a:tint val="75000"/>
                  </a:schemeClr>
                </a:solidFill>
              </a:defRPr>
            </a:lvl8pPr>
            <a:lvl9pPr marL="48695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813179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826239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687" indent="0">
              <a:buNone/>
              <a:defRPr sz="2400">
                <a:solidFill>
                  <a:schemeClr val="tx1">
                    <a:tint val="75000"/>
                  </a:schemeClr>
                </a:solidFill>
              </a:defRPr>
            </a:lvl2pPr>
            <a:lvl3pPr marL="1217378" indent="0">
              <a:buNone/>
              <a:defRPr sz="2133">
                <a:solidFill>
                  <a:schemeClr val="tx1">
                    <a:tint val="75000"/>
                  </a:schemeClr>
                </a:solidFill>
              </a:defRPr>
            </a:lvl3pPr>
            <a:lvl4pPr marL="1826065" indent="0">
              <a:buNone/>
              <a:defRPr sz="1867">
                <a:solidFill>
                  <a:schemeClr val="tx1">
                    <a:tint val="75000"/>
                  </a:schemeClr>
                </a:solidFill>
              </a:defRPr>
            </a:lvl4pPr>
            <a:lvl5pPr marL="2434754" indent="0">
              <a:buNone/>
              <a:defRPr sz="1867">
                <a:solidFill>
                  <a:schemeClr val="tx1">
                    <a:tint val="75000"/>
                  </a:schemeClr>
                </a:solidFill>
              </a:defRPr>
            </a:lvl5pPr>
            <a:lvl6pPr marL="3043441" indent="0">
              <a:buNone/>
              <a:defRPr sz="1867">
                <a:solidFill>
                  <a:schemeClr val="tx1">
                    <a:tint val="75000"/>
                  </a:schemeClr>
                </a:solidFill>
              </a:defRPr>
            </a:lvl6pPr>
            <a:lvl7pPr marL="3652130" indent="0">
              <a:buNone/>
              <a:defRPr sz="1867">
                <a:solidFill>
                  <a:schemeClr val="tx1">
                    <a:tint val="75000"/>
                  </a:schemeClr>
                </a:solidFill>
              </a:defRPr>
            </a:lvl7pPr>
            <a:lvl8pPr marL="4260819" indent="0">
              <a:buNone/>
              <a:defRPr sz="1867">
                <a:solidFill>
                  <a:schemeClr val="tx1">
                    <a:tint val="75000"/>
                  </a:schemeClr>
                </a:solidFill>
              </a:defRPr>
            </a:lvl8pPr>
            <a:lvl9pPr marL="486950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4731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04656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22237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832480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584966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197556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6"/>
            <a:ext cx="4011084" cy="46910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769978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687" indent="0">
              <a:buNone/>
              <a:defRPr sz="3733"/>
            </a:lvl2pPr>
            <a:lvl3pPr marL="1217378" indent="0">
              <a:buNone/>
              <a:defRPr sz="3200"/>
            </a:lvl3pPr>
            <a:lvl4pPr marL="1826065" indent="0">
              <a:buNone/>
              <a:defRPr sz="2667"/>
            </a:lvl4pPr>
            <a:lvl5pPr marL="2434754" indent="0">
              <a:buNone/>
              <a:defRPr sz="2667"/>
            </a:lvl5pPr>
            <a:lvl6pPr marL="3043441" indent="0">
              <a:buNone/>
              <a:defRPr sz="2667"/>
            </a:lvl6pPr>
            <a:lvl7pPr marL="3652130" indent="0">
              <a:buNone/>
              <a:defRPr sz="2667"/>
            </a:lvl7pPr>
            <a:lvl8pPr marL="4260819" indent="0">
              <a:buNone/>
              <a:defRPr sz="2667"/>
            </a:lvl8pPr>
            <a:lvl9pPr marL="4869506"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812236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379708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128801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2761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1487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82377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6975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0567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591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7831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4405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760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265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444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1036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8DBD-54E7-0BDA-5A5E-C1D2F69C72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5FC9B2-1ECC-F3C7-C6F4-4310BE1DF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1A114B-75C1-2B57-F61B-5E615D2450F0}"/>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5" name="Footer Placeholder 4">
            <a:extLst>
              <a:ext uri="{FF2B5EF4-FFF2-40B4-BE49-F238E27FC236}">
                <a16:creationId xmlns:a16="http://schemas.microsoft.com/office/drawing/2014/main" id="{ED7F4B7B-3719-289A-DB65-D1032CB77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0098B-06DD-2F3C-11C9-1AD9444FDAF7}"/>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387700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1"/>
            <a:ext cx="12233564" cy="4017815"/>
          </a:xfrm>
          <a:prstGeom prst="rect">
            <a:avLst/>
          </a:prstGeom>
        </p:spPr>
      </p:pic>
    </p:spTree>
    <p:extLst>
      <p:ext uri="{BB962C8B-B14F-4D97-AF65-F5344CB8AC3E}">
        <p14:creationId xmlns:p14="http://schemas.microsoft.com/office/powerpoint/2010/main" val="267374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F41C2-F3B9-5C17-CF13-BCAB036CF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9724A5-9749-D41A-FFBD-6D6ED3E55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E54AA-EC7B-6487-7A08-0610DE4E9D52}"/>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5" name="Footer Placeholder 4">
            <a:extLst>
              <a:ext uri="{FF2B5EF4-FFF2-40B4-BE49-F238E27FC236}">
                <a16:creationId xmlns:a16="http://schemas.microsoft.com/office/drawing/2014/main" id="{2147FA84-9899-84CC-00F5-1243C2BEA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D3063-5C5A-D23D-7842-208A828F0112}"/>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3874216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242A9-6A95-688C-17D4-034D8B7083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9D58B-2FE6-A12A-1F5E-D5553BBB5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655249-B249-029E-FC8E-A4B401435B83}"/>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5" name="Footer Placeholder 4">
            <a:extLst>
              <a:ext uri="{FF2B5EF4-FFF2-40B4-BE49-F238E27FC236}">
                <a16:creationId xmlns:a16="http://schemas.microsoft.com/office/drawing/2014/main" id="{DCDA7B2B-CD19-FFDC-D9FF-BE7BD051C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69237-1771-426B-6354-4B336AD93651}"/>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460555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655F-E77A-91D2-2E65-3F92656A8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F1C7C-1FC1-7BA7-9A26-BCA7D2FC6B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DC6DCC-004C-408C-92CF-BA9CB9625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D488C6-0354-127D-5ACA-6AA4DB1139D7}"/>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6" name="Footer Placeholder 5">
            <a:extLst>
              <a:ext uri="{FF2B5EF4-FFF2-40B4-BE49-F238E27FC236}">
                <a16:creationId xmlns:a16="http://schemas.microsoft.com/office/drawing/2014/main" id="{C4BA4D89-76D4-BF4E-B2F6-A7285E15F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A13E5A-2430-845C-A0EA-1B42E472012C}"/>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4155973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9E218-2F45-4B35-DD68-DC2247FEFF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F314E5-1D78-4B1F-2786-63D4EADC86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6EF911-8E72-40B4-A3B5-C80BBE286C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FCE612-AD6D-22B1-B212-8EC3B36454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1159F-DD38-8971-2748-C7ED868ACC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2D064A-65AC-233D-D67D-B53727D5F4DB}"/>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8" name="Footer Placeholder 7">
            <a:extLst>
              <a:ext uri="{FF2B5EF4-FFF2-40B4-BE49-F238E27FC236}">
                <a16:creationId xmlns:a16="http://schemas.microsoft.com/office/drawing/2014/main" id="{D17E789E-EBD1-F8E0-8C94-4664A7DAC8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2F1C34-B677-E4E9-4CFA-755951A72F76}"/>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3610484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18C7-16E6-C44B-5D2C-48DD574648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9E7479-ABD5-2A3D-15B6-978D53D8C28F}"/>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4" name="Footer Placeholder 3">
            <a:extLst>
              <a:ext uri="{FF2B5EF4-FFF2-40B4-BE49-F238E27FC236}">
                <a16:creationId xmlns:a16="http://schemas.microsoft.com/office/drawing/2014/main" id="{187371D9-58CA-80A3-0F91-9E9D50C5B4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BBC338-EF46-B948-F2A9-79498D43C42B}"/>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1942208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25ADD1-E837-4D6B-DAFA-E4D2A64E2B97}"/>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3" name="Footer Placeholder 2">
            <a:extLst>
              <a:ext uri="{FF2B5EF4-FFF2-40B4-BE49-F238E27FC236}">
                <a16:creationId xmlns:a16="http://schemas.microsoft.com/office/drawing/2014/main" id="{7C9DE403-E774-7E3A-B517-58013AABD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7663B-003C-42D4-203A-18E026C73D6C}"/>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1964111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F937-6E42-AF20-1544-31DBC91C4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C6CC58-F4CC-835F-49B7-2EC5EACEAD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0E36A6-B794-5C2C-5E0C-38F85D205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CEC43D-BB86-6117-C7E6-2DE40F9D0C1C}"/>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6" name="Footer Placeholder 5">
            <a:extLst>
              <a:ext uri="{FF2B5EF4-FFF2-40B4-BE49-F238E27FC236}">
                <a16:creationId xmlns:a16="http://schemas.microsoft.com/office/drawing/2014/main" id="{1A24A1BD-4AE7-E071-2DC6-1ED458CEF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04848-C461-4042-7005-F853C8578440}"/>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2699598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C97B-40F7-D4CA-201D-E01F272B9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7F3662-07FA-1804-FDF5-515D635BF6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B8B554-557E-A4EF-4563-5D1CEBEE1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90277-67E5-E74E-0957-026621012C4F}"/>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6" name="Footer Placeholder 5">
            <a:extLst>
              <a:ext uri="{FF2B5EF4-FFF2-40B4-BE49-F238E27FC236}">
                <a16:creationId xmlns:a16="http://schemas.microsoft.com/office/drawing/2014/main" id="{AB26B4C1-967F-B34C-C88C-DDBAE9B1F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4A8A95-57C6-7F81-B6AF-F8CCEFBA1BE9}"/>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4062029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B317-7A9F-38D0-2010-AE9BBAE1DD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8B4C6E-EC4A-F666-C20D-4937687CDB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78F02-5916-457A-A335-BA205977A5EC}"/>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5" name="Footer Placeholder 4">
            <a:extLst>
              <a:ext uri="{FF2B5EF4-FFF2-40B4-BE49-F238E27FC236}">
                <a16:creationId xmlns:a16="http://schemas.microsoft.com/office/drawing/2014/main" id="{DAE09A11-FD24-D144-4442-3DE3C8058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0C26C-177E-63BC-BF57-9E8876FB6CED}"/>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2107697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1A7BD-B1D8-DC1B-EE6A-B7558AD4B8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C2C7A-D127-9F8C-E38C-E0D84CBEE8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613D2-5DB8-CA20-F9D8-216E5E594107}"/>
              </a:ext>
            </a:extLst>
          </p:cNvPr>
          <p:cNvSpPr>
            <a:spLocks noGrp="1"/>
          </p:cNvSpPr>
          <p:nvPr>
            <p:ph type="dt" sz="half" idx="10"/>
          </p:nvPr>
        </p:nvSpPr>
        <p:spPr/>
        <p:txBody>
          <a:bodyPr/>
          <a:lstStyle/>
          <a:p>
            <a:fld id="{88DF23F3-9CBD-4E3D-9973-CC2B1F6E46C7}" type="datetimeFigureOut">
              <a:rPr lang="en-US" smtClean="0"/>
              <a:t>4/29/2026</a:t>
            </a:fld>
            <a:endParaRPr lang="en-US"/>
          </a:p>
        </p:txBody>
      </p:sp>
      <p:sp>
        <p:nvSpPr>
          <p:cNvPr id="5" name="Footer Placeholder 4">
            <a:extLst>
              <a:ext uri="{FF2B5EF4-FFF2-40B4-BE49-F238E27FC236}">
                <a16:creationId xmlns:a16="http://schemas.microsoft.com/office/drawing/2014/main" id="{4BA510C7-B476-3CB5-A4C1-9CFF18C99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79DAFF-0FA5-0904-4AE7-BC116E214BE8}"/>
              </a:ext>
            </a:extLst>
          </p:cNvPr>
          <p:cNvSpPr>
            <a:spLocks noGrp="1"/>
          </p:cNvSpPr>
          <p:nvPr>
            <p:ph type="sldNum" sz="quarter" idx="12"/>
          </p:nvPr>
        </p:nvSpPr>
        <p:spPr/>
        <p:txBody>
          <a:bodyPr/>
          <a:lstStyle/>
          <a:p>
            <a:fld id="{CB239746-40F0-4F8E-B0B2-6A48D46491BB}" type="slidenum">
              <a:rPr lang="en-US" smtClean="0"/>
              <a:t>‹#›</a:t>
            </a:fld>
            <a:endParaRPr lang="en-US"/>
          </a:p>
        </p:txBody>
      </p:sp>
    </p:spTree>
    <p:extLst>
      <p:ext uri="{BB962C8B-B14F-4D97-AF65-F5344CB8AC3E}">
        <p14:creationId xmlns:p14="http://schemas.microsoft.com/office/powerpoint/2010/main" val="3696335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82" y="2840185"/>
            <a:ext cx="12233564" cy="4017815"/>
          </a:xfrm>
          <a:prstGeom prst="rect">
            <a:avLst/>
          </a:prstGeom>
        </p:spPr>
      </p:pic>
    </p:spTree>
    <p:extLst>
      <p:ext uri="{BB962C8B-B14F-4D97-AF65-F5344CB8AC3E}">
        <p14:creationId xmlns:p14="http://schemas.microsoft.com/office/powerpoint/2010/main" val="2182500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AA06-4730-4608-AA54-61AC313D7E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58699F-1BEF-4608-841E-0A269BD9F0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186D9A-33E1-4361-8F99-6457BB23CAB7}"/>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5" name="Footer Placeholder 4">
            <a:extLst>
              <a:ext uri="{FF2B5EF4-FFF2-40B4-BE49-F238E27FC236}">
                <a16:creationId xmlns:a16="http://schemas.microsoft.com/office/drawing/2014/main" id="{8B09A7C3-A852-48C9-84D2-4EC0DA2328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58974B-0A5F-4D8A-A7DA-3EF660EC6F03}"/>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98998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D237-C581-496A-9AE2-70685E863C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582B858-C2C2-4689-8156-037B0CBDD5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4E0B1-1658-4CBA-8373-AB0994DC1BD5}"/>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5" name="Footer Placeholder 4">
            <a:extLst>
              <a:ext uri="{FF2B5EF4-FFF2-40B4-BE49-F238E27FC236}">
                <a16:creationId xmlns:a16="http://schemas.microsoft.com/office/drawing/2014/main" id="{4741F8E4-671E-41E7-A28D-EBC4B74811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7A1716-29AF-491D-8FC6-13F19832F3FB}"/>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392559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C615-F0BA-46EB-9FAE-11970E7E4E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51F134-55A8-4716-980A-7081664393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32AEC-547C-4DD3-8FAE-3CDE231C5046}"/>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5" name="Footer Placeholder 4">
            <a:extLst>
              <a:ext uri="{FF2B5EF4-FFF2-40B4-BE49-F238E27FC236}">
                <a16:creationId xmlns:a16="http://schemas.microsoft.com/office/drawing/2014/main" id="{3B5142F2-A11A-4EF8-A467-8159C2E9EE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F9867-0518-400A-B81D-E69573614575}"/>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071348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6810-7BC3-4E79-AFC0-6561128E9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2E03B1-2B98-4A52-8086-40F2816A1B2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FF9C6-DD4C-4305-B549-1F75866A156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5043E-D443-4743-AA26-3CAF890756A9}"/>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4/29/2026</a:t>
            </a:fld>
            <a:endParaRPr lang="en-US"/>
          </a:p>
        </p:txBody>
      </p:sp>
      <p:sp>
        <p:nvSpPr>
          <p:cNvPr id="6" name="Footer Placeholder 5">
            <a:extLst>
              <a:ext uri="{FF2B5EF4-FFF2-40B4-BE49-F238E27FC236}">
                <a16:creationId xmlns:a16="http://schemas.microsoft.com/office/drawing/2014/main" id="{763FF9B8-2F2D-4884-A374-FC903DF62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CDD40A-16D2-4964-A074-3248075C41B4}"/>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927645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2026/4/29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spTree>
    <p:extLst>
      <p:ext uri="{BB962C8B-B14F-4D97-AF65-F5344CB8AC3E}">
        <p14:creationId xmlns:p14="http://schemas.microsoft.com/office/powerpoint/2010/main" val="2297285617"/>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6" r:id="rId3"/>
    <p:sldLayoutId id="2147483655" r:id="rId4"/>
    <p:sldLayoutId id="214748365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6093C693-117C-4384-9B24-5E328D0D5FCE}"/>
              </a:ext>
            </a:extLst>
          </p:cNvPr>
          <p:cNvSpPr/>
          <p:nvPr userDrawn="1"/>
        </p:nvSpPr>
        <p:spPr>
          <a:xfrm>
            <a:off x="0" y="3181350"/>
            <a:ext cx="4259580" cy="3691890"/>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6">
            <a:extLst>
              <a:ext uri="{FF2B5EF4-FFF2-40B4-BE49-F238E27FC236}">
                <a16:creationId xmlns:a16="http://schemas.microsoft.com/office/drawing/2014/main" id="{75137B0F-FDD9-4CBB-81B7-9CD01D12C139}"/>
              </a:ext>
            </a:extLst>
          </p:cNvPr>
          <p:cNvSpPr/>
          <p:nvPr userDrawn="1"/>
        </p:nvSpPr>
        <p:spPr>
          <a:xfrm>
            <a:off x="0" y="4242344"/>
            <a:ext cx="3171008" cy="2630896"/>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6">
            <a:extLst>
              <a:ext uri="{FF2B5EF4-FFF2-40B4-BE49-F238E27FC236}">
                <a16:creationId xmlns:a16="http://schemas.microsoft.com/office/drawing/2014/main" id="{F3FDD430-29A9-43E0-84FF-6F317A75A24F}"/>
              </a:ext>
            </a:extLst>
          </p:cNvPr>
          <p:cNvSpPr/>
          <p:nvPr userDrawn="1"/>
        </p:nvSpPr>
        <p:spPr>
          <a:xfrm rot="5400000" flipV="1">
            <a:off x="8216265" y="283845"/>
            <a:ext cx="4259580" cy="3691890"/>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6">
            <a:extLst>
              <a:ext uri="{FF2B5EF4-FFF2-40B4-BE49-F238E27FC236}">
                <a16:creationId xmlns:a16="http://schemas.microsoft.com/office/drawing/2014/main" id="{2C59F32D-41C7-4459-8ABC-ACB4386E65F3}"/>
              </a:ext>
            </a:extLst>
          </p:cNvPr>
          <p:cNvSpPr/>
          <p:nvPr userDrawn="1"/>
        </p:nvSpPr>
        <p:spPr>
          <a:xfrm rot="5400000" flipV="1">
            <a:off x="9291048" y="280398"/>
            <a:ext cx="3171008" cy="2630896"/>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0">
            <a:extLst>
              <a:ext uri="{FF2B5EF4-FFF2-40B4-BE49-F238E27FC236}">
                <a16:creationId xmlns:a16="http://schemas.microsoft.com/office/drawing/2014/main" id="{13F99FC6-9081-4594-92B2-2F9B348A2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771406A9-C20C-42DE-951A-C6835E3F81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05560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05" tIns="45654" rIns="91305" bIns="45654"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05" tIns="45654" rIns="91305" bIns="45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05" tIns="45654" rIns="91305" bIns="45654" rtlCol="0" anchor="ctr"/>
          <a:lstStyle>
            <a:lvl1pPr algn="l">
              <a:defRPr sz="1600">
                <a:solidFill>
                  <a:schemeClr val="tx1">
                    <a:tint val="75000"/>
                  </a:schemeClr>
                </a:solidFill>
              </a:defRPr>
            </a:lvl1pPr>
          </a:lstStyle>
          <a:p>
            <a:fld id="{4CEF851F-4C9B-4ED8-A706-7687066F5A2C}" type="datetimeFigureOut">
              <a:rPr lang="en-US" smtClean="0"/>
              <a:pPr/>
              <a:t>4/29/2026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05" tIns="45654" rIns="91305" bIns="45654"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05" tIns="45654" rIns="91305" bIns="45654" rtlCol="0" anchor="ctr"/>
          <a:lstStyle>
            <a:lvl1pPr algn="r">
              <a:defRPr sz="1600">
                <a:solidFill>
                  <a:schemeClr val="tx1">
                    <a:tint val="75000"/>
                  </a:schemeClr>
                </a:solidFill>
              </a:defRPr>
            </a:lvl1pPr>
          </a:lstStyle>
          <a:p>
            <a:fld id="{46F2045C-80A1-433A-B3B9-3018D210B466}" type="slidenum">
              <a:rPr lang="en-US" smtClean="0"/>
              <a:pPr/>
              <a:t>‹#›</a:t>
            </a:fld>
            <a:endParaRPr lang="en-US"/>
          </a:p>
        </p:txBody>
      </p:sp>
    </p:spTree>
    <p:extLst>
      <p:ext uri="{BB962C8B-B14F-4D97-AF65-F5344CB8AC3E}">
        <p14:creationId xmlns:p14="http://schemas.microsoft.com/office/powerpoint/2010/main" val="12917594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217378" rtl="0" eaLnBrk="1" latinLnBrk="0" hangingPunct="1">
        <a:spcBef>
          <a:spcPct val="0"/>
        </a:spcBef>
        <a:buNone/>
        <a:defRPr sz="5867" kern="1200">
          <a:solidFill>
            <a:schemeClr val="tx1"/>
          </a:solidFill>
          <a:latin typeface="+mj-lt"/>
          <a:ea typeface="+mj-ea"/>
          <a:cs typeface="+mj-cs"/>
        </a:defRPr>
      </a:lvl1pPr>
    </p:titleStyle>
    <p:bodyStyle>
      <a:lvl1pPr marL="456515" indent="-456515" algn="l" defTabSz="121737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118" indent="-380430" algn="l" defTabSz="121737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721" indent="-304346" algn="l" defTabSz="121737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409"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098"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7786"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47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16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3851"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378" rtl="0" eaLnBrk="1" latinLnBrk="0" hangingPunct="1">
        <a:defRPr sz="2400" kern="1200">
          <a:solidFill>
            <a:schemeClr val="tx1"/>
          </a:solidFill>
          <a:latin typeface="+mn-lt"/>
          <a:ea typeface="+mn-ea"/>
          <a:cs typeface="+mn-cs"/>
        </a:defRPr>
      </a:lvl1pPr>
      <a:lvl2pPr marL="608687" algn="l" defTabSz="1217378" rtl="0" eaLnBrk="1" latinLnBrk="0" hangingPunct="1">
        <a:defRPr sz="2400" kern="1200">
          <a:solidFill>
            <a:schemeClr val="tx1"/>
          </a:solidFill>
          <a:latin typeface="+mn-lt"/>
          <a:ea typeface="+mn-ea"/>
          <a:cs typeface="+mn-cs"/>
        </a:defRPr>
      </a:lvl2pPr>
      <a:lvl3pPr marL="1217378" algn="l" defTabSz="1217378" rtl="0" eaLnBrk="1" latinLnBrk="0" hangingPunct="1">
        <a:defRPr sz="2400" kern="1200">
          <a:solidFill>
            <a:schemeClr val="tx1"/>
          </a:solidFill>
          <a:latin typeface="+mn-lt"/>
          <a:ea typeface="+mn-ea"/>
          <a:cs typeface="+mn-cs"/>
        </a:defRPr>
      </a:lvl3pPr>
      <a:lvl4pPr marL="1826065" algn="l" defTabSz="1217378" rtl="0" eaLnBrk="1" latinLnBrk="0" hangingPunct="1">
        <a:defRPr sz="2400" kern="1200">
          <a:solidFill>
            <a:schemeClr val="tx1"/>
          </a:solidFill>
          <a:latin typeface="+mn-lt"/>
          <a:ea typeface="+mn-ea"/>
          <a:cs typeface="+mn-cs"/>
        </a:defRPr>
      </a:lvl4pPr>
      <a:lvl5pPr marL="2434754" algn="l" defTabSz="1217378" rtl="0" eaLnBrk="1" latinLnBrk="0" hangingPunct="1">
        <a:defRPr sz="2400" kern="1200">
          <a:solidFill>
            <a:schemeClr val="tx1"/>
          </a:solidFill>
          <a:latin typeface="+mn-lt"/>
          <a:ea typeface="+mn-ea"/>
          <a:cs typeface="+mn-cs"/>
        </a:defRPr>
      </a:lvl5pPr>
      <a:lvl6pPr marL="3043441" algn="l" defTabSz="1217378" rtl="0" eaLnBrk="1" latinLnBrk="0" hangingPunct="1">
        <a:defRPr sz="2400" kern="1200">
          <a:solidFill>
            <a:schemeClr val="tx1"/>
          </a:solidFill>
          <a:latin typeface="+mn-lt"/>
          <a:ea typeface="+mn-ea"/>
          <a:cs typeface="+mn-cs"/>
        </a:defRPr>
      </a:lvl6pPr>
      <a:lvl7pPr marL="3652130" algn="l" defTabSz="1217378" rtl="0" eaLnBrk="1" latinLnBrk="0" hangingPunct="1">
        <a:defRPr sz="2400" kern="1200">
          <a:solidFill>
            <a:schemeClr val="tx1"/>
          </a:solidFill>
          <a:latin typeface="+mn-lt"/>
          <a:ea typeface="+mn-ea"/>
          <a:cs typeface="+mn-cs"/>
        </a:defRPr>
      </a:lvl7pPr>
      <a:lvl8pPr marL="4260819" algn="l" defTabSz="1217378" rtl="0" eaLnBrk="1" latinLnBrk="0" hangingPunct="1">
        <a:defRPr sz="2400" kern="1200">
          <a:solidFill>
            <a:schemeClr val="tx1"/>
          </a:solidFill>
          <a:latin typeface="+mn-lt"/>
          <a:ea typeface="+mn-ea"/>
          <a:cs typeface="+mn-cs"/>
        </a:defRPr>
      </a:lvl8pPr>
      <a:lvl9pPr marL="4869506" algn="l" defTabSz="121737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174790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5178D95-7D12-DDD9-FCDA-15FCFAEAB0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63B55D3-EC99-5F15-BF8B-C9C916A430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F96D60-D5DF-B5EA-45F1-3AA0B28A4E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F1C39-7CB0-B0CD-7D34-173F7A58EB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DF23F3-9CBD-4E3D-9973-CC2B1F6E46C7}" type="datetimeFigureOut">
              <a:rPr lang="en-US" smtClean="0"/>
              <a:t>4/29/2026</a:t>
            </a:fld>
            <a:endParaRPr lang="en-US"/>
          </a:p>
        </p:txBody>
      </p:sp>
      <p:sp>
        <p:nvSpPr>
          <p:cNvPr id="5" name="Footer Placeholder 4">
            <a:extLst>
              <a:ext uri="{FF2B5EF4-FFF2-40B4-BE49-F238E27FC236}">
                <a16:creationId xmlns:a16="http://schemas.microsoft.com/office/drawing/2014/main" id="{F1DEDCE6-7351-49C9-CC50-CC97D18D73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00ED60-C024-3F99-92E6-7B5C7A8D8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239746-40F0-4F8E-B0B2-6A48D46491BB}" type="slidenum">
              <a:rPr lang="en-US" smtClean="0"/>
              <a:t>‹#›</a:t>
            </a:fld>
            <a:endParaRPr lang="en-US"/>
          </a:p>
        </p:txBody>
      </p:sp>
    </p:spTree>
    <p:extLst>
      <p:ext uri="{BB962C8B-B14F-4D97-AF65-F5344CB8AC3E}">
        <p14:creationId xmlns:p14="http://schemas.microsoft.com/office/powerpoint/2010/main" val="20289443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22.xml"/><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image" Target="../media/image8.png"/><Relationship Id="rId15" Type="http://schemas.openxmlformats.org/officeDocument/2006/relationships/slide" Target="slide6.xml"/><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slide" Target="slide3.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8.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9.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DD940494-FBAA-A9FF-F00E-DC58F0980387}"/>
              </a:ext>
            </a:extLst>
          </p:cNvPr>
          <p:cNvGrpSpPr/>
          <p:nvPr/>
        </p:nvGrpSpPr>
        <p:grpSpPr>
          <a:xfrm>
            <a:off x="216084" y="236469"/>
            <a:ext cx="11759832" cy="2323714"/>
            <a:chOff x="1575311" y="446026"/>
            <a:chExt cx="11171227" cy="8407871"/>
          </a:xfrm>
        </p:grpSpPr>
        <p:sp>
          <p:nvSpPr>
            <p:cNvPr id="3" name="TextBox 8">
              <a:extLst>
                <a:ext uri="{FF2B5EF4-FFF2-40B4-BE49-F238E27FC236}">
                  <a16:creationId xmlns:a16="http://schemas.microsoft.com/office/drawing/2014/main" id="{503A863A-3123-6389-5258-6103815C6386}"/>
                </a:ext>
              </a:extLst>
            </p:cNvPr>
            <p:cNvSpPr txBox="1"/>
            <p:nvPr/>
          </p:nvSpPr>
          <p:spPr>
            <a:xfrm>
              <a:off x="1575311" y="446030"/>
              <a:ext cx="11171227" cy="840786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45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KHỞI ĐỘNG</a:t>
              </a:r>
            </a:p>
          </p:txBody>
        </p:sp>
        <p:sp>
          <p:nvSpPr>
            <p:cNvPr id="4" name="TextBox 12">
              <a:extLst>
                <a:ext uri="{FF2B5EF4-FFF2-40B4-BE49-F238E27FC236}">
                  <a16:creationId xmlns:a16="http://schemas.microsoft.com/office/drawing/2014/main" id="{C293642D-D9EE-C1F0-8017-02F539C6D6E1}"/>
                </a:ext>
              </a:extLst>
            </p:cNvPr>
            <p:cNvSpPr txBox="1"/>
            <p:nvPr/>
          </p:nvSpPr>
          <p:spPr>
            <a:xfrm>
              <a:off x="1575311" y="446026"/>
              <a:ext cx="11171227" cy="840786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4500" b="1" i="0" u="none" strike="noStrike" kern="1200" cap="none" spc="0" normalizeH="0" baseline="0" noProof="0" dirty="0">
                  <a:ln w="3810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sv-SE" sz="145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sv-SE" sz="14500" b="1" i="0" u="none" strike="noStrike" kern="1200" cap="none" spc="0" normalizeH="0" baseline="0" noProof="0" dirty="0">
                  <a:ln w="3810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Ở</a:t>
              </a:r>
              <a:r>
                <a:rPr kumimoji="0" lang="sv-SE" sz="14500" b="1" i="0" u="none" strike="noStrike" kern="1200" cap="none" spc="0" normalizeH="0" baseline="0" noProof="0" dirty="0">
                  <a:ln w="3810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 </a:t>
              </a:r>
              <a:r>
                <a:rPr kumimoji="0" lang="sv-SE" sz="14500" b="1" i="0" u="none" strike="noStrike" kern="1200" cap="none" spc="0" normalizeH="0" baseline="0" noProof="0" dirty="0">
                  <a:ln w="3810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145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Ộ</a:t>
              </a:r>
              <a:r>
                <a:rPr kumimoji="0" lang="sv-SE" sz="14500" b="1" i="0" u="none" strike="noStrike" kern="1200" cap="none" spc="0" normalizeH="0" baseline="0" noProof="0" dirty="0">
                  <a:ln w="3810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14500" b="1" i="0" u="none" strike="noStrike" kern="1200" cap="none" spc="0" normalizeH="0" baseline="0" noProof="0" dirty="0">
                  <a:ln w="3810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endParaRPr kumimoji="0" lang="sv-SE" sz="145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45351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6400" y="621533"/>
            <a:ext cx="5892800" cy="779604"/>
          </a:xfrm>
          <a:prstGeom prst="rect">
            <a:avLst/>
          </a:prstGeom>
          <a:solidFill>
            <a:srgbClr val="FEDEF3"/>
          </a:solidFill>
        </p:spPr>
        <p:txBody>
          <a:bodyPr wrap="square" lIns="121757" tIns="60880" rIns="121757" bIns="60880" rtlCol="0">
            <a:spAutoFit/>
          </a:bodyPr>
          <a:lstStyle/>
          <a:p>
            <a:pPr algn="ctr" defTabSz="1217378"/>
            <a:r>
              <a:rPr lang="en-US" sz="4267" b="1">
                <a:solidFill>
                  <a:prstClr val="black"/>
                </a:solidFill>
                <a:latin typeface="Arial" pitchFamily="34" charset="0"/>
                <a:ea typeface="Arial-Rounded" pitchFamily="34" charset="0"/>
                <a:cs typeface="Arial" pitchFamily="34" charset="0"/>
              </a:rPr>
              <a:t>Luyện đọc câu dài:</a:t>
            </a:r>
          </a:p>
        </p:txBody>
      </p:sp>
      <p:sp>
        <p:nvSpPr>
          <p:cNvPr id="4" name="TextBox 3"/>
          <p:cNvSpPr txBox="1"/>
          <p:nvPr/>
        </p:nvSpPr>
        <p:spPr>
          <a:xfrm>
            <a:off x="575654" y="2311403"/>
            <a:ext cx="11209948" cy="1436257"/>
          </a:xfrm>
          <a:prstGeom prst="rect">
            <a:avLst/>
          </a:prstGeom>
          <a:noFill/>
        </p:spPr>
        <p:txBody>
          <a:bodyPr wrap="square" lIns="121757" tIns="60880" rIns="121757" bIns="60880" rtlCol="0">
            <a:spAutoFit/>
          </a:bodyPr>
          <a:lstStyle/>
          <a:p>
            <a:pPr algn="just" defTabSz="1217378"/>
            <a:r>
              <a:rPr lang="en-US" sz="4267" dirty="0">
                <a:solidFill>
                  <a:prstClr val="black"/>
                </a:solidFill>
                <a:latin typeface="Arial" pitchFamily="34" charset="0"/>
                <a:ea typeface="Arial-Rounded" pitchFamily="34" charset="0"/>
                <a:cs typeface="Arial" pitchFamily="34" charset="0"/>
              </a:rPr>
              <a:t>Nghe </a:t>
            </a:r>
            <a:r>
              <a:rPr lang="en-US" sz="4267" dirty="0" err="1">
                <a:solidFill>
                  <a:prstClr val="black"/>
                </a:solidFill>
                <a:latin typeface="Arial" pitchFamily="34" charset="0"/>
                <a:ea typeface="Arial-Rounded" pitchFamily="34" charset="0"/>
                <a:cs typeface="Arial" pitchFamily="34" charset="0"/>
              </a:rPr>
              <a:t>tiếng</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kêu</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cứu</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của</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kiến</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bồ</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câu</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nhanh</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trí</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nhặt</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một</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chiếc</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lá</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thả</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xuống</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nước</a:t>
            </a:r>
            <a:r>
              <a:rPr lang="en-US" sz="4267" dirty="0">
                <a:solidFill>
                  <a:prstClr val="black"/>
                </a:solidFill>
                <a:latin typeface="Arial" pitchFamily="34" charset="0"/>
                <a:ea typeface="Arial-Rounded" pitchFamily="34" charset="0"/>
                <a:cs typeface="Arial" pitchFamily="34" charset="0"/>
              </a:rPr>
              <a:t>. </a:t>
            </a:r>
          </a:p>
        </p:txBody>
      </p:sp>
      <p:cxnSp>
        <p:nvCxnSpPr>
          <p:cNvPr id="5" name="Straight Connector 4"/>
          <p:cNvCxnSpPr/>
          <p:nvPr/>
        </p:nvCxnSpPr>
        <p:spPr>
          <a:xfrm flipH="1">
            <a:off x="8128000" y="2462501"/>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5652" y="4173351"/>
            <a:ext cx="11176000" cy="1436257"/>
          </a:xfrm>
          <a:prstGeom prst="rect">
            <a:avLst/>
          </a:prstGeom>
          <a:noFill/>
        </p:spPr>
        <p:txBody>
          <a:bodyPr wrap="square" lIns="121757" tIns="60880" rIns="121757" bIns="60880" rtlCol="0">
            <a:spAutoFit/>
          </a:bodyPr>
          <a:lstStyle/>
          <a:p>
            <a:pPr algn="just" defTabSz="1217378"/>
            <a:r>
              <a:rPr lang="en-US" sz="4267" dirty="0" err="1">
                <a:solidFill>
                  <a:prstClr val="black"/>
                </a:solidFill>
                <a:latin typeface="Arial" pitchFamily="34" charset="0"/>
                <a:ea typeface="Arial-Rounded" pitchFamily="34" charset="0"/>
                <a:cs typeface="Arial" pitchFamily="34" charset="0"/>
              </a:rPr>
              <a:t>Ngay</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lập</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tức</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nó</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bò</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đến</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cắn</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vào</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chân</a:t>
            </a:r>
            <a:r>
              <a:rPr lang="en-US" sz="4267" dirty="0">
                <a:solidFill>
                  <a:prstClr val="black"/>
                </a:solidFill>
                <a:latin typeface="Arial" pitchFamily="34" charset="0"/>
                <a:ea typeface="Arial-Rounded" pitchFamily="34" charset="0"/>
                <a:cs typeface="Arial" pitchFamily="34" charset="0"/>
              </a:rPr>
              <a:t> </a:t>
            </a:r>
            <a:r>
              <a:rPr lang="en-US" sz="4267" dirty="0" err="1">
                <a:solidFill>
                  <a:prstClr val="black"/>
                </a:solidFill>
                <a:latin typeface="Arial" pitchFamily="34" charset="0"/>
                <a:ea typeface="Arial-Rounded" pitchFamily="34" charset="0"/>
                <a:cs typeface="Arial" pitchFamily="34" charset="0"/>
              </a:rPr>
              <a:t>anh</a:t>
            </a:r>
            <a:r>
              <a:rPr lang="en-US" sz="4267" dirty="0">
                <a:solidFill>
                  <a:prstClr val="black"/>
                </a:solidFill>
                <a:latin typeface="Arial" pitchFamily="34" charset="0"/>
                <a:ea typeface="Arial-Rounded" pitchFamily="34" charset="0"/>
                <a:cs typeface="Arial" pitchFamily="34" charset="0"/>
              </a:rPr>
              <a:t> ta.</a:t>
            </a:r>
            <a:endParaRPr lang="en-US" sz="4267" dirty="0">
              <a:solidFill>
                <a:prstClr val="black"/>
              </a:solidFill>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4064000" y="4314745"/>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010400" y="4236999"/>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422400" y="4920548"/>
            <a:ext cx="143163" cy="572393"/>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9652000" y="3021001"/>
            <a:ext cx="131616" cy="580823"/>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1219200" y="3106945"/>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486400" y="3034857"/>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48ECF41-4598-676D-EF7E-ECBE3734152A}"/>
              </a:ext>
            </a:extLst>
          </p:cNvPr>
          <p:cNvSpPr txBox="1"/>
          <p:nvPr/>
        </p:nvSpPr>
        <p:spPr>
          <a:xfrm>
            <a:off x="83128" y="621250"/>
            <a:ext cx="11988800" cy="5724466"/>
          </a:xfrm>
          <a:prstGeom prst="rect">
            <a:avLst/>
          </a:prstGeom>
          <a:noFill/>
        </p:spPr>
        <p:txBody>
          <a:bodyPr wrap="square" lIns="121740" tIns="60872" rIns="121740" bIns="60872" rtlCol="0">
            <a:spAutoFit/>
          </a:bodyPr>
          <a:lstStyle/>
          <a:p>
            <a:pPr algn="just"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con kiến không may bị rơi xuống nước. Nó vùng vẫy và la lên:</a:t>
            </a:r>
          </a:p>
          <a:p>
            <a:pPr algn="just"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Cứu tôi với, cứu tôi với!</a:t>
            </a:r>
          </a:p>
          <a:p>
            <a:pPr algn="just"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Nghe tiếng kêu cứu của kiến, bồ câu nhanh trí nhặt một chiếc lá thả xuống nước. Kiến bám vào chiếc lá và leo được lên bờ.</a:t>
            </a:r>
          </a:p>
          <a:p>
            <a:pPr algn="just"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kiến thấy người thợ săn đang ngắm bắn bồ câu. Ngay lập tức, nó bò đến, cắn vào chân anh ta. Người thợ săn giật mình. Bồ câu thấy động liền bay đi.</a:t>
            </a:r>
          </a:p>
          <a:p>
            <a:pPr algn="just"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Bồ câu tìm đến chỗ kiến, cảm động nói:</a:t>
            </a:r>
          </a:p>
          <a:p>
            <a:pPr algn="just"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Cảm ơn cậu đã cứu tớ.</a:t>
            </a:r>
          </a:p>
          <a:p>
            <a:pPr algn="just"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Kiến đáp:</a:t>
            </a:r>
          </a:p>
          <a:p>
            <a:pPr algn="just"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cũng giúp tớ thoát chết mà.</a:t>
            </a:r>
          </a:p>
          <a:p>
            <a:pPr algn="just"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Cả hai đều rất vui vì đã giúp nhau.</a:t>
            </a:r>
          </a:p>
          <a:p>
            <a:pPr algn="r" defTabSz="1217378"/>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800" i="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 Ê-dốp)</a:t>
            </a:r>
          </a:p>
        </p:txBody>
      </p:sp>
      <p:sp>
        <p:nvSpPr>
          <p:cNvPr id="36" name="TextBox 35">
            <a:extLst>
              <a:ext uri="{FF2B5EF4-FFF2-40B4-BE49-F238E27FC236}">
                <a16:creationId xmlns:a16="http://schemas.microsoft.com/office/drawing/2014/main" id="{6F2CAADC-9267-BB0D-5050-F32A20DC316C}"/>
              </a:ext>
            </a:extLst>
          </p:cNvPr>
          <p:cNvSpPr txBox="1"/>
          <p:nvPr/>
        </p:nvSpPr>
        <p:spPr>
          <a:xfrm>
            <a:off x="2112819" y="-25400"/>
            <a:ext cx="7929419" cy="697386"/>
          </a:xfrm>
          <a:prstGeom prst="rect">
            <a:avLst/>
          </a:prstGeom>
          <a:noFill/>
        </p:spPr>
        <p:txBody>
          <a:bodyPr wrap="square" lIns="121740" tIns="60872" rIns="121740" bIns="60872" rtlCol="0">
            <a:spAutoFit/>
          </a:bodyPr>
          <a:lstStyle/>
          <a:p>
            <a:pPr algn="ctr" defTabSz="1217378"/>
            <a:r>
              <a:rPr lang="en-US" sz="3733" b="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 và chim bồ câu</a:t>
            </a:r>
          </a:p>
        </p:txBody>
      </p:sp>
      <p:sp>
        <p:nvSpPr>
          <p:cNvPr id="37" name="TextBox 36">
            <a:extLst>
              <a:ext uri="{FF2B5EF4-FFF2-40B4-BE49-F238E27FC236}">
                <a16:creationId xmlns:a16="http://schemas.microsoft.com/office/drawing/2014/main" id="{AB2CD487-5317-89DD-F3D5-67CD5B4A6694}"/>
              </a:ext>
            </a:extLst>
          </p:cNvPr>
          <p:cNvSpPr txBox="1"/>
          <p:nvPr/>
        </p:nvSpPr>
        <p:spPr>
          <a:xfrm>
            <a:off x="122865" y="599559"/>
            <a:ext cx="11988800" cy="5724466"/>
          </a:xfrm>
          <a:prstGeom prst="rect">
            <a:avLst/>
          </a:prstGeom>
          <a:solidFill>
            <a:schemeClr val="bg1"/>
          </a:solidFill>
        </p:spPr>
        <p:txBody>
          <a:bodyPr wrap="square" lIns="121740" tIns="60872" rIns="121740" bIns="60872" rtlCol="0">
            <a:spAutoFit/>
          </a:bodyPr>
          <a:lstStyle/>
          <a:p>
            <a:pPr algn="just"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rơi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vẫy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la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p>
          <a:p>
            <a:pPr algn="just"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Nghe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kêu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nhặt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bờ</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bắn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Ngay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lập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tức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bò</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liền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bay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just"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thoát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chết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D0B95"/>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1217378"/>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8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Ê-</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dốp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8" name="TextBox 37">
            <a:extLst>
              <a:ext uri="{FF2B5EF4-FFF2-40B4-BE49-F238E27FC236}">
                <a16:creationId xmlns:a16="http://schemas.microsoft.com/office/drawing/2014/main" id="{A7A66C4E-07CA-8139-5D4B-95C2FE1C5C43}"/>
              </a:ext>
            </a:extLst>
          </p:cNvPr>
          <p:cNvSpPr txBox="1"/>
          <p:nvPr/>
        </p:nvSpPr>
        <p:spPr>
          <a:xfrm>
            <a:off x="2508085" y="6068354"/>
            <a:ext cx="6543464" cy="615392"/>
          </a:xfrm>
          <a:prstGeom prst="rect">
            <a:avLst/>
          </a:prstGeom>
          <a:solidFill>
            <a:srgbClr val="FEDEF3"/>
          </a:solidFill>
        </p:spPr>
        <p:txBody>
          <a:bodyPr wrap="square" lIns="121757" tIns="60880" rIns="121757" bIns="60880" rtlCol="0">
            <a:spAutoFit/>
          </a:bodyPr>
          <a:lstStyle/>
          <a:p>
            <a:pPr algn="ctr" defTabSz="1217378"/>
            <a:r>
              <a:rPr 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hãy tự ngắt câu vào SGK</a:t>
            </a:r>
          </a:p>
        </p:txBody>
      </p:sp>
      <p:sp>
        <p:nvSpPr>
          <p:cNvPr id="39" name="TextBox 38">
            <a:extLst>
              <a:ext uri="{FF2B5EF4-FFF2-40B4-BE49-F238E27FC236}">
                <a16:creationId xmlns:a16="http://schemas.microsoft.com/office/drawing/2014/main" id="{4F3F755F-05A6-AEB3-CE58-F139987BDC47}"/>
              </a:ext>
            </a:extLst>
          </p:cNvPr>
          <p:cNvSpPr txBox="1"/>
          <p:nvPr/>
        </p:nvSpPr>
        <p:spPr>
          <a:xfrm>
            <a:off x="2535096" y="6078984"/>
            <a:ext cx="6553239" cy="738502"/>
          </a:xfrm>
          <a:prstGeom prst="rect">
            <a:avLst/>
          </a:prstGeom>
          <a:solidFill>
            <a:srgbClr val="FEDEF3"/>
          </a:solidFill>
        </p:spPr>
        <p:txBody>
          <a:bodyPr wrap="square" lIns="121757" tIns="60880" rIns="121757" bIns="60880" rtlCol="0">
            <a:spAutoFit/>
          </a:bodyPr>
          <a:lstStyle/>
          <a:p>
            <a:pPr algn="ctr" defTabSz="1217378"/>
            <a:r>
              <a:rPr lang="en-US"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spTree>
    <p:custDataLst>
      <p:tags r:id="rId1"/>
    </p:custDataLst>
    <p:extLst>
      <p:ext uri="{BB962C8B-B14F-4D97-AF65-F5344CB8AC3E}">
        <p14:creationId xmlns:p14="http://schemas.microsoft.com/office/powerpoint/2010/main" val="1885894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1+#ppt_w/2"/>
                                          </p:val>
                                        </p:tav>
                                        <p:tav tm="100000">
                                          <p:val>
                                            <p:strVal val="#ppt_x"/>
                                          </p:val>
                                        </p:tav>
                                      </p:tavLst>
                                    </p:anim>
                                    <p:anim calcmode="lin" valueType="num">
                                      <p:cBhvr additive="base">
                                        <p:cTn id="8"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1000" fill="hold"/>
                                        <p:tgtEl>
                                          <p:spTgt spid="39"/>
                                        </p:tgtEl>
                                        <p:attrNameLst>
                                          <p:attrName>ppt_x</p:attrName>
                                        </p:attrNameLst>
                                      </p:cBhvr>
                                      <p:tavLst>
                                        <p:tav tm="0">
                                          <p:val>
                                            <p:strVal val="1+#ppt_w/2"/>
                                          </p:val>
                                        </p:tav>
                                        <p:tav tm="100000">
                                          <p:val>
                                            <p:strVal val="#ppt_x"/>
                                          </p:val>
                                        </p:tav>
                                      </p:tavLst>
                                    </p:anim>
                                    <p:anim calcmode="lin" valueType="num">
                                      <p:cBhvr additive="base">
                                        <p:cTn id="19"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474" y="0"/>
            <a:ext cx="10972800" cy="1143000"/>
          </a:xfrm>
        </p:spPr>
        <p:txBody>
          <a:bodyPr>
            <a:normAutofit/>
          </a:bodyPr>
          <a:lstStyle/>
          <a:p>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Title 1"/>
          <p:cNvSpPr txBox="1">
            <a:spLocks/>
          </p:cNvSpPr>
          <p:nvPr/>
        </p:nvSpPr>
        <p:spPr>
          <a:xfrm>
            <a:off x="304800" y="1295400"/>
            <a:ext cx="12192000"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 vẫy</a:t>
            </a:r>
            <a:r>
              <a:rPr lang="en-US" sz="48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 động liên tiếp để thoát khỏi một tình trạng nào đó.</a:t>
            </a:r>
          </a:p>
        </p:txBody>
      </p:sp>
      <p:sp>
        <p:nvSpPr>
          <p:cNvPr id="6" name="Title 1"/>
          <p:cNvSpPr txBox="1">
            <a:spLocks/>
          </p:cNvSpPr>
          <p:nvPr/>
        </p:nvSpPr>
        <p:spPr>
          <a:xfrm>
            <a:off x="304800" y="2641600"/>
            <a:ext cx="12192000" cy="1143000"/>
          </a:xfrm>
          <a:prstGeom prst="rect">
            <a:avLst/>
          </a:prstGeom>
        </p:spPr>
        <p:txBody>
          <a:bodyPr vert="horz" lIns="121740" tIns="60872" rIns="121740" bIns="60872"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 trí</a:t>
            </a:r>
            <a:r>
              <a:rPr lang="en-US" sz="48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a:solidFill>
                  <a:prstClr val="black"/>
                </a:solidFill>
                <a:latin typeface="Arial-Rounded" panose="020B0500000000000000" pitchFamily="34" charset="0"/>
                <a:ea typeface="Arial-Rounded" panose="020B0500000000000000" pitchFamily="34" charset="0"/>
                <a:cs typeface="Arial-Rounded" panose="020B0500000000000000" pitchFamily="34" charset="0"/>
              </a:rPr>
              <a:t>suy nghĩ nhanh, ứng phó nhanh.</a:t>
            </a:r>
          </a:p>
        </p:txBody>
      </p:sp>
      <p:sp>
        <p:nvSpPr>
          <p:cNvPr id="7" name="Title 1"/>
          <p:cNvSpPr txBox="1">
            <a:spLocks/>
          </p:cNvSpPr>
          <p:nvPr/>
        </p:nvSpPr>
        <p:spPr>
          <a:xfrm>
            <a:off x="287867" y="3987800"/>
            <a:ext cx="12192000" cy="1143000"/>
          </a:xfrm>
          <a:prstGeom prst="rect">
            <a:avLst/>
          </a:prstGeom>
        </p:spPr>
        <p:txBody>
          <a:bodyPr vert="horz" lIns="121740" tIns="60872" rIns="121740" bIns="60872"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defTabSz="1217543"/>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Thợ săn</a:t>
            </a:r>
            <a:r>
              <a:rPr lang="en-US" sz="48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chuyên làm nghề săn bắt thú rừng và chim.</a:t>
            </a:r>
          </a:p>
        </p:txBody>
      </p:sp>
    </p:spTree>
    <p:extLst>
      <p:ext uri="{BB962C8B-B14F-4D97-AF65-F5344CB8AC3E}">
        <p14:creationId xmlns:p14="http://schemas.microsoft.com/office/powerpoint/2010/main" val="502384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EBFEAFD-CD99-428A-8660-BB1B5C164F5E}"/>
              </a:ext>
            </a:extLst>
          </p:cNvPr>
          <p:cNvGrpSpPr/>
          <p:nvPr/>
        </p:nvGrpSpPr>
        <p:grpSpPr>
          <a:xfrm>
            <a:off x="781804" y="341083"/>
            <a:ext cx="7271657" cy="885373"/>
            <a:chOff x="781804" y="341083"/>
            <a:chExt cx="7271657" cy="885373"/>
          </a:xfrm>
        </p:grpSpPr>
        <p:sp>
          <p:nvSpPr>
            <p:cNvPr id="4" name="Arrow: Pentagon 3">
              <a:extLst>
                <a:ext uri="{FF2B5EF4-FFF2-40B4-BE49-F238E27FC236}">
                  <a16:creationId xmlns:a16="http://schemas.microsoft.com/office/drawing/2014/main" id="{370EA3FE-D0FD-4903-B5DB-6003AEA348AA}"/>
                </a:ext>
              </a:extLst>
            </p:cNvPr>
            <p:cNvSpPr/>
            <p:nvPr/>
          </p:nvSpPr>
          <p:spPr>
            <a:xfrm>
              <a:off x="781804" y="341083"/>
              <a:ext cx="7271657" cy="885373"/>
            </a:xfrm>
            <a:prstGeom prst="homePlat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Arrow: Pentagon 7">
              <a:extLst>
                <a:ext uri="{FF2B5EF4-FFF2-40B4-BE49-F238E27FC236}">
                  <a16:creationId xmlns:a16="http://schemas.microsoft.com/office/drawing/2014/main" id="{D5F04B3E-1D0F-4203-A5D8-FC5707439910}"/>
                </a:ext>
              </a:extLst>
            </p:cNvPr>
            <p:cNvSpPr/>
            <p:nvPr/>
          </p:nvSpPr>
          <p:spPr>
            <a:xfrm>
              <a:off x="1127198" y="446310"/>
              <a:ext cx="6754060" cy="674917"/>
            </a:xfrm>
            <a:prstGeom prst="homePlate">
              <a:avLst/>
            </a:prstGeom>
            <a:noFill/>
            <a:ln w="28575">
              <a:solidFill>
                <a:srgbClr val="99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descr="A picture containing icon&#10;&#10;Description automatically generated">
            <a:extLst>
              <a:ext uri="{FF2B5EF4-FFF2-40B4-BE49-F238E27FC236}">
                <a16:creationId xmlns:a16="http://schemas.microsoft.com/office/drawing/2014/main" id="{C97DCDEF-040B-4DC7-9994-F581B8D63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70"/>
            <a:ext cx="1563609" cy="1563609"/>
          </a:xfrm>
          <a:prstGeom prst="rect">
            <a:avLst/>
          </a:prstGeom>
        </p:spPr>
      </p:pic>
      <p:sp>
        <p:nvSpPr>
          <p:cNvPr id="5" name="TextBox 4">
            <a:extLst>
              <a:ext uri="{FF2B5EF4-FFF2-40B4-BE49-F238E27FC236}">
                <a16:creationId xmlns:a16="http://schemas.microsoft.com/office/drawing/2014/main" id="{7CA51869-8219-489E-B9A8-7C7C60F47D47}"/>
              </a:ext>
            </a:extLst>
          </p:cNvPr>
          <p:cNvSpPr txBox="1"/>
          <p:nvPr/>
        </p:nvSpPr>
        <p:spPr>
          <a:xfrm>
            <a:off x="2205503" y="491381"/>
            <a:ext cx="49845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C1DC507F-803F-431B-95F7-3BA2F0147C15}"/>
              </a:ext>
            </a:extLst>
          </p:cNvPr>
          <p:cNvSpPr txBox="1"/>
          <p:nvPr/>
        </p:nvSpPr>
        <p:spPr>
          <a:xfrm>
            <a:off x="327103" y="1548913"/>
            <a:ext cx="10549054" cy="1532727"/>
          </a:xfrm>
          <a:prstGeom prst="rect">
            <a:avLst/>
          </a:prstGeom>
          <a:noFill/>
        </p:spPr>
        <p:txBody>
          <a:bodyPr wrap="square" rtlCol="0">
            <a:spAutoFit/>
          </a:bodyPr>
          <a:lstStyle/>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la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leo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id="{56F1690D-3838-4C99-B5FA-A8706FA2F7A4}"/>
              </a:ext>
            </a:extLst>
          </p:cNvPr>
          <p:cNvSpPr txBox="1"/>
          <p:nvPr/>
        </p:nvSpPr>
        <p:spPr>
          <a:xfrm>
            <a:off x="1353047" y="3027511"/>
            <a:ext cx="9917086" cy="1172629"/>
          </a:xfrm>
          <a:prstGeom prst="rect">
            <a:avLst/>
          </a:prstGeom>
          <a:noFill/>
        </p:spPr>
        <p:txBody>
          <a:bodyPr wrap="square">
            <a:spAutoFit/>
          </a:bodyPr>
          <a:lstStyle/>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bắn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lập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tức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cắn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giật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C52419C1-39A5-43EE-81D1-A4F645755E69}"/>
              </a:ext>
            </a:extLst>
          </p:cNvPr>
          <p:cNvSpPr txBox="1"/>
          <p:nvPr/>
        </p:nvSpPr>
        <p:spPr>
          <a:xfrm>
            <a:off x="2690579" y="4200140"/>
            <a:ext cx="7880776" cy="18928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8B9739B3-A084-4E34-BD76-BD99C56C48AC}"/>
              </a:ext>
            </a:extLst>
          </p:cNvPr>
          <p:cNvSpPr txBox="1"/>
          <p:nvPr/>
        </p:nvSpPr>
        <p:spPr>
          <a:xfrm>
            <a:off x="6481139" y="6024474"/>
            <a:ext cx="258708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Ê-</a:t>
            </a:r>
            <a:r>
              <a:rPr kumimoji="0" lang="en-US" sz="26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dốp</a:t>
            </a:r>
            <a:r>
              <a:rPr kumimoji="0" lang="en-US" sz="26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747A47B2-9EE7-4779-B7E3-C4D9E83243AD}"/>
              </a:ext>
            </a:extLst>
          </p:cNvPr>
          <p:cNvPicPr>
            <a:picLocks noChangeAspect="1"/>
          </p:cNvPicPr>
          <p:nvPr/>
        </p:nvPicPr>
        <p:blipFill>
          <a:blip r:embed="rId4"/>
          <a:stretch>
            <a:fillRect/>
          </a:stretch>
        </p:blipFill>
        <p:spPr>
          <a:xfrm>
            <a:off x="8293182" y="4164568"/>
            <a:ext cx="3578501" cy="1824334"/>
          </a:xfrm>
          <a:prstGeom prst="rect">
            <a:avLst/>
          </a:prstGeom>
        </p:spPr>
      </p:pic>
      <p:sp>
        <p:nvSpPr>
          <p:cNvPr id="13" name="Rectangle: Rounded Corners 12">
            <a:extLst>
              <a:ext uri="{FF2B5EF4-FFF2-40B4-BE49-F238E27FC236}">
                <a16:creationId xmlns:a16="http://schemas.microsoft.com/office/drawing/2014/main" id="{532A27D6-050C-4C74-8F13-6F4BAD6DF245}"/>
              </a:ext>
            </a:extLst>
          </p:cNvPr>
          <p:cNvSpPr/>
          <p:nvPr/>
        </p:nvSpPr>
        <p:spPr>
          <a:xfrm>
            <a:off x="327103" y="6222380"/>
            <a:ext cx="3319346" cy="63562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8004A0FC-7DD3-44DD-B9C0-241AA0442BCB}"/>
              </a:ext>
            </a:extLst>
          </p:cNvPr>
          <p:cNvSpPr/>
          <p:nvPr/>
        </p:nvSpPr>
        <p:spPr>
          <a:xfrm>
            <a:off x="327103" y="1555911"/>
            <a:ext cx="431180" cy="40144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6" name="Oval 15">
            <a:extLst>
              <a:ext uri="{FF2B5EF4-FFF2-40B4-BE49-F238E27FC236}">
                <a16:creationId xmlns:a16="http://schemas.microsoft.com/office/drawing/2014/main" id="{7AE9EBC2-57AD-41E7-A0C8-03426FB00E20}"/>
              </a:ext>
            </a:extLst>
          </p:cNvPr>
          <p:cNvSpPr/>
          <p:nvPr/>
        </p:nvSpPr>
        <p:spPr>
          <a:xfrm>
            <a:off x="1137457" y="3023127"/>
            <a:ext cx="431180" cy="4014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7" name="Oval 16">
            <a:extLst>
              <a:ext uri="{FF2B5EF4-FFF2-40B4-BE49-F238E27FC236}">
                <a16:creationId xmlns:a16="http://schemas.microsoft.com/office/drawing/2014/main" id="{C221F6FD-10C6-4C01-B9EE-92DD4A9D4B65}"/>
              </a:ext>
            </a:extLst>
          </p:cNvPr>
          <p:cNvSpPr/>
          <p:nvPr/>
        </p:nvSpPr>
        <p:spPr>
          <a:xfrm>
            <a:off x="2248247" y="4249326"/>
            <a:ext cx="431180" cy="4014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3</a:t>
            </a:r>
          </a:p>
        </p:txBody>
      </p:sp>
    </p:spTree>
    <p:custDataLst>
      <p:tags r:id="rId1"/>
    </p:custDataLst>
    <p:extLst>
      <p:ext uri="{BB962C8B-B14F-4D97-AF65-F5344CB8AC3E}">
        <p14:creationId xmlns:p14="http://schemas.microsoft.com/office/powerpoint/2010/main" val="94410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5691264"/>
            <a:ext cx="12191999" cy="1166736"/>
          </a:xfrm>
          <a:prstGeom prst="rect">
            <a:avLst/>
          </a:prstGeom>
        </p:spPr>
      </p:pic>
      <p:pic>
        <p:nvPicPr>
          <p:cNvPr id="19" name="图片 9">
            <a:extLst>
              <a:ext uri="{FF2B5EF4-FFF2-40B4-BE49-F238E27FC236}">
                <a16:creationId xmlns:a16="http://schemas.microsoft.com/office/drawing/2014/main" id="{FF33820D-FEBC-4192-9618-A54A340C0260}"/>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90"/>
          <a:stretch/>
        </p:blipFill>
        <p:spPr>
          <a:xfrm>
            <a:off x="10483186" y="3675391"/>
            <a:ext cx="2269583" cy="2618816"/>
          </a:xfrm>
          <a:prstGeom prst="rect">
            <a:avLst/>
          </a:prstGeom>
        </p:spPr>
      </p:pic>
      <p:pic>
        <p:nvPicPr>
          <p:cNvPr id="21" name="图片 10">
            <a:extLst>
              <a:ext uri="{FF2B5EF4-FFF2-40B4-BE49-F238E27FC236}">
                <a16:creationId xmlns:a16="http://schemas.microsoft.com/office/drawing/2014/main" id="{7FE16528-BE9B-4CB8-A998-301B78390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758" y="-502725"/>
            <a:ext cx="2028364" cy="3202680"/>
          </a:xfrm>
          <a:prstGeom prst="rect">
            <a:avLst/>
          </a:prstGeom>
        </p:spPr>
      </p:pic>
      <p:sp>
        <p:nvSpPr>
          <p:cNvPr id="23" name="Rectangle 22">
            <a:extLst>
              <a:ext uri="{FF2B5EF4-FFF2-40B4-BE49-F238E27FC236}">
                <a16:creationId xmlns:a16="http://schemas.microsoft.com/office/drawing/2014/main" id="{043C6113-2C7A-4E64-9963-D034DDAE5839}"/>
              </a:ext>
            </a:extLst>
          </p:cNvPr>
          <p:cNvSpPr/>
          <p:nvPr/>
        </p:nvSpPr>
        <p:spPr>
          <a:xfrm>
            <a:off x="1118312" y="2778124"/>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6B203400-162F-4A08-8162-4E154FB7BE51}"/>
              </a:ext>
            </a:extLst>
          </p:cNvPr>
          <p:cNvPicPr>
            <a:picLocks noChangeAspect="1"/>
          </p:cNvPicPr>
          <p:nvPr/>
        </p:nvPicPr>
        <p:blipFill>
          <a:blip r:embed="rId5"/>
          <a:stretch>
            <a:fillRect/>
          </a:stretch>
        </p:blipFill>
        <p:spPr>
          <a:xfrm>
            <a:off x="6316467" y="2642544"/>
            <a:ext cx="4637808" cy="2333262"/>
          </a:xfrm>
          <a:prstGeom prst="rect">
            <a:avLst/>
          </a:prstGeom>
        </p:spPr>
      </p:pic>
      <p:sp>
        <p:nvSpPr>
          <p:cNvPr id="25" name="Rectangle 24">
            <a:extLst>
              <a:ext uri="{FF2B5EF4-FFF2-40B4-BE49-F238E27FC236}">
                <a16:creationId xmlns:a16="http://schemas.microsoft.com/office/drawing/2014/main" id="{CB154DAD-D992-481C-9F3B-A9107671E8B1}"/>
              </a:ext>
            </a:extLst>
          </p:cNvPr>
          <p:cNvSpPr/>
          <p:nvPr/>
        </p:nvSpPr>
        <p:spPr>
          <a:xfrm>
            <a:off x="3831044" y="1290777"/>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9C14F35C-1868-4F83-8EBC-B5EF50A75A59}"/>
              </a:ext>
            </a:extLst>
          </p:cNvPr>
          <p:cNvPicPr>
            <a:picLocks noChangeAspect="1"/>
          </p:cNvPicPr>
          <p:nvPr/>
        </p:nvPicPr>
        <p:blipFill>
          <a:blip r:embed="rId6"/>
          <a:stretch>
            <a:fillRect/>
          </a:stretch>
        </p:blipFill>
        <p:spPr>
          <a:xfrm rot="16200000">
            <a:off x="3374093" y="1410536"/>
            <a:ext cx="511318" cy="511318"/>
          </a:xfrm>
          <a:prstGeom prst="rect">
            <a:avLst/>
          </a:prstGeom>
        </p:spPr>
      </p:pic>
    </p:spTree>
    <p:extLst>
      <p:ext uri="{BB962C8B-B14F-4D97-AF65-F5344CB8AC3E}">
        <p14:creationId xmlns:p14="http://schemas.microsoft.com/office/powerpoint/2010/main" val="39321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63" presetClass="path" presetSubtype="0" accel="50000" decel="50000" fill="hold" nodeType="withEffect">
                                  <p:stCondLst>
                                    <p:cond delay="0"/>
                                  </p:stCondLst>
                                  <p:childTnLst>
                                    <p:animMotion origin="layout" path="M -4.58333E-6 -1.85185E-6 L -0.00416 -0.54838 " pathEditMode="relative" rAng="0" ptsTypes="AA">
                                      <p:cBhvr>
                                        <p:cTn id="9" dur="2000" fill="hold"/>
                                        <p:tgtEl>
                                          <p:spTgt spid="19"/>
                                        </p:tgtEl>
                                        <p:attrNameLst>
                                          <p:attrName>ppt_x</p:attrName>
                                          <p:attrName>ppt_y</p:attrName>
                                        </p:attrNameLst>
                                      </p:cBhvr>
                                      <p:rCtr x="-208" y="-2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EBFEAFD-CD99-428A-8660-BB1B5C164F5E}"/>
              </a:ext>
            </a:extLst>
          </p:cNvPr>
          <p:cNvGrpSpPr/>
          <p:nvPr/>
        </p:nvGrpSpPr>
        <p:grpSpPr>
          <a:xfrm>
            <a:off x="781804" y="341083"/>
            <a:ext cx="7271657" cy="885373"/>
            <a:chOff x="781804" y="341083"/>
            <a:chExt cx="7271657" cy="885373"/>
          </a:xfrm>
        </p:grpSpPr>
        <p:sp>
          <p:nvSpPr>
            <p:cNvPr id="4" name="Arrow: Pentagon 3">
              <a:extLst>
                <a:ext uri="{FF2B5EF4-FFF2-40B4-BE49-F238E27FC236}">
                  <a16:creationId xmlns:a16="http://schemas.microsoft.com/office/drawing/2014/main" id="{370EA3FE-D0FD-4903-B5DB-6003AEA348AA}"/>
                </a:ext>
              </a:extLst>
            </p:cNvPr>
            <p:cNvSpPr/>
            <p:nvPr/>
          </p:nvSpPr>
          <p:spPr>
            <a:xfrm>
              <a:off x="781804" y="341083"/>
              <a:ext cx="7271657" cy="885373"/>
            </a:xfrm>
            <a:prstGeom prst="homePlat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Arrow: Pentagon 7">
              <a:extLst>
                <a:ext uri="{FF2B5EF4-FFF2-40B4-BE49-F238E27FC236}">
                  <a16:creationId xmlns:a16="http://schemas.microsoft.com/office/drawing/2014/main" id="{D5F04B3E-1D0F-4203-A5D8-FC5707439910}"/>
                </a:ext>
              </a:extLst>
            </p:cNvPr>
            <p:cNvSpPr/>
            <p:nvPr/>
          </p:nvSpPr>
          <p:spPr>
            <a:xfrm>
              <a:off x="1127198" y="446310"/>
              <a:ext cx="6754060" cy="674917"/>
            </a:xfrm>
            <a:prstGeom prst="homePlate">
              <a:avLst/>
            </a:prstGeom>
            <a:noFill/>
            <a:ln w="28575">
              <a:solidFill>
                <a:srgbClr val="99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descr="A picture containing icon&#10;&#10;Description automatically generated">
            <a:extLst>
              <a:ext uri="{FF2B5EF4-FFF2-40B4-BE49-F238E27FC236}">
                <a16:creationId xmlns:a16="http://schemas.microsoft.com/office/drawing/2014/main" id="{C97DCDEF-040B-4DC7-9994-F581B8D63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70"/>
            <a:ext cx="1563609" cy="1563609"/>
          </a:xfrm>
          <a:prstGeom prst="rect">
            <a:avLst/>
          </a:prstGeom>
        </p:spPr>
      </p:pic>
      <p:sp>
        <p:nvSpPr>
          <p:cNvPr id="5" name="TextBox 4">
            <a:extLst>
              <a:ext uri="{FF2B5EF4-FFF2-40B4-BE49-F238E27FC236}">
                <a16:creationId xmlns:a16="http://schemas.microsoft.com/office/drawing/2014/main" id="{7CA51869-8219-489E-B9A8-7C7C60F47D47}"/>
              </a:ext>
            </a:extLst>
          </p:cNvPr>
          <p:cNvSpPr txBox="1"/>
          <p:nvPr/>
        </p:nvSpPr>
        <p:spPr>
          <a:xfrm>
            <a:off x="2205503" y="491381"/>
            <a:ext cx="49845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C1DC507F-803F-431B-95F7-3BA2F0147C15}"/>
              </a:ext>
            </a:extLst>
          </p:cNvPr>
          <p:cNvSpPr txBox="1"/>
          <p:nvPr/>
        </p:nvSpPr>
        <p:spPr>
          <a:xfrm>
            <a:off x="327103" y="1548913"/>
            <a:ext cx="10549054" cy="1532727"/>
          </a:xfrm>
          <a:prstGeom prst="rect">
            <a:avLst/>
          </a:prstGeom>
          <a:noFill/>
        </p:spPr>
        <p:txBody>
          <a:bodyPr wrap="square" rtlCol="0">
            <a:spAutoFit/>
          </a:bodyPr>
          <a:lstStyle/>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la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leo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id="{56F1690D-3838-4C99-B5FA-A8706FA2F7A4}"/>
              </a:ext>
            </a:extLst>
          </p:cNvPr>
          <p:cNvSpPr txBox="1"/>
          <p:nvPr/>
        </p:nvSpPr>
        <p:spPr>
          <a:xfrm>
            <a:off x="1353047" y="3027511"/>
            <a:ext cx="9917086" cy="1172629"/>
          </a:xfrm>
          <a:prstGeom prst="rect">
            <a:avLst/>
          </a:prstGeom>
          <a:noFill/>
        </p:spPr>
        <p:txBody>
          <a:bodyPr wrap="square">
            <a:spAutoFit/>
          </a:bodyPr>
          <a:lstStyle/>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bắn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lập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tức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cắn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giật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C52419C1-39A5-43EE-81D1-A4F645755E69}"/>
              </a:ext>
            </a:extLst>
          </p:cNvPr>
          <p:cNvSpPr txBox="1"/>
          <p:nvPr/>
        </p:nvSpPr>
        <p:spPr>
          <a:xfrm>
            <a:off x="2690579" y="4200140"/>
            <a:ext cx="7880776" cy="18928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8B9739B3-A084-4E34-BD76-BD99C56C48AC}"/>
              </a:ext>
            </a:extLst>
          </p:cNvPr>
          <p:cNvSpPr txBox="1"/>
          <p:nvPr/>
        </p:nvSpPr>
        <p:spPr>
          <a:xfrm>
            <a:off x="6481139" y="6024474"/>
            <a:ext cx="258708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Ê-</a:t>
            </a:r>
            <a:r>
              <a:rPr kumimoji="0" lang="en-US" sz="26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đốp</a:t>
            </a:r>
            <a:r>
              <a:rPr kumimoji="0" lang="en-US" sz="26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747A47B2-9EE7-4779-B7E3-C4D9E83243AD}"/>
              </a:ext>
            </a:extLst>
          </p:cNvPr>
          <p:cNvPicPr>
            <a:picLocks noChangeAspect="1"/>
          </p:cNvPicPr>
          <p:nvPr/>
        </p:nvPicPr>
        <p:blipFill>
          <a:blip r:embed="rId4"/>
          <a:stretch>
            <a:fillRect/>
          </a:stretch>
        </p:blipFill>
        <p:spPr>
          <a:xfrm>
            <a:off x="8293182" y="4164568"/>
            <a:ext cx="3578501" cy="1824334"/>
          </a:xfrm>
          <a:prstGeom prst="rect">
            <a:avLst/>
          </a:prstGeom>
        </p:spPr>
      </p:pic>
      <p:sp>
        <p:nvSpPr>
          <p:cNvPr id="2" name="Oval 1">
            <a:extLst>
              <a:ext uri="{FF2B5EF4-FFF2-40B4-BE49-F238E27FC236}">
                <a16:creationId xmlns:a16="http://schemas.microsoft.com/office/drawing/2014/main" id="{8004A0FC-7DD3-44DD-B9C0-241AA0442BCB}"/>
              </a:ext>
            </a:extLst>
          </p:cNvPr>
          <p:cNvSpPr/>
          <p:nvPr/>
        </p:nvSpPr>
        <p:spPr>
          <a:xfrm>
            <a:off x="327103" y="1555911"/>
            <a:ext cx="431180" cy="40144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6" name="Oval 15">
            <a:extLst>
              <a:ext uri="{FF2B5EF4-FFF2-40B4-BE49-F238E27FC236}">
                <a16:creationId xmlns:a16="http://schemas.microsoft.com/office/drawing/2014/main" id="{7AE9EBC2-57AD-41E7-A0C8-03426FB00E20}"/>
              </a:ext>
            </a:extLst>
          </p:cNvPr>
          <p:cNvSpPr/>
          <p:nvPr/>
        </p:nvSpPr>
        <p:spPr>
          <a:xfrm>
            <a:off x="1137457" y="3023127"/>
            <a:ext cx="431180" cy="4014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7" name="Oval 16">
            <a:extLst>
              <a:ext uri="{FF2B5EF4-FFF2-40B4-BE49-F238E27FC236}">
                <a16:creationId xmlns:a16="http://schemas.microsoft.com/office/drawing/2014/main" id="{C221F6FD-10C6-4C01-B9EE-92DD4A9D4B65}"/>
              </a:ext>
            </a:extLst>
          </p:cNvPr>
          <p:cNvSpPr/>
          <p:nvPr/>
        </p:nvSpPr>
        <p:spPr>
          <a:xfrm>
            <a:off x="2248247" y="4249326"/>
            <a:ext cx="431180" cy="4014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3</a:t>
            </a:r>
          </a:p>
        </p:txBody>
      </p:sp>
    </p:spTree>
    <p:custDataLst>
      <p:tags r:id="rId1"/>
    </p:custDataLst>
    <p:extLst>
      <p:ext uri="{BB962C8B-B14F-4D97-AF65-F5344CB8AC3E}">
        <p14:creationId xmlns:p14="http://schemas.microsoft.com/office/powerpoint/2010/main" val="303419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EBFEAFD-CD99-428A-8660-BB1B5C164F5E}"/>
              </a:ext>
            </a:extLst>
          </p:cNvPr>
          <p:cNvGrpSpPr/>
          <p:nvPr/>
        </p:nvGrpSpPr>
        <p:grpSpPr>
          <a:xfrm>
            <a:off x="781804" y="341083"/>
            <a:ext cx="7271657" cy="885373"/>
            <a:chOff x="781804" y="341083"/>
            <a:chExt cx="7271657" cy="885373"/>
          </a:xfrm>
        </p:grpSpPr>
        <p:sp>
          <p:nvSpPr>
            <p:cNvPr id="4" name="Arrow: Pentagon 3">
              <a:extLst>
                <a:ext uri="{FF2B5EF4-FFF2-40B4-BE49-F238E27FC236}">
                  <a16:creationId xmlns:a16="http://schemas.microsoft.com/office/drawing/2014/main" id="{370EA3FE-D0FD-4903-B5DB-6003AEA348AA}"/>
                </a:ext>
              </a:extLst>
            </p:cNvPr>
            <p:cNvSpPr/>
            <p:nvPr/>
          </p:nvSpPr>
          <p:spPr>
            <a:xfrm>
              <a:off x="781804" y="341083"/>
              <a:ext cx="7271657" cy="885373"/>
            </a:xfrm>
            <a:prstGeom prst="homePlat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Arrow: Pentagon 7">
              <a:extLst>
                <a:ext uri="{FF2B5EF4-FFF2-40B4-BE49-F238E27FC236}">
                  <a16:creationId xmlns:a16="http://schemas.microsoft.com/office/drawing/2014/main" id="{D5F04B3E-1D0F-4203-A5D8-FC5707439910}"/>
                </a:ext>
              </a:extLst>
            </p:cNvPr>
            <p:cNvSpPr/>
            <p:nvPr/>
          </p:nvSpPr>
          <p:spPr>
            <a:xfrm>
              <a:off x="1127198" y="446310"/>
              <a:ext cx="6754060" cy="674917"/>
            </a:xfrm>
            <a:prstGeom prst="homePlate">
              <a:avLst/>
            </a:prstGeom>
            <a:noFill/>
            <a:ln w="28575">
              <a:solidFill>
                <a:srgbClr val="99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descr="A picture containing icon&#10;&#10;Description automatically generated">
            <a:extLst>
              <a:ext uri="{FF2B5EF4-FFF2-40B4-BE49-F238E27FC236}">
                <a16:creationId xmlns:a16="http://schemas.microsoft.com/office/drawing/2014/main" id="{C97DCDEF-040B-4DC7-9994-F581B8D63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70"/>
            <a:ext cx="1563609" cy="1563609"/>
          </a:xfrm>
          <a:prstGeom prst="rect">
            <a:avLst/>
          </a:prstGeom>
        </p:spPr>
      </p:pic>
      <p:sp>
        <p:nvSpPr>
          <p:cNvPr id="5" name="TextBox 4">
            <a:extLst>
              <a:ext uri="{FF2B5EF4-FFF2-40B4-BE49-F238E27FC236}">
                <a16:creationId xmlns:a16="http://schemas.microsoft.com/office/drawing/2014/main" id="{7CA51869-8219-489E-B9A8-7C7C60F47D47}"/>
              </a:ext>
            </a:extLst>
          </p:cNvPr>
          <p:cNvSpPr txBox="1"/>
          <p:nvPr/>
        </p:nvSpPr>
        <p:spPr>
          <a:xfrm>
            <a:off x="2205503" y="491381"/>
            <a:ext cx="49845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C1DC507F-803F-431B-95F7-3BA2F0147C15}"/>
              </a:ext>
            </a:extLst>
          </p:cNvPr>
          <p:cNvSpPr txBox="1"/>
          <p:nvPr/>
        </p:nvSpPr>
        <p:spPr>
          <a:xfrm>
            <a:off x="327103" y="1548913"/>
            <a:ext cx="10549054" cy="1532727"/>
          </a:xfrm>
          <a:prstGeom prst="rect">
            <a:avLst/>
          </a:prstGeom>
          <a:noFill/>
        </p:spPr>
        <p:txBody>
          <a:bodyPr wrap="square" rtlCol="0">
            <a:spAutoFit/>
          </a:bodyPr>
          <a:lstStyle/>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la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leo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id="{56F1690D-3838-4C99-B5FA-A8706FA2F7A4}"/>
              </a:ext>
            </a:extLst>
          </p:cNvPr>
          <p:cNvSpPr txBox="1"/>
          <p:nvPr/>
        </p:nvSpPr>
        <p:spPr>
          <a:xfrm>
            <a:off x="1353047" y="3027511"/>
            <a:ext cx="9917086" cy="1172629"/>
          </a:xfrm>
          <a:prstGeom prst="rect">
            <a:avLst/>
          </a:prstGeom>
          <a:noFill/>
        </p:spPr>
        <p:txBody>
          <a:bodyPr wrap="square">
            <a:spAutoFit/>
          </a:bodyPr>
          <a:lstStyle/>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bắn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lập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tức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cắn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giật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C52419C1-39A5-43EE-81D1-A4F645755E69}"/>
              </a:ext>
            </a:extLst>
          </p:cNvPr>
          <p:cNvSpPr txBox="1"/>
          <p:nvPr/>
        </p:nvSpPr>
        <p:spPr>
          <a:xfrm>
            <a:off x="2690579" y="4200140"/>
            <a:ext cx="7880776" cy="18928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8B9739B3-A084-4E34-BD76-BD99C56C48AC}"/>
              </a:ext>
            </a:extLst>
          </p:cNvPr>
          <p:cNvSpPr txBox="1"/>
          <p:nvPr/>
        </p:nvSpPr>
        <p:spPr>
          <a:xfrm>
            <a:off x="6481139" y="6024474"/>
            <a:ext cx="258708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Ê-</a:t>
            </a:r>
            <a:r>
              <a:rPr kumimoji="0" lang="en-US" sz="26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dốp</a:t>
            </a:r>
            <a:r>
              <a:rPr kumimoji="0" lang="en-US" sz="26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747A47B2-9EE7-4779-B7E3-C4D9E83243AD}"/>
              </a:ext>
            </a:extLst>
          </p:cNvPr>
          <p:cNvPicPr>
            <a:picLocks noChangeAspect="1"/>
          </p:cNvPicPr>
          <p:nvPr/>
        </p:nvPicPr>
        <p:blipFill>
          <a:blip r:embed="rId4"/>
          <a:stretch>
            <a:fillRect/>
          </a:stretch>
        </p:blipFill>
        <p:spPr>
          <a:xfrm>
            <a:off x="8293182" y="4164568"/>
            <a:ext cx="3578501" cy="1824334"/>
          </a:xfrm>
          <a:prstGeom prst="rect">
            <a:avLst/>
          </a:prstGeom>
        </p:spPr>
      </p:pic>
      <p:sp>
        <p:nvSpPr>
          <p:cNvPr id="13" name="Rectangle: Rounded Corners 12">
            <a:extLst>
              <a:ext uri="{FF2B5EF4-FFF2-40B4-BE49-F238E27FC236}">
                <a16:creationId xmlns:a16="http://schemas.microsoft.com/office/drawing/2014/main" id="{532A27D6-050C-4C74-8F13-6F4BAD6DF245}"/>
              </a:ext>
            </a:extLst>
          </p:cNvPr>
          <p:cNvSpPr/>
          <p:nvPr/>
        </p:nvSpPr>
        <p:spPr>
          <a:xfrm>
            <a:off x="327103" y="6128538"/>
            <a:ext cx="3319346" cy="63562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toàn</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17235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140B336-B45A-4750-B9B9-89B6C0556693}"/>
              </a:ext>
            </a:extLst>
          </p:cNvPr>
          <p:cNvPicPr>
            <a:picLocks noChangeAspect="1"/>
          </p:cNvPicPr>
          <p:nvPr/>
        </p:nvPicPr>
        <p:blipFill rotWithShape="1">
          <a:blip r:embed="rId3">
            <a:extLst>
              <a:ext uri="{28A0092B-C50C-407E-A947-70E740481C1C}">
                <a14:useLocalDpi xmlns:a14="http://schemas.microsoft.com/office/drawing/2010/main" val="0"/>
              </a:ext>
            </a:extLst>
          </a:blip>
          <a:srcRect t="67901"/>
          <a:stretch/>
        </p:blipFill>
        <p:spPr>
          <a:xfrm>
            <a:off x="1165122" y="5385787"/>
            <a:ext cx="8158985" cy="1472213"/>
          </a:xfrm>
          <a:prstGeom prst="rect">
            <a:avLst/>
          </a:prstGeom>
        </p:spPr>
      </p:pic>
      <p:pic>
        <p:nvPicPr>
          <p:cNvPr id="8" name="图片 7">
            <a:extLst>
              <a:ext uri="{FF2B5EF4-FFF2-40B4-BE49-F238E27FC236}">
                <a16:creationId xmlns:a16="http://schemas.microsoft.com/office/drawing/2014/main" id="{E3117DBA-B1F4-42E5-9242-626CA39D67DB}"/>
              </a:ext>
            </a:extLst>
          </p:cNvPr>
          <p:cNvPicPr>
            <a:picLocks noChangeAspect="1"/>
          </p:cNvPicPr>
          <p:nvPr/>
        </p:nvPicPr>
        <p:blipFill rotWithShape="1">
          <a:blip r:embed="rId3">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pic>
        <p:nvPicPr>
          <p:cNvPr id="14" name="图片 13">
            <a:extLst>
              <a:ext uri="{FF2B5EF4-FFF2-40B4-BE49-F238E27FC236}">
                <a16:creationId xmlns:a16="http://schemas.microsoft.com/office/drawing/2014/main" id="{C68F3CC1-E84B-4797-BE0F-74D3ABFD69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87991" y="2482645"/>
            <a:ext cx="2771058" cy="4375355"/>
          </a:xfrm>
          <a:prstGeom prst="rect">
            <a:avLst/>
          </a:prstGeom>
        </p:spPr>
      </p:pic>
      <p:pic>
        <p:nvPicPr>
          <p:cNvPr id="3" name="Picture 2"/>
          <p:cNvPicPr>
            <a:picLocks noChangeAspect="1"/>
          </p:cNvPicPr>
          <p:nvPr/>
        </p:nvPicPr>
        <p:blipFill>
          <a:blip r:embed="rId5"/>
          <a:stretch>
            <a:fillRect/>
          </a:stretch>
        </p:blipFill>
        <p:spPr>
          <a:xfrm>
            <a:off x="708332" y="2429766"/>
            <a:ext cx="2981202" cy="2566638"/>
          </a:xfrm>
          <a:prstGeom prst="rect">
            <a:avLst/>
          </a:prstGeom>
        </p:spPr>
      </p:pic>
      <p:sp>
        <p:nvSpPr>
          <p:cNvPr id="4" name="TextBox 3">
            <a:extLst>
              <a:ext uri="{FF2B5EF4-FFF2-40B4-BE49-F238E27FC236}">
                <a16:creationId xmlns:a16="http://schemas.microsoft.com/office/drawing/2014/main" id="{0544EC74-1CF9-4869-A691-5BADBE184A2A}"/>
              </a:ext>
            </a:extLst>
          </p:cNvPr>
          <p:cNvSpPr txBox="1"/>
          <p:nvPr/>
        </p:nvSpPr>
        <p:spPr>
          <a:xfrm>
            <a:off x="3479179" y="3635298"/>
            <a:ext cx="6311591" cy="1200329"/>
          </a:xfrm>
          <a:prstGeom prst="rect">
            <a:avLst/>
          </a:prstGeom>
          <a:noFill/>
        </p:spPr>
        <p:txBody>
          <a:bodyPr wrap="square" rtlCol="0">
            <a:spAutoFit/>
          </a:bodyPr>
          <a:lstStyle/>
          <a:p>
            <a:r>
              <a:rPr lang="en-US" sz="7200" b="1" dirty="0" err="1">
                <a:solidFill>
                  <a:schemeClr val="accent2"/>
                </a:solidFill>
                <a:effectLst>
                  <a:outerShdw blurRad="38100" dist="38100" dir="2700000" algn="tl">
                    <a:srgbClr val="000000">
                      <a:alpha val="43137"/>
                    </a:srgbClr>
                  </a:outerShdw>
                </a:effectLst>
              </a:rPr>
              <a:t>Luyện</a:t>
            </a:r>
            <a:r>
              <a:rPr lang="en-US" sz="7200" b="1" dirty="0">
                <a:solidFill>
                  <a:schemeClr val="accent2"/>
                </a:solidFill>
                <a:effectLst>
                  <a:outerShdw blurRad="38100" dist="38100" dir="2700000" algn="tl">
                    <a:srgbClr val="000000">
                      <a:alpha val="43137"/>
                    </a:srgbClr>
                  </a:outerShdw>
                </a:effectLst>
              </a:rPr>
              <a:t> </a:t>
            </a:r>
            <a:r>
              <a:rPr lang="en-US" sz="7200" b="1" dirty="0" err="1">
                <a:solidFill>
                  <a:schemeClr val="accent2"/>
                </a:solidFill>
                <a:effectLst>
                  <a:outerShdw blurRad="38100" dist="38100" dir="2700000" algn="tl">
                    <a:srgbClr val="000000">
                      <a:alpha val="43137"/>
                    </a:srgbClr>
                  </a:outerShdw>
                </a:effectLst>
              </a:rPr>
              <a:t>đọc</a:t>
            </a:r>
            <a:r>
              <a:rPr lang="en-US" sz="7200" b="1" dirty="0">
                <a:solidFill>
                  <a:schemeClr val="accent2"/>
                </a:solidFill>
                <a:effectLst>
                  <a:outerShdw blurRad="38100" dist="38100" dir="2700000" algn="tl">
                    <a:srgbClr val="000000">
                      <a:alpha val="43137"/>
                    </a:srgbClr>
                  </a:outerShdw>
                </a:effectLst>
              </a:rPr>
              <a:t> </a:t>
            </a:r>
            <a:r>
              <a:rPr lang="en-US" sz="7200" b="1" dirty="0" err="1">
                <a:solidFill>
                  <a:schemeClr val="accent2"/>
                </a:solidFill>
                <a:effectLst>
                  <a:outerShdw blurRad="38100" dist="38100" dir="2700000" algn="tl">
                    <a:srgbClr val="000000">
                      <a:alpha val="43137"/>
                    </a:srgbClr>
                  </a:outerShdw>
                </a:effectLst>
              </a:rPr>
              <a:t>hiểu</a:t>
            </a:r>
            <a:endParaRPr lang="en-US" sz="72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5213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5189838"/>
            <a:ext cx="12191999" cy="1668162"/>
          </a:xfrm>
          <a:prstGeom prst="rect">
            <a:avLst/>
          </a:prstGeom>
        </p:spPr>
      </p:pic>
      <p:pic>
        <p:nvPicPr>
          <p:cNvPr id="3" name="图片 10">
            <a:extLst>
              <a:ext uri="{FF2B5EF4-FFF2-40B4-BE49-F238E27FC236}">
                <a16:creationId xmlns:a16="http://schemas.microsoft.com/office/drawing/2014/main" id="{7FE16528-BE9B-4CB8-A998-301B783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8248" y="-569608"/>
            <a:ext cx="2773752" cy="4379608"/>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1950" y="2911764"/>
            <a:ext cx="3354731" cy="3354731"/>
          </a:xfrm>
          <a:prstGeom prst="rect">
            <a:avLst/>
          </a:prstGeom>
        </p:spPr>
      </p:pic>
      <p:sp>
        <p:nvSpPr>
          <p:cNvPr id="14" name="Rounded Rectangular Callout 3">
            <a:extLst>
              <a:ext uri="{FF2B5EF4-FFF2-40B4-BE49-F238E27FC236}">
                <a16:creationId xmlns:a16="http://schemas.microsoft.com/office/drawing/2014/main" id="{633FC038-0E96-41A6-8022-E5E4DE2F8FFF}"/>
              </a:ext>
            </a:extLst>
          </p:cNvPr>
          <p:cNvSpPr/>
          <p:nvPr/>
        </p:nvSpPr>
        <p:spPr>
          <a:xfrm>
            <a:off x="2792780" y="2912143"/>
            <a:ext cx="6055568" cy="1545557"/>
          </a:xfrm>
          <a:prstGeom prst="wedgeRoundRectCallout">
            <a:avLst>
              <a:gd name="adj1" fmla="val -58426"/>
              <a:gd name="adj2" fmla="val -16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dirty="0" err="1">
                <a:solidFill>
                  <a:srgbClr val="002060"/>
                </a:solidFill>
                <a:latin typeface="+mj-lt"/>
              </a:rPr>
              <a:t>Bồ</a:t>
            </a:r>
            <a:r>
              <a:rPr lang="en-US" sz="4000" dirty="0">
                <a:solidFill>
                  <a:srgbClr val="002060"/>
                </a:solidFill>
                <a:latin typeface="+mj-lt"/>
              </a:rPr>
              <a:t> </a:t>
            </a:r>
            <a:r>
              <a:rPr lang="en-US" sz="4000" dirty="0" err="1">
                <a:solidFill>
                  <a:srgbClr val="002060"/>
                </a:solidFill>
                <a:latin typeface="+mj-lt"/>
              </a:rPr>
              <a:t>câu</a:t>
            </a:r>
            <a:r>
              <a:rPr lang="en-US" sz="4000" dirty="0">
                <a:solidFill>
                  <a:srgbClr val="002060"/>
                </a:solidFill>
                <a:latin typeface="+mj-lt"/>
              </a:rPr>
              <a:t> </a:t>
            </a:r>
            <a:r>
              <a:rPr lang="en-US" sz="4000" dirty="0" err="1">
                <a:solidFill>
                  <a:srgbClr val="002060"/>
                </a:solidFill>
                <a:latin typeface="+mj-lt"/>
              </a:rPr>
              <a:t>thả</a:t>
            </a:r>
            <a:r>
              <a:rPr lang="en-US" sz="4000" dirty="0">
                <a:solidFill>
                  <a:srgbClr val="002060"/>
                </a:solidFill>
                <a:latin typeface="+mj-lt"/>
              </a:rPr>
              <a:t> </a:t>
            </a:r>
            <a:r>
              <a:rPr lang="en-US" sz="4000" dirty="0" err="1">
                <a:solidFill>
                  <a:srgbClr val="002060"/>
                </a:solidFill>
                <a:latin typeface="+mj-lt"/>
              </a:rPr>
              <a:t>một</a:t>
            </a:r>
            <a:r>
              <a:rPr lang="en-US" sz="4000" dirty="0">
                <a:solidFill>
                  <a:srgbClr val="002060"/>
                </a:solidFill>
                <a:latin typeface="+mj-lt"/>
              </a:rPr>
              <a:t> </a:t>
            </a:r>
            <a:r>
              <a:rPr lang="en-US" sz="4000" dirty="0" err="1">
                <a:solidFill>
                  <a:srgbClr val="002060"/>
                </a:solidFill>
                <a:latin typeface="+mj-lt"/>
              </a:rPr>
              <a:t>chiếc</a:t>
            </a:r>
            <a:r>
              <a:rPr lang="en-US" sz="4000" dirty="0">
                <a:solidFill>
                  <a:srgbClr val="002060"/>
                </a:solidFill>
                <a:latin typeface="+mj-lt"/>
              </a:rPr>
              <a:t> </a:t>
            </a:r>
            <a:r>
              <a:rPr lang="en-US" sz="4000" dirty="0" err="1">
                <a:solidFill>
                  <a:srgbClr val="002060"/>
                </a:solidFill>
                <a:latin typeface="+mj-lt"/>
              </a:rPr>
              <a:t>lá</a:t>
            </a:r>
            <a:r>
              <a:rPr lang="en-US" sz="4000" dirty="0">
                <a:solidFill>
                  <a:srgbClr val="002060"/>
                </a:solidFill>
                <a:latin typeface="+mj-lt"/>
              </a:rPr>
              <a:t> </a:t>
            </a:r>
            <a:r>
              <a:rPr lang="en-US" sz="4000" dirty="0" err="1">
                <a:solidFill>
                  <a:srgbClr val="002060"/>
                </a:solidFill>
                <a:latin typeface="+mj-lt"/>
              </a:rPr>
              <a:t>xuống</a:t>
            </a:r>
            <a:r>
              <a:rPr lang="en-US" sz="4000" dirty="0">
                <a:solidFill>
                  <a:srgbClr val="002060"/>
                </a:solidFill>
                <a:latin typeface="+mj-lt"/>
              </a:rPr>
              <a:t> </a:t>
            </a:r>
            <a:r>
              <a:rPr lang="en-US" sz="4000" dirty="0" err="1">
                <a:solidFill>
                  <a:srgbClr val="002060"/>
                </a:solidFill>
                <a:latin typeface="+mj-lt"/>
              </a:rPr>
              <a:t>nước</a:t>
            </a:r>
            <a:r>
              <a:rPr lang="en-US" sz="4000" dirty="0">
                <a:solidFill>
                  <a:srgbClr val="002060"/>
                </a:solidFill>
                <a:latin typeface="+mj-lt"/>
              </a:rPr>
              <a:t>.</a:t>
            </a:r>
          </a:p>
        </p:txBody>
      </p:sp>
      <p:sp>
        <p:nvSpPr>
          <p:cNvPr id="15" name="TextBox 14">
            <a:extLst>
              <a:ext uri="{FF2B5EF4-FFF2-40B4-BE49-F238E27FC236}">
                <a16:creationId xmlns:a16="http://schemas.microsoft.com/office/drawing/2014/main" id="{95DB9565-08DD-476E-9EDC-87419C51C132}"/>
              </a:ext>
            </a:extLst>
          </p:cNvPr>
          <p:cNvSpPr txBox="1"/>
          <p:nvPr/>
        </p:nvSpPr>
        <p:spPr>
          <a:xfrm>
            <a:off x="2792780" y="1951725"/>
            <a:ext cx="5916321" cy="584775"/>
          </a:xfrm>
          <a:prstGeom prst="rect">
            <a:avLst/>
          </a:prstGeom>
          <a:noFill/>
        </p:spPr>
        <p:txBody>
          <a:bodyPr wrap="square" rtlCol="0">
            <a:spAutoFit/>
          </a:bodyPr>
          <a:lstStyle/>
          <a:p>
            <a:r>
              <a:rPr lang="en-US" sz="3200" dirty="0"/>
              <a:t>a. </a:t>
            </a:r>
            <a:r>
              <a:rPr lang="en-US" sz="3200" dirty="0" err="1"/>
              <a:t>Bồ</a:t>
            </a:r>
            <a:r>
              <a:rPr lang="en-US" sz="3200" dirty="0"/>
              <a:t> </a:t>
            </a:r>
            <a:r>
              <a:rPr lang="en-US" sz="3200" dirty="0" err="1"/>
              <a:t>câu</a:t>
            </a:r>
            <a:r>
              <a:rPr lang="en-US" sz="3200" dirty="0"/>
              <a:t> </a:t>
            </a:r>
            <a:r>
              <a:rPr lang="en-US" sz="3200" dirty="0" err="1"/>
              <a:t>đã</a:t>
            </a:r>
            <a:r>
              <a:rPr lang="en-US" sz="3200" dirty="0"/>
              <a:t> </a:t>
            </a:r>
            <a:r>
              <a:rPr lang="en-US" sz="3200" dirty="0" err="1"/>
              <a:t>làm</a:t>
            </a:r>
            <a:r>
              <a:rPr lang="en-US" sz="3200" dirty="0"/>
              <a:t> </a:t>
            </a:r>
            <a:r>
              <a:rPr lang="en-US" sz="3200" dirty="0" err="1"/>
              <a:t>gì</a:t>
            </a:r>
            <a:r>
              <a:rPr lang="en-US" sz="3200" dirty="0"/>
              <a:t> </a:t>
            </a:r>
            <a:r>
              <a:rPr lang="en-US" sz="3200" dirty="0" err="1"/>
              <a:t>để</a:t>
            </a:r>
            <a:r>
              <a:rPr lang="en-US" sz="3200" dirty="0"/>
              <a:t> </a:t>
            </a:r>
            <a:r>
              <a:rPr lang="en-US" sz="3200" dirty="0" err="1"/>
              <a:t>cứu</a:t>
            </a:r>
            <a:r>
              <a:rPr lang="en-US" sz="3200" dirty="0"/>
              <a:t> </a:t>
            </a:r>
            <a:r>
              <a:rPr lang="en-US" sz="3200" dirty="0" err="1"/>
              <a:t>kiến</a:t>
            </a:r>
            <a:r>
              <a:rPr lang="en-US" sz="3200" dirty="0"/>
              <a:t>?</a:t>
            </a:r>
          </a:p>
        </p:txBody>
      </p:sp>
    </p:spTree>
    <p:extLst>
      <p:ext uri="{BB962C8B-B14F-4D97-AF65-F5344CB8AC3E}">
        <p14:creationId xmlns:p14="http://schemas.microsoft.com/office/powerpoint/2010/main" val="667808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5189838"/>
            <a:ext cx="12191999" cy="1668162"/>
          </a:xfrm>
          <a:prstGeom prst="rect">
            <a:avLst/>
          </a:prstGeom>
        </p:spPr>
      </p:pic>
      <p:pic>
        <p:nvPicPr>
          <p:cNvPr id="3" name="图片 10">
            <a:extLst>
              <a:ext uri="{FF2B5EF4-FFF2-40B4-BE49-F238E27FC236}">
                <a16:creationId xmlns:a16="http://schemas.microsoft.com/office/drawing/2014/main" id="{7FE16528-BE9B-4CB8-A998-301B783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8248" y="-569608"/>
            <a:ext cx="2773752" cy="4379608"/>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1950" y="2911764"/>
            <a:ext cx="3354731" cy="3354731"/>
          </a:xfrm>
          <a:prstGeom prst="rect">
            <a:avLst/>
          </a:prstGeom>
        </p:spPr>
      </p:pic>
      <p:sp>
        <p:nvSpPr>
          <p:cNvPr id="14" name="Rounded Rectangular Callout 3">
            <a:extLst>
              <a:ext uri="{FF2B5EF4-FFF2-40B4-BE49-F238E27FC236}">
                <a16:creationId xmlns:a16="http://schemas.microsoft.com/office/drawing/2014/main" id="{633FC038-0E96-41A6-8022-E5E4DE2F8FFF}"/>
              </a:ext>
            </a:extLst>
          </p:cNvPr>
          <p:cNvSpPr/>
          <p:nvPr/>
        </p:nvSpPr>
        <p:spPr>
          <a:xfrm>
            <a:off x="2792780" y="2912143"/>
            <a:ext cx="6055568" cy="1431257"/>
          </a:xfrm>
          <a:prstGeom prst="wedgeRoundRectCallout">
            <a:avLst>
              <a:gd name="adj1" fmla="val -59055"/>
              <a:gd name="adj2" fmla="val -622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dirty="0" err="1">
                <a:solidFill>
                  <a:srgbClr val="002060"/>
                </a:solidFill>
                <a:latin typeface="+mj-lt"/>
              </a:rPr>
              <a:t>Kiến</a:t>
            </a:r>
            <a:r>
              <a:rPr lang="en-US" sz="3600" dirty="0">
                <a:solidFill>
                  <a:srgbClr val="002060"/>
                </a:solidFill>
                <a:latin typeface="+mj-lt"/>
              </a:rPr>
              <a:t> </a:t>
            </a:r>
            <a:r>
              <a:rPr lang="en-US" sz="3600" dirty="0" err="1">
                <a:solidFill>
                  <a:srgbClr val="002060"/>
                </a:solidFill>
                <a:latin typeface="+mj-lt"/>
              </a:rPr>
              <a:t>bò</a:t>
            </a:r>
            <a:r>
              <a:rPr lang="en-US" sz="3600" dirty="0">
                <a:solidFill>
                  <a:srgbClr val="002060"/>
                </a:solidFill>
                <a:latin typeface="+mj-lt"/>
              </a:rPr>
              <a:t> </a:t>
            </a:r>
            <a:r>
              <a:rPr lang="en-US" sz="3600" dirty="0" err="1">
                <a:solidFill>
                  <a:srgbClr val="002060"/>
                </a:solidFill>
                <a:latin typeface="+mj-lt"/>
              </a:rPr>
              <a:t>đến</a:t>
            </a:r>
            <a:r>
              <a:rPr lang="en-US" sz="3600" dirty="0">
                <a:solidFill>
                  <a:srgbClr val="002060"/>
                </a:solidFill>
                <a:latin typeface="+mj-lt"/>
              </a:rPr>
              <a:t> </a:t>
            </a:r>
            <a:r>
              <a:rPr lang="en-US" sz="3600" dirty="0" err="1">
                <a:solidFill>
                  <a:srgbClr val="002060"/>
                </a:solidFill>
                <a:latin typeface="+mj-lt"/>
              </a:rPr>
              <a:t>chỗ</a:t>
            </a:r>
            <a:r>
              <a:rPr lang="en-US" sz="3600" dirty="0">
                <a:solidFill>
                  <a:srgbClr val="002060"/>
                </a:solidFill>
                <a:latin typeface="+mj-lt"/>
              </a:rPr>
              <a:t> </a:t>
            </a:r>
            <a:r>
              <a:rPr lang="en-US" sz="3600" dirty="0" err="1">
                <a:solidFill>
                  <a:srgbClr val="002060"/>
                </a:solidFill>
                <a:latin typeface="+mj-lt"/>
              </a:rPr>
              <a:t>người</a:t>
            </a:r>
            <a:r>
              <a:rPr lang="en-US" sz="3600" dirty="0">
                <a:solidFill>
                  <a:srgbClr val="002060"/>
                </a:solidFill>
                <a:latin typeface="+mj-lt"/>
              </a:rPr>
              <a:t> </a:t>
            </a:r>
            <a:r>
              <a:rPr lang="en-US" sz="3600" dirty="0" err="1">
                <a:solidFill>
                  <a:srgbClr val="002060"/>
                </a:solidFill>
                <a:latin typeface="+mj-lt"/>
              </a:rPr>
              <a:t>thợ</a:t>
            </a:r>
            <a:r>
              <a:rPr lang="en-US" sz="3600" dirty="0">
                <a:solidFill>
                  <a:srgbClr val="002060"/>
                </a:solidFill>
                <a:latin typeface="+mj-lt"/>
              </a:rPr>
              <a:t> </a:t>
            </a:r>
            <a:r>
              <a:rPr lang="en-US" sz="3600" dirty="0" err="1">
                <a:solidFill>
                  <a:srgbClr val="002060"/>
                </a:solidFill>
                <a:latin typeface="+mj-lt"/>
              </a:rPr>
              <a:t>săn</a:t>
            </a:r>
            <a:r>
              <a:rPr lang="en-US" sz="3600" dirty="0">
                <a:solidFill>
                  <a:srgbClr val="002060"/>
                </a:solidFill>
                <a:latin typeface="+mj-lt"/>
              </a:rPr>
              <a:t> </a:t>
            </a:r>
            <a:r>
              <a:rPr lang="en-US" sz="3600" dirty="0" err="1">
                <a:solidFill>
                  <a:srgbClr val="002060"/>
                </a:solidFill>
                <a:latin typeface="+mj-lt"/>
              </a:rPr>
              <a:t>và</a:t>
            </a:r>
            <a:r>
              <a:rPr lang="en-US" sz="3600" dirty="0">
                <a:solidFill>
                  <a:srgbClr val="002060"/>
                </a:solidFill>
                <a:latin typeface="+mj-lt"/>
              </a:rPr>
              <a:t> </a:t>
            </a:r>
            <a:r>
              <a:rPr lang="en-US" sz="3600" dirty="0" err="1">
                <a:solidFill>
                  <a:srgbClr val="002060"/>
                </a:solidFill>
                <a:latin typeface="+mj-lt"/>
              </a:rPr>
              <a:t>cắn</a:t>
            </a:r>
            <a:r>
              <a:rPr lang="en-US" sz="3600" dirty="0">
                <a:solidFill>
                  <a:srgbClr val="002060"/>
                </a:solidFill>
                <a:latin typeface="+mj-lt"/>
              </a:rPr>
              <a:t> </a:t>
            </a:r>
            <a:r>
              <a:rPr lang="en-US" sz="3600" dirty="0" err="1">
                <a:solidFill>
                  <a:srgbClr val="002060"/>
                </a:solidFill>
                <a:latin typeface="+mj-lt"/>
              </a:rPr>
              <a:t>vào</a:t>
            </a:r>
            <a:r>
              <a:rPr lang="en-US" sz="3600" dirty="0">
                <a:solidFill>
                  <a:srgbClr val="002060"/>
                </a:solidFill>
                <a:latin typeface="+mj-lt"/>
              </a:rPr>
              <a:t> </a:t>
            </a:r>
            <a:r>
              <a:rPr lang="en-US" sz="3600" dirty="0" err="1">
                <a:solidFill>
                  <a:srgbClr val="002060"/>
                </a:solidFill>
                <a:latin typeface="+mj-lt"/>
              </a:rPr>
              <a:t>chân</a:t>
            </a:r>
            <a:r>
              <a:rPr lang="en-US" sz="3600" dirty="0">
                <a:solidFill>
                  <a:srgbClr val="002060"/>
                </a:solidFill>
                <a:latin typeface="+mj-lt"/>
              </a:rPr>
              <a:t> </a:t>
            </a:r>
            <a:r>
              <a:rPr lang="en-US" sz="3600" dirty="0" err="1">
                <a:solidFill>
                  <a:srgbClr val="002060"/>
                </a:solidFill>
                <a:latin typeface="+mj-lt"/>
              </a:rPr>
              <a:t>anh</a:t>
            </a:r>
            <a:r>
              <a:rPr lang="en-US" sz="3600" dirty="0">
                <a:solidFill>
                  <a:srgbClr val="002060"/>
                </a:solidFill>
                <a:latin typeface="+mj-lt"/>
              </a:rPr>
              <a:t> ta.</a:t>
            </a:r>
          </a:p>
        </p:txBody>
      </p:sp>
      <p:sp>
        <p:nvSpPr>
          <p:cNvPr id="15" name="TextBox 14">
            <a:extLst>
              <a:ext uri="{FF2B5EF4-FFF2-40B4-BE49-F238E27FC236}">
                <a16:creationId xmlns:a16="http://schemas.microsoft.com/office/drawing/2014/main" id="{95DB9565-08DD-476E-9EDC-87419C51C132}"/>
              </a:ext>
            </a:extLst>
          </p:cNvPr>
          <p:cNvSpPr txBox="1"/>
          <p:nvPr/>
        </p:nvSpPr>
        <p:spPr>
          <a:xfrm>
            <a:off x="2792780" y="1951725"/>
            <a:ext cx="5916321" cy="584775"/>
          </a:xfrm>
          <a:prstGeom prst="rect">
            <a:avLst/>
          </a:prstGeom>
          <a:noFill/>
        </p:spPr>
        <p:txBody>
          <a:bodyPr wrap="square" rtlCol="0">
            <a:spAutoFit/>
          </a:bodyPr>
          <a:lstStyle/>
          <a:p>
            <a:r>
              <a:rPr lang="en-US" sz="3200" dirty="0"/>
              <a:t>b. </a:t>
            </a:r>
            <a:r>
              <a:rPr lang="en-US" sz="3200" dirty="0" err="1"/>
              <a:t>Kiến</a:t>
            </a:r>
            <a:r>
              <a:rPr lang="en-US" sz="3200" dirty="0"/>
              <a:t> </a:t>
            </a:r>
            <a:r>
              <a:rPr lang="en-US" sz="3200" dirty="0" err="1"/>
              <a:t>đã</a:t>
            </a:r>
            <a:r>
              <a:rPr lang="en-US" sz="3200" dirty="0"/>
              <a:t> </a:t>
            </a:r>
            <a:r>
              <a:rPr lang="en-US" sz="3200" dirty="0" err="1"/>
              <a:t>làm</a:t>
            </a:r>
            <a:r>
              <a:rPr lang="en-US" sz="3200" dirty="0"/>
              <a:t> </a:t>
            </a:r>
            <a:r>
              <a:rPr lang="en-US" sz="3200" dirty="0" err="1"/>
              <a:t>gì</a:t>
            </a:r>
            <a:r>
              <a:rPr lang="en-US" sz="3200" dirty="0"/>
              <a:t> </a:t>
            </a:r>
            <a:r>
              <a:rPr lang="en-US" sz="3200" dirty="0" err="1"/>
              <a:t>để</a:t>
            </a:r>
            <a:r>
              <a:rPr lang="en-US" sz="3200" dirty="0"/>
              <a:t> </a:t>
            </a:r>
            <a:r>
              <a:rPr lang="en-US" sz="3200" dirty="0" err="1"/>
              <a:t>cứu</a:t>
            </a:r>
            <a:r>
              <a:rPr lang="en-US" sz="3200" dirty="0"/>
              <a:t> </a:t>
            </a:r>
            <a:r>
              <a:rPr lang="en-US" sz="3200" dirty="0" err="1"/>
              <a:t>bồ</a:t>
            </a:r>
            <a:r>
              <a:rPr lang="en-US" sz="3200" dirty="0"/>
              <a:t> </a:t>
            </a:r>
            <a:r>
              <a:rPr lang="en-US" sz="3200" dirty="0" err="1"/>
              <a:t>câu</a:t>
            </a:r>
            <a:r>
              <a:rPr lang="en-US" sz="3200" dirty="0"/>
              <a:t>?</a:t>
            </a:r>
          </a:p>
        </p:txBody>
      </p:sp>
    </p:spTree>
    <p:extLst>
      <p:ext uri="{BB962C8B-B14F-4D97-AF65-F5344CB8AC3E}">
        <p14:creationId xmlns:p14="http://schemas.microsoft.com/office/powerpoint/2010/main" val="25170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476" y="-133736"/>
            <a:ext cx="6173581"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600" y="5338255"/>
            <a:ext cx="1590536" cy="165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0400" y="5517911"/>
            <a:ext cx="1465584" cy="166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9"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4429" y="22075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a:hlinkClick r:id="rId11"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4429" y="22075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8555" y="6962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a:hlinkClick r:id="rId13"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8554" y="696285"/>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9439" y="1742017"/>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a:hlinkClick r:id="rId15"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9439" y="174606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6" action="ppaction://hlinksldjump"/>
          </p:cNvPr>
          <p:cNvSpPr/>
          <p:nvPr/>
        </p:nvSpPr>
        <p:spPr>
          <a:xfrm>
            <a:off x="10043562" y="1"/>
            <a:ext cx="1944844" cy="628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378"/>
            <a:r>
              <a:rPr lang="en-US" sz="1867">
                <a:solidFill>
                  <a:prstClr val="white"/>
                </a:solidFill>
                <a:latin typeface="Calibri"/>
              </a:rPr>
              <a:t>Đi tới bài mới</a:t>
            </a:r>
          </a:p>
        </p:txBody>
      </p:sp>
      <p:pic>
        <p:nvPicPr>
          <p:cNvPr id="3"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600" y="3492267"/>
            <a:ext cx="3810168" cy="40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47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17"/>
                                        </p:tgtEl>
                                      </p:cBhvr>
                                    </p:animEffect>
                                    <p:set>
                                      <p:cBhvr>
                                        <p:cTn id="7" dur="1" fill="hold">
                                          <p:stCondLst>
                                            <p:cond delay="9"/>
                                          </p:stCondLst>
                                        </p:cTn>
                                        <p:tgtEl>
                                          <p:spTgt spid="17"/>
                                        </p:tgtEl>
                                        <p:attrNameLst>
                                          <p:attrName>style.visibility</p:attrName>
                                        </p:attrNameLst>
                                      </p:cBhvr>
                                      <p:to>
                                        <p:strVal val="hidden"/>
                                      </p:to>
                                    </p:set>
                                  </p:childTnLst>
                                </p:cTn>
                              </p:par>
                            </p:childTnLst>
                          </p:cTn>
                        </p:par>
                        <p:par>
                          <p:cTn id="8" fill="hold">
                            <p:stCondLst>
                              <p:cond delay="10"/>
                            </p:stCondLst>
                            <p:childTnLst>
                              <p:par>
                                <p:cTn id="9" presetID="42" presetClass="path" presetSubtype="0" accel="50000" decel="50000" fill="hold" nodeType="afterEffect">
                                  <p:stCondLst>
                                    <p:cond delay="0"/>
                                  </p:stCondLst>
                                  <p:childTnLst>
                                    <p:animMotion origin="layout" path="M 2.77778E-6 -4.32099E-6 L -0.40035 0.64291 " pathEditMode="relative" rAng="0" ptsTypes="AA">
                                      <p:cBhvr>
                                        <p:cTn id="10" dur="2500" fill="hold"/>
                                        <p:tgtEl>
                                          <p:spTgt spid="1031"/>
                                        </p:tgtEl>
                                        <p:attrNameLst>
                                          <p:attrName>ppt_x</p:attrName>
                                          <p:attrName>ppt_y</p:attrName>
                                        </p:attrNameLst>
                                      </p:cBhvr>
                                      <p:rCtr x="-20017" y="32130"/>
                                    </p:animMotion>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18"/>
                                        </p:tgtEl>
                                      </p:cBhvr>
                                    </p:animEffect>
                                    <p:set>
                                      <p:cBhvr>
                                        <p:cTn id="16" dur="1" fill="hold">
                                          <p:stCondLst>
                                            <p:cond delay="9"/>
                                          </p:stCondLst>
                                        </p:cTn>
                                        <p:tgtEl>
                                          <p:spTgt spid="18"/>
                                        </p:tgtEl>
                                        <p:attrNameLst>
                                          <p:attrName>style.visibility</p:attrName>
                                        </p:attrNameLst>
                                      </p:cBhvr>
                                      <p:to>
                                        <p:strVal val="hidden"/>
                                      </p:to>
                                    </p:set>
                                  </p:childTnLst>
                                </p:cTn>
                              </p:par>
                            </p:childTnLst>
                          </p:cTn>
                        </p:par>
                        <p:par>
                          <p:cTn id="17" fill="hold">
                            <p:stCondLst>
                              <p:cond delay="10"/>
                            </p:stCondLst>
                            <p:childTnLst>
                              <p:par>
                                <p:cTn id="18" presetID="42" presetClass="path" presetSubtype="0" accel="50000" decel="50000" fill="hold" nodeType="afterEffect">
                                  <p:stCondLst>
                                    <p:cond delay="0"/>
                                  </p:stCondLst>
                                  <p:childTnLst>
                                    <p:animMotion origin="layout" path="M -2.77778E-7 -1.48148E-6 L -0.18976 0.40926 " pathEditMode="relative" rAng="0" ptsTypes="AA">
                                      <p:cBhvr>
                                        <p:cTn id="19" dur="2250" fill="hold"/>
                                        <p:tgtEl>
                                          <p:spTgt spid="1032"/>
                                        </p:tgtEl>
                                        <p:attrNameLst>
                                          <p:attrName>ppt_x</p:attrName>
                                          <p:attrName>ppt_y</p:attrName>
                                        </p:attrNameLst>
                                      </p:cBhvr>
                                      <p:rCtr x="-9497" y="20463"/>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19"/>
                                        </p:tgtEl>
                                      </p:cBhvr>
                                    </p:animEffect>
                                    <p:set>
                                      <p:cBhvr>
                                        <p:cTn id="25" dur="1" fill="hold">
                                          <p:stCondLst>
                                            <p:cond delay="9"/>
                                          </p:stCondLst>
                                        </p:cTn>
                                        <p:tgtEl>
                                          <p:spTgt spid="19"/>
                                        </p:tgtEl>
                                        <p:attrNameLst>
                                          <p:attrName>style.visibility</p:attrName>
                                        </p:attrNameLst>
                                      </p:cBhvr>
                                      <p:to>
                                        <p:strVal val="hidden"/>
                                      </p:to>
                                    </p:set>
                                  </p:childTnLst>
                                </p:cTn>
                              </p:par>
                            </p:childTnLst>
                          </p:cTn>
                        </p:par>
                        <p:par>
                          <p:cTn id="26" fill="hold">
                            <p:stCondLst>
                              <p:cond delay="10"/>
                            </p:stCondLst>
                            <p:childTnLst>
                              <p:par>
                                <p:cTn id="27" presetID="42" presetClass="path" presetSubtype="0" accel="50000" decel="50000" fill="hold" nodeType="afterEffect">
                                  <p:stCondLst>
                                    <p:cond delay="0"/>
                                  </p:stCondLst>
                                  <p:childTnLst>
                                    <p:animMotion origin="layout" path="M 4.16667E-6 -1.11111E-6 L -0.62448 0.64445 " pathEditMode="relative" rAng="0" ptsTypes="AA">
                                      <p:cBhvr>
                                        <p:cTn id="28" dur="2000" fill="hold"/>
                                        <p:tgtEl>
                                          <p:spTgt spid="1033"/>
                                        </p:tgtEl>
                                        <p:attrNameLst>
                                          <p:attrName>ppt_x</p:attrName>
                                          <p:attrName>ppt_y</p:attrName>
                                        </p:attrNameLst>
                                      </p:cBhvr>
                                      <p:rCtr x="-31233" y="32222"/>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
                                        <p:tgtEl>
                                          <p:spTgt spid="20"/>
                                        </p:tgtEl>
                                      </p:cBhvr>
                                    </p:animEffect>
                                    <p:set>
                                      <p:cBhvr>
                                        <p:cTn id="34" dur="1" fill="hold">
                                          <p:stCondLst>
                                            <p:cond delay="9"/>
                                          </p:stCondLst>
                                        </p:cTn>
                                        <p:tgtEl>
                                          <p:spTgt spid="20"/>
                                        </p:tgtEl>
                                        <p:attrNameLst>
                                          <p:attrName>style.visibility</p:attrName>
                                        </p:attrNameLst>
                                      </p:cBhvr>
                                      <p:to>
                                        <p:strVal val="hidden"/>
                                      </p:to>
                                    </p:set>
                                  </p:childTnLst>
                                </p:cTn>
                              </p:par>
                            </p:childTnLst>
                          </p:cTn>
                        </p:par>
                        <p:par>
                          <p:cTn id="35" fill="hold">
                            <p:stCondLst>
                              <p:cond delay="10"/>
                            </p:stCondLst>
                            <p:childTnLst>
                              <p:par>
                                <p:cTn id="36" presetID="42" presetClass="path" presetSubtype="0" accel="50000" decel="50000" fill="hold" nodeType="afterEffect">
                                  <p:stCondLst>
                                    <p:cond delay="0"/>
                                  </p:stCondLst>
                                  <p:childTnLst>
                                    <p:animMotion origin="layout" path="M 1.11111E-6 -2.46914E-7 L -0.41806 0.49198 " pathEditMode="relative" rAng="0" ptsTypes="AA">
                                      <p:cBhvr>
                                        <p:cTn id="37" dur="2000" fill="hold"/>
                                        <p:tgtEl>
                                          <p:spTgt spid="27"/>
                                        </p:tgtEl>
                                        <p:attrNameLst>
                                          <p:attrName>ppt_x</p:attrName>
                                          <p:attrName>ppt_y</p:attrName>
                                        </p:attrNameLst>
                                      </p:cBhvr>
                                      <p:rCtr x="-20903" y="24599"/>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5189838"/>
            <a:ext cx="12191999" cy="1668162"/>
          </a:xfrm>
          <a:prstGeom prst="rect">
            <a:avLst/>
          </a:prstGeom>
        </p:spPr>
      </p:pic>
      <p:pic>
        <p:nvPicPr>
          <p:cNvPr id="3" name="图片 10">
            <a:extLst>
              <a:ext uri="{FF2B5EF4-FFF2-40B4-BE49-F238E27FC236}">
                <a16:creationId xmlns:a16="http://schemas.microsoft.com/office/drawing/2014/main" id="{7FE16528-BE9B-4CB8-A998-301B783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8248" y="-569608"/>
            <a:ext cx="2773752" cy="4379608"/>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1950" y="2911764"/>
            <a:ext cx="3354731" cy="3354731"/>
          </a:xfrm>
          <a:prstGeom prst="rect">
            <a:avLst/>
          </a:prstGeom>
        </p:spPr>
      </p:pic>
      <p:sp>
        <p:nvSpPr>
          <p:cNvPr id="15" name="TextBox 14">
            <a:extLst>
              <a:ext uri="{FF2B5EF4-FFF2-40B4-BE49-F238E27FC236}">
                <a16:creationId xmlns:a16="http://schemas.microsoft.com/office/drawing/2014/main" id="{95DB9565-08DD-476E-9EDC-87419C51C132}"/>
              </a:ext>
            </a:extLst>
          </p:cNvPr>
          <p:cNvSpPr txBox="1"/>
          <p:nvPr/>
        </p:nvSpPr>
        <p:spPr>
          <a:xfrm>
            <a:off x="2168312" y="1851364"/>
            <a:ext cx="8302683" cy="1754326"/>
          </a:xfrm>
          <a:prstGeom prst="rect">
            <a:avLst/>
          </a:prstGeom>
          <a:noFill/>
        </p:spPr>
        <p:txBody>
          <a:bodyPr wrap="square" rtlCol="0">
            <a:spAutoFit/>
          </a:bodyPr>
          <a:lstStyle/>
          <a:p>
            <a:pPr algn="ctr"/>
            <a:r>
              <a:rPr lang="en-US" sz="5400" b="1" dirty="0"/>
              <a:t>c. </a:t>
            </a:r>
            <a:r>
              <a:rPr lang="en-US" sz="5400" b="1" dirty="0" err="1"/>
              <a:t>Em</a:t>
            </a:r>
            <a:r>
              <a:rPr lang="en-US" sz="5400" b="1" dirty="0"/>
              <a:t> </a:t>
            </a:r>
            <a:r>
              <a:rPr lang="en-US" sz="5400" b="1" dirty="0" err="1"/>
              <a:t>học</a:t>
            </a:r>
            <a:r>
              <a:rPr lang="en-US" sz="5400" b="1" dirty="0"/>
              <a:t> </a:t>
            </a:r>
            <a:r>
              <a:rPr lang="en-US" sz="5400" b="1" dirty="0" err="1"/>
              <a:t>được</a:t>
            </a:r>
            <a:r>
              <a:rPr lang="en-US" sz="5400" b="1" dirty="0"/>
              <a:t> </a:t>
            </a:r>
            <a:r>
              <a:rPr lang="en-US" sz="5400" b="1" dirty="0" err="1"/>
              <a:t>điều</a:t>
            </a:r>
            <a:r>
              <a:rPr lang="en-US" sz="5400" b="1" dirty="0"/>
              <a:t> </a:t>
            </a:r>
            <a:r>
              <a:rPr lang="en-US" sz="5400" b="1" dirty="0" err="1"/>
              <a:t>gì</a:t>
            </a:r>
            <a:r>
              <a:rPr lang="en-US" sz="5400" b="1" dirty="0"/>
              <a:t> </a:t>
            </a:r>
            <a:r>
              <a:rPr lang="en-US" sz="5400" b="1" dirty="0" err="1"/>
              <a:t>từ</a:t>
            </a:r>
            <a:r>
              <a:rPr lang="en-US" sz="5400" b="1" dirty="0"/>
              <a:t> </a:t>
            </a:r>
            <a:r>
              <a:rPr lang="en-US" sz="5400" b="1" dirty="0" err="1"/>
              <a:t>câu</a:t>
            </a:r>
            <a:r>
              <a:rPr lang="en-US" sz="5400" b="1" dirty="0"/>
              <a:t> </a:t>
            </a:r>
            <a:r>
              <a:rPr lang="en-US" sz="5400" b="1" dirty="0" err="1"/>
              <a:t>chuyện</a:t>
            </a:r>
            <a:r>
              <a:rPr lang="en-US" sz="5400" b="1" dirty="0"/>
              <a:t> </a:t>
            </a:r>
            <a:r>
              <a:rPr lang="en-US" sz="5400" b="1" dirty="0" err="1"/>
              <a:t>này</a:t>
            </a:r>
            <a:r>
              <a:rPr lang="en-US" sz="5400" b="1" dirty="0"/>
              <a:t>?</a:t>
            </a:r>
          </a:p>
        </p:txBody>
      </p:sp>
    </p:spTree>
    <p:extLst>
      <p:ext uri="{BB962C8B-B14F-4D97-AF65-F5344CB8AC3E}">
        <p14:creationId xmlns:p14="http://schemas.microsoft.com/office/powerpoint/2010/main" val="75456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7407"/>
          <a:stretch/>
        </p:blipFill>
        <p:spPr>
          <a:xfrm flipH="1">
            <a:off x="101601" y="3632201"/>
            <a:ext cx="1059396" cy="141252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7407"/>
          <a:stretch/>
        </p:blipFill>
        <p:spPr>
          <a:xfrm flipH="1">
            <a:off x="0" y="439421"/>
            <a:ext cx="1059396" cy="1412527"/>
          </a:xfrm>
          <a:prstGeom prst="rect">
            <a:avLst/>
          </a:prstGeom>
        </p:spPr>
      </p:pic>
      <p:sp>
        <p:nvSpPr>
          <p:cNvPr id="2" name="Title 1"/>
          <p:cNvSpPr>
            <a:spLocks noGrp="1"/>
          </p:cNvSpPr>
          <p:nvPr>
            <p:ph type="title"/>
          </p:nvPr>
        </p:nvSpPr>
        <p:spPr>
          <a:xfrm>
            <a:off x="789940" y="130810"/>
            <a:ext cx="10972800" cy="3276600"/>
          </a:xfrm>
        </p:spPr>
        <p:txBody>
          <a:bodyPr>
            <a:normAutofit/>
          </a:bodyPr>
          <a:lstStyle/>
          <a:p>
            <a:pPr algn="just"/>
            <a:r>
              <a:rPr lang="en-US" sz="5400" dirty="0">
                <a:latin typeface="Arial-Rounded" panose="020B0500000000000000" pitchFamily="34" charset="0"/>
                <a:ea typeface="Arial-Rounded" panose="020B0500000000000000" pitchFamily="34" charset="0"/>
                <a:cs typeface="Arial-Rounded" panose="020B0500000000000000" pitchFamily="34" charset="0"/>
              </a:rPr>
              <a:t>	Trong </a:t>
            </a:r>
            <a:r>
              <a:rPr lang="en-US" sz="5400" dirty="0" err="1">
                <a:latin typeface="Arial-Rounded" panose="020B0500000000000000" pitchFamily="34" charset="0"/>
                <a:ea typeface="Arial-Rounded" panose="020B0500000000000000" pitchFamily="34" charset="0"/>
                <a:cs typeface="Arial-Rounded" panose="020B0500000000000000" pitchFamily="34" charset="0"/>
              </a:rPr>
              <a:t>cuộc</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đỡ</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là</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khi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gặp</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hoạn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nạn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 name="Title 1"/>
          <p:cNvSpPr txBox="1">
            <a:spLocks/>
          </p:cNvSpPr>
          <p:nvPr/>
        </p:nvSpPr>
        <p:spPr>
          <a:xfrm>
            <a:off x="812800" y="3606800"/>
            <a:ext cx="10972800" cy="3276600"/>
          </a:xfrm>
          <a:prstGeom prst="rect">
            <a:avLst/>
          </a:prstGeom>
        </p:spPr>
        <p:txBody>
          <a:bodyPr vert="horz" lIns="121740" tIns="60872" rIns="121740" bIns="60872"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defTabSz="1217378"/>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Nên</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ơn</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bày</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tỏ</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lòng</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ơn</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nhận</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đỡ</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040842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4728" y="2823480"/>
            <a:ext cx="11727139" cy="2863097"/>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61741"/>
            </a:xfrm>
            <a:prstGeom prst="rect">
              <a:avLst/>
            </a:prstGeom>
          </p:spPr>
          <p:txBody>
            <a:bodyPr wrap="square">
              <a:spAutoFit/>
            </a:bodyPr>
            <a:lstStyle/>
            <a:p>
              <a:pPr algn="just" defTabSz="1217378"/>
              <a:r>
                <a:rPr lang="vi-VN" sz="4267" b="1">
                  <a:solidFill>
                    <a:srgbClr val="7030A0"/>
                  </a:solidFill>
                  <a:latin typeface="HP001 4 hàng" pitchFamily="34" charset="0"/>
                  <a:ea typeface="Arial-Rounded" pitchFamily="34" charset="0"/>
                  <a:cs typeface="Arial-Rounded" pitchFamily="34" charset="0"/>
                </a:rPr>
                <a:t>K</a:t>
              </a:r>
              <a:r>
                <a:rPr lang="el-GR" sz="4267" b="1">
                  <a:solidFill>
                    <a:srgbClr val="7030A0"/>
                  </a:solidFill>
                  <a:latin typeface="HP001 4 hàng" pitchFamily="34" charset="0"/>
                  <a:ea typeface="Arial-Rounded" pitchFamily="34" charset="0"/>
                  <a:cs typeface="Arial-Rounded" pitchFamily="34" charset="0"/>
                </a:rPr>
                <a:t>Η</a:t>
              </a:r>
              <a:r>
                <a:rPr lang="vi-VN" sz="4267" b="1">
                  <a:solidFill>
                    <a:srgbClr val="7030A0"/>
                  </a:solidFill>
                  <a:latin typeface="HP001 4 hàng" pitchFamily="34" charset="0"/>
                  <a:ea typeface="Arial-Rounded" pitchFamily="34" charset="0"/>
                  <a:cs typeface="Arial-Rounded" pitchFamily="34" charset="0"/>
                </a:rPr>
                <a:t>Ğn bò </a:t>
              </a:r>
              <a:r>
                <a:rPr lang="el-GR" sz="4267" b="1">
                  <a:solidFill>
                    <a:srgbClr val="7030A0"/>
                  </a:solidFill>
                  <a:latin typeface="HP001 4 hàng" pitchFamily="34" charset="0"/>
                  <a:ea typeface="Arial-Rounded" pitchFamily="34" charset="0"/>
                  <a:cs typeface="Arial-Rounded" pitchFamily="34" charset="0"/>
                </a:rPr>
                <a:t>Α</a:t>
              </a:r>
              <a:r>
                <a:rPr lang="vi-VN" sz="4267" b="1">
                  <a:solidFill>
                    <a:srgbClr val="7030A0"/>
                  </a:solidFill>
                  <a:latin typeface="HP001 4 hàng" pitchFamily="34" charset="0"/>
                  <a:ea typeface="Arial-Rounded" pitchFamily="34" charset="0"/>
                  <a:cs typeface="Arial-Rounded" pitchFamily="34" charset="0"/>
                </a:rPr>
                <a:t>Ğn </a:t>
              </a:r>
              <a:r>
                <a:rPr lang="el-GR" sz="4267" b="1">
                  <a:solidFill>
                    <a:srgbClr val="7030A0"/>
                  </a:solidFill>
                  <a:latin typeface="HP001 4 hàng" pitchFamily="34" charset="0"/>
                  <a:ea typeface="Arial-Rounded" pitchFamily="34" charset="0"/>
                  <a:cs typeface="Arial-Rounded" pitchFamily="34" charset="0"/>
                </a:rPr>
                <a:t>ε</a:t>
              </a:r>
              <a:r>
                <a:rPr lang="vi-VN" sz="4267" b="1">
                  <a:solidFill>
                    <a:srgbClr val="7030A0"/>
                  </a:solidFill>
                  <a:latin typeface="HP001 4 hàng" pitchFamily="34" charset="0"/>
                  <a:ea typeface="Arial-Rounded" pitchFamily="34" charset="0"/>
                  <a:cs typeface="Arial-Rounded" pitchFamily="34" charset="0"/>
                </a:rPr>
                <a:t>ỗ wgưƟ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ợ săn và cắn</a:t>
              </a:r>
              <a:r>
                <a:rPr lang="en-US" sz="4267" b="1">
                  <a:solidFill>
                    <a:srgbClr val="7030A0"/>
                  </a:solidFill>
                  <a:latin typeface="HP001 4 hàng" pitchFamily="34" charset="0"/>
                  <a:ea typeface="Arial-Rounded" pitchFamily="34" charset="0"/>
                  <a:cs typeface="Arial-Rounded" pitchFamily="34" charset="0"/>
                </a:rPr>
                <a:t> vào</a:t>
              </a:r>
            </a:p>
          </p:txBody>
        </p:sp>
        <p:sp>
          <p:nvSpPr>
            <p:cNvPr id="20" name="Rectangle 19"/>
            <p:cNvSpPr/>
            <p:nvPr/>
          </p:nvSpPr>
          <p:spPr>
            <a:xfrm>
              <a:off x="103910" y="4643749"/>
              <a:ext cx="8649947" cy="561741"/>
            </a:xfrm>
            <a:prstGeom prst="rect">
              <a:avLst/>
            </a:prstGeom>
          </p:spPr>
          <p:txBody>
            <a:bodyPr wrap="square">
              <a:spAutoFit/>
            </a:bodyPr>
            <a:lstStyle/>
            <a:p>
              <a:pPr algn="just" defTabSz="1217378"/>
              <a:r>
                <a:rPr lang="el-GR" sz="4267" b="1">
                  <a:solidFill>
                    <a:srgbClr val="7030A0"/>
                  </a:solidFill>
                  <a:latin typeface="HP001 4 hàng" pitchFamily="34" charset="0"/>
                  <a:ea typeface="Arial-Rounded" pitchFamily="34" charset="0"/>
                  <a:cs typeface="Arial-Rounded" pitchFamily="34" charset="0"/>
                </a:rPr>
                <a:t>ε</a:t>
              </a:r>
              <a:r>
                <a:rPr lang="en-US" sz="4267" b="1">
                  <a:solidFill>
                    <a:srgbClr val="7030A0"/>
                  </a:solidFill>
                  <a:latin typeface="HP001 4 hàng" pitchFamily="34" charset="0"/>
                  <a:ea typeface="Arial-Rounded" pitchFamily="34" charset="0"/>
                  <a:cs typeface="Arial-Rounded" pitchFamily="34" charset="0"/>
                </a:rPr>
                <a:t>ân a</a:t>
              </a:r>
              <a:r>
                <a:rPr lang="el-GR" sz="4267" b="1">
                  <a:solidFill>
                    <a:srgbClr val="7030A0"/>
                  </a:solidFill>
                  <a:latin typeface="HP001 4 hàng" pitchFamily="34" charset="0"/>
                  <a:ea typeface="Arial-Rounded" pitchFamily="34" charset="0"/>
                  <a:cs typeface="Arial-Rounded" pitchFamily="34" charset="0"/>
                </a:rPr>
                <a:t>ζ </a:t>
              </a:r>
              <a:r>
                <a:rPr lang="en-US" sz="4267" b="1">
                  <a:solidFill>
                    <a:srgbClr val="7030A0"/>
                  </a:solidFill>
                  <a:latin typeface="HP001 4 hàng" pitchFamily="34" charset="0"/>
                  <a:ea typeface="Arial-Rounded" pitchFamily="34" charset="0"/>
                  <a:cs typeface="Arial-Rounded" pitchFamily="34" charset="0"/>
                </a:rPr>
                <a:t>Ǉa.</a:t>
              </a:r>
            </a:p>
          </p:txBody>
        </p:sp>
      </p:grpSp>
      <p:sp>
        <p:nvSpPr>
          <p:cNvPr id="3" name="Oval 2"/>
          <p:cNvSpPr/>
          <p:nvPr/>
        </p:nvSpPr>
        <p:spPr>
          <a:xfrm>
            <a:off x="-1219200" y="594613"/>
            <a:ext cx="812800" cy="812800"/>
          </a:xfrm>
          <a:prstGeom prst="ellipse">
            <a:avLst/>
          </a:prstGeom>
          <a:solidFill>
            <a:srgbClr val="FF298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7" tIns="60880" rIns="121757" bIns="60880" rtlCol="0" anchor="ctr"/>
          <a:lstStyle/>
          <a:p>
            <a:pPr algn="ctr" defTabSz="1217378"/>
            <a:r>
              <a:rPr lang="en-US" sz="3733" b="1">
                <a:solidFill>
                  <a:prstClr val="white"/>
                </a:solidFill>
                <a:latin typeface="Arial" pitchFamily="34" charset="0"/>
                <a:cs typeface="Arial" pitchFamily="34" charset="0"/>
              </a:rPr>
              <a:t>4</a:t>
            </a:r>
          </a:p>
        </p:txBody>
      </p:sp>
      <p:sp>
        <p:nvSpPr>
          <p:cNvPr id="4" name="TextBox 3"/>
          <p:cNvSpPr txBox="1"/>
          <p:nvPr/>
        </p:nvSpPr>
        <p:spPr>
          <a:xfrm>
            <a:off x="923640" y="594614"/>
            <a:ext cx="9744360" cy="615375"/>
          </a:xfrm>
          <a:prstGeom prst="rect">
            <a:avLst/>
          </a:prstGeom>
          <a:noFill/>
        </p:spPr>
        <p:txBody>
          <a:bodyPr wrap="square" lIns="121740" tIns="60872" rIns="121740" bIns="60872" rtlCol="0">
            <a:spAutoFit/>
          </a:bodyPr>
          <a:lstStyle/>
          <a:p>
            <a:pPr algn="just" defTabSz="1217378"/>
            <a:r>
              <a:rPr lang="en-US" sz="3200" b="1">
                <a:solidFill>
                  <a:prstClr val="black"/>
                </a:solidFill>
                <a:latin typeface="Arial" pitchFamily="34" charset="0"/>
                <a:ea typeface="Arial-Rounded" pitchFamily="34" charset="0"/>
                <a:cs typeface="Arial" pitchFamily="34" charset="0"/>
              </a:rPr>
              <a:t>Viết vào vở câu trả lời cho câu hỏi b ở mục 3</a:t>
            </a:r>
          </a:p>
        </p:txBody>
      </p:sp>
      <p:sp>
        <p:nvSpPr>
          <p:cNvPr id="5" name="Rectangle 4"/>
          <p:cNvSpPr/>
          <p:nvPr/>
        </p:nvSpPr>
        <p:spPr>
          <a:xfrm>
            <a:off x="461762" y="1561082"/>
            <a:ext cx="9092866" cy="697402"/>
          </a:xfrm>
          <a:prstGeom prst="rect">
            <a:avLst/>
          </a:prstGeom>
        </p:spPr>
        <p:txBody>
          <a:bodyPr wrap="none" lIns="121757" tIns="60880" rIns="121757" bIns="60880">
            <a:spAutoFit/>
          </a:bodyPr>
          <a:lstStyle/>
          <a:p>
            <a:pPr algn="ctr" defTabSz="1217378"/>
            <a:r>
              <a:rPr lang="en-US" sz="3733">
                <a:solidFill>
                  <a:prstClr val="black"/>
                </a:solidFill>
                <a:latin typeface="Arial" pitchFamily="34" charset="0"/>
                <a:ea typeface="Arial-Rounded" pitchFamily="34" charset="0"/>
                <a:cs typeface="Arial" pitchFamily="34" charset="0"/>
              </a:rPr>
              <a:t>b. Kiến bò đến chỗ người thợ săn và (…).</a:t>
            </a:r>
          </a:p>
        </p:txBody>
      </p:sp>
      <p:cxnSp>
        <p:nvCxnSpPr>
          <p:cNvPr id="11" name="Straight Arrow Connector 10"/>
          <p:cNvCxnSpPr/>
          <p:nvPr/>
        </p:nvCxnSpPr>
        <p:spPr>
          <a:xfrm>
            <a:off x="253267" y="3801228"/>
            <a:ext cx="864333" cy="28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352800" y="4198938"/>
            <a:ext cx="508000" cy="534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331200" y="2819400"/>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315200" y="2819400"/>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425493" y="2819400"/>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008195" y="2851727"/>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064000" y="2819400"/>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149600" y="2823479"/>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489200" y="2823479"/>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46019" y="5881744"/>
            <a:ext cx="10049163" cy="615392"/>
          </a:xfrm>
          <a:prstGeom prst="rect">
            <a:avLst/>
          </a:prstGeom>
          <a:solidFill>
            <a:srgbClr val="B9EDFF"/>
          </a:solidFill>
        </p:spPr>
        <p:txBody>
          <a:bodyPr wrap="square" lIns="121757" tIns="60880" rIns="121757" bIns="60880" rtlCol="0">
            <a:spAutoFit/>
          </a:bodyPr>
          <a:lstStyle/>
          <a:p>
            <a:pPr algn="ctr" defTabSz="1217378"/>
            <a:r>
              <a:rPr lang="en-US" sz="3200">
                <a:solidFill>
                  <a:prstClr val="black"/>
                </a:solidFill>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1046019" y="5887621"/>
            <a:ext cx="10049163" cy="615392"/>
          </a:xfrm>
          <a:prstGeom prst="rect">
            <a:avLst/>
          </a:prstGeom>
          <a:solidFill>
            <a:srgbClr val="B9EDFF"/>
          </a:solidFill>
        </p:spPr>
        <p:txBody>
          <a:bodyPr wrap="square" lIns="121757" tIns="60880" rIns="121757" bIns="60880" rtlCol="0">
            <a:spAutoFit/>
          </a:bodyPr>
          <a:lstStyle/>
          <a:p>
            <a:pPr algn="ctr" defTabSz="1217378"/>
            <a:r>
              <a:rPr lang="en-US" sz="3200">
                <a:solidFill>
                  <a:prstClr val="black"/>
                </a:solidFill>
                <a:latin typeface="Arial" pitchFamily="34" charset="0"/>
                <a:ea typeface="Arial-Rounded" pitchFamily="34" charset="0"/>
                <a:cs typeface="Arial" pitchFamily="34" charset="0"/>
              </a:rPr>
              <a:t>Cuối câu có dấu gì?</a:t>
            </a:r>
          </a:p>
        </p:txBody>
      </p:sp>
      <p:sp>
        <p:nvSpPr>
          <p:cNvPr id="36" name="TextBox 35"/>
          <p:cNvSpPr txBox="1"/>
          <p:nvPr/>
        </p:nvSpPr>
        <p:spPr>
          <a:xfrm>
            <a:off x="1046019" y="5887622"/>
            <a:ext cx="10049163" cy="615392"/>
          </a:xfrm>
          <a:prstGeom prst="rect">
            <a:avLst/>
          </a:prstGeom>
          <a:solidFill>
            <a:srgbClr val="B9EDFF"/>
          </a:solidFill>
        </p:spPr>
        <p:txBody>
          <a:bodyPr wrap="square" lIns="121757" tIns="60880" rIns="121757" bIns="60880" rtlCol="0">
            <a:spAutoFit/>
          </a:bodyPr>
          <a:lstStyle/>
          <a:p>
            <a:pPr algn="ctr" defTabSz="1217378"/>
            <a:r>
              <a:rPr lang="en-US" sz="3200">
                <a:solidFill>
                  <a:prstClr val="black"/>
                </a:solidFill>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9144000" y="2819400"/>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160000" y="2869359"/>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524000" y="3706091"/>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641600" y="3733800"/>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86000" y="3466116"/>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26" name="TextBox 25"/>
          <p:cNvSpPr txBox="1"/>
          <p:nvPr/>
        </p:nvSpPr>
        <p:spPr>
          <a:xfrm>
            <a:off x="2905760" y="3452575"/>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27" name="TextBox 26"/>
          <p:cNvSpPr txBox="1"/>
          <p:nvPr/>
        </p:nvSpPr>
        <p:spPr>
          <a:xfrm>
            <a:off x="3921760" y="3451720"/>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37" name="TextBox 36"/>
          <p:cNvSpPr txBox="1"/>
          <p:nvPr/>
        </p:nvSpPr>
        <p:spPr>
          <a:xfrm>
            <a:off x="4805680" y="3450865"/>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38" name="TextBox 37"/>
          <p:cNvSpPr txBox="1"/>
          <p:nvPr/>
        </p:nvSpPr>
        <p:spPr>
          <a:xfrm>
            <a:off x="6228080" y="3450011"/>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39" name="TextBox 38"/>
          <p:cNvSpPr txBox="1"/>
          <p:nvPr/>
        </p:nvSpPr>
        <p:spPr>
          <a:xfrm>
            <a:off x="7101840" y="3449156"/>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40" name="TextBox 39"/>
          <p:cNvSpPr txBox="1"/>
          <p:nvPr/>
        </p:nvSpPr>
        <p:spPr>
          <a:xfrm>
            <a:off x="8188960" y="3448301"/>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41" name="TextBox 40"/>
          <p:cNvSpPr txBox="1"/>
          <p:nvPr/>
        </p:nvSpPr>
        <p:spPr>
          <a:xfrm>
            <a:off x="8961120" y="3447447"/>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42" name="TextBox 41"/>
          <p:cNvSpPr txBox="1"/>
          <p:nvPr/>
        </p:nvSpPr>
        <p:spPr>
          <a:xfrm>
            <a:off x="9998364" y="3446592"/>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43" name="TextBox 42"/>
          <p:cNvSpPr txBox="1"/>
          <p:nvPr/>
        </p:nvSpPr>
        <p:spPr>
          <a:xfrm>
            <a:off x="1310640" y="4335860"/>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sp>
        <p:nvSpPr>
          <p:cNvPr id="44" name="TextBox 43"/>
          <p:cNvSpPr txBox="1"/>
          <p:nvPr/>
        </p:nvSpPr>
        <p:spPr>
          <a:xfrm>
            <a:off x="2458720" y="4338955"/>
            <a:ext cx="508000" cy="748988"/>
          </a:xfrm>
          <a:prstGeom prst="rect">
            <a:avLst/>
          </a:prstGeom>
          <a:noFill/>
        </p:spPr>
        <p:txBody>
          <a:bodyPr wrap="square" rtlCol="0">
            <a:spAutoFit/>
          </a:bodyPr>
          <a:lstStyle/>
          <a:p>
            <a:pPr defTabSz="1217378"/>
            <a:r>
              <a:rPr lang="en-US" sz="4267" b="1">
                <a:solidFill>
                  <a:srgbClr val="FF0000"/>
                </a:solidFill>
                <a:latin typeface="HP001 4 hàng" pitchFamily="34" charset="0"/>
                <a:cs typeface="Arial" pitchFamily="34" charset="0"/>
              </a:rPr>
              <a:t>o</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0" y="397189"/>
            <a:ext cx="838200" cy="99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par>
                                <p:cTn id="227" presetID="26" presetClass="entr" presetSubtype="0" fill="hold" nodeType="withEffect">
                                  <p:stCondLst>
                                    <p:cond delay="0"/>
                                  </p:stCondLst>
                                  <p:childTnLst>
                                    <p:set>
                                      <p:cBhvr>
                                        <p:cTn id="228" dur="1" fill="hold">
                                          <p:stCondLst>
                                            <p:cond delay="0"/>
                                          </p:stCondLst>
                                        </p:cTn>
                                        <p:tgtEl>
                                          <p:spTgt spid="23"/>
                                        </p:tgtEl>
                                        <p:attrNameLst>
                                          <p:attrName>style.visibility</p:attrName>
                                        </p:attrNameLst>
                                      </p:cBhvr>
                                      <p:to>
                                        <p:strVal val="visible"/>
                                      </p:to>
                                    </p:set>
                                    <p:animEffect transition="in" filter="wipe(down)">
                                      <p:cBhvr>
                                        <p:cTn id="229" dur="580">
                                          <p:stCondLst>
                                            <p:cond delay="0"/>
                                          </p:stCondLst>
                                        </p:cTn>
                                        <p:tgtEl>
                                          <p:spTgt spid="23"/>
                                        </p:tgtEl>
                                      </p:cBhvr>
                                    </p:animEffect>
                                    <p:anim calcmode="lin" valueType="num">
                                      <p:cBhvr>
                                        <p:cTn id="2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35" dur="26">
                                          <p:stCondLst>
                                            <p:cond delay="650"/>
                                          </p:stCondLst>
                                        </p:cTn>
                                        <p:tgtEl>
                                          <p:spTgt spid="23"/>
                                        </p:tgtEl>
                                      </p:cBhvr>
                                      <p:to x="100000" y="60000"/>
                                    </p:animScale>
                                    <p:animScale>
                                      <p:cBhvr>
                                        <p:cTn id="236" dur="166" decel="50000">
                                          <p:stCondLst>
                                            <p:cond delay="676"/>
                                          </p:stCondLst>
                                        </p:cTn>
                                        <p:tgtEl>
                                          <p:spTgt spid="23"/>
                                        </p:tgtEl>
                                      </p:cBhvr>
                                      <p:to x="100000" y="100000"/>
                                    </p:animScale>
                                    <p:animScale>
                                      <p:cBhvr>
                                        <p:cTn id="237" dur="26">
                                          <p:stCondLst>
                                            <p:cond delay="1312"/>
                                          </p:stCondLst>
                                        </p:cTn>
                                        <p:tgtEl>
                                          <p:spTgt spid="23"/>
                                        </p:tgtEl>
                                      </p:cBhvr>
                                      <p:to x="100000" y="80000"/>
                                    </p:animScale>
                                    <p:animScale>
                                      <p:cBhvr>
                                        <p:cTn id="238" dur="166" decel="50000">
                                          <p:stCondLst>
                                            <p:cond delay="1338"/>
                                          </p:stCondLst>
                                        </p:cTn>
                                        <p:tgtEl>
                                          <p:spTgt spid="23"/>
                                        </p:tgtEl>
                                      </p:cBhvr>
                                      <p:to x="100000" y="100000"/>
                                    </p:animScale>
                                    <p:animScale>
                                      <p:cBhvr>
                                        <p:cTn id="239" dur="26">
                                          <p:stCondLst>
                                            <p:cond delay="1642"/>
                                          </p:stCondLst>
                                        </p:cTn>
                                        <p:tgtEl>
                                          <p:spTgt spid="23"/>
                                        </p:tgtEl>
                                      </p:cBhvr>
                                      <p:to x="100000" y="90000"/>
                                    </p:animScale>
                                    <p:animScale>
                                      <p:cBhvr>
                                        <p:cTn id="240" dur="166" decel="50000">
                                          <p:stCondLst>
                                            <p:cond delay="1668"/>
                                          </p:stCondLst>
                                        </p:cTn>
                                        <p:tgtEl>
                                          <p:spTgt spid="23"/>
                                        </p:tgtEl>
                                      </p:cBhvr>
                                      <p:to x="100000" y="100000"/>
                                    </p:animScale>
                                    <p:animScale>
                                      <p:cBhvr>
                                        <p:cTn id="241" dur="26">
                                          <p:stCondLst>
                                            <p:cond delay="1808"/>
                                          </p:stCondLst>
                                        </p:cTn>
                                        <p:tgtEl>
                                          <p:spTgt spid="23"/>
                                        </p:tgtEl>
                                      </p:cBhvr>
                                      <p:to x="100000" y="95000"/>
                                    </p:animScale>
                                    <p:animScale>
                                      <p:cBhvr>
                                        <p:cTn id="242" dur="166" decel="50000">
                                          <p:stCondLst>
                                            <p:cond delay="1834"/>
                                          </p:stCondLst>
                                        </p:cTn>
                                        <p:tgtEl>
                                          <p:spTgt spid="23"/>
                                        </p:tgtEl>
                                      </p:cBhvr>
                                      <p:to x="100000" y="100000"/>
                                    </p:animScale>
                                  </p:childTnLst>
                                </p:cTn>
                              </p:par>
                              <p:par>
                                <p:cTn id="243" presetID="26" presetClass="entr" presetSubtype="0" fill="hold" nodeType="withEffect">
                                  <p:stCondLst>
                                    <p:cond delay="0"/>
                                  </p:stCondLst>
                                  <p:childTnLst>
                                    <p:set>
                                      <p:cBhvr>
                                        <p:cTn id="244" dur="1" fill="hold">
                                          <p:stCondLst>
                                            <p:cond delay="0"/>
                                          </p:stCondLst>
                                        </p:cTn>
                                        <p:tgtEl>
                                          <p:spTgt spid="24"/>
                                        </p:tgtEl>
                                        <p:attrNameLst>
                                          <p:attrName>style.visibility</p:attrName>
                                        </p:attrNameLst>
                                      </p:cBhvr>
                                      <p:to>
                                        <p:strVal val="visible"/>
                                      </p:to>
                                    </p:set>
                                    <p:animEffect transition="in" filter="wipe(down)">
                                      <p:cBhvr>
                                        <p:cTn id="245" dur="580">
                                          <p:stCondLst>
                                            <p:cond delay="0"/>
                                          </p:stCondLst>
                                        </p:cTn>
                                        <p:tgtEl>
                                          <p:spTgt spid="24"/>
                                        </p:tgtEl>
                                      </p:cBhvr>
                                    </p:animEffect>
                                    <p:anim calcmode="lin" valueType="num">
                                      <p:cBhvr>
                                        <p:cTn id="24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51" dur="26">
                                          <p:stCondLst>
                                            <p:cond delay="650"/>
                                          </p:stCondLst>
                                        </p:cTn>
                                        <p:tgtEl>
                                          <p:spTgt spid="24"/>
                                        </p:tgtEl>
                                      </p:cBhvr>
                                      <p:to x="100000" y="60000"/>
                                    </p:animScale>
                                    <p:animScale>
                                      <p:cBhvr>
                                        <p:cTn id="252" dur="166" decel="50000">
                                          <p:stCondLst>
                                            <p:cond delay="676"/>
                                          </p:stCondLst>
                                        </p:cTn>
                                        <p:tgtEl>
                                          <p:spTgt spid="24"/>
                                        </p:tgtEl>
                                      </p:cBhvr>
                                      <p:to x="100000" y="100000"/>
                                    </p:animScale>
                                    <p:animScale>
                                      <p:cBhvr>
                                        <p:cTn id="253" dur="26">
                                          <p:stCondLst>
                                            <p:cond delay="1312"/>
                                          </p:stCondLst>
                                        </p:cTn>
                                        <p:tgtEl>
                                          <p:spTgt spid="24"/>
                                        </p:tgtEl>
                                      </p:cBhvr>
                                      <p:to x="100000" y="80000"/>
                                    </p:animScale>
                                    <p:animScale>
                                      <p:cBhvr>
                                        <p:cTn id="254" dur="166" decel="50000">
                                          <p:stCondLst>
                                            <p:cond delay="1338"/>
                                          </p:stCondLst>
                                        </p:cTn>
                                        <p:tgtEl>
                                          <p:spTgt spid="24"/>
                                        </p:tgtEl>
                                      </p:cBhvr>
                                      <p:to x="100000" y="100000"/>
                                    </p:animScale>
                                    <p:animScale>
                                      <p:cBhvr>
                                        <p:cTn id="255" dur="26">
                                          <p:stCondLst>
                                            <p:cond delay="1642"/>
                                          </p:stCondLst>
                                        </p:cTn>
                                        <p:tgtEl>
                                          <p:spTgt spid="24"/>
                                        </p:tgtEl>
                                      </p:cBhvr>
                                      <p:to x="100000" y="90000"/>
                                    </p:animScale>
                                    <p:animScale>
                                      <p:cBhvr>
                                        <p:cTn id="256" dur="166" decel="50000">
                                          <p:stCondLst>
                                            <p:cond delay="1668"/>
                                          </p:stCondLst>
                                        </p:cTn>
                                        <p:tgtEl>
                                          <p:spTgt spid="24"/>
                                        </p:tgtEl>
                                      </p:cBhvr>
                                      <p:to x="100000" y="100000"/>
                                    </p:animScale>
                                    <p:animScale>
                                      <p:cBhvr>
                                        <p:cTn id="257" dur="26">
                                          <p:stCondLst>
                                            <p:cond delay="1808"/>
                                          </p:stCondLst>
                                        </p:cTn>
                                        <p:tgtEl>
                                          <p:spTgt spid="24"/>
                                        </p:tgtEl>
                                      </p:cBhvr>
                                      <p:to x="100000" y="95000"/>
                                    </p:animScale>
                                    <p:animScale>
                                      <p:cBhvr>
                                        <p:cTn id="258" dur="166" decel="50000">
                                          <p:stCondLst>
                                            <p:cond delay="1834"/>
                                          </p:stCondLst>
                                        </p:cTn>
                                        <p:tgtEl>
                                          <p:spTgt spid="24"/>
                                        </p:tgtEl>
                                      </p:cBhvr>
                                      <p:to x="100000" y="100000"/>
                                    </p:animScale>
                                  </p:childTnLst>
                                </p:cTn>
                              </p:par>
                            </p:childTnLst>
                          </p:cTn>
                        </p:par>
                        <p:par>
                          <p:cTn id="259" fill="hold">
                            <p:stCondLst>
                              <p:cond delay="2000"/>
                            </p:stCondLst>
                            <p:childTnLst>
                              <p:par>
                                <p:cTn id="260" presetID="32" presetClass="emph" presetSubtype="0" fill="hold" nodeType="afterEffect">
                                  <p:stCondLst>
                                    <p:cond delay="0"/>
                                  </p:stCondLst>
                                  <p:childTnLst>
                                    <p:animRot by="120000">
                                      <p:cBhvr>
                                        <p:cTn id="261" dur="100" fill="hold">
                                          <p:stCondLst>
                                            <p:cond delay="0"/>
                                          </p:stCondLst>
                                        </p:cTn>
                                        <p:tgtEl>
                                          <p:spTgt spid="25"/>
                                        </p:tgtEl>
                                        <p:attrNameLst>
                                          <p:attrName>r</p:attrName>
                                        </p:attrNameLst>
                                      </p:cBhvr>
                                    </p:animRot>
                                    <p:animRot by="-240000">
                                      <p:cBhvr>
                                        <p:cTn id="262" dur="200" fill="hold">
                                          <p:stCondLst>
                                            <p:cond delay="200"/>
                                          </p:stCondLst>
                                        </p:cTn>
                                        <p:tgtEl>
                                          <p:spTgt spid="25"/>
                                        </p:tgtEl>
                                        <p:attrNameLst>
                                          <p:attrName>r</p:attrName>
                                        </p:attrNameLst>
                                      </p:cBhvr>
                                    </p:animRot>
                                    <p:animRot by="240000">
                                      <p:cBhvr>
                                        <p:cTn id="263" dur="200" fill="hold">
                                          <p:stCondLst>
                                            <p:cond delay="400"/>
                                          </p:stCondLst>
                                        </p:cTn>
                                        <p:tgtEl>
                                          <p:spTgt spid="25"/>
                                        </p:tgtEl>
                                        <p:attrNameLst>
                                          <p:attrName>r</p:attrName>
                                        </p:attrNameLst>
                                      </p:cBhvr>
                                    </p:animRot>
                                    <p:animRot by="-240000">
                                      <p:cBhvr>
                                        <p:cTn id="264" dur="200" fill="hold">
                                          <p:stCondLst>
                                            <p:cond delay="600"/>
                                          </p:stCondLst>
                                        </p:cTn>
                                        <p:tgtEl>
                                          <p:spTgt spid="25"/>
                                        </p:tgtEl>
                                        <p:attrNameLst>
                                          <p:attrName>r</p:attrName>
                                        </p:attrNameLst>
                                      </p:cBhvr>
                                    </p:animRot>
                                    <p:animRot by="120000">
                                      <p:cBhvr>
                                        <p:cTn id="265" dur="200" fill="hold">
                                          <p:stCondLst>
                                            <p:cond delay="800"/>
                                          </p:stCondLst>
                                        </p:cTn>
                                        <p:tgtEl>
                                          <p:spTgt spid="25"/>
                                        </p:tgtEl>
                                        <p:attrNameLst>
                                          <p:attrName>r</p:attrName>
                                        </p:attrNameLst>
                                      </p:cBhvr>
                                    </p:animRot>
                                  </p:childTnLst>
                                </p:cTn>
                              </p:par>
                              <p:par>
                                <p:cTn id="266" presetID="32" presetClass="emph" presetSubtype="0" fill="hold" nodeType="withEffect">
                                  <p:stCondLst>
                                    <p:cond delay="0"/>
                                  </p:stCondLst>
                                  <p:childTnLst>
                                    <p:animRot by="120000">
                                      <p:cBhvr>
                                        <p:cTn id="267" dur="100" fill="hold">
                                          <p:stCondLst>
                                            <p:cond delay="0"/>
                                          </p:stCondLst>
                                        </p:cTn>
                                        <p:tgtEl>
                                          <p:spTgt spid="28"/>
                                        </p:tgtEl>
                                        <p:attrNameLst>
                                          <p:attrName>r</p:attrName>
                                        </p:attrNameLst>
                                      </p:cBhvr>
                                    </p:animRot>
                                    <p:animRot by="-240000">
                                      <p:cBhvr>
                                        <p:cTn id="268" dur="200" fill="hold">
                                          <p:stCondLst>
                                            <p:cond delay="200"/>
                                          </p:stCondLst>
                                        </p:cTn>
                                        <p:tgtEl>
                                          <p:spTgt spid="28"/>
                                        </p:tgtEl>
                                        <p:attrNameLst>
                                          <p:attrName>r</p:attrName>
                                        </p:attrNameLst>
                                      </p:cBhvr>
                                    </p:animRot>
                                    <p:animRot by="240000">
                                      <p:cBhvr>
                                        <p:cTn id="269" dur="200" fill="hold">
                                          <p:stCondLst>
                                            <p:cond delay="400"/>
                                          </p:stCondLst>
                                        </p:cTn>
                                        <p:tgtEl>
                                          <p:spTgt spid="28"/>
                                        </p:tgtEl>
                                        <p:attrNameLst>
                                          <p:attrName>r</p:attrName>
                                        </p:attrNameLst>
                                      </p:cBhvr>
                                    </p:animRot>
                                    <p:animRot by="-240000">
                                      <p:cBhvr>
                                        <p:cTn id="270" dur="200" fill="hold">
                                          <p:stCondLst>
                                            <p:cond delay="600"/>
                                          </p:stCondLst>
                                        </p:cTn>
                                        <p:tgtEl>
                                          <p:spTgt spid="28"/>
                                        </p:tgtEl>
                                        <p:attrNameLst>
                                          <p:attrName>r</p:attrName>
                                        </p:attrNameLst>
                                      </p:cBhvr>
                                    </p:animRot>
                                    <p:animRot by="120000">
                                      <p:cBhvr>
                                        <p:cTn id="271" dur="200" fill="hold">
                                          <p:stCondLst>
                                            <p:cond delay="800"/>
                                          </p:stCondLst>
                                        </p:cTn>
                                        <p:tgtEl>
                                          <p:spTgt spid="28"/>
                                        </p:tgtEl>
                                        <p:attrNameLst>
                                          <p:attrName>r</p:attrName>
                                        </p:attrNameLst>
                                      </p:cBhvr>
                                    </p:animRot>
                                  </p:childTnLst>
                                </p:cTn>
                              </p:par>
                              <p:par>
                                <p:cTn id="272" presetID="32" presetClass="emph" presetSubtype="0" fill="hold" nodeType="withEffect">
                                  <p:stCondLst>
                                    <p:cond delay="0"/>
                                  </p:stCondLst>
                                  <p:childTnLst>
                                    <p:animRot by="120000">
                                      <p:cBhvr>
                                        <p:cTn id="273" dur="100" fill="hold">
                                          <p:stCondLst>
                                            <p:cond delay="0"/>
                                          </p:stCondLst>
                                        </p:cTn>
                                        <p:tgtEl>
                                          <p:spTgt spid="29"/>
                                        </p:tgtEl>
                                        <p:attrNameLst>
                                          <p:attrName>r</p:attrName>
                                        </p:attrNameLst>
                                      </p:cBhvr>
                                    </p:animRot>
                                    <p:animRot by="-240000">
                                      <p:cBhvr>
                                        <p:cTn id="274" dur="200" fill="hold">
                                          <p:stCondLst>
                                            <p:cond delay="200"/>
                                          </p:stCondLst>
                                        </p:cTn>
                                        <p:tgtEl>
                                          <p:spTgt spid="29"/>
                                        </p:tgtEl>
                                        <p:attrNameLst>
                                          <p:attrName>r</p:attrName>
                                        </p:attrNameLst>
                                      </p:cBhvr>
                                    </p:animRot>
                                    <p:animRot by="240000">
                                      <p:cBhvr>
                                        <p:cTn id="275" dur="200" fill="hold">
                                          <p:stCondLst>
                                            <p:cond delay="400"/>
                                          </p:stCondLst>
                                        </p:cTn>
                                        <p:tgtEl>
                                          <p:spTgt spid="29"/>
                                        </p:tgtEl>
                                        <p:attrNameLst>
                                          <p:attrName>r</p:attrName>
                                        </p:attrNameLst>
                                      </p:cBhvr>
                                    </p:animRot>
                                    <p:animRot by="-240000">
                                      <p:cBhvr>
                                        <p:cTn id="276" dur="200" fill="hold">
                                          <p:stCondLst>
                                            <p:cond delay="600"/>
                                          </p:stCondLst>
                                        </p:cTn>
                                        <p:tgtEl>
                                          <p:spTgt spid="29"/>
                                        </p:tgtEl>
                                        <p:attrNameLst>
                                          <p:attrName>r</p:attrName>
                                        </p:attrNameLst>
                                      </p:cBhvr>
                                    </p:animRot>
                                    <p:animRot by="120000">
                                      <p:cBhvr>
                                        <p:cTn id="277" dur="200" fill="hold">
                                          <p:stCondLst>
                                            <p:cond delay="800"/>
                                          </p:stCondLst>
                                        </p:cTn>
                                        <p:tgtEl>
                                          <p:spTgt spid="29"/>
                                        </p:tgtEl>
                                        <p:attrNameLst>
                                          <p:attrName>r</p:attrName>
                                        </p:attrNameLst>
                                      </p:cBhvr>
                                    </p:animRot>
                                  </p:childTnLst>
                                </p:cTn>
                              </p:par>
                              <p:par>
                                <p:cTn id="278" presetID="32" presetClass="emph" presetSubtype="0" fill="hold" nodeType="withEffect">
                                  <p:stCondLst>
                                    <p:cond delay="0"/>
                                  </p:stCondLst>
                                  <p:childTnLst>
                                    <p:animRot by="120000">
                                      <p:cBhvr>
                                        <p:cTn id="279" dur="100" fill="hold">
                                          <p:stCondLst>
                                            <p:cond delay="0"/>
                                          </p:stCondLst>
                                        </p:cTn>
                                        <p:tgtEl>
                                          <p:spTgt spid="30"/>
                                        </p:tgtEl>
                                        <p:attrNameLst>
                                          <p:attrName>r</p:attrName>
                                        </p:attrNameLst>
                                      </p:cBhvr>
                                    </p:animRot>
                                    <p:animRot by="-240000">
                                      <p:cBhvr>
                                        <p:cTn id="280" dur="200" fill="hold">
                                          <p:stCondLst>
                                            <p:cond delay="200"/>
                                          </p:stCondLst>
                                        </p:cTn>
                                        <p:tgtEl>
                                          <p:spTgt spid="30"/>
                                        </p:tgtEl>
                                        <p:attrNameLst>
                                          <p:attrName>r</p:attrName>
                                        </p:attrNameLst>
                                      </p:cBhvr>
                                    </p:animRot>
                                    <p:animRot by="240000">
                                      <p:cBhvr>
                                        <p:cTn id="281" dur="200" fill="hold">
                                          <p:stCondLst>
                                            <p:cond delay="400"/>
                                          </p:stCondLst>
                                        </p:cTn>
                                        <p:tgtEl>
                                          <p:spTgt spid="30"/>
                                        </p:tgtEl>
                                        <p:attrNameLst>
                                          <p:attrName>r</p:attrName>
                                        </p:attrNameLst>
                                      </p:cBhvr>
                                    </p:animRot>
                                    <p:animRot by="-240000">
                                      <p:cBhvr>
                                        <p:cTn id="282" dur="200" fill="hold">
                                          <p:stCondLst>
                                            <p:cond delay="600"/>
                                          </p:stCondLst>
                                        </p:cTn>
                                        <p:tgtEl>
                                          <p:spTgt spid="30"/>
                                        </p:tgtEl>
                                        <p:attrNameLst>
                                          <p:attrName>r</p:attrName>
                                        </p:attrNameLst>
                                      </p:cBhvr>
                                    </p:animRot>
                                    <p:animRot by="120000">
                                      <p:cBhvr>
                                        <p:cTn id="283" dur="200" fill="hold">
                                          <p:stCondLst>
                                            <p:cond delay="800"/>
                                          </p:stCondLst>
                                        </p:cTn>
                                        <p:tgtEl>
                                          <p:spTgt spid="30"/>
                                        </p:tgtEl>
                                        <p:attrNameLst>
                                          <p:attrName>r</p:attrName>
                                        </p:attrNameLst>
                                      </p:cBhvr>
                                    </p:animRot>
                                  </p:childTnLst>
                                </p:cTn>
                              </p:par>
                              <p:par>
                                <p:cTn id="284" presetID="32" presetClass="emph" presetSubtype="0" fill="hold" nodeType="withEffect">
                                  <p:stCondLst>
                                    <p:cond delay="0"/>
                                  </p:stCondLst>
                                  <p:childTnLst>
                                    <p:animRot by="120000">
                                      <p:cBhvr>
                                        <p:cTn id="285" dur="100" fill="hold">
                                          <p:stCondLst>
                                            <p:cond delay="0"/>
                                          </p:stCondLst>
                                        </p:cTn>
                                        <p:tgtEl>
                                          <p:spTgt spid="31"/>
                                        </p:tgtEl>
                                        <p:attrNameLst>
                                          <p:attrName>r</p:attrName>
                                        </p:attrNameLst>
                                      </p:cBhvr>
                                    </p:animRot>
                                    <p:animRot by="-240000">
                                      <p:cBhvr>
                                        <p:cTn id="286" dur="200" fill="hold">
                                          <p:stCondLst>
                                            <p:cond delay="200"/>
                                          </p:stCondLst>
                                        </p:cTn>
                                        <p:tgtEl>
                                          <p:spTgt spid="31"/>
                                        </p:tgtEl>
                                        <p:attrNameLst>
                                          <p:attrName>r</p:attrName>
                                        </p:attrNameLst>
                                      </p:cBhvr>
                                    </p:animRot>
                                    <p:animRot by="240000">
                                      <p:cBhvr>
                                        <p:cTn id="287" dur="200" fill="hold">
                                          <p:stCondLst>
                                            <p:cond delay="400"/>
                                          </p:stCondLst>
                                        </p:cTn>
                                        <p:tgtEl>
                                          <p:spTgt spid="31"/>
                                        </p:tgtEl>
                                        <p:attrNameLst>
                                          <p:attrName>r</p:attrName>
                                        </p:attrNameLst>
                                      </p:cBhvr>
                                    </p:animRot>
                                    <p:animRot by="-240000">
                                      <p:cBhvr>
                                        <p:cTn id="288" dur="200" fill="hold">
                                          <p:stCondLst>
                                            <p:cond delay="600"/>
                                          </p:stCondLst>
                                        </p:cTn>
                                        <p:tgtEl>
                                          <p:spTgt spid="31"/>
                                        </p:tgtEl>
                                        <p:attrNameLst>
                                          <p:attrName>r</p:attrName>
                                        </p:attrNameLst>
                                      </p:cBhvr>
                                    </p:animRot>
                                    <p:animRot by="120000">
                                      <p:cBhvr>
                                        <p:cTn id="289" dur="200" fill="hold">
                                          <p:stCondLst>
                                            <p:cond delay="800"/>
                                          </p:stCondLst>
                                        </p:cTn>
                                        <p:tgtEl>
                                          <p:spTgt spid="31"/>
                                        </p:tgtEl>
                                        <p:attrNameLst>
                                          <p:attrName>r</p:attrName>
                                        </p:attrNameLst>
                                      </p:cBhvr>
                                    </p:animRot>
                                  </p:childTnLst>
                                </p:cTn>
                              </p:par>
                              <p:par>
                                <p:cTn id="290" presetID="32" presetClass="emph" presetSubtype="0" fill="hold" nodeType="withEffect">
                                  <p:stCondLst>
                                    <p:cond delay="0"/>
                                  </p:stCondLst>
                                  <p:childTnLst>
                                    <p:animRot by="120000">
                                      <p:cBhvr>
                                        <p:cTn id="291" dur="100" fill="hold">
                                          <p:stCondLst>
                                            <p:cond delay="0"/>
                                          </p:stCondLst>
                                        </p:cTn>
                                        <p:tgtEl>
                                          <p:spTgt spid="32"/>
                                        </p:tgtEl>
                                        <p:attrNameLst>
                                          <p:attrName>r</p:attrName>
                                        </p:attrNameLst>
                                      </p:cBhvr>
                                    </p:animRot>
                                    <p:animRot by="-240000">
                                      <p:cBhvr>
                                        <p:cTn id="292" dur="200" fill="hold">
                                          <p:stCondLst>
                                            <p:cond delay="200"/>
                                          </p:stCondLst>
                                        </p:cTn>
                                        <p:tgtEl>
                                          <p:spTgt spid="32"/>
                                        </p:tgtEl>
                                        <p:attrNameLst>
                                          <p:attrName>r</p:attrName>
                                        </p:attrNameLst>
                                      </p:cBhvr>
                                    </p:animRot>
                                    <p:animRot by="240000">
                                      <p:cBhvr>
                                        <p:cTn id="293" dur="200" fill="hold">
                                          <p:stCondLst>
                                            <p:cond delay="400"/>
                                          </p:stCondLst>
                                        </p:cTn>
                                        <p:tgtEl>
                                          <p:spTgt spid="32"/>
                                        </p:tgtEl>
                                        <p:attrNameLst>
                                          <p:attrName>r</p:attrName>
                                        </p:attrNameLst>
                                      </p:cBhvr>
                                    </p:animRot>
                                    <p:animRot by="-240000">
                                      <p:cBhvr>
                                        <p:cTn id="294" dur="200" fill="hold">
                                          <p:stCondLst>
                                            <p:cond delay="600"/>
                                          </p:stCondLst>
                                        </p:cTn>
                                        <p:tgtEl>
                                          <p:spTgt spid="32"/>
                                        </p:tgtEl>
                                        <p:attrNameLst>
                                          <p:attrName>r</p:attrName>
                                        </p:attrNameLst>
                                      </p:cBhvr>
                                    </p:animRot>
                                    <p:animRot by="120000">
                                      <p:cBhvr>
                                        <p:cTn id="295" dur="200" fill="hold">
                                          <p:stCondLst>
                                            <p:cond delay="800"/>
                                          </p:stCondLst>
                                        </p:cTn>
                                        <p:tgtEl>
                                          <p:spTgt spid="32"/>
                                        </p:tgtEl>
                                        <p:attrNameLst>
                                          <p:attrName>r</p:attrName>
                                        </p:attrNameLst>
                                      </p:cBhvr>
                                    </p:animRot>
                                  </p:childTnLst>
                                </p:cTn>
                              </p:par>
                              <p:par>
                                <p:cTn id="296" presetID="32" presetClass="emph" presetSubtype="0" fill="hold" nodeType="withEffect">
                                  <p:stCondLst>
                                    <p:cond delay="0"/>
                                  </p:stCondLst>
                                  <p:childTnLst>
                                    <p:animRot by="120000">
                                      <p:cBhvr>
                                        <p:cTn id="297" dur="100" fill="hold">
                                          <p:stCondLst>
                                            <p:cond delay="0"/>
                                          </p:stCondLst>
                                        </p:cTn>
                                        <p:tgtEl>
                                          <p:spTgt spid="33"/>
                                        </p:tgtEl>
                                        <p:attrNameLst>
                                          <p:attrName>r</p:attrName>
                                        </p:attrNameLst>
                                      </p:cBhvr>
                                    </p:animRot>
                                    <p:animRot by="-240000">
                                      <p:cBhvr>
                                        <p:cTn id="298" dur="200" fill="hold">
                                          <p:stCondLst>
                                            <p:cond delay="200"/>
                                          </p:stCondLst>
                                        </p:cTn>
                                        <p:tgtEl>
                                          <p:spTgt spid="33"/>
                                        </p:tgtEl>
                                        <p:attrNameLst>
                                          <p:attrName>r</p:attrName>
                                        </p:attrNameLst>
                                      </p:cBhvr>
                                    </p:animRot>
                                    <p:animRot by="240000">
                                      <p:cBhvr>
                                        <p:cTn id="299" dur="200" fill="hold">
                                          <p:stCondLst>
                                            <p:cond delay="400"/>
                                          </p:stCondLst>
                                        </p:cTn>
                                        <p:tgtEl>
                                          <p:spTgt spid="33"/>
                                        </p:tgtEl>
                                        <p:attrNameLst>
                                          <p:attrName>r</p:attrName>
                                        </p:attrNameLst>
                                      </p:cBhvr>
                                    </p:animRot>
                                    <p:animRot by="-240000">
                                      <p:cBhvr>
                                        <p:cTn id="300" dur="200" fill="hold">
                                          <p:stCondLst>
                                            <p:cond delay="600"/>
                                          </p:stCondLst>
                                        </p:cTn>
                                        <p:tgtEl>
                                          <p:spTgt spid="33"/>
                                        </p:tgtEl>
                                        <p:attrNameLst>
                                          <p:attrName>r</p:attrName>
                                        </p:attrNameLst>
                                      </p:cBhvr>
                                    </p:animRot>
                                    <p:animRot by="120000">
                                      <p:cBhvr>
                                        <p:cTn id="301" dur="200" fill="hold">
                                          <p:stCondLst>
                                            <p:cond delay="800"/>
                                          </p:stCondLst>
                                        </p:cTn>
                                        <p:tgtEl>
                                          <p:spTgt spid="33"/>
                                        </p:tgtEl>
                                        <p:attrNameLst>
                                          <p:attrName>r</p:attrName>
                                        </p:attrNameLst>
                                      </p:cBhvr>
                                    </p:animRot>
                                  </p:childTnLst>
                                </p:cTn>
                              </p:par>
                              <p:par>
                                <p:cTn id="302" presetID="32" presetClass="emph" presetSubtype="0" fill="hold" nodeType="withEffect">
                                  <p:stCondLst>
                                    <p:cond delay="0"/>
                                  </p:stCondLst>
                                  <p:childTnLst>
                                    <p:animRot by="120000">
                                      <p:cBhvr>
                                        <p:cTn id="303" dur="100" fill="hold">
                                          <p:stCondLst>
                                            <p:cond delay="0"/>
                                          </p:stCondLst>
                                        </p:cTn>
                                        <p:tgtEl>
                                          <p:spTgt spid="21"/>
                                        </p:tgtEl>
                                        <p:attrNameLst>
                                          <p:attrName>r</p:attrName>
                                        </p:attrNameLst>
                                      </p:cBhvr>
                                    </p:animRot>
                                    <p:animRot by="-240000">
                                      <p:cBhvr>
                                        <p:cTn id="304" dur="200" fill="hold">
                                          <p:stCondLst>
                                            <p:cond delay="200"/>
                                          </p:stCondLst>
                                        </p:cTn>
                                        <p:tgtEl>
                                          <p:spTgt spid="21"/>
                                        </p:tgtEl>
                                        <p:attrNameLst>
                                          <p:attrName>r</p:attrName>
                                        </p:attrNameLst>
                                      </p:cBhvr>
                                    </p:animRot>
                                    <p:animRot by="240000">
                                      <p:cBhvr>
                                        <p:cTn id="305" dur="200" fill="hold">
                                          <p:stCondLst>
                                            <p:cond delay="400"/>
                                          </p:stCondLst>
                                        </p:cTn>
                                        <p:tgtEl>
                                          <p:spTgt spid="21"/>
                                        </p:tgtEl>
                                        <p:attrNameLst>
                                          <p:attrName>r</p:attrName>
                                        </p:attrNameLst>
                                      </p:cBhvr>
                                    </p:animRot>
                                    <p:animRot by="-240000">
                                      <p:cBhvr>
                                        <p:cTn id="306" dur="200" fill="hold">
                                          <p:stCondLst>
                                            <p:cond delay="600"/>
                                          </p:stCondLst>
                                        </p:cTn>
                                        <p:tgtEl>
                                          <p:spTgt spid="21"/>
                                        </p:tgtEl>
                                        <p:attrNameLst>
                                          <p:attrName>r</p:attrName>
                                        </p:attrNameLst>
                                      </p:cBhvr>
                                    </p:animRot>
                                    <p:animRot by="120000">
                                      <p:cBhvr>
                                        <p:cTn id="307" dur="200" fill="hold">
                                          <p:stCondLst>
                                            <p:cond delay="800"/>
                                          </p:stCondLst>
                                        </p:cTn>
                                        <p:tgtEl>
                                          <p:spTgt spid="21"/>
                                        </p:tgtEl>
                                        <p:attrNameLst>
                                          <p:attrName>r</p:attrName>
                                        </p:attrNameLst>
                                      </p:cBhvr>
                                    </p:animRot>
                                  </p:childTnLst>
                                </p:cTn>
                              </p:par>
                              <p:par>
                                <p:cTn id="308" presetID="32" presetClass="emph" presetSubtype="0" fill="hold" nodeType="withEffect">
                                  <p:stCondLst>
                                    <p:cond delay="0"/>
                                  </p:stCondLst>
                                  <p:childTnLst>
                                    <p:animRot by="120000">
                                      <p:cBhvr>
                                        <p:cTn id="309" dur="100" fill="hold">
                                          <p:stCondLst>
                                            <p:cond delay="0"/>
                                          </p:stCondLst>
                                        </p:cTn>
                                        <p:tgtEl>
                                          <p:spTgt spid="22"/>
                                        </p:tgtEl>
                                        <p:attrNameLst>
                                          <p:attrName>r</p:attrName>
                                        </p:attrNameLst>
                                      </p:cBhvr>
                                    </p:animRot>
                                    <p:animRot by="-240000">
                                      <p:cBhvr>
                                        <p:cTn id="310" dur="200" fill="hold">
                                          <p:stCondLst>
                                            <p:cond delay="200"/>
                                          </p:stCondLst>
                                        </p:cTn>
                                        <p:tgtEl>
                                          <p:spTgt spid="22"/>
                                        </p:tgtEl>
                                        <p:attrNameLst>
                                          <p:attrName>r</p:attrName>
                                        </p:attrNameLst>
                                      </p:cBhvr>
                                    </p:animRot>
                                    <p:animRot by="240000">
                                      <p:cBhvr>
                                        <p:cTn id="311" dur="200" fill="hold">
                                          <p:stCondLst>
                                            <p:cond delay="400"/>
                                          </p:stCondLst>
                                        </p:cTn>
                                        <p:tgtEl>
                                          <p:spTgt spid="22"/>
                                        </p:tgtEl>
                                        <p:attrNameLst>
                                          <p:attrName>r</p:attrName>
                                        </p:attrNameLst>
                                      </p:cBhvr>
                                    </p:animRot>
                                    <p:animRot by="-240000">
                                      <p:cBhvr>
                                        <p:cTn id="312" dur="200" fill="hold">
                                          <p:stCondLst>
                                            <p:cond delay="600"/>
                                          </p:stCondLst>
                                        </p:cTn>
                                        <p:tgtEl>
                                          <p:spTgt spid="22"/>
                                        </p:tgtEl>
                                        <p:attrNameLst>
                                          <p:attrName>r</p:attrName>
                                        </p:attrNameLst>
                                      </p:cBhvr>
                                    </p:animRot>
                                    <p:animRot by="120000">
                                      <p:cBhvr>
                                        <p:cTn id="313" dur="200" fill="hold">
                                          <p:stCondLst>
                                            <p:cond delay="800"/>
                                          </p:stCondLst>
                                        </p:cTn>
                                        <p:tgtEl>
                                          <p:spTgt spid="22"/>
                                        </p:tgtEl>
                                        <p:attrNameLst>
                                          <p:attrName>r</p:attrName>
                                        </p:attrNameLst>
                                      </p:cBhvr>
                                    </p:animRot>
                                  </p:childTnLst>
                                </p:cTn>
                              </p:par>
                              <p:par>
                                <p:cTn id="314" presetID="32" presetClass="emph" presetSubtype="0" fill="hold" nodeType="withEffect">
                                  <p:stCondLst>
                                    <p:cond delay="0"/>
                                  </p:stCondLst>
                                  <p:childTnLst>
                                    <p:animRot by="120000">
                                      <p:cBhvr>
                                        <p:cTn id="315" dur="100" fill="hold">
                                          <p:stCondLst>
                                            <p:cond delay="0"/>
                                          </p:stCondLst>
                                        </p:cTn>
                                        <p:tgtEl>
                                          <p:spTgt spid="23"/>
                                        </p:tgtEl>
                                        <p:attrNameLst>
                                          <p:attrName>r</p:attrName>
                                        </p:attrNameLst>
                                      </p:cBhvr>
                                    </p:animRot>
                                    <p:animRot by="-240000">
                                      <p:cBhvr>
                                        <p:cTn id="316" dur="200" fill="hold">
                                          <p:stCondLst>
                                            <p:cond delay="200"/>
                                          </p:stCondLst>
                                        </p:cTn>
                                        <p:tgtEl>
                                          <p:spTgt spid="23"/>
                                        </p:tgtEl>
                                        <p:attrNameLst>
                                          <p:attrName>r</p:attrName>
                                        </p:attrNameLst>
                                      </p:cBhvr>
                                    </p:animRot>
                                    <p:animRot by="240000">
                                      <p:cBhvr>
                                        <p:cTn id="317" dur="200" fill="hold">
                                          <p:stCondLst>
                                            <p:cond delay="400"/>
                                          </p:stCondLst>
                                        </p:cTn>
                                        <p:tgtEl>
                                          <p:spTgt spid="23"/>
                                        </p:tgtEl>
                                        <p:attrNameLst>
                                          <p:attrName>r</p:attrName>
                                        </p:attrNameLst>
                                      </p:cBhvr>
                                    </p:animRot>
                                    <p:animRot by="-240000">
                                      <p:cBhvr>
                                        <p:cTn id="318" dur="200" fill="hold">
                                          <p:stCondLst>
                                            <p:cond delay="600"/>
                                          </p:stCondLst>
                                        </p:cTn>
                                        <p:tgtEl>
                                          <p:spTgt spid="23"/>
                                        </p:tgtEl>
                                        <p:attrNameLst>
                                          <p:attrName>r</p:attrName>
                                        </p:attrNameLst>
                                      </p:cBhvr>
                                    </p:animRot>
                                    <p:animRot by="120000">
                                      <p:cBhvr>
                                        <p:cTn id="319" dur="200" fill="hold">
                                          <p:stCondLst>
                                            <p:cond delay="800"/>
                                          </p:stCondLst>
                                        </p:cTn>
                                        <p:tgtEl>
                                          <p:spTgt spid="23"/>
                                        </p:tgtEl>
                                        <p:attrNameLst>
                                          <p:attrName>r</p:attrName>
                                        </p:attrNameLst>
                                      </p:cBhvr>
                                    </p:animRot>
                                  </p:childTnLst>
                                </p:cTn>
                              </p:par>
                              <p:par>
                                <p:cTn id="320" presetID="32" presetClass="emph" presetSubtype="0" fill="hold" nodeType="withEffect">
                                  <p:stCondLst>
                                    <p:cond delay="0"/>
                                  </p:stCondLst>
                                  <p:childTnLst>
                                    <p:animRot by="120000">
                                      <p:cBhvr>
                                        <p:cTn id="321" dur="100" fill="hold">
                                          <p:stCondLst>
                                            <p:cond delay="0"/>
                                          </p:stCondLst>
                                        </p:cTn>
                                        <p:tgtEl>
                                          <p:spTgt spid="24"/>
                                        </p:tgtEl>
                                        <p:attrNameLst>
                                          <p:attrName>r</p:attrName>
                                        </p:attrNameLst>
                                      </p:cBhvr>
                                    </p:animRot>
                                    <p:animRot by="-240000">
                                      <p:cBhvr>
                                        <p:cTn id="322" dur="200" fill="hold">
                                          <p:stCondLst>
                                            <p:cond delay="200"/>
                                          </p:stCondLst>
                                        </p:cTn>
                                        <p:tgtEl>
                                          <p:spTgt spid="24"/>
                                        </p:tgtEl>
                                        <p:attrNameLst>
                                          <p:attrName>r</p:attrName>
                                        </p:attrNameLst>
                                      </p:cBhvr>
                                    </p:animRot>
                                    <p:animRot by="240000">
                                      <p:cBhvr>
                                        <p:cTn id="323" dur="200" fill="hold">
                                          <p:stCondLst>
                                            <p:cond delay="400"/>
                                          </p:stCondLst>
                                        </p:cTn>
                                        <p:tgtEl>
                                          <p:spTgt spid="24"/>
                                        </p:tgtEl>
                                        <p:attrNameLst>
                                          <p:attrName>r</p:attrName>
                                        </p:attrNameLst>
                                      </p:cBhvr>
                                    </p:animRot>
                                    <p:animRot by="-240000">
                                      <p:cBhvr>
                                        <p:cTn id="324" dur="200" fill="hold">
                                          <p:stCondLst>
                                            <p:cond delay="600"/>
                                          </p:stCondLst>
                                        </p:cTn>
                                        <p:tgtEl>
                                          <p:spTgt spid="24"/>
                                        </p:tgtEl>
                                        <p:attrNameLst>
                                          <p:attrName>r</p:attrName>
                                        </p:attrNameLst>
                                      </p:cBhvr>
                                    </p:animRot>
                                    <p:animRot by="120000">
                                      <p:cBhvr>
                                        <p:cTn id="325" dur="200" fill="hold">
                                          <p:stCondLst>
                                            <p:cond delay="800"/>
                                          </p:stCondLst>
                                        </p:cTn>
                                        <p:tgtEl>
                                          <p:spTgt spid="24"/>
                                        </p:tgtEl>
                                        <p:attrNameLst>
                                          <p:attrName>r</p:attrName>
                                        </p:attrNameLst>
                                      </p:cBhvr>
                                    </p:animRot>
                                  </p:childTnLst>
                                </p:cTn>
                              </p:par>
                            </p:childTnLst>
                          </p:cTn>
                        </p:par>
                      </p:childTnLst>
                    </p:cTn>
                  </p:par>
                  <p:par>
                    <p:cTn id="326" fill="hold">
                      <p:stCondLst>
                        <p:cond delay="indefinite"/>
                      </p:stCondLst>
                      <p:childTnLst>
                        <p:par>
                          <p:cTn id="327" fill="hold">
                            <p:stCondLst>
                              <p:cond delay="0"/>
                            </p:stCondLst>
                            <p:childTnLst>
                              <p:par>
                                <p:cTn id="328" presetID="10" presetClass="entr" presetSubtype="0" fill="hold" grpId="0" nodeType="clickEffect">
                                  <p:stCondLst>
                                    <p:cond delay="0"/>
                                  </p:stCondLst>
                                  <p:childTnLst>
                                    <p:set>
                                      <p:cBhvr>
                                        <p:cTn id="329" dur="1" fill="hold">
                                          <p:stCondLst>
                                            <p:cond delay="0"/>
                                          </p:stCondLst>
                                        </p:cTn>
                                        <p:tgtEl>
                                          <p:spTgt spid="2"/>
                                        </p:tgtEl>
                                        <p:attrNameLst>
                                          <p:attrName>style.visibility</p:attrName>
                                        </p:attrNameLst>
                                      </p:cBhvr>
                                      <p:to>
                                        <p:strVal val="visible"/>
                                      </p:to>
                                    </p:set>
                                    <p:animEffect transition="in" filter="fade">
                                      <p:cBhvr>
                                        <p:cTn id="330" dur="500"/>
                                        <p:tgtEl>
                                          <p:spTgt spid="2"/>
                                        </p:tgtEl>
                                      </p:cBhvr>
                                    </p:animEffect>
                                  </p:childTnLst>
                                </p:cTn>
                              </p:par>
                              <p:par>
                                <p:cTn id="331" presetID="10" presetClass="entr" presetSubtype="0" fill="hold" grpId="0" nodeType="withEffect">
                                  <p:stCondLst>
                                    <p:cond delay="0"/>
                                  </p:stCondLst>
                                  <p:childTnLst>
                                    <p:set>
                                      <p:cBhvr>
                                        <p:cTn id="332" dur="1" fill="hold">
                                          <p:stCondLst>
                                            <p:cond delay="0"/>
                                          </p:stCondLst>
                                        </p:cTn>
                                        <p:tgtEl>
                                          <p:spTgt spid="26"/>
                                        </p:tgtEl>
                                        <p:attrNameLst>
                                          <p:attrName>style.visibility</p:attrName>
                                        </p:attrNameLst>
                                      </p:cBhvr>
                                      <p:to>
                                        <p:strVal val="visible"/>
                                      </p:to>
                                    </p:set>
                                    <p:animEffect transition="in" filter="fade">
                                      <p:cBhvr>
                                        <p:cTn id="333" dur="500"/>
                                        <p:tgtEl>
                                          <p:spTgt spid="26"/>
                                        </p:tgtEl>
                                      </p:cBhvr>
                                    </p:animEffect>
                                  </p:childTnLst>
                                </p:cTn>
                              </p:par>
                              <p:par>
                                <p:cTn id="334" presetID="10" presetClass="entr" presetSubtype="0" fill="hold" grpId="0" nodeType="withEffect">
                                  <p:stCondLst>
                                    <p:cond delay="0"/>
                                  </p:stCondLst>
                                  <p:childTnLst>
                                    <p:set>
                                      <p:cBhvr>
                                        <p:cTn id="335" dur="1" fill="hold">
                                          <p:stCondLst>
                                            <p:cond delay="0"/>
                                          </p:stCondLst>
                                        </p:cTn>
                                        <p:tgtEl>
                                          <p:spTgt spid="27"/>
                                        </p:tgtEl>
                                        <p:attrNameLst>
                                          <p:attrName>style.visibility</p:attrName>
                                        </p:attrNameLst>
                                      </p:cBhvr>
                                      <p:to>
                                        <p:strVal val="visible"/>
                                      </p:to>
                                    </p:set>
                                    <p:animEffect transition="in" filter="fade">
                                      <p:cBhvr>
                                        <p:cTn id="336" dur="500"/>
                                        <p:tgtEl>
                                          <p:spTgt spid="27"/>
                                        </p:tgtEl>
                                      </p:cBhvr>
                                    </p:animEffect>
                                  </p:childTnLst>
                                </p:cTn>
                              </p:par>
                              <p:par>
                                <p:cTn id="337" presetID="10" presetClass="entr" presetSubtype="0" fill="hold" grpId="0" nodeType="withEffect">
                                  <p:stCondLst>
                                    <p:cond delay="0"/>
                                  </p:stCondLst>
                                  <p:childTnLst>
                                    <p:set>
                                      <p:cBhvr>
                                        <p:cTn id="338" dur="1" fill="hold">
                                          <p:stCondLst>
                                            <p:cond delay="0"/>
                                          </p:stCondLst>
                                        </p:cTn>
                                        <p:tgtEl>
                                          <p:spTgt spid="37"/>
                                        </p:tgtEl>
                                        <p:attrNameLst>
                                          <p:attrName>style.visibility</p:attrName>
                                        </p:attrNameLst>
                                      </p:cBhvr>
                                      <p:to>
                                        <p:strVal val="visible"/>
                                      </p:to>
                                    </p:set>
                                    <p:animEffect transition="in" filter="fade">
                                      <p:cBhvr>
                                        <p:cTn id="339" dur="500"/>
                                        <p:tgtEl>
                                          <p:spTgt spid="37"/>
                                        </p:tgtEl>
                                      </p:cBhvr>
                                    </p:animEffect>
                                  </p:childTnLst>
                                </p:cTn>
                              </p:par>
                              <p:par>
                                <p:cTn id="340" presetID="10" presetClass="entr" presetSubtype="0" fill="hold" grpId="0" nodeType="withEffect">
                                  <p:stCondLst>
                                    <p:cond delay="0"/>
                                  </p:stCondLst>
                                  <p:childTnLst>
                                    <p:set>
                                      <p:cBhvr>
                                        <p:cTn id="341" dur="1" fill="hold">
                                          <p:stCondLst>
                                            <p:cond delay="0"/>
                                          </p:stCondLst>
                                        </p:cTn>
                                        <p:tgtEl>
                                          <p:spTgt spid="38"/>
                                        </p:tgtEl>
                                        <p:attrNameLst>
                                          <p:attrName>style.visibility</p:attrName>
                                        </p:attrNameLst>
                                      </p:cBhvr>
                                      <p:to>
                                        <p:strVal val="visible"/>
                                      </p:to>
                                    </p:set>
                                    <p:animEffect transition="in" filter="fade">
                                      <p:cBhvr>
                                        <p:cTn id="342" dur="500"/>
                                        <p:tgtEl>
                                          <p:spTgt spid="38"/>
                                        </p:tgtEl>
                                      </p:cBhvr>
                                    </p:animEffect>
                                  </p:childTnLst>
                                </p:cTn>
                              </p:par>
                              <p:par>
                                <p:cTn id="343" presetID="10" presetClass="entr" presetSubtype="0" fill="hold" grpId="0" nodeType="withEffect">
                                  <p:stCondLst>
                                    <p:cond delay="0"/>
                                  </p:stCondLst>
                                  <p:childTnLst>
                                    <p:set>
                                      <p:cBhvr>
                                        <p:cTn id="344" dur="1" fill="hold">
                                          <p:stCondLst>
                                            <p:cond delay="0"/>
                                          </p:stCondLst>
                                        </p:cTn>
                                        <p:tgtEl>
                                          <p:spTgt spid="39"/>
                                        </p:tgtEl>
                                        <p:attrNameLst>
                                          <p:attrName>style.visibility</p:attrName>
                                        </p:attrNameLst>
                                      </p:cBhvr>
                                      <p:to>
                                        <p:strVal val="visible"/>
                                      </p:to>
                                    </p:set>
                                    <p:animEffect transition="in" filter="fade">
                                      <p:cBhvr>
                                        <p:cTn id="345" dur="500"/>
                                        <p:tgtEl>
                                          <p:spTgt spid="39"/>
                                        </p:tgtEl>
                                      </p:cBhvr>
                                    </p:animEffect>
                                  </p:childTnLst>
                                </p:cTn>
                              </p:par>
                              <p:par>
                                <p:cTn id="346" presetID="10" presetClass="entr" presetSubtype="0" fill="hold" grpId="0" nodeType="withEffect">
                                  <p:stCondLst>
                                    <p:cond delay="0"/>
                                  </p:stCondLst>
                                  <p:childTnLst>
                                    <p:set>
                                      <p:cBhvr>
                                        <p:cTn id="347" dur="1" fill="hold">
                                          <p:stCondLst>
                                            <p:cond delay="0"/>
                                          </p:stCondLst>
                                        </p:cTn>
                                        <p:tgtEl>
                                          <p:spTgt spid="40"/>
                                        </p:tgtEl>
                                        <p:attrNameLst>
                                          <p:attrName>style.visibility</p:attrName>
                                        </p:attrNameLst>
                                      </p:cBhvr>
                                      <p:to>
                                        <p:strVal val="visible"/>
                                      </p:to>
                                    </p:set>
                                    <p:animEffect transition="in" filter="fade">
                                      <p:cBhvr>
                                        <p:cTn id="348" dur="500"/>
                                        <p:tgtEl>
                                          <p:spTgt spid="40"/>
                                        </p:tgtEl>
                                      </p:cBhvr>
                                    </p:animEffect>
                                  </p:childTnLst>
                                </p:cTn>
                              </p:par>
                              <p:par>
                                <p:cTn id="349" presetID="10" presetClass="entr" presetSubtype="0" fill="hold" grpId="0" nodeType="withEffect">
                                  <p:stCondLst>
                                    <p:cond delay="0"/>
                                  </p:stCondLst>
                                  <p:childTnLst>
                                    <p:set>
                                      <p:cBhvr>
                                        <p:cTn id="350" dur="1" fill="hold">
                                          <p:stCondLst>
                                            <p:cond delay="0"/>
                                          </p:stCondLst>
                                        </p:cTn>
                                        <p:tgtEl>
                                          <p:spTgt spid="41"/>
                                        </p:tgtEl>
                                        <p:attrNameLst>
                                          <p:attrName>style.visibility</p:attrName>
                                        </p:attrNameLst>
                                      </p:cBhvr>
                                      <p:to>
                                        <p:strVal val="visible"/>
                                      </p:to>
                                    </p:set>
                                    <p:animEffect transition="in" filter="fade">
                                      <p:cBhvr>
                                        <p:cTn id="351" dur="500"/>
                                        <p:tgtEl>
                                          <p:spTgt spid="41"/>
                                        </p:tgtEl>
                                      </p:cBhvr>
                                    </p:animEffect>
                                  </p:childTnLst>
                                </p:cTn>
                              </p:par>
                              <p:par>
                                <p:cTn id="352" presetID="10" presetClass="entr" presetSubtype="0" fill="hold" grpId="0" nodeType="withEffect">
                                  <p:stCondLst>
                                    <p:cond delay="0"/>
                                  </p:stCondLst>
                                  <p:childTnLst>
                                    <p:set>
                                      <p:cBhvr>
                                        <p:cTn id="353" dur="1" fill="hold">
                                          <p:stCondLst>
                                            <p:cond delay="0"/>
                                          </p:stCondLst>
                                        </p:cTn>
                                        <p:tgtEl>
                                          <p:spTgt spid="42"/>
                                        </p:tgtEl>
                                        <p:attrNameLst>
                                          <p:attrName>style.visibility</p:attrName>
                                        </p:attrNameLst>
                                      </p:cBhvr>
                                      <p:to>
                                        <p:strVal val="visible"/>
                                      </p:to>
                                    </p:set>
                                    <p:animEffect transition="in" filter="fade">
                                      <p:cBhvr>
                                        <p:cTn id="354" dur="500"/>
                                        <p:tgtEl>
                                          <p:spTgt spid="42"/>
                                        </p:tgtEl>
                                      </p:cBhvr>
                                    </p:animEffect>
                                  </p:childTnLst>
                                </p:cTn>
                              </p:par>
                              <p:par>
                                <p:cTn id="355" presetID="10" presetClass="entr" presetSubtype="0" fill="hold" grpId="0" nodeType="withEffect">
                                  <p:stCondLst>
                                    <p:cond delay="0"/>
                                  </p:stCondLst>
                                  <p:childTnLst>
                                    <p:set>
                                      <p:cBhvr>
                                        <p:cTn id="356" dur="1" fill="hold">
                                          <p:stCondLst>
                                            <p:cond delay="0"/>
                                          </p:stCondLst>
                                        </p:cTn>
                                        <p:tgtEl>
                                          <p:spTgt spid="43"/>
                                        </p:tgtEl>
                                        <p:attrNameLst>
                                          <p:attrName>style.visibility</p:attrName>
                                        </p:attrNameLst>
                                      </p:cBhvr>
                                      <p:to>
                                        <p:strVal val="visible"/>
                                      </p:to>
                                    </p:set>
                                    <p:animEffect transition="in" filter="fade">
                                      <p:cBhvr>
                                        <p:cTn id="357" dur="500"/>
                                        <p:tgtEl>
                                          <p:spTgt spid="43"/>
                                        </p:tgtEl>
                                      </p:cBhvr>
                                    </p:animEffect>
                                  </p:childTnLst>
                                </p:cTn>
                              </p:par>
                              <p:par>
                                <p:cTn id="358" presetID="10" presetClass="entr" presetSubtype="0" fill="hold" grpId="0" nodeType="withEffect">
                                  <p:stCondLst>
                                    <p:cond delay="0"/>
                                  </p:stCondLst>
                                  <p:childTnLst>
                                    <p:set>
                                      <p:cBhvr>
                                        <p:cTn id="359" dur="1" fill="hold">
                                          <p:stCondLst>
                                            <p:cond delay="0"/>
                                          </p:stCondLst>
                                        </p:cTn>
                                        <p:tgtEl>
                                          <p:spTgt spid="44"/>
                                        </p:tgtEl>
                                        <p:attrNameLst>
                                          <p:attrName>style.visibility</p:attrName>
                                        </p:attrNameLst>
                                      </p:cBhvr>
                                      <p:to>
                                        <p:strVal val="visible"/>
                                      </p:to>
                                    </p:set>
                                    <p:animEffect transition="in" filter="fade">
                                      <p:cBhvr>
                                        <p:cTn id="360" dur="500"/>
                                        <p:tgtEl>
                                          <p:spTgt spid="44"/>
                                        </p:tgtEl>
                                      </p:cBhvr>
                                    </p:animEffect>
                                  </p:childTnLst>
                                </p:cTn>
                              </p:par>
                            </p:childTnLst>
                          </p:cTn>
                        </p:par>
                        <p:par>
                          <p:cTn id="361" fill="hold">
                            <p:stCondLst>
                              <p:cond delay="500"/>
                            </p:stCondLst>
                            <p:childTnLst>
                              <p:par>
                                <p:cTn id="362" presetID="32" presetClass="emph" presetSubtype="0" fill="hold" grpId="1" nodeType="afterEffect">
                                  <p:stCondLst>
                                    <p:cond delay="0"/>
                                  </p:stCondLst>
                                  <p:childTnLst>
                                    <p:animRot by="120000">
                                      <p:cBhvr>
                                        <p:cTn id="363" dur="200" fill="hold">
                                          <p:stCondLst>
                                            <p:cond delay="0"/>
                                          </p:stCondLst>
                                        </p:cTn>
                                        <p:tgtEl>
                                          <p:spTgt spid="2"/>
                                        </p:tgtEl>
                                        <p:attrNameLst>
                                          <p:attrName>r</p:attrName>
                                        </p:attrNameLst>
                                      </p:cBhvr>
                                    </p:animRot>
                                    <p:animRot by="-240000">
                                      <p:cBhvr>
                                        <p:cTn id="364" dur="400" fill="hold">
                                          <p:stCondLst>
                                            <p:cond delay="400"/>
                                          </p:stCondLst>
                                        </p:cTn>
                                        <p:tgtEl>
                                          <p:spTgt spid="2"/>
                                        </p:tgtEl>
                                        <p:attrNameLst>
                                          <p:attrName>r</p:attrName>
                                        </p:attrNameLst>
                                      </p:cBhvr>
                                    </p:animRot>
                                    <p:animRot by="240000">
                                      <p:cBhvr>
                                        <p:cTn id="365" dur="400" fill="hold">
                                          <p:stCondLst>
                                            <p:cond delay="800"/>
                                          </p:stCondLst>
                                        </p:cTn>
                                        <p:tgtEl>
                                          <p:spTgt spid="2"/>
                                        </p:tgtEl>
                                        <p:attrNameLst>
                                          <p:attrName>r</p:attrName>
                                        </p:attrNameLst>
                                      </p:cBhvr>
                                    </p:animRot>
                                    <p:animRot by="-240000">
                                      <p:cBhvr>
                                        <p:cTn id="366" dur="400" fill="hold">
                                          <p:stCondLst>
                                            <p:cond delay="1200"/>
                                          </p:stCondLst>
                                        </p:cTn>
                                        <p:tgtEl>
                                          <p:spTgt spid="2"/>
                                        </p:tgtEl>
                                        <p:attrNameLst>
                                          <p:attrName>r</p:attrName>
                                        </p:attrNameLst>
                                      </p:cBhvr>
                                    </p:animRot>
                                    <p:animRot by="120000">
                                      <p:cBhvr>
                                        <p:cTn id="367" dur="400" fill="hold">
                                          <p:stCondLst>
                                            <p:cond delay="1600"/>
                                          </p:stCondLst>
                                        </p:cTn>
                                        <p:tgtEl>
                                          <p:spTgt spid="2"/>
                                        </p:tgtEl>
                                        <p:attrNameLst>
                                          <p:attrName>r</p:attrName>
                                        </p:attrNameLst>
                                      </p:cBhvr>
                                    </p:animRot>
                                  </p:childTnLst>
                                </p:cTn>
                              </p:par>
                              <p:par>
                                <p:cTn id="368" presetID="32" presetClass="emph" presetSubtype="0" fill="hold" grpId="1" nodeType="withEffect">
                                  <p:stCondLst>
                                    <p:cond delay="0"/>
                                  </p:stCondLst>
                                  <p:childTnLst>
                                    <p:animRot by="120000">
                                      <p:cBhvr>
                                        <p:cTn id="369" dur="200" fill="hold">
                                          <p:stCondLst>
                                            <p:cond delay="0"/>
                                          </p:stCondLst>
                                        </p:cTn>
                                        <p:tgtEl>
                                          <p:spTgt spid="26"/>
                                        </p:tgtEl>
                                        <p:attrNameLst>
                                          <p:attrName>r</p:attrName>
                                        </p:attrNameLst>
                                      </p:cBhvr>
                                    </p:animRot>
                                    <p:animRot by="-240000">
                                      <p:cBhvr>
                                        <p:cTn id="370" dur="400" fill="hold">
                                          <p:stCondLst>
                                            <p:cond delay="400"/>
                                          </p:stCondLst>
                                        </p:cTn>
                                        <p:tgtEl>
                                          <p:spTgt spid="26"/>
                                        </p:tgtEl>
                                        <p:attrNameLst>
                                          <p:attrName>r</p:attrName>
                                        </p:attrNameLst>
                                      </p:cBhvr>
                                    </p:animRot>
                                    <p:animRot by="240000">
                                      <p:cBhvr>
                                        <p:cTn id="371" dur="400" fill="hold">
                                          <p:stCondLst>
                                            <p:cond delay="800"/>
                                          </p:stCondLst>
                                        </p:cTn>
                                        <p:tgtEl>
                                          <p:spTgt spid="26"/>
                                        </p:tgtEl>
                                        <p:attrNameLst>
                                          <p:attrName>r</p:attrName>
                                        </p:attrNameLst>
                                      </p:cBhvr>
                                    </p:animRot>
                                    <p:animRot by="-240000">
                                      <p:cBhvr>
                                        <p:cTn id="372" dur="400" fill="hold">
                                          <p:stCondLst>
                                            <p:cond delay="1200"/>
                                          </p:stCondLst>
                                        </p:cTn>
                                        <p:tgtEl>
                                          <p:spTgt spid="26"/>
                                        </p:tgtEl>
                                        <p:attrNameLst>
                                          <p:attrName>r</p:attrName>
                                        </p:attrNameLst>
                                      </p:cBhvr>
                                    </p:animRot>
                                    <p:animRot by="120000">
                                      <p:cBhvr>
                                        <p:cTn id="373" dur="400" fill="hold">
                                          <p:stCondLst>
                                            <p:cond delay="1600"/>
                                          </p:stCondLst>
                                        </p:cTn>
                                        <p:tgtEl>
                                          <p:spTgt spid="26"/>
                                        </p:tgtEl>
                                        <p:attrNameLst>
                                          <p:attrName>r</p:attrName>
                                        </p:attrNameLst>
                                      </p:cBhvr>
                                    </p:animRot>
                                  </p:childTnLst>
                                </p:cTn>
                              </p:par>
                              <p:par>
                                <p:cTn id="374" presetID="32" presetClass="emph" presetSubtype="0" fill="hold" grpId="1" nodeType="withEffect">
                                  <p:stCondLst>
                                    <p:cond delay="0"/>
                                  </p:stCondLst>
                                  <p:childTnLst>
                                    <p:animRot by="120000">
                                      <p:cBhvr>
                                        <p:cTn id="375" dur="200" fill="hold">
                                          <p:stCondLst>
                                            <p:cond delay="0"/>
                                          </p:stCondLst>
                                        </p:cTn>
                                        <p:tgtEl>
                                          <p:spTgt spid="27"/>
                                        </p:tgtEl>
                                        <p:attrNameLst>
                                          <p:attrName>r</p:attrName>
                                        </p:attrNameLst>
                                      </p:cBhvr>
                                    </p:animRot>
                                    <p:animRot by="-240000">
                                      <p:cBhvr>
                                        <p:cTn id="376" dur="400" fill="hold">
                                          <p:stCondLst>
                                            <p:cond delay="400"/>
                                          </p:stCondLst>
                                        </p:cTn>
                                        <p:tgtEl>
                                          <p:spTgt spid="27"/>
                                        </p:tgtEl>
                                        <p:attrNameLst>
                                          <p:attrName>r</p:attrName>
                                        </p:attrNameLst>
                                      </p:cBhvr>
                                    </p:animRot>
                                    <p:animRot by="240000">
                                      <p:cBhvr>
                                        <p:cTn id="377" dur="400" fill="hold">
                                          <p:stCondLst>
                                            <p:cond delay="800"/>
                                          </p:stCondLst>
                                        </p:cTn>
                                        <p:tgtEl>
                                          <p:spTgt spid="27"/>
                                        </p:tgtEl>
                                        <p:attrNameLst>
                                          <p:attrName>r</p:attrName>
                                        </p:attrNameLst>
                                      </p:cBhvr>
                                    </p:animRot>
                                    <p:animRot by="-240000">
                                      <p:cBhvr>
                                        <p:cTn id="378" dur="400" fill="hold">
                                          <p:stCondLst>
                                            <p:cond delay="1200"/>
                                          </p:stCondLst>
                                        </p:cTn>
                                        <p:tgtEl>
                                          <p:spTgt spid="27"/>
                                        </p:tgtEl>
                                        <p:attrNameLst>
                                          <p:attrName>r</p:attrName>
                                        </p:attrNameLst>
                                      </p:cBhvr>
                                    </p:animRot>
                                    <p:animRot by="120000">
                                      <p:cBhvr>
                                        <p:cTn id="379" dur="400" fill="hold">
                                          <p:stCondLst>
                                            <p:cond delay="1600"/>
                                          </p:stCondLst>
                                        </p:cTn>
                                        <p:tgtEl>
                                          <p:spTgt spid="27"/>
                                        </p:tgtEl>
                                        <p:attrNameLst>
                                          <p:attrName>r</p:attrName>
                                        </p:attrNameLst>
                                      </p:cBhvr>
                                    </p:animRot>
                                  </p:childTnLst>
                                </p:cTn>
                              </p:par>
                              <p:par>
                                <p:cTn id="380" presetID="32" presetClass="emph" presetSubtype="0" fill="hold" grpId="1" nodeType="withEffect">
                                  <p:stCondLst>
                                    <p:cond delay="0"/>
                                  </p:stCondLst>
                                  <p:childTnLst>
                                    <p:animRot by="120000">
                                      <p:cBhvr>
                                        <p:cTn id="381" dur="200" fill="hold">
                                          <p:stCondLst>
                                            <p:cond delay="0"/>
                                          </p:stCondLst>
                                        </p:cTn>
                                        <p:tgtEl>
                                          <p:spTgt spid="37"/>
                                        </p:tgtEl>
                                        <p:attrNameLst>
                                          <p:attrName>r</p:attrName>
                                        </p:attrNameLst>
                                      </p:cBhvr>
                                    </p:animRot>
                                    <p:animRot by="-240000">
                                      <p:cBhvr>
                                        <p:cTn id="382" dur="400" fill="hold">
                                          <p:stCondLst>
                                            <p:cond delay="400"/>
                                          </p:stCondLst>
                                        </p:cTn>
                                        <p:tgtEl>
                                          <p:spTgt spid="37"/>
                                        </p:tgtEl>
                                        <p:attrNameLst>
                                          <p:attrName>r</p:attrName>
                                        </p:attrNameLst>
                                      </p:cBhvr>
                                    </p:animRot>
                                    <p:animRot by="240000">
                                      <p:cBhvr>
                                        <p:cTn id="383" dur="400" fill="hold">
                                          <p:stCondLst>
                                            <p:cond delay="800"/>
                                          </p:stCondLst>
                                        </p:cTn>
                                        <p:tgtEl>
                                          <p:spTgt spid="37"/>
                                        </p:tgtEl>
                                        <p:attrNameLst>
                                          <p:attrName>r</p:attrName>
                                        </p:attrNameLst>
                                      </p:cBhvr>
                                    </p:animRot>
                                    <p:animRot by="-240000">
                                      <p:cBhvr>
                                        <p:cTn id="384" dur="400" fill="hold">
                                          <p:stCondLst>
                                            <p:cond delay="1200"/>
                                          </p:stCondLst>
                                        </p:cTn>
                                        <p:tgtEl>
                                          <p:spTgt spid="37"/>
                                        </p:tgtEl>
                                        <p:attrNameLst>
                                          <p:attrName>r</p:attrName>
                                        </p:attrNameLst>
                                      </p:cBhvr>
                                    </p:animRot>
                                    <p:animRot by="120000">
                                      <p:cBhvr>
                                        <p:cTn id="385" dur="400" fill="hold">
                                          <p:stCondLst>
                                            <p:cond delay="1600"/>
                                          </p:stCondLst>
                                        </p:cTn>
                                        <p:tgtEl>
                                          <p:spTgt spid="37"/>
                                        </p:tgtEl>
                                        <p:attrNameLst>
                                          <p:attrName>r</p:attrName>
                                        </p:attrNameLst>
                                      </p:cBhvr>
                                    </p:animRot>
                                  </p:childTnLst>
                                </p:cTn>
                              </p:par>
                              <p:par>
                                <p:cTn id="386" presetID="32" presetClass="emph" presetSubtype="0" fill="hold" grpId="1" nodeType="withEffect">
                                  <p:stCondLst>
                                    <p:cond delay="0"/>
                                  </p:stCondLst>
                                  <p:childTnLst>
                                    <p:animRot by="120000">
                                      <p:cBhvr>
                                        <p:cTn id="387" dur="200" fill="hold">
                                          <p:stCondLst>
                                            <p:cond delay="0"/>
                                          </p:stCondLst>
                                        </p:cTn>
                                        <p:tgtEl>
                                          <p:spTgt spid="38"/>
                                        </p:tgtEl>
                                        <p:attrNameLst>
                                          <p:attrName>r</p:attrName>
                                        </p:attrNameLst>
                                      </p:cBhvr>
                                    </p:animRot>
                                    <p:animRot by="-240000">
                                      <p:cBhvr>
                                        <p:cTn id="388" dur="400" fill="hold">
                                          <p:stCondLst>
                                            <p:cond delay="400"/>
                                          </p:stCondLst>
                                        </p:cTn>
                                        <p:tgtEl>
                                          <p:spTgt spid="38"/>
                                        </p:tgtEl>
                                        <p:attrNameLst>
                                          <p:attrName>r</p:attrName>
                                        </p:attrNameLst>
                                      </p:cBhvr>
                                    </p:animRot>
                                    <p:animRot by="240000">
                                      <p:cBhvr>
                                        <p:cTn id="389" dur="400" fill="hold">
                                          <p:stCondLst>
                                            <p:cond delay="800"/>
                                          </p:stCondLst>
                                        </p:cTn>
                                        <p:tgtEl>
                                          <p:spTgt spid="38"/>
                                        </p:tgtEl>
                                        <p:attrNameLst>
                                          <p:attrName>r</p:attrName>
                                        </p:attrNameLst>
                                      </p:cBhvr>
                                    </p:animRot>
                                    <p:animRot by="-240000">
                                      <p:cBhvr>
                                        <p:cTn id="390" dur="400" fill="hold">
                                          <p:stCondLst>
                                            <p:cond delay="1200"/>
                                          </p:stCondLst>
                                        </p:cTn>
                                        <p:tgtEl>
                                          <p:spTgt spid="38"/>
                                        </p:tgtEl>
                                        <p:attrNameLst>
                                          <p:attrName>r</p:attrName>
                                        </p:attrNameLst>
                                      </p:cBhvr>
                                    </p:animRot>
                                    <p:animRot by="120000">
                                      <p:cBhvr>
                                        <p:cTn id="391" dur="400" fill="hold">
                                          <p:stCondLst>
                                            <p:cond delay="1600"/>
                                          </p:stCondLst>
                                        </p:cTn>
                                        <p:tgtEl>
                                          <p:spTgt spid="38"/>
                                        </p:tgtEl>
                                        <p:attrNameLst>
                                          <p:attrName>r</p:attrName>
                                        </p:attrNameLst>
                                      </p:cBhvr>
                                    </p:animRot>
                                  </p:childTnLst>
                                </p:cTn>
                              </p:par>
                              <p:par>
                                <p:cTn id="392" presetID="32" presetClass="emph" presetSubtype="0" fill="hold" grpId="1" nodeType="withEffect">
                                  <p:stCondLst>
                                    <p:cond delay="0"/>
                                  </p:stCondLst>
                                  <p:childTnLst>
                                    <p:animRot by="120000">
                                      <p:cBhvr>
                                        <p:cTn id="393" dur="200" fill="hold">
                                          <p:stCondLst>
                                            <p:cond delay="0"/>
                                          </p:stCondLst>
                                        </p:cTn>
                                        <p:tgtEl>
                                          <p:spTgt spid="39"/>
                                        </p:tgtEl>
                                        <p:attrNameLst>
                                          <p:attrName>r</p:attrName>
                                        </p:attrNameLst>
                                      </p:cBhvr>
                                    </p:animRot>
                                    <p:animRot by="-240000">
                                      <p:cBhvr>
                                        <p:cTn id="394" dur="400" fill="hold">
                                          <p:stCondLst>
                                            <p:cond delay="400"/>
                                          </p:stCondLst>
                                        </p:cTn>
                                        <p:tgtEl>
                                          <p:spTgt spid="39"/>
                                        </p:tgtEl>
                                        <p:attrNameLst>
                                          <p:attrName>r</p:attrName>
                                        </p:attrNameLst>
                                      </p:cBhvr>
                                    </p:animRot>
                                    <p:animRot by="240000">
                                      <p:cBhvr>
                                        <p:cTn id="395" dur="400" fill="hold">
                                          <p:stCondLst>
                                            <p:cond delay="800"/>
                                          </p:stCondLst>
                                        </p:cTn>
                                        <p:tgtEl>
                                          <p:spTgt spid="39"/>
                                        </p:tgtEl>
                                        <p:attrNameLst>
                                          <p:attrName>r</p:attrName>
                                        </p:attrNameLst>
                                      </p:cBhvr>
                                    </p:animRot>
                                    <p:animRot by="-240000">
                                      <p:cBhvr>
                                        <p:cTn id="396" dur="400" fill="hold">
                                          <p:stCondLst>
                                            <p:cond delay="1200"/>
                                          </p:stCondLst>
                                        </p:cTn>
                                        <p:tgtEl>
                                          <p:spTgt spid="39"/>
                                        </p:tgtEl>
                                        <p:attrNameLst>
                                          <p:attrName>r</p:attrName>
                                        </p:attrNameLst>
                                      </p:cBhvr>
                                    </p:animRot>
                                    <p:animRot by="120000">
                                      <p:cBhvr>
                                        <p:cTn id="397" dur="400" fill="hold">
                                          <p:stCondLst>
                                            <p:cond delay="1600"/>
                                          </p:stCondLst>
                                        </p:cTn>
                                        <p:tgtEl>
                                          <p:spTgt spid="39"/>
                                        </p:tgtEl>
                                        <p:attrNameLst>
                                          <p:attrName>r</p:attrName>
                                        </p:attrNameLst>
                                      </p:cBhvr>
                                    </p:animRot>
                                  </p:childTnLst>
                                </p:cTn>
                              </p:par>
                              <p:par>
                                <p:cTn id="398" presetID="32" presetClass="emph" presetSubtype="0" fill="hold" grpId="1" nodeType="withEffect">
                                  <p:stCondLst>
                                    <p:cond delay="0"/>
                                  </p:stCondLst>
                                  <p:childTnLst>
                                    <p:animRot by="120000">
                                      <p:cBhvr>
                                        <p:cTn id="399" dur="200" fill="hold">
                                          <p:stCondLst>
                                            <p:cond delay="0"/>
                                          </p:stCondLst>
                                        </p:cTn>
                                        <p:tgtEl>
                                          <p:spTgt spid="40"/>
                                        </p:tgtEl>
                                        <p:attrNameLst>
                                          <p:attrName>r</p:attrName>
                                        </p:attrNameLst>
                                      </p:cBhvr>
                                    </p:animRot>
                                    <p:animRot by="-240000">
                                      <p:cBhvr>
                                        <p:cTn id="400" dur="400" fill="hold">
                                          <p:stCondLst>
                                            <p:cond delay="400"/>
                                          </p:stCondLst>
                                        </p:cTn>
                                        <p:tgtEl>
                                          <p:spTgt spid="40"/>
                                        </p:tgtEl>
                                        <p:attrNameLst>
                                          <p:attrName>r</p:attrName>
                                        </p:attrNameLst>
                                      </p:cBhvr>
                                    </p:animRot>
                                    <p:animRot by="240000">
                                      <p:cBhvr>
                                        <p:cTn id="401" dur="400" fill="hold">
                                          <p:stCondLst>
                                            <p:cond delay="800"/>
                                          </p:stCondLst>
                                        </p:cTn>
                                        <p:tgtEl>
                                          <p:spTgt spid="40"/>
                                        </p:tgtEl>
                                        <p:attrNameLst>
                                          <p:attrName>r</p:attrName>
                                        </p:attrNameLst>
                                      </p:cBhvr>
                                    </p:animRot>
                                    <p:animRot by="-240000">
                                      <p:cBhvr>
                                        <p:cTn id="402" dur="400" fill="hold">
                                          <p:stCondLst>
                                            <p:cond delay="1200"/>
                                          </p:stCondLst>
                                        </p:cTn>
                                        <p:tgtEl>
                                          <p:spTgt spid="40"/>
                                        </p:tgtEl>
                                        <p:attrNameLst>
                                          <p:attrName>r</p:attrName>
                                        </p:attrNameLst>
                                      </p:cBhvr>
                                    </p:animRot>
                                    <p:animRot by="120000">
                                      <p:cBhvr>
                                        <p:cTn id="403" dur="400" fill="hold">
                                          <p:stCondLst>
                                            <p:cond delay="1600"/>
                                          </p:stCondLst>
                                        </p:cTn>
                                        <p:tgtEl>
                                          <p:spTgt spid="40"/>
                                        </p:tgtEl>
                                        <p:attrNameLst>
                                          <p:attrName>r</p:attrName>
                                        </p:attrNameLst>
                                      </p:cBhvr>
                                    </p:animRot>
                                  </p:childTnLst>
                                </p:cTn>
                              </p:par>
                              <p:par>
                                <p:cTn id="404" presetID="32" presetClass="emph" presetSubtype="0" fill="hold" grpId="1" nodeType="withEffect">
                                  <p:stCondLst>
                                    <p:cond delay="0"/>
                                  </p:stCondLst>
                                  <p:childTnLst>
                                    <p:animRot by="120000">
                                      <p:cBhvr>
                                        <p:cTn id="405" dur="200" fill="hold">
                                          <p:stCondLst>
                                            <p:cond delay="0"/>
                                          </p:stCondLst>
                                        </p:cTn>
                                        <p:tgtEl>
                                          <p:spTgt spid="41"/>
                                        </p:tgtEl>
                                        <p:attrNameLst>
                                          <p:attrName>r</p:attrName>
                                        </p:attrNameLst>
                                      </p:cBhvr>
                                    </p:animRot>
                                    <p:animRot by="-240000">
                                      <p:cBhvr>
                                        <p:cTn id="406" dur="400" fill="hold">
                                          <p:stCondLst>
                                            <p:cond delay="400"/>
                                          </p:stCondLst>
                                        </p:cTn>
                                        <p:tgtEl>
                                          <p:spTgt spid="41"/>
                                        </p:tgtEl>
                                        <p:attrNameLst>
                                          <p:attrName>r</p:attrName>
                                        </p:attrNameLst>
                                      </p:cBhvr>
                                    </p:animRot>
                                    <p:animRot by="240000">
                                      <p:cBhvr>
                                        <p:cTn id="407" dur="400" fill="hold">
                                          <p:stCondLst>
                                            <p:cond delay="800"/>
                                          </p:stCondLst>
                                        </p:cTn>
                                        <p:tgtEl>
                                          <p:spTgt spid="41"/>
                                        </p:tgtEl>
                                        <p:attrNameLst>
                                          <p:attrName>r</p:attrName>
                                        </p:attrNameLst>
                                      </p:cBhvr>
                                    </p:animRot>
                                    <p:animRot by="-240000">
                                      <p:cBhvr>
                                        <p:cTn id="408" dur="400" fill="hold">
                                          <p:stCondLst>
                                            <p:cond delay="1200"/>
                                          </p:stCondLst>
                                        </p:cTn>
                                        <p:tgtEl>
                                          <p:spTgt spid="41"/>
                                        </p:tgtEl>
                                        <p:attrNameLst>
                                          <p:attrName>r</p:attrName>
                                        </p:attrNameLst>
                                      </p:cBhvr>
                                    </p:animRot>
                                    <p:animRot by="120000">
                                      <p:cBhvr>
                                        <p:cTn id="409" dur="400" fill="hold">
                                          <p:stCondLst>
                                            <p:cond delay="1600"/>
                                          </p:stCondLst>
                                        </p:cTn>
                                        <p:tgtEl>
                                          <p:spTgt spid="41"/>
                                        </p:tgtEl>
                                        <p:attrNameLst>
                                          <p:attrName>r</p:attrName>
                                        </p:attrNameLst>
                                      </p:cBhvr>
                                    </p:animRot>
                                  </p:childTnLst>
                                </p:cTn>
                              </p:par>
                              <p:par>
                                <p:cTn id="410" presetID="32" presetClass="emph" presetSubtype="0" fill="hold" grpId="1" nodeType="withEffect">
                                  <p:stCondLst>
                                    <p:cond delay="0"/>
                                  </p:stCondLst>
                                  <p:childTnLst>
                                    <p:animRot by="120000">
                                      <p:cBhvr>
                                        <p:cTn id="411" dur="200" fill="hold">
                                          <p:stCondLst>
                                            <p:cond delay="0"/>
                                          </p:stCondLst>
                                        </p:cTn>
                                        <p:tgtEl>
                                          <p:spTgt spid="42"/>
                                        </p:tgtEl>
                                        <p:attrNameLst>
                                          <p:attrName>r</p:attrName>
                                        </p:attrNameLst>
                                      </p:cBhvr>
                                    </p:animRot>
                                    <p:animRot by="-240000">
                                      <p:cBhvr>
                                        <p:cTn id="412" dur="400" fill="hold">
                                          <p:stCondLst>
                                            <p:cond delay="400"/>
                                          </p:stCondLst>
                                        </p:cTn>
                                        <p:tgtEl>
                                          <p:spTgt spid="42"/>
                                        </p:tgtEl>
                                        <p:attrNameLst>
                                          <p:attrName>r</p:attrName>
                                        </p:attrNameLst>
                                      </p:cBhvr>
                                    </p:animRot>
                                    <p:animRot by="240000">
                                      <p:cBhvr>
                                        <p:cTn id="413" dur="400" fill="hold">
                                          <p:stCondLst>
                                            <p:cond delay="800"/>
                                          </p:stCondLst>
                                        </p:cTn>
                                        <p:tgtEl>
                                          <p:spTgt spid="42"/>
                                        </p:tgtEl>
                                        <p:attrNameLst>
                                          <p:attrName>r</p:attrName>
                                        </p:attrNameLst>
                                      </p:cBhvr>
                                    </p:animRot>
                                    <p:animRot by="-240000">
                                      <p:cBhvr>
                                        <p:cTn id="414" dur="400" fill="hold">
                                          <p:stCondLst>
                                            <p:cond delay="1200"/>
                                          </p:stCondLst>
                                        </p:cTn>
                                        <p:tgtEl>
                                          <p:spTgt spid="42"/>
                                        </p:tgtEl>
                                        <p:attrNameLst>
                                          <p:attrName>r</p:attrName>
                                        </p:attrNameLst>
                                      </p:cBhvr>
                                    </p:animRot>
                                    <p:animRot by="120000">
                                      <p:cBhvr>
                                        <p:cTn id="415" dur="400" fill="hold">
                                          <p:stCondLst>
                                            <p:cond delay="1600"/>
                                          </p:stCondLst>
                                        </p:cTn>
                                        <p:tgtEl>
                                          <p:spTgt spid="42"/>
                                        </p:tgtEl>
                                        <p:attrNameLst>
                                          <p:attrName>r</p:attrName>
                                        </p:attrNameLst>
                                      </p:cBhvr>
                                    </p:animRot>
                                  </p:childTnLst>
                                </p:cTn>
                              </p:par>
                              <p:par>
                                <p:cTn id="416" presetID="32" presetClass="emph" presetSubtype="0" fill="hold" grpId="1" nodeType="withEffect">
                                  <p:stCondLst>
                                    <p:cond delay="0"/>
                                  </p:stCondLst>
                                  <p:childTnLst>
                                    <p:animRot by="120000">
                                      <p:cBhvr>
                                        <p:cTn id="417" dur="200" fill="hold">
                                          <p:stCondLst>
                                            <p:cond delay="0"/>
                                          </p:stCondLst>
                                        </p:cTn>
                                        <p:tgtEl>
                                          <p:spTgt spid="43"/>
                                        </p:tgtEl>
                                        <p:attrNameLst>
                                          <p:attrName>r</p:attrName>
                                        </p:attrNameLst>
                                      </p:cBhvr>
                                    </p:animRot>
                                    <p:animRot by="-240000">
                                      <p:cBhvr>
                                        <p:cTn id="418" dur="400" fill="hold">
                                          <p:stCondLst>
                                            <p:cond delay="400"/>
                                          </p:stCondLst>
                                        </p:cTn>
                                        <p:tgtEl>
                                          <p:spTgt spid="43"/>
                                        </p:tgtEl>
                                        <p:attrNameLst>
                                          <p:attrName>r</p:attrName>
                                        </p:attrNameLst>
                                      </p:cBhvr>
                                    </p:animRot>
                                    <p:animRot by="240000">
                                      <p:cBhvr>
                                        <p:cTn id="419" dur="400" fill="hold">
                                          <p:stCondLst>
                                            <p:cond delay="800"/>
                                          </p:stCondLst>
                                        </p:cTn>
                                        <p:tgtEl>
                                          <p:spTgt spid="43"/>
                                        </p:tgtEl>
                                        <p:attrNameLst>
                                          <p:attrName>r</p:attrName>
                                        </p:attrNameLst>
                                      </p:cBhvr>
                                    </p:animRot>
                                    <p:animRot by="-240000">
                                      <p:cBhvr>
                                        <p:cTn id="420" dur="400" fill="hold">
                                          <p:stCondLst>
                                            <p:cond delay="1200"/>
                                          </p:stCondLst>
                                        </p:cTn>
                                        <p:tgtEl>
                                          <p:spTgt spid="43"/>
                                        </p:tgtEl>
                                        <p:attrNameLst>
                                          <p:attrName>r</p:attrName>
                                        </p:attrNameLst>
                                      </p:cBhvr>
                                    </p:animRot>
                                    <p:animRot by="120000">
                                      <p:cBhvr>
                                        <p:cTn id="421" dur="400" fill="hold">
                                          <p:stCondLst>
                                            <p:cond delay="1600"/>
                                          </p:stCondLst>
                                        </p:cTn>
                                        <p:tgtEl>
                                          <p:spTgt spid="43"/>
                                        </p:tgtEl>
                                        <p:attrNameLst>
                                          <p:attrName>r</p:attrName>
                                        </p:attrNameLst>
                                      </p:cBhvr>
                                    </p:animRot>
                                  </p:childTnLst>
                                </p:cTn>
                              </p:par>
                              <p:par>
                                <p:cTn id="422" presetID="32" presetClass="emph" presetSubtype="0" fill="hold" grpId="1" nodeType="withEffect">
                                  <p:stCondLst>
                                    <p:cond delay="0"/>
                                  </p:stCondLst>
                                  <p:childTnLst>
                                    <p:animRot by="120000">
                                      <p:cBhvr>
                                        <p:cTn id="423" dur="200" fill="hold">
                                          <p:stCondLst>
                                            <p:cond delay="0"/>
                                          </p:stCondLst>
                                        </p:cTn>
                                        <p:tgtEl>
                                          <p:spTgt spid="44"/>
                                        </p:tgtEl>
                                        <p:attrNameLst>
                                          <p:attrName>r</p:attrName>
                                        </p:attrNameLst>
                                      </p:cBhvr>
                                    </p:animRot>
                                    <p:animRot by="-240000">
                                      <p:cBhvr>
                                        <p:cTn id="424" dur="400" fill="hold">
                                          <p:stCondLst>
                                            <p:cond delay="400"/>
                                          </p:stCondLst>
                                        </p:cTn>
                                        <p:tgtEl>
                                          <p:spTgt spid="44"/>
                                        </p:tgtEl>
                                        <p:attrNameLst>
                                          <p:attrName>r</p:attrName>
                                        </p:attrNameLst>
                                      </p:cBhvr>
                                    </p:animRot>
                                    <p:animRot by="240000">
                                      <p:cBhvr>
                                        <p:cTn id="425" dur="400" fill="hold">
                                          <p:stCondLst>
                                            <p:cond delay="800"/>
                                          </p:stCondLst>
                                        </p:cTn>
                                        <p:tgtEl>
                                          <p:spTgt spid="44"/>
                                        </p:tgtEl>
                                        <p:attrNameLst>
                                          <p:attrName>r</p:attrName>
                                        </p:attrNameLst>
                                      </p:cBhvr>
                                    </p:animRot>
                                    <p:animRot by="-240000">
                                      <p:cBhvr>
                                        <p:cTn id="426" dur="400" fill="hold">
                                          <p:stCondLst>
                                            <p:cond delay="1200"/>
                                          </p:stCondLst>
                                        </p:cTn>
                                        <p:tgtEl>
                                          <p:spTgt spid="44"/>
                                        </p:tgtEl>
                                        <p:attrNameLst>
                                          <p:attrName>r</p:attrName>
                                        </p:attrNameLst>
                                      </p:cBhvr>
                                    </p:animRot>
                                    <p:animRot by="120000">
                                      <p:cBhvr>
                                        <p:cTn id="427" dur="400" fill="hold">
                                          <p:stCondLst>
                                            <p:cond delay="1600"/>
                                          </p:stCondLst>
                                        </p:cTn>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 grpId="0"/>
      <p:bldP spid="2" grpId="1"/>
      <p:bldP spid="26" grpId="0"/>
      <p:bldP spid="26" grpId="1"/>
      <p:bldP spid="27" grpId="0"/>
      <p:bldP spid="27"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954" y="473365"/>
            <a:ext cx="4682093" cy="169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6680200"/>
            <a:ext cx="12192000"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40" tIns="60872" rIns="121740" bIns="60872" spcCol="0" rtlCol="0" anchor="ctr"/>
          <a:lstStyle/>
          <a:p>
            <a:pPr algn="ctr" defTabSz="1217378"/>
            <a:endParaRPr lang="en-US" sz="2400">
              <a:solidFill>
                <a:prstClr val="white"/>
              </a:solidFill>
              <a:latin typeface="Calibri"/>
            </a:endParaRPr>
          </a:p>
        </p:txBody>
      </p:sp>
      <p:sp>
        <p:nvSpPr>
          <p:cNvPr id="6" name="Rectangle 5"/>
          <p:cNvSpPr/>
          <p:nvPr/>
        </p:nvSpPr>
        <p:spPr>
          <a:xfrm>
            <a:off x="0" y="0"/>
            <a:ext cx="12192000" cy="177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40" tIns="60872" rIns="121740" bIns="60872" spcCol="0" rtlCol="0" anchor="ctr"/>
          <a:lstStyle/>
          <a:p>
            <a:pPr algn="ctr" defTabSz="1217378"/>
            <a:endParaRPr lang="en-US" sz="2400">
              <a:solidFill>
                <a:prstClr val="white"/>
              </a:solidFill>
              <a:latin typeface="Calibri"/>
            </a:endParaRPr>
          </a:p>
        </p:txBody>
      </p:sp>
      <p:pic>
        <p:nvPicPr>
          <p:cNvPr id="7" name="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43200" y="212436"/>
            <a:ext cx="7112000" cy="7112000"/>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9455" y="1532418"/>
            <a:ext cx="11453091" cy="2619369"/>
          </a:xfrm>
        </p:spPr>
        <p:txBody>
          <a:bodyPr>
            <a:noAutofit/>
          </a:bodyPr>
          <a:lstStyle/>
          <a:p>
            <a:r>
              <a:rPr lang="vi-VN" sz="4267">
                <a:latin typeface="+mn-lt"/>
              </a:rPr>
              <a:t>Con gì hai mắt trong veo</a:t>
            </a:r>
            <a:br>
              <a:rPr lang="vi-VN" sz="4267">
                <a:latin typeface="+mn-lt"/>
              </a:rPr>
            </a:br>
            <a:r>
              <a:rPr lang="vi-VN" sz="4267">
                <a:latin typeface="+mn-lt"/>
              </a:rPr>
              <a:t>Thích nằm sưởi nắng, thích trèo cây cau</a:t>
            </a:r>
            <a:r>
              <a:rPr lang="en-US" sz="4267">
                <a:latin typeface="Arial" pitchFamily="34" charset="0"/>
                <a:cs typeface="Arial" pitchFamily="34" charset="0"/>
              </a:rPr>
              <a:t>?</a:t>
            </a:r>
            <a:endParaRPr lang="vi-VN" sz="4267">
              <a:latin typeface="Arial" pitchFamily="34" charset="0"/>
              <a:cs typeface="Arial" pitchFamily="34" charset="0"/>
            </a:endParaRPr>
          </a:p>
        </p:txBody>
      </p:sp>
      <p:pic>
        <p:nvPicPr>
          <p:cNvPr id="4" name="Picture 7">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2885" y="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2"/>
          <p:cNvSpPr txBox="1">
            <a:spLocks/>
          </p:cNvSpPr>
          <p:nvPr/>
        </p:nvSpPr>
        <p:spPr>
          <a:xfrm>
            <a:off x="2336801" y="4646861"/>
            <a:ext cx="4415663" cy="1344151"/>
          </a:xfrm>
          <a:prstGeom prst="rect">
            <a:avLst/>
          </a:prstGeom>
        </p:spPr>
        <p:txBody>
          <a:bodyPr vert="horz" lIns="121740" tIns="60872" rIns="121740" bIns="60872"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defTabSz="1217378"/>
            <a:r>
              <a:rPr lang="en-US" sz="5867" b="1">
                <a:solidFill>
                  <a:srgbClr val="FF0000"/>
                </a:solidFill>
                <a:latin typeface="Arial" pitchFamily="34" charset="0"/>
                <a:cs typeface="Arial" pitchFamily="34" charset="0"/>
              </a:rPr>
              <a:t>Con mèo</a:t>
            </a:r>
            <a:endParaRPr lang="vi-VN" sz="5867" b="1">
              <a:solidFill>
                <a:srgbClr val="FF0000"/>
              </a:solidFill>
              <a:latin typeface="Arial" pitchFamily="34" charset="0"/>
              <a:cs typeface="Arial"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9647"/>
          <a:stretch/>
        </p:blipFill>
        <p:spPr>
          <a:xfrm>
            <a:off x="6175117" y="4227435"/>
            <a:ext cx="2526396" cy="2147996"/>
          </a:xfrm>
          <a:prstGeom prst="rect">
            <a:avLst/>
          </a:prstGeom>
        </p:spPr>
      </p:pic>
    </p:spTree>
    <p:extLst>
      <p:ext uri="{BB962C8B-B14F-4D97-AF65-F5344CB8AC3E}">
        <p14:creationId xmlns:p14="http://schemas.microsoft.com/office/powerpoint/2010/main" val="39595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5109" y="2310"/>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3375892" y="1772988"/>
            <a:ext cx="5929745" cy="2619369"/>
          </a:xfrm>
          <a:prstGeom prst="rect">
            <a:avLst/>
          </a:prstGeom>
        </p:spPr>
        <p:txBody>
          <a:bodyPr vert="horz" lIns="121740" tIns="60872" rIns="121740" bIns="60872"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defTabSz="1217378"/>
            <a:r>
              <a:rPr lang="vi-VN" sz="4267">
                <a:solidFill>
                  <a:prstClr val="black"/>
                </a:solidFill>
                <a:latin typeface="Arial" panose="020B0604020202020204" pitchFamily="34" charset="0"/>
              </a:rPr>
              <a:t>Con gì bé tí</a:t>
            </a:r>
          </a:p>
          <a:p>
            <a:pPr algn="l" defTabSz="1217378"/>
            <a:r>
              <a:rPr lang="vi-VN" sz="4267">
                <a:solidFill>
                  <a:prstClr val="black"/>
                </a:solidFill>
                <a:latin typeface="Arial" panose="020B0604020202020204" pitchFamily="34" charset="0"/>
              </a:rPr>
              <a:t>Lại đi từng đàn</a:t>
            </a:r>
          </a:p>
          <a:p>
            <a:pPr algn="l" defTabSz="1217378"/>
            <a:r>
              <a:rPr lang="vi-VN" sz="4267">
                <a:solidFill>
                  <a:prstClr val="black"/>
                </a:solidFill>
                <a:latin typeface="Arial" panose="020B0604020202020204" pitchFamily="34" charset="0"/>
              </a:rPr>
              <a:t>Kiếm được mồi ngon</a:t>
            </a:r>
          </a:p>
          <a:p>
            <a:pPr algn="l" defTabSz="1217378"/>
            <a:r>
              <a:rPr lang="vi-VN" sz="4267">
                <a:solidFill>
                  <a:prstClr val="black"/>
                </a:solidFill>
                <a:latin typeface="Arial" panose="020B0604020202020204" pitchFamily="34" charset="0"/>
              </a:rPr>
              <a:t>Cùng tha về tổ</a:t>
            </a:r>
            <a:r>
              <a:rPr lang="en-US" sz="4267">
                <a:solidFill>
                  <a:prstClr val="black"/>
                </a:solidFill>
                <a:latin typeface="Arial" pitchFamily="34" charset="0"/>
                <a:cs typeface="Arial" pitchFamily="34" charset="0"/>
              </a:rPr>
              <a:t>?</a:t>
            </a:r>
            <a:endParaRPr lang="vi-VN" sz="4267">
              <a:solidFill>
                <a:prstClr val="black"/>
              </a:solidFill>
              <a:latin typeface="Arial" pitchFamily="34" charset="0"/>
              <a:cs typeface="Arial" pitchFamily="34" charset="0"/>
            </a:endParaRPr>
          </a:p>
        </p:txBody>
      </p:sp>
      <p:sp>
        <p:nvSpPr>
          <p:cNvPr id="8" name="Title 2"/>
          <p:cNvSpPr txBox="1">
            <a:spLocks/>
          </p:cNvSpPr>
          <p:nvPr/>
        </p:nvSpPr>
        <p:spPr>
          <a:xfrm>
            <a:off x="2336801" y="4646861"/>
            <a:ext cx="4415663" cy="1344151"/>
          </a:xfrm>
          <a:prstGeom prst="rect">
            <a:avLst/>
          </a:prstGeom>
        </p:spPr>
        <p:txBody>
          <a:bodyPr vert="horz" lIns="121740" tIns="60872" rIns="121740" bIns="60872"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defTabSz="1217378"/>
            <a:r>
              <a:rPr lang="en-US" sz="5867" b="1">
                <a:solidFill>
                  <a:srgbClr val="FF0000"/>
                </a:solidFill>
                <a:latin typeface="Arial" pitchFamily="34" charset="0"/>
                <a:cs typeface="Arial" pitchFamily="34" charset="0"/>
              </a:rPr>
              <a:t>Con kiến</a:t>
            </a:r>
            <a:endParaRPr lang="vi-VN" sz="5867" b="1">
              <a:solidFill>
                <a:srgbClr val="FF0000"/>
              </a:solidFill>
              <a:latin typeface="Arial" pitchFamily="34" charset="0"/>
              <a:cs typeface="Arial" pitchFamily="34"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1" y="4424643"/>
            <a:ext cx="1356783" cy="1788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00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12800" y="1518998"/>
            <a:ext cx="11051645" cy="1470025"/>
          </a:xfrm>
        </p:spPr>
        <p:txBody>
          <a:bodyPr>
            <a:noAutofit/>
          </a:bodyPr>
          <a:lstStyle/>
          <a:p>
            <a:r>
              <a:rPr lang="en-US" sz="4267">
                <a:latin typeface="Arial" pitchFamily="34" charset="0"/>
                <a:ea typeface="AvantGarde" pitchFamily="2" charset="0"/>
                <a:cs typeface="Arial" pitchFamily="34" charset="0"/>
              </a:rPr>
              <a:t>Con gì biểu tượng hòa bình thế gian?</a:t>
            </a:r>
          </a:p>
        </p:txBody>
      </p:sp>
      <p:pic>
        <p:nvPicPr>
          <p:cNvPr id="4" name="Picture 9">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2885" y="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2188338" y="3752567"/>
            <a:ext cx="4415663" cy="1344151"/>
          </a:xfrm>
          <a:prstGeom prst="rect">
            <a:avLst/>
          </a:prstGeom>
        </p:spPr>
        <p:txBody>
          <a:bodyPr vert="horz" lIns="121740" tIns="60872" rIns="121740" bIns="60872"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defTabSz="1217378"/>
            <a:r>
              <a:rPr lang="en-US" sz="5867" b="1">
                <a:solidFill>
                  <a:srgbClr val="FF0000"/>
                </a:solidFill>
                <a:latin typeface="Arial" pitchFamily="34" charset="0"/>
                <a:cs typeface="Arial" pitchFamily="34" charset="0"/>
              </a:rPr>
              <a:t>Con chim bồ câu</a:t>
            </a:r>
            <a:endParaRPr lang="vi-VN" sz="5867" b="1">
              <a:solidFill>
                <a:srgbClr val="FF0000"/>
              </a:solidFill>
              <a:latin typeface="Arial" pitchFamily="34" charset="0"/>
              <a:cs typeface="Arial" pitchFamily="34" charset="0"/>
            </a:endParaRPr>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382"/>
          <a:stretch/>
        </p:blipFill>
        <p:spPr bwMode="auto">
          <a:xfrm>
            <a:off x="6336146" y="3074533"/>
            <a:ext cx="3322852" cy="270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52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1" y="372923"/>
            <a:ext cx="11356447" cy="3432175"/>
          </a:xfrm>
        </p:spPr>
        <p:txBody>
          <a:bodyPr>
            <a:noAutofit/>
          </a:bodyPr>
          <a:lstStyle/>
          <a:p>
            <a:r>
              <a:rPr lang="vi-VN" sz="5333">
                <a:latin typeface="+mn-lt"/>
              </a:rPr>
              <a:t>Con gì ăn no</a:t>
            </a:r>
            <a:br>
              <a:rPr lang="vi-VN" sz="5333">
                <a:latin typeface="+mn-lt"/>
              </a:rPr>
            </a:br>
            <a:r>
              <a:rPr lang="vi-VN" sz="5333">
                <a:latin typeface="+mn-lt"/>
              </a:rPr>
              <a:t>Bụng to mắt híp</a:t>
            </a:r>
            <a:br>
              <a:rPr lang="vi-VN" sz="5333">
                <a:latin typeface="+mn-lt"/>
              </a:rPr>
            </a:br>
            <a:r>
              <a:rPr lang="vi-VN" sz="5333">
                <a:latin typeface="+mn-lt"/>
              </a:rPr>
              <a:t>Mồm kêu ụt ịt</a:t>
            </a:r>
            <a:br>
              <a:rPr lang="vi-VN" sz="5333">
                <a:latin typeface="+mn-lt"/>
              </a:rPr>
            </a:br>
            <a:r>
              <a:rPr lang="vi-VN" sz="5333">
                <a:latin typeface="+mn-lt"/>
              </a:rPr>
              <a:t>Nằm thở phì phò</a:t>
            </a:r>
            <a:r>
              <a:rPr lang="en-US" sz="5333">
                <a:latin typeface="Arial" pitchFamily="34" charset="0"/>
                <a:cs typeface="Arial" pitchFamily="34" charset="0"/>
              </a:rPr>
              <a:t>?</a:t>
            </a:r>
            <a:endParaRPr lang="en-US" sz="5333">
              <a:latin typeface="Arial" pitchFamily="34" charset="0"/>
              <a:ea typeface="AvantGarde" pitchFamily="2" charset="0"/>
              <a:cs typeface="Arial" pitchFamily="34" charset="0"/>
            </a:endParaRPr>
          </a:p>
        </p:txBody>
      </p:sp>
      <p:pic>
        <p:nvPicPr>
          <p:cNvPr id="4" name="Picture 10">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2885" y="42334"/>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2188338" y="4465237"/>
            <a:ext cx="4415663" cy="1344151"/>
          </a:xfrm>
          <a:prstGeom prst="rect">
            <a:avLst/>
          </a:prstGeom>
        </p:spPr>
        <p:txBody>
          <a:bodyPr vert="horz" lIns="121740" tIns="60872" rIns="121740" bIns="60872"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defTabSz="1217378"/>
            <a:r>
              <a:rPr lang="en-US" sz="5867" b="1">
                <a:solidFill>
                  <a:srgbClr val="FF0000"/>
                </a:solidFill>
                <a:latin typeface="Arial" pitchFamily="34" charset="0"/>
                <a:cs typeface="Arial" pitchFamily="34" charset="0"/>
              </a:rPr>
              <a:t>Con lợn</a:t>
            </a:r>
          </a:p>
          <a:p>
            <a:pPr defTabSz="1217378"/>
            <a:r>
              <a:rPr lang="en-US" sz="5867" b="1">
                <a:solidFill>
                  <a:srgbClr val="FF0000"/>
                </a:solidFill>
                <a:latin typeface="Arial" pitchFamily="34" charset="0"/>
                <a:cs typeface="Arial" pitchFamily="34" charset="0"/>
              </a:rPr>
              <a:t>(con heo)</a:t>
            </a:r>
            <a:endParaRPr lang="vi-VN" sz="5867" b="1">
              <a:solidFill>
                <a:srgbClr val="FF0000"/>
              </a:solidFill>
              <a:latin typeface="Arial" pitchFamily="34" charset="0"/>
              <a:cs typeface="Arial" pitchFamily="34" charset="0"/>
            </a:endParaRPr>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147"/>
          <a:stretch/>
        </p:blipFill>
        <p:spPr bwMode="auto">
          <a:xfrm>
            <a:off x="6197600" y="4038600"/>
            <a:ext cx="3851568" cy="263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5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Upscale Image"/>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Rectangle 3">
            <a:extLst>
              <a:ext uri="{FF2B5EF4-FFF2-40B4-BE49-F238E27FC236}">
                <a16:creationId xmlns:a16="http://schemas.microsoft.com/office/drawing/2014/main" id="{259D9C6B-BC62-525B-340A-96B81CDF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B90CB48F-5B57-8901-CF36-D499077E1380}"/>
              </a:ext>
            </a:extLst>
          </p:cNvPr>
          <p:cNvPicPr>
            <a:picLocks noChangeAspect="1"/>
          </p:cNvPicPr>
          <p:nvPr/>
        </p:nvPicPr>
        <p:blipFill>
          <a:blip r:embed="rId3"/>
          <a:stretch>
            <a:fillRect/>
          </a:stretch>
        </p:blipFill>
        <p:spPr>
          <a:xfrm rot="20392943">
            <a:off x="630346" y="-502988"/>
            <a:ext cx="6707154" cy="3174720"/>
          </a:xfrm>
          <a:prstGeom prst="rect">
            <a:avLst/>
          </a:prstGeom>
        </p:spPr>
      </p:pic>
      <p:pic>
        <p:nvPicPr>
          <p:cNvPr id="6" name="Picture 5">
            <a:extLst>
              <a:ext uri="{FF2B5EF4-FFF2-40B4-BE49-F238E27FC236}">
                <a16:creationId xmlns:a16="http://schemas.microsoft.com/office/drawing/2014/main" id="{EB5BFC98-7B63-045D-464D-184E65573009}"/>
              </a:ext>
            </a:extLst>
          </p:cNvPr>
          <p:cNvPicPr>
            <a:picLocks noChangeAspect="1"/>
          </p:cNvPicPr>
          <p:nvPr/>
        </p:nvPicPr>
        <p:blipFill>
          <a:blip r:embed="rId4"/>
          <a:stretch>
            <a:fillRect/>
          </a:stretch>
        </p:blipFill>
        <p:spPr>
          <a:xfrm>
            <a:off x="1425244" y="1954407"/>
            <a:ext cx="10553091" cy="28348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_thoi_ting_202601300837_b96vl">
            <a:hlinkClick r:id="" action="ppaction://media"/>
            <a:extLst>
              <a:ext uri="{FF2B5EF4-FFF2-40B4-BE49-F238E27FC236}">
                <a16:creationId xmlns:a16="http://schemas.microsoft.com/office/drawing/2014/main" id="{AFD8EAD8-9FA4-61CA-1EA0-35B16E001D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55307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EBFEAFD-CD99-428A-8660-BB1B5C164F5E}"/>
              </a:ext>
            </a:extLst>
          </p:cNvPr>
          <p:cNvGrpSpPr/>
          <p:nvPr/>
        </p:nvGrpSpPr>
        <p:grpSpPr>
          <a:xfrm>
            <a:off x="781804" y="341083"/>
            <a:ext cx="7271657" cy="885373"/>
            <a:chOff x="781804" y="341083"/>
            <a:chExt cx="7271657" cy="885373"/>
          </a:xfrm>
        </p:grpSpPr>
        <p:sp>
          <p:nvSpPr>
            <p:cNvPr id="4" name="Arrow: Pentagon 3">
              <a:extLst>
                <a:ext uri="{FF2B5EF4-FFF2-40B4-BE49-F238E27FC236}">
                  <a16:creationId xmlns:a16="http://schemas.microsoft.com/office/drawing/2014/main" id="{370EA3FE-D0FD-4903-B5DB-6003AEA348AA}"/>
                </a:ext>
              </a:extLst>
            </p:cNvPr>
            <p:cNvSpPr/>
            <p:nvPr/>
          </p:nvSpPr>
          <p:spPr>
            <a:xfrm>
              <a:off x="781804" y="341083"/>
              <a:ext cx="7271657" cy="885373"/>
            </a:xfrm>
            <a:prstGeom prst="homePlat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Arrow: Pentagon 7">
              <a:extLst>
                <a:ext uri="{FF2B5EF4-FFF2-40B4-BE49-F238E27FC236}">
                  <a16:creationId xmlns:a16="http://schemas.microsoft.com/office/drawing/2014/main" id="{D5F04B3E-1D0F-4203-A5D8-FC5707439910}"/>
                </a:ext>
              </a:extLst>
            </p:cNvPr>
            <p:cNvSpPr/>
            <p:nvPr/>
          </p:nvSpPr>
          <p:spPr>
            <a:xfrm>
              <a:off x="1127198" y="446310"/>
              <a:ext cx="6754060" cy="674917"/>
            </a:xfrm>
            <a:prstGeom prst="homePlate">
              <a:avLst/>
            </a:prstGeom>
            <a:noFill/>
            <a:ln w="28575">
              <a:solidFill>
                <a:srgbClr val="99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descr="A picture containing icon&#10;&#10;Description automatically generated">
            <a:extLst>
              <a:ext uri="{FF2B5EF4-FFF2-40B4-BE49-F238E27FC236}">
                <a16:creationId xmlns:a16="http://schemas.microsoft.com/office/drawing/2014/main" id="{C97DCDEF-040B-4DC7-9994-F581B8D63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70"/>
            <a:ext cx="1563609" cy="1563609"/>
          </a:xfrm>
          <a:prstGeom prst="rect">
            <a:avLst/>
          </a:prstGeom>
        </p:spPr>
      </p:pic>
      <p:sp>
        <p:nvSpPr>
          <p:cNvPr id="5" name="TextBox 4">
            <a:extLst>
              <a:ext uri="{FF2B5EF4-FFF2-40B4-BE49-F238E27FC236}">
                <a16:creationId xmlns:a16="http://schemas.microsoft.com/office/drawing/2014/main" id="{7CA51869-8219-489E-B9A8-7C7C60F47D47}"/>
              </a:ext>
            </a:extLst>
          </p:cNvPr>
          <p:cNvSpPr txBox="1"/>
          <p:nvPr/>
        </p:nvSpPr>
        <p:spPr>
          <a:xfrm>
            <a:off x="2205503" y="491381"/>
            <a:ext cx="4984595" cy="584775"/>
          </a:xfrm>
          <a:prstGeom prst="rect">
            <a:avLst/>
          </a:prstGeom>
          <a:noFill/>
        </p:spPr>
        <p:txBody>
          <a:bodyPr wrap="square" rtlCol="0">
            <a:spAutoFit/>
          </a:bodyPr>
          <a:lstStyle/>
          <a:p>
            <a:r>
              <a:rPr lang="en-US" sz="32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bồ</a:t>
            </a:r>
            <a:r>
              <a:rPr lang="en-US" sz="32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2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C1DC507F-803F-431B-95F7-3BA2F0147C15}"/>
              </a:ext>
            </a:extLst>
          </p:cNvPr>
          <p:cNvSpPr txBox="1"/>
          <p:nvPr/>
        </p:nvSpPr>
        <p:spPr>
          <a:xfrm>
            <a:off x="327103" y="1548913"/>
            <a:ext cx="10549054" cy="1532727"/>
          </a:xfrm>
          <a:prstGeom prst="rect">
            <a:avLst/>
          </a:prstGeom>
          <a:noFill/>
        </p:spPr>
        <p:txBody>
          <a:bodyPr wrap="square" rtlCol="0">
            <a:spAutoFit/>
          </a:bodyPr>
          <a:lstStyle/>
          <a:p>
            <a:pPr indent="365760" algn="just">
              <a:lnSpc>
                <a:spcPct val="90000"/>
              </a:lnSpc>
            </a:pPr>
            <a:r>
              <a:rPr lang="en-US" sz="2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600" dirty="0">
                <a:latin typeface="Arial-Rounded" panose="020B0500000000000000" pitchFamily="34" charset="0"/>
                <a:ea typeface="Arial-Rounded" panose="020B0500000000000000" pitchFamily="34" charset="0"/>
                <a:cs typeface="Arial-Rounded" panose="020B0500000000000000" pitchFamily="34" charset="0"/>
              </a:rPr>
              <a:t> con </a:t>
            </a:r>
            <a:r>
              <a:rPr lang="en-US" sz="26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600" dirty="0">
                <a:latin typeface="Arial-Rounded" panose="020B0500000000000000" pitchFamily="34" charset="0"/>
                <a:ea typeface="Arial-Rounded" panose="020B0500000000000000" pitchFamily="34" charset="0"/>
                <a:cs typeface="Arial-Rounded" panose="020B0500000000000000" pitchFamily="34" charset="0"/>
              </a:rPr>
              <a:t> may </a:t>
            </a:r>
            <a:r>
              <a:rPr lang="en-US" sz="26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rơi</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Nó</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vẫy</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và</a:t>
            </a:r>
            <a:r>
              <a:rPr lang="en-US" sz="2600" dirty="0">
                <a:latin typeface="Arial-Rounded" panose="020B0500000000000000" pitchFamily="34" charset="0"/>
                <a:ea typeface="Arial-Rounded" panose="020B0500000000000000" pitchFamily="34" charset="0"/>
                <a:cs typeface="Arial-Rounded" panose="020B0500000000000000" pitchFamily="34" charset="0"/>
              </a:rPr>
              <a:t> la </a:t>
            </a:r>
            <a:r>
              <a:rPr lang="en-US" sz="26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indent="365760" algn="just">
              <a:lnSpc>
                <a:spcPct val="90000"/>
              </a:lnSpc>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Cứu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cứu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indent="365760" algn="just">
              <a:lnSpc>
                <a:spcPct val="90000"/>
              </a:lnSpc>
            </a:pPr>
            <a:r>
              <a:rPr lang="en-US" sz="2600" dirty="0">
                <a:latin typeface="Arial-Rounded" panose="020B0500000000000000" pitchFamily="34" charset="0"/>
                <a:ea typeface="Arial-Rounded" panose="020B0500000000000000" pitchFamily="34" charset="0"/>
                <a:cs typeface="Arial-Rounded" panose="020B0500000000000000" pitchFamily="34" charset="0"/>
              </a:rPr>
              <a:t>Nghe </a:t>
            </a:r>
            <a:r>
              <a:rPr lang="en-US" sz="26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kêu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cứu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bồ</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nhanh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trí</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nhặt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lá</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bám</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lá</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và</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leo</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bờ</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id="{56F1690D-3838-4C99-B5FA-A8706FA2F7A4}"/>
              </a:ext>
            </a:extLst>
          </p:cNvPr>
          <p:cNvSpPr txBox="1"/>
          <p:nvPr/>
        </p:nvSpPr>
        <p:spPr>
          <a:xfrm>
            <a:off x="1353047" y="3027511"/>
            <a:ext cx="9917086" cy="1172629"/>
          </a:xfrm>
          <a:prstGeom prst="rect">
            <a:avLst/>
          </a:prstGeom>
          <a:noFill/>
        </p:spPr>
        <p:txBody>
          <a:bodyPr wrap="square">
            <a:spAutoFit/>
          </a:bodyPr>
          <a:lstStyle/>
          <a:p>
            <a:pPr marL="0" marR="0" lvl="0" indent="365760" algn="just"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bắn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lập</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tức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cắn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giật</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C52419C1-39A5-43EE-81D1-A4F645755E69}"/>
              </a:ext>
            </a:extLst>
          </p:cNvPr>
          <p:cNvSpPr txBox="1"/>
          <p:nvPr/>
        </p:nvSpPr>
        <p:spPr>
          <a:xfrm>
            <a:off x="2690579" y="4200140"/>
            <a:ext cx="7880776" cy="1892826"/>
          </a:xfrm>
          <a:prstGeom prst="rect">
            <a:avLst/>
          </a:prstGeom>
          <a:noFill/>
        </p:spPr>
        <p:txBody>
          <a:bodyPr wrap="square" rtlCol="0">
            <a:spAutoFit/>
          </a:bodyPr>
          <a:lstStyle/>
          <a:p>
            <a:pPr>
              <a:lnSpc>
                <a:spcPct val="90000"/>
              </a:lnSpc>
            </a:pPr>
            <a:r>
              <a:rPr lang="en-US" sz="2600" dirty="0" err="1">
                <a:latin typeface="Arial-Rounded" panose="020B0500000000000000" pitchFamily="34" charset="0"/>
                <a:ea typeface="Arial-Rounded" panose="020B0500000000000000" pitchFamily="34" charset="0"/>
                <a:cs typeface="Arial-Rounded" panose="020B0500000000000000" pitchFamily="34" charset="0"/>
              </a:rPr>
              <a:t>Bồ</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nSpc>
                <a:spcPct val="90000"/>
              </a:lnSpc>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ơn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cứu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tớ</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nSpc>
                <a:spcPct val="90000"/>
              </a:lnSpc>
            </a:pPr>
            <a:r>
              <a:rPr lang="en-US" sz="26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nSpc>
                <a:spcPct val="90000"/>
              </a:lnSpc>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tớ</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thoát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chết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mà</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nSpc>
                <a:spcPct val="90000"/>
              </a:lnSpc>
            </a:pPr>
            <a:r>
              <a:rPr lang="en-US" sz="26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hai</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đều</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vui</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vì</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8B9739B3-A084-4E34-BD76-BD99C56C48AC}"/>
              </a:ext>
            </a:extLst>
          </p:cNvPr>
          <p:cNvSpPr txBox="1"/>
          <p:nvPr/>
        </p:nvSpPr>
        <p:spPr>
          <a:xfrm>
            <a:off x="6481139" y="6024474"/>
            <a:ext cx="2587083" cy="492443"/>
          </a:xfrm>
          <a:prstGeom prst="rect">
            <a:avLst/>
          </a:prstGeom>
          <a:noFill/>
        </p:spPr>
        <p:txBody>
          <a:bodyPr wrap="square" rtlCol="0">
            <a:spAutoFit/>
          </a:bodyPr>
          <a:lstStyle/>
          <a:p>
            <a:r>
              <a:rPr lang="en-US" sz="2600" i="1" dirty="0">
                <a:latin typeface="Arial-Rounded" panose="020B0500000000000000" pitchFamily="34" charset="0"/>
                <a:ea typeface="Arial-Rounded" panose="020B0500000000000000" pitchFamily="34" charset="0"/>
                <a:cs typeface="Arial-Rounded" panose="020B0500000000000000" pitchFamily="34" charset="0"/>
              </a:rPr>
              <a:t>(Theo Ê-</a:t>
            </a:r>
            <a:r>
              <a:rPr lang="en-US" sz="2600" i="1" dirty="0" err="1">
                <a:latin typeface="Arial-Rounded" panose="020B0500000000000000" pitchFamily="34" charset="0"/>
                <a:ea typeface="Arial-Rounded" panose="020B0500000000000000" pitchFamily="34" charset="0"/>
                <a:cs typeface="Arial-Rounded" panose="020B0500000000000000" pitchFamily="34" charset="0"/>
              </a:rPr>
              <a:t>dốp</a:t>
            </a:r>
            <a:r>
              <a:rPr lang="en-US" sz="2600" i="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747A47B2-9EE7-4779-B7E3-C4D9E83243AD}"/>
              </a:ext>
            </a:extLst>
          </p:cNvPr>
          <p:cNvPicPr>
            <a:picLocks noChangeAspect="1"/>
          </p:cNvPicPr>
          <p:nvPr/>
        </p:nvPicPr>
        <p:blipFill>
          <a:blip r:embed="rId4"/>
          <a:stretch>
            <a:fillRect/>
          </a:stretch>
        </p:blipFill>
        <p:spPr>
          <a:xfrm>
            <a:off x="8293182" y="4164568"/>
            <a:ext cx="3578501" cy="1824334"/>
          </a:xfrm>
          <a:prstGeom prst="rect">
            <a:avLst/>
          </a:prstGeom>
        </p:spPr>
      </p:pic>
    </p:spTree>
    <p:custDataLst>
      <p:tags r:id="rId1"/>
    </p:custDataLst>
    <p:extLst>
      <p:ext uri="{BB962C8B-B14F-4D97-AF65-F5344CB8AC3E}">
        <p14:creationId xmlns:p14="http://schemas.microsoft.com/office/powerpoint/2010/main" val="83049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45">
                                          <p:stCondLst>
                                            <p:cond delay="0"/>
                                          </p:stCondLst>
                                        </p:cTn>
                                        <p:tgtEl>
                                          <p:spTgt spid="6"/>
                                        </p:tgtEl>
                                      </p:cBhvr>
                                    </p:animEffect>
                                    <p:anim calcmode="lin" valueType="num">
                                      <p:cBhvr>
                                        <p:cTn id="8"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3" dur="7">
                                          <p:stCondLst>
                                            <p:cond delay="162"/>
                                          </p:stCondLst>
                                        </p:cTn>
                                        <p:tgtEl>
                                          <p:spTgt spid="6"/>
                                        </p:tgtEl>
                                      </p:cBhvr>
                                      <p:to x="100000" y="60000"/>
                                    </p:animScale>
                                    <p:animScale>
                                      <p:cBhvr>
                                        <p:cTn id="14" dur="41" decel="50000">
                                          <p:stCondLst>
                                            <p:cond delay="169"/>
                                          </p:stCondLst>
                                        </p:cTn>
                                        <p:tgtEl>
                                          <p:spTgt spid="6"/>
                                        </p:tgtEl>
                                      </p:cBhvr>
                                      <p:to x="100000" y="100000"/>
                                    </p:animScale>
                                    <p:animScale>
                                      <p:cBhvr>
                                        <p:cTn id="15" dur="7">
                                          <p:stCondLst>
                                            <p:cond delay="328"/>
                                          </p:stCondLst>
                                        </p:cTn>
                                        <p:tgtEl>
                                          <p:spTgt spid="6"/>
                                        </p:tgtEl>
                                      </p:cBhvr>
                                      <p:to x="100000" y="80000"/>
                                    </p:animScale>
                                    <p:animScale>
                                      <p:cBhvr>
                                        <p:cTn id="16" dur="41" decel="50000">
                                          <p:stCondLst>
                                            <p:cond delay="335"/>
                                          </p:stCondLst>
                                        </p:cTn>
                                        <p:tgtEl>
                                          <p:spTgt spid="6"/>
                                        </p:tgtEl>
                                      </p:cBhvr>
                                      <p:to x="100000" y="100000"/>
                                    </p:animScale>
                                    <p:animScale>
                                      <p:cBhvr>
                                        <p:cTn id="17" dur="7">
                                          <p:stCondLst>
                                            <p:cond delay="410"/>
                                          </p:stCondLst>
                                        </p:cTn>
                                        <p:tgtEl>
                                          <p:spTgt spid="6"/>
                                        </p:tgtEl>
                                      </p:cBhvr>
                                      <p:to x="100000" y="90000"/>
                                    </p:animScale>
                                    <p:animScale>
                                      <p:cBhvr>
                                        <p:cTn id="18" dur="41" decel="50000">
                                          <p:stCondLst>
                                            <p:cond delay="417"/>
                                          </p:stCondLst>
                                        </p:cTn>
                                        <p:tgtEl>
                                          <p:spTgt spid="6"/>
                                        </p:tgtEl>
                                      </p:cBhvr>
                                      <p:to x="100000" y="100000"/>
                                    </p:animScale>
                                    <p:animScale>
                                      <p:cBhvr>
                                        <p:cTn id="19" dur="7">
                                          <p:stCondLst>
                                            <p:cond delay="452"/>
                                          </p:stCondLst>
                                        </p:cTn>
                                        <p:tgtEl>
                                          <p:spTgt spid="6"/>
                                        </p:tgtEl>
                                      </p:cBhvr>
                                      <p:to x="100000" y="95000"/>
                                    </p:animScale>
                                    <p:animScale>
                                      <p:cBhvr>
                                        <p:cTn id="20" dur="41" decel="50000">
                                          <p:stCondLst>
                                            <p:cond delay="459"/>
                                          </p:stCondLst>
                                        </p:cTn>
                                        <p:tgtEl>
                                          <p:spTgt spid="6"/>
                                        </p:tgtEl>
                                      </p:cBhvr>
                                      <p:to x="100000" y="100000"/>
                                    </p:animScale>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067ED80-0BBD-4844-A46A-59509DE4F97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幼儿园招生"/>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1433</Words>
  <Application>Microsoft Office PowerPoint</Application>
  <PresentationFormat>Widescreen</PresentationFormat>
  <Paragraphs>145</Paragraphs>
  <Slides>23</Slides>
  <Notes>9</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23</vt:i4>
      </vt:variant>
    </vt:vector>
  </HeadingPairs>
  <TitlesOfParts>
    <vt:vector size="37" baseType="lpstr">
      <vt:lpstr>Aptos</vt:lpstr>
      <vt:lpstr>Aptos Display</vt:lpstr>
      <vt:lpstr>Arial</vt:lpstr>
      <vt:lpstr>Arial-Rounded</vt:lpstr>
      <vt:lpstr>Calibri</vt:lpstr>
      <vt:lpstr>Calibri Light</vt:lpstr>
      <vt:lpstr>HP001 4 hàng</vt:lpstr>
      <vt:lpstr>iCiel Pony</vt:lpstr>
      <vt:lpstr>字魂59号-创粗黑</vt:lpstr>
      <vt:lpstr>Office 主题​​</vt:lpstr>
      <vt:lpstr>1_Custom Design</vt:lpstr>
      <vt:lpstr>Office Theme</vt:lpstr>
      <vt:lpstr>2_Office Theme</vt:lpstr>
      <vt:lpstr>Custom Design</vt:lpstr>
      <vt:lpstr>PowerPoint Presentation</vt:lpstr>
      <vt:lpstr>PowerPoint Presentation</vt:lpstr>
      <vt:lpstr>Con gì hai mắt trong veo Thích nằm sưởi nắng, thích trèo cây cau?</vt:lpstr>
      <vt:lpstr>PowerPoint Presentation</vt:lpstr>
      <vt:lpstr>Con gì biểu tượng hòa bình thế gian?</vt:lpstr>
      <vt:lpstr>Con gì ăn no Bụng to mắt híp Mồm kêu ụt ịt Nằm thở phì phò?</vt:lpstr>
      <vt:lpstr>PowerPoint Presentation</vt:lpstr>
      <vt:lpstr>PowerPoint Presentation</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Trong cuộc sống cần giúp đỡ nhau, nhất là khi người khác gặp hoạn nạn. </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幼儿园招生</dc:title>
  <dc:creator>微软用户</dc:creator>
  <cp:lastModifiedBy>User</cp:lastModifiedBy>
  <cp:revision>105</cp:revision>
  <dcterms:created xsi:type="dcterms:W3CDTF">2018-05-08T06:24:03Z</dcterms:created>
  <dcterms:modified xsi:type="dcterms:W3CDTF">2026-04-29T02:02:44Z</dcterms:modified>
</cp:coreProperties>
</file>