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7" r:id="rId4"/>
    <p:sldMasterId id="2147483699" r:id="rId5"/>
    <p:sldMasterId id="2147483722" r:id="rId6"/>
    <p:sldMasterId id="2147483732" r:id="rId7"/>
    <p:sldMasterId id="2147483737" r:id="rId8"/>
    <p:sldMasterId id="2147483750" r:id="rId9"/>
  </p:sldMasterIdLst>
  <p:notesMasterIdLst>
    <p:notesMasterId r:id="rId40"/>
  </p:notesMasterIdLst>
  <p:sldIdLst>
    <p:sldId id="268" r:id="rId10"/>
    <p:sldId id="258" r:id="rId11"/>
    <p:sldId id="1142" r:id="rId12"/>
    <p:sldId id="262" r:id="rId13"/>
    <p:sldId id="263" r:id="rId14"/>
    <p:sldId id="264" r:id="rId15"/>
    <p:sldId id="265" r:id="rId16"/>
    <p:sldId id="266" r:id="rId17"/>
    <p:sldId id="267" r:id="rId18"/>
    <p:sldId id="256" r:id="rId19"/>
    <p:sldId id="2007577112" r:id="rId20"/>
    <p:sldId id="1123" r:id="rId21"/>
    <p:sldId id="2007577129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289" r:id="rId32"/>
    <p:sldId id="311" r:id="rId33"/>
    <p:sldId id="2007577128" r:id="rId34"/>
    <p:sldId id="260" r:id="rId35"/>
    <p:sldId id="2007577126" r:id="rId36"/>
    <p:sldId id="1125" r:id="rId37"/>
    <p:sldId id="1126" r:id="rId38"/>
    <p:sldId id="1140" r:id="rId39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45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507466-4A10-4301-B361-7D34B4CE0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507466-4A10-4301-B361-7D34B4CE0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77EB6-2E88-4DFC-8664-E8610DF5B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243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387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5" name="Google Shape;368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6" name="Google Shape;368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507466-4A10-4301-B361-7D34B4CE0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507466-4A10-4301-B361-7D34B4CE0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507466-4A10-4301-B361-7D34B4CE0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507466-4A10-4301-B361-7D34B4CE0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507466-4A10-4301-B361-7D34B4CE0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507466-4A10-4301-B361-7D34B4CE0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3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5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5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4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1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8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0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3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3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7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4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222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4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3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1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3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1" y="0"/>
            <a:ext cx="12192004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50951" y="1391400"/>
            <a:ext cx="6100800" cy="348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latin typeface="McLaren"/>
                <a:ea typeface="McLaren"/>
                <a:cs typeface="McLaren"/>
                <a:sym typeface="McLar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0951" y="4879800"/>
            <a:ext cx="6100800" cy="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255780" y="2241100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8372499" y="711820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302883" y="5703036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815713" y="481431"/>
            <a:ext cx="224304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flipH="1">
            <a:off x="344992" y="3844451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 flipH="1">
            <a:off x="562339" y="2393334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" name="Google Shape;18;p2"/>
          <p:cNvGrpSpPr/>
          <p:nvPr/>
        </p:nvGrpSpPr>
        <p:grpSpPr>
          <a:xfrm rot="10800000">
            <a:off x="11467209" y="-373794"/>
            <a:ext cx="724776" cy="1000135"/>
            <a:chOff x="626325" y="3925200"/>
            <a:chExt cx="612625" cy="845375"/>
          </a:xfrm>
        </p:grpSpPr>
        <p:sp>
          <p:nvSpPr>
            <p:cNvPr id="19" name="Google Shape;19;p2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10638140" y="42863"/>
            <a:ext cx="1553811" cy="1550704"/>
            <a:chOff x="3917425" y="2056350"/>
            <a:chExt cx="1313375" cy="1310750"/>
          </a:xfrm>
        </p:grpSpPr>
        <p:sp>
          <p:nvSpPr>
            <p:cNvPr id="24" name="Google Shape;24;p2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" name="Google Shape;84;p2"/>
          <p:cNvGrpSpPr/>
          <p:nvPr/>
        </p:nvGrpSpPr>
        <p:grpSpPr>
          <a:xfrm rot="-3397292">
            <a:off x="181634" y="6465200"/>
            <a:ext cx="724831" cy="1000211"/>
            <a:chOff x="626325" y="3925200"/>
            <a:chExt cx="612625" cy="845375"/>
          </a:xfrm>
        </p:grpSpPr>
        <p:sp>
          <p:nvSpPr>
            <p:cNvPr id="85" name="Google Shape;85;p2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" name="Google Shape;89;p2"/>
          <p:cNvGrpSpPr/>
          <p:nvPr/>
        </p:nvGrpSpPr>
        <p:grpSpPr>
          <a:xfrm rot="-3397292">
            <a:off x="-582649" y="5462670"/>
            <a:ext cx="1553928" cy="1550821"/>
            <a:chOff x="3917425" y="2056350"/>
            <a:chExt cx="1313375" cy="1310750"/>
          </a:xfrm>
        </p:grpSpPr>
        <p:sp>
          <p:nvSpPr>
            <p:cNvPr id="90" name="Google Shape;90;p2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673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3" name="Google Shape;2403;p28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 rot="10800000">
            <a:off x="1" y="0"/>
            <a:ext cx="12192004" cy="6858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4" name="Google Shape;2404;p28"/>
          <p:cNvGrpSpPr/>
          <p:nvPr/>
        </p:nvGrpSpPr>
        <p:grpSpPr>
          <a:xfrm rot="10800000">
            <a:off x="827297" y="5059711"/>
            <a:ext cx="2439752" cy="1927439"/>
            <a:chOff x="1833175" y="2043150"/>
            <a:chExt cx="1633325" cy="1290350"/>
          </a:xfrm>
        </p:grpSpPr>
        <p:sp>
          <p:nvSpPr>
            <p:cNvPr id="2405" name="Google Shape;2405;p28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28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28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28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28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28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28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28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28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28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28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28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28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28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28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28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28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28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28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28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28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28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28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28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28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28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28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28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28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4" name="Google Shape;2454;p28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5" name="Google Shape;2455;p28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28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28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28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9" name="Google Shape;2459;p28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0" name="Google Shape;2460;p28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1" name="Google Shape;2461;p28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2" name="Google Shape;2462;p28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3" name="Google Shape;2463;p28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28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5" name="Google Shape;2465;p28"/>
          <p:cNvGrpSpPr/>
          <p:nvPr/>
        </p:nvGrpSpPr>
        <p:grpSpPr>
          <a:xfrm flipH="1">
            <a:off x="390975" y="4492993"/>
            <a:ext cx="724776" cy="1000135"/>
            <a:chOff x="626325" y="3925200"/>
            <a:chExt cx="612625" cy="845375"/>
          </a:xfrm>
        </p:grpSpPr>
        <p:sp>
          <p:nvSpPr>
            <p:cNvPr id="2466" name="Google Shape;2466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0" name="Google Shape;2470;p28"/>
          <p:cNvGrpSpPr/>
          <p:nvPr/>
        </p:nvGrpSpPr>
        <p:grpSpPr>
          <a:xfrm rot="-5400000" flipH="1">
            <a:off x="-971237" y="4653065"/>
            <a:ext cx="1780440" cy="1847363"/>
            <a:chOff x="1843825" y="3806950"/>
            <a:chExt cx="1608250" cy="1668700"/>
          </a:xfrm>
        </p:grpSpPr>
        <p:sp>
          <p:nvSpPr>
            <p:cNvPr id="2471" name="Google Shape;247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8" name="Google Shape;252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2" name="Google Shape;253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3" name="Google Shape;253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4" name="Google Shape;253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5" name="Google Shape;253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6" name="Google Shape;253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7" name="Google Shape;253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8" name="Google Shape;253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39" name="Google Shape;2539;p28"/>
          <p:cNvSpPr/>
          <p:nvPr/>
        </p:nvSpPr>
        <p:spPr>
          <a:xfrm rot="5400000">
            <a:off x="143662" y="6136702"/>
            <a:ext cx="1351305" cy="1229044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40" name="Google Shape;2540;p28"/>
          <p:cNvGrpSpPr/>
          <p:nvPr/>
        </p:nvGrpSpPr>
        <p:grpSpPr>
          <a:xfrm flipH="1">
            <a:off x="3157941" y="6030089"/>
            <a:ext cx="1780440" cy="1847363"/>
            <a:chOff x="1843825" y="3806950"/>
            <a:chExt cx="1608250" cy="1668700"/>
          </a:xfrm>
        </p:grpSpPr>
        <p:sp>
          <p:nvSpPr>
            <p:cNvPr id="2541" name="Google Shape;254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2" name="Google Shape;254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3" name="Google Shape;254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4" name="Google Shape;254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5" name="Google Shape;254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6" name="Google Shape;254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7" name="Google Shape;254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9" name="Google Shape;254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1" name="Google Shape;255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3" name="Google Shape;255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5" name="Google Shape;255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6" name="Google Shape;255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3" name="Google Shape;257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9" name="Google Shape;257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09" name="Google Shape;2609;p28"/>
          <p:cNvGrpSpPr/>
          <p:nvPr/>
        </p:nvGrpSpPr>
        <p:grpSpPr>
          <a:xfrm rot="10800000">
            <a:off x="-441157" y="-223938"/>
            <a:ext cx="724776" cy="1000135"/>
            <a:chOff x="626325" y="3925200"/>
            <a:chExt cx="612625" cy="845375"/>
          </a:xfrm>
        </p:grpSpPr>
        <p:sp>
          <p:nvSpPr>
            <p:cNvPr id="2610" name="Google Shape;2610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14" name="Google Shape;2614;p28"/>
          <p:cNvGrpSpPr/>
          <p:nvPr/>
        </p:nvGrpSpPr>
        <p:grpSpPr>
          <a:xfrm rot="-5400000" flipH="1">
            <a:off x="-290781" y="312190"/>
            <a:ext cx="1848700" cy="1491133"/>
            <a:chOff x="5750750" y="2118725"/>
            <a:chExt cx="1386525" cy="1118350"/>
          </a:xfrm>
        </p:grpSpPr>
        <p:sp>
          <p:nvSpPr>
            <p:cNvPr id="2615" name="Google Shape;2615;p28"/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28"/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28"/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28"/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28"/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28"/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28"/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28"/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28"/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28"/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28"/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28"/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28"/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28"/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28"/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28"/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28"/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28"/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28"/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28"/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5" name="Google Shape;2635;p28"/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28"/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28"/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28"/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28"/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8"/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8"/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8"/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28"/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28"/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28"/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28"/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28"/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28"/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28"/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28"/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28"/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28"/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3" name="Google Shape;2653;p28"/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4" name="Google Shape;2654;p28"/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28"/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28"/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28"/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28"/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28"/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28"/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28"/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28"/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28"/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28"/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28"/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28"/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28"/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28"/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28"/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28"/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28"/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28"/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3" name="Google Shape;2673;p28"/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4" name="Google Shape;2674;p28"/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28"/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28"/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28"/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28"/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28"/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28"/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81" name="Google Shape;2681;p28"/>
          <p:cNvGrpSpPr/>
          <p:nvPr/>
        </p:nvGrpSpPr>
        <p:grpSpPr>
          <a:xfrm rot="-5400000">
            <a:off x="-1530277" y="1678313"/>
            <a:ext cx="1780440" cy="1847363"/>
            <a:chOff x="1843825" y="3806950"/>
            <a:chExt cx="1608250" cy="1668700"/>
          </a:xfrm>
        </p:grpSpPr>
        <p:sp>
          <p:nvSpPr>
            <p:cNvPr id="2682" name="Google Shape;2682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4" name="Google Shape;2724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5" name="Google Shape;2725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5" name="Google Shape;2735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6" name="Google Shape;2736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7" name="Google Shape;2737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8" name="Google Shape;2738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9" name="Google Shape;2739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0" name="Google Shape;2740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1" name="Google Shape;2741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2" name="Google Shape;2742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3" name="Google Shape;2743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50" name="Google Shape;2750;p28"/>
          <p:cNvGrpSpPr/>
          <p:nvPr/>
        </p:nvGrpSpPr>
        <p:grpSpPr>
          <a:xfrm rot="5400000" flipH="1">
            <a:off x="2295492" y="238549"/>
            <a:ext cx="724776" cy="1000135"/>
            <a:chOff x="626325" y="3925200"/>
            <a:chExt cx="612625" cy="845375"/>
          </a:xfrm>
        </p:grpSpPr>
        <p:sp>
          <p:nvSpPr>
            <p:cNvPr id="2751" name="Google Shape;2751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55" name="Google Shape;2755;p28"/>
          <p:cNvGrpSpPr/>
          <p:nvPr/>
        </p:nvGrpSpPr>
        <p:grpSpPr>
          <a:xfrm flipH="1">
            <a:off x="1183972" y="-1019446"/>
            <a:ext cx="1780440" cy="1847363"/>
            <a:chOff x="1843825" y="3806950"/>
            <a:chExt cx="1608250" cy="1668700"/>
          </a:xfrm>
        </p:grpSpPr>
        <p:sp>
          <p:nvSpPr>
            <p:cNvPr id="2756" name="Google Shape;2756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0" name="Google Shape;2760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1" name="Google Shape;2761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2" name="Google Shape;2762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3" name="Google Shape;2763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4" name="Google Shape;2764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5" name="Google Shape;2765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6" name="Google Shape;2766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7" name="Google Shape;2767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8" name="Google Shape;2768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9" name="Google Shape;2769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0" name="Google Shape;2770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1" name="Google Shape;2771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2" name="Google Shape;2772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3" name="Google Shape;2773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5" name="Google Shape;2775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6" name="Google Shape;2776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7" name="Google Shape;2777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8" name="Google Shape;2778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9" name="Google Shape;2779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0" name="Google Shape;2780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1" name="Google Shape;2781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2" name="Google Shape;2782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3" name="Google Shape;2783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4" name="Google Shape;2784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5" name="Google Shape;2785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7" name="Google Shape;2787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8" name="Google Shape;2788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7" name="Google Shape;2797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8" name="Google Shape;2798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9" name="Google Shape;2799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0" name="Google Shape;2800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1" name="Google Shape;2801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2" name="Google Shape;2802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3" name="Google Shape;2803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4" name="Google Shape;2804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5" name="Google Shape;2805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6" name="Google Shape;2806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7" name="Google Shape;2807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8" name="Google Shape;2808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9" name="Google Shape;2809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0" name="Google Shape;2810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1" name="Google Shape;2811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2" name="Google Shape;2812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3" name="Google Shape;2813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4" name="Google Shape;2814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5" name="Google Shape;2815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6" name="Google Shape;2816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7" name="Google Shape;2817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8" name="Google Shape;2818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9" name="Google Shape;2819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0" name="Google Shape;2820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1" name="Google Shape;2821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2" name="Google Shape;2822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3" name="Google Shape;2823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4" name="Google Shape;2824;p28"/>
          <p:cNvGrpSpPr/>
          <p:nvPr/>
        </p:nvGrpSpPr>
        <p:grpSpPr>
          <a:xfrm rot="5400000">
            <a:off x="1684764" y="2225962"/>
            <a:ext cx="724785" cy="752028"/>
            <a:chOff x="1843825" y="3806950"/>
            <a:chExt cx="1608250" cy="1668700"/>
          </a:xfrm>
        </p:grpSpPr>
        <p:sp>
          <p:nvSpPr>
            <p:cNvPr id="2825" name="Google Shape;2825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6" name="Google Shape;2826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7" name="Google Shape;2827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8" name="Google Shape;2848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9" name="Google Shape;2849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0" name="Google Shape;2850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6" name="Google Shape;2856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7" name="Google Shape;2857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8" name="Google Shape;2858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9" name="Google Shape;2859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0" name="Google Shape;2860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1" name="Google Shape;2861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2" name="Google Shape;2862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3" name="Google Shape;2863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4" name="Google Shape;2864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5" name="Google Shape;2865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6" name="Google Shape;2866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7" name="Google Shape;2867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8" name="Google Shape;2868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9" name="Google Shape;2869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0" name="Google Shape;2870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1" name="Google Shape;2871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2" name="Google Shape;2872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3" name="Google Shape;2873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4" name="Google Shape;2874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5" name="Google Shape;2875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6" name="Google Shape;2876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7" name="Google Shape;2877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3" name="Google Shape;2893;p28"/>
          <p:cNvGrpSpPr/>
          <p:nvPr/>
        </p:nvGrpSpPr>
        <p:grpSpPr>
          <a:xfrm>
            <a:off x="8924961" y="-129144"/>
            <a:ext cx="2439752" cy="1927439"/>
            <a:chOff x="1833175" y="2043150"/>
            <a:chExt cx="1633325" cy="1290350"/>
          </a:xfrm>
        </p:grpSpPr>
        <p:sp>
          <p:nvSpPr>
            <p:cNvPr id="2894" name="Google Shape;2894;p28"/>
            <p:cNvSpPr/>
            <p:nvPr/>
          </p:nvSpPr>
          <p:spPr>
            <a:xfrm>
              <a:off x="1833175" y="2043150"/>
              <a:ext cx="1633325" cy="1290350"/>
            </a:xfrm>
            <a:custGeom>
              <a:avLst/>
              <a:gdLst/>
              <a:ahLst/>
              <a:cxnLst/>
              <a:rect l="l" t="t" r="r" b="b"/>
              <a:pathLst>
                <a:path w="65333" h="51614" extrusionOk="0">
                  <a:moveTo>
                    <a:pt x="30576" y="0"/>
                  </a:moveTo>
                  <a:cubicBezTo>
                    <a:pt x="30558" y="0"/>
                    <a:pt x="30540" y="1"/>
                    <a:pt x="30522" y="3"/>
                  </a:cubicBezTo>
                  <a:cubicBezTo>
                    <a:pt x="30257" y="27"/>
                    <a:pt x="30041" y="251"/>
                    <a:pt x="29930" y="506"/>
                  </a:cubicBezTo>
                  <a:cubicBezTo>
                    <a:pt x="29819" y="761"/>
                    <a:pt x="29699" y="1071"/>
                    <a:pt x="29576" y="1351"/>
                  </a:cubicBezTo>
                  <a:cubicBezTo>
                    <a:pt x="29456" y="1627"/>
                    <a:pt x="29311" y="1892"/>
                    <a:pt x="29145" y="2142"/>
                  </a:cubicBezTo>
                  <a:cubicBezTo>
                    <a:pt x="28979" y="2385"/>
                    <a:pt x="28777" y="2600"/>
                    <a:pt x="28582" y="2816"/>
                  </a:cubicBezTo>
                  <a:cubicBezTo>
                    <a:pt x="28195" y="3249"/>
                    <a:pt x="27846" y="3704"/>
                    <a:pt x="27586" y="4224"/>
                  </a:cubicBezTo>
                  <a:cubicBezTo>
                    <a:pt x="27326" y="4739"/>
                    <a:pt x="27145" y="5290"/>
                    <a:pt x="27049" y="5861"/>
                  </a:cubicBezTo>
                  <a:cubicBezTo>
                    <a:pt x="26871" y="6920"/>
                    <a:pt x="26999" y="8005"/>
                    <a:pt x="27417" y="8992"/>
                  </a:cubicBezTo>
                  <a:cubicBezTo>
                    <a:pt x="27617" y="9461"/>
                    <a:pt x="27875" y="9902"/>
                    <a:pt x="28188" y="10301"/>
                  </a:cubicBezTo>
                  <a:cubicBezTo>
                    <a:pt x="28351" y="10513"/>
                    <a:pt x="28532" y="10713"/>
                    <a:pt x="28727" y="10896"/>
                  </a:cubicBezTo>
                  <a:cubicBezTo>
                    <a:pt x="28905" y="11069"/>
                    <a:pt x="29109" y="11225"/>
                    <a:pt x="29242" y="11435"/>
                  </a:cubicBezTo>
                  <a:cubicBezTo>
                    <a:pt x="29340" y="11593"/>
                    <a:pt x="29384" y="11798"/>
                    <a:pt x="29302" y="11962"/>
                  </a:cubicBezTo>
                  <a:cubicBezTo>
                    <a:pt x="29255" y="12055"/>
                    <a:pt x="29162" y="12092"/>
                    <a:pt x="29060" y="12092"/>
                  </a:cubicBezTo>
                  <a:cubicBezTo>
                    <a:pt x="28984" y="12092"/>
                    <a:pt x="28903" y="12071"/>
                    <a:pt x="28830" y="12039"/>
                  </a:cubicBezTo>
                  <a:cubicBezTo>
                    <a:pt x="28385" y="11851"/>
                    <a:pt x="27988" y="11507"/>
                    <a:pt x="27706" y="11117"/>
                  </a:cubicBezTo>
                  <a:cubicBezTo>
                    <a:pt x="27646" y="11033"/>
                    <a:pt x="27588" y="10946"/>
                    <a:pt x="27538" y="10857"/>
                  </a:cubicBezTo>
                  <a:cubicBezTo>
                    <a:pt x="27478" y="9396"/>
                    <a:pt x="26683" y="8048"/>
                    <a:pt x="25752" y="6946"/>
                  </a:cubicBezTo>
                  <a:cubicBezTo>
                    <a:pt x="25174" y="6267"/>
                    <a:pt x="24534" y="5644"/>
                    <a:pt x="23841" y="5086"/>
                  </a:cubicBezTo>
                  <a:cubicBezTo>
                    <a:pt x="23097" y="4484"/>
                    <a:pt x="22282" y="3967"/>
                    <a:pt x="21377" y="3642"/>
                  </a:cubicBezTo>
                  <a:cubicBezTo>
                    <a:pt x="20939" y="3480"/>
                    <a:pt x="20484" y="3389"/>
                    <a:pt x="20024" y="3314"/>
                  </a:cubicBezTo>
                  <a:cubicBezTo>
                    <a:pt x="19562" y="3242"/>
                    <a:pt x="19122" y="3187"/>
                    <a:pt x="18686" y="3050"/>
                  </a:cubicBezTo>
                  <a:cubicBezTo>
                    <a:pt x="18481" y="2992"/>
                    <a:pt x="18289" y="2905"/>
                    <a:pt x="18108" y="2795"/>
                  </a:cubicBezTo>
                  <a:cubicBezTo>
                    <a:pt x="17918" y="2681"/>
                    <a:pt x="17764" y="2532"/>
                    <a:pt x="17617" y="2371"/>
                  </a:cubicBezTo>
                  <a:cubicBezTo>
                    <a:pt x="17352" y="2076"/>
                    <a:pt x="17038" y="1750"/>
                    <a:pt x="16621" y="1750"/>
                  </a:cubicBezTo>
                  <a:cubicBezTo>
                    <a:pt x="16592" y="1750"/>
                    <a:pt x="16562" y="1752"/>
                    <a:pt x="16532" y="1755"/>
                  </a:cubicBezTo>
                  <a:cubicBezTo>
                    <a:pt x="16067" y="1805"/>
                    <a:pt x="15853" y="2272"/>
                    <a:pt x="15829" y="2708"/>
                  </a:cubicBezTo>
                  <a:cubicBezTo>
                    <a:pt x="15805" y="3144"/>
                    <a:pt x="15909" y="3656"/>
                    <a:pt x="16005" y="4116"/>
                  </a:cubicBezTo>
                  <a:cubicBezTo>
                    <a:pt x="16101" y="4576"/>
                    <a:pt x="16183" y="5042"/>
                    <a:pt x="16202" y="5521"/>
                  </a:cubicBezTo>
                  <a:cubicBezTo>
                    <a:pt x="16224" y="5998"/>
                    <a:pt x="16219" y="6498"/>
                    <a:pt x="16248" y="6989"/>
                  </a:cubicBezTo>
                  <a:cubicBezTo>
                    <a:pt x="16279" y="7480"/>
                    <a:pt x="16342" y="7916"/>
                    <a:pt x="16479" y="8361"/>
                  </a:cubicBezTo>
                  <a:cubicBezTo>
                    <a:pt x="16606" y="8773"/>
                    <a:pt x="16777" y="9170"/>
                    <a:pt x="16987" y="9545"/>
                  </a:cubicBezTo>
                  <a:cubicBezTo>
                    <a:pt x="17124" y="9791"/>
                    <a:pt x="17273" y="10027"/>
                    <a:pt x="17434" y="10255"/>
                  </a:cubicBezTo>
                  <a:cubicBezTo>
                    <a:pt x="16205" y="9683"/>
                    <a:pt x="14827" y="9435"/>
                    <a:pt x="13464" y="9435"/>
                  </a:cubicBezTo>
                  <a:cubicBezTo>
                    <a:pt x="13274" y="9435"/>
                    <a:pt x="13084" y="9440"/>
                    <a:pt x="12895" y="9449"/>
                  </a:cubicBezTo>
                  <a:cubicBezTo>
                    <a:pt x="12519" y="9469"/>
                    <a:pt x="12137" y="9503"/>
                    <a:pt x="11757" y="9503"/>
                  </a:cubicBezTo>
                  <a:cubicBezTo>
                    <a:pt x="11546" y="9503"/>
                    <a:pt x="11335" y="9493"/>
                    <a:pt x="11126" y="9464"/>
                  </a:cubicBezTo>
                  <a:cubicBezTo>
                    <a:pt x="10544" y="9384"/>
                    <a:pt x="9952" y="9139"/>
                    <a:pt x="9386" y="8903"/>
                  </a:cubicBezTo>
                  <a:cubicBezTo>
                    <a:pt x="8234" y="8419"/>
                    <a:pt x="7042" y="8075"/>
                    <a:pt x="5827" y="7784"/>
                  </a:cubicBezTo>
                  <a:lnTo>
                    <a:pt x="4917" y="7572"/>
                  </a:lnTo>
                  <a:cubicBezTo>
                    <a:pt x="4775" y="7540"/>
                    <a:pt x="4619" y="7500"/>
                    <a:pt x="4467" y="7500"/>
                  </a:cubicBezTo>
                  <a:cubicBezTo>
                    <a:pt x="4357" y="7500"/>
                    <a:pt x="4250" y="7521"/>
                    <a:pt x="4152" y="7582"/>
                  </a:cubicBezTo>
                  <a:cubicBezTo>
                    <a:pt x="3719" y="7846"/>
                    <a:pt x="3868" y="8554"/>
                    <a:pt x="4019" y="8939"/>
                  </a:cubicBezTo>
                  <a:cubicBezTo>
                    <a:pt x="4371" y="9829"/>
                    <a:pt x="5167" y="10436"/>
                    <a:pt x="5820" y="11103"/>
                  </a:cubicBezTo>
                  <a:cubicBezTo>
                    <a:pt x="6645" y="11940"/>
                    <a:pt x="7360" y="12879"/>
                    <a:pt x="8118" y="13779"/>
                  </a:cubicBezTo>
                  <a:cubicBezTo>
                    <a:pt x="8876" y="14679"/>
                    <a:pt x="9634" y="15449"/>
                    <a:pt x="10498" y="16176"/>
                  </a:cubicBezTo>
                  <a:cubicBezTo>
                    <a:pt x="11723" y="17206"/>
                    <a:pt x="13117" y="18082"/>
                    <a:pt x="14628" y="18611"/>
                  </a:cubicBezTo>
                  <a:cubicBezTo>
                    <a:pt x="13815" y="19461"/>
                    <a:pt x="12804" y="20099"/>
                    <a:pt x="11685" y="20467"/>
                  </a:cubicBezTo>
                  <a:cubicBezTo>
                    <a:pt x="11006" y="20688"/>
                    <a:pt x="10306" y="20828"/>
                    <a:pt x="9605" y="20953"/>
                  </a:cubicBezTo>
                  <a:cubicBezTo>
                    <a:pt x="8852" y="21088"/>
                    <a:pt x="8101" y="21216"/>
                    <a:pt x="7346" y="21338"/>
                  </a:cubicBezTo>
                  <a:cubicBezTo>
                    <a:pt x="6592" y="21463"/>
                    <a:pt x="5849" y="21579"/>
                    <a:pt x="5095" y="21694"/>
                  </a:cubicBezTo>
                  <a:cubicBezTo>
                    <a:pt x="4344" y="21808"/>
                    <a:pt x="3668" y="21892"/>
                    <a:pt x="2953" y="22019"/>
                  </a:cubicBezTo>
                  <a:cubicBezTo>
                    <a:pt x="2299" y="22132"/>
                    <a:pt x="1649" y="22294"/>
                    <a:pt x="1040" y="22575"/>
                  </a:cubicBezTo>
                  <a:cubicBezTo>
                    <a:pt x="756" y="22705"/>
                    <a:pt x="433" y="22862"/>
                    <a:pt x="234" y="23117"/>
                  </a:cubicBezTo>
                  <a:cubicBezTo>
                    <a:pt x="44" y="23360"/>
                    <a:pt x="0" y="23687"/>
                    <a:pt x="118" y="23971"/>
                  </a:cubicBezTo>
                  <a:cubicBezTo>
                    <a:pt x="236" y="24255"/>
                    <a:pt x="450" y="24489"/>
                    <a:pt x="725" y="24631"/>
                  </a:cubicBezTo>
                  <a:cubicBezTo>
                    <a:pt x="1059" y="24799"/>
                    <a:pt x="1442" y="24828"/>
                    <a:pt x="1808" y="24859"/>
                  </a:cubicBezTo>
                  <a:cubicBezTo>
                    <a:pt x="2176" y="24888"/>
                    <a:pt x="2518" y="24936"/>
                    <a:pt x="2867" y="25052"/>
                  </a:cubicBezTo>
                  <a:cubicBezTo>
                    <a:pt x="3216" y="25165"/>
                    <a:pt x="3538" y="25329"/>
                    <a:pt x="3856" y="25499"/>
                  </a:cubicBezTo>
                  <a:cubicBezTo>
                    <a:pt x="4506" y="25856"/>
                    <a:pt x="5129" y="26253"/>
                    <a:pt x="5788" y="26585"/>
                  </a:cubicBezTo>
                  <a:cubicBezTo>
                    <a:pt x="6453" y="26922"/>
                    <a:pt x="7139" y="27218"/>
                    <a:pt x="7839" y="27473"/>
                  </a:cubicBezTo>
                  <a:cubicBezTo>
                    <a:pt x="9211" y="27969"/>
                    <a:pt x="10652" y="28323"/>
                    <a:pt x="12106" y="28455"/>
                  </a:cubicBezTo>
                  <a:cubicBezTo>
                    <a:pt x="12376" y="28479"/>
                    <a:pt x="12646" y="28492"/>
                    <a:pt x="12915" y="28492"/>
                  </a:cubicBezTo>
                  <a:cubicBezTo>
                    <a:pt x="13356" y="28492"/>
                    <a:pt x="13796" y="28457"/>
                    <a:pt x="14233" y="28378"/>
                  </a:cubicBezTo>
                  <a:cubicBezTo>
                    <a:pt x="14936" y="28253"/>
                    <a:pt x="15550" y="28012"/>
                    <a:pt x="16161" y="27709"/>
                  </a:cubicBezTo>
                  <a:cubicBezTo>
                    <a:pt x="16770" y="27403"/>
                    <a:pt x="17348" y="27059"/>
                    <a:pt x="17916" y="26688"/>
                  </a:cubicBezTo>
                  <a:cubicBezTo>
                    <a:pt x="18481" y="26318"/>
                    <a:pt x="19028" y="25909"/>
                    <a:pt x="19511" y="25437"/>
                  </a:cubicBezTo>
                  <a:cubicBezTo>
                    <a:pt x="19995" y="24965"/>
                    <a:pt x="20366" y="24388"/>
                    <a:pt x="20760" y="23827"/>
                  </a:cubicBezTo>
                  <a:cubicBezTo>
                    <a:pt x="21117" y="23321"/>
                    <a:pt x="21547" y="22840"/>
                    <a:pt x="22168" y="22679"/>
                  </a:cubicBezTo>
                  <a:cubicBezTo>
                    <a:pt x="22274" y="22650"/>
                    <a:pt x="22382" y="22636"/>
                    <a:pt x="22491" y="22636"/>
                  </a:cubicBezTo>
                  <a:cubicBezTo>
                    <a:pt x="22564" y="22636"/>
                    <a:pt x="22637" y="22642"/>
                    <a:pt x="22710" y="22655"/>
                  </a:cubicBezTo>
                  <a:cubicBezTo>
                    <a:pt x="22977" y="23184"/>
                    <a:pt x="22748" y="23822"/>
                    <a:pt x="22397" y="24260"/>
                  </a:cubicBezTo>
                  <a:cubicBezTo>
                    <a:pt x="21964" y="24804"/>
                    <a:pt x="21384" y="25244"/>
                    <a:pt x="20823" y="25654"/>
                  </a:cubicBezTo>
                  <a:cubicBezTo>
                    <a:pt x="19694" y="26484"/>
                    <a:pt x="18479" y="27182"/>
                    <a:pt x="17333" y="27981"/>
                  </a:cubicBezTo>
                  <a:cubicBezTo>
                    <a:pt x="16756" y="28385"/>
                    <a:pt x="16197" y="28816"/>
                    <a:pt x="15680" y="29292"/>
                  </a:cubicBezTo>
                  <a:cubicBezTo>
                    <a:pt x="15162" y="29771"/>
                    <a:pt x="14635" y="30385"/>
                    <a:pt x="14193" y="30996"/>
                  </a:cubicBezTo>
                  <a:cubicBezTo>
                    <a:pt x="13271" y="32277"/>
                    <a:pt x="12544" y="33692"/>
                    <a:pt x="11781" y="35069"/>
                  </a:cubicBezTo>
                  <a:cubicBezTo>
                    <a:pt x="11372" y="35800"/>
                    <a:pt x="10956" y="36529"/>
                    <a:pt x="10558" y="37266"/>
                  </a:cubicBezTo>
                  <a:cubicBezTo>
                    <a:pt x="10467" y="37437"/>
                    <a:pt x="10395" y="37620"/>
                    <a:pt x="10428" y="37817"/>
                  </a:cubicBezTo>
                  <a:cubicBezTo>
                    <a:pt x="10465" y="37973"/>
                    <a:pt x="10563" y="38108"/>
                    <a:pt x="10703" y="38190"/>
                  </a:cubicBezTo>
                  <a:cubicBezTo>
                    <a:pt x="10821" y="38260"/>
                    <a:pt x="10945" y="38288"/>
                    <a:pt x="11069" y="38288"/>
                  </a:cubicBezTo>
                  <a:cubicBezTo>
                    <a:pt x="11269" y="38288"/>
                    <a:pt x="11470" y="38216"/>
                    <a:pt x="11656" y="38130"/>
                  </a:cubicBezTo>
                  <a:cubicBezTo>
                    <a:pt x="11945" y="37993"/>
                    <a:pt x="12216" y="37908"/>
                    <a:pt x="12536" y="37908"/>
                  </a:cubicBezTo>
                  <a:cubicBezTo>
                    <a:pt x="12549" y="37908"/>
                    <a:pt x="12562" y="37908"/>
                    <a:pt x="12575" y="37908"/>
                  </a:cubicBezTo>
                  <a:cubicBezTo>
                    <a:pt x="12912" y="37918"/>
                    <a:pt x="13227" y="37993"/>
                    <a:pt x="13545" y="38077"/>
                  </a:cubicBezTo>
                  <a:cubicBezTo>
                    <a:pt x="13865" y="38161"/>
                    <a:pt x="14195" y="38262"/>
                    <a:pt x="14530" y="38325"/>
                  </a:cubicBezTo>
                  <a:cubicBezTo>
                    <a:pt x="14866" y="38390"/>
                    <a:pt x="15211" y="38424"/>
                    <a:pt x="15552" y="38424"/>
                  </a:cubicBezTo>
                  <a:cubicBezTo>
                    <a:pt x="16924" y="38421"/>
                    <a:pt x="18257" y="37916"/>
                    <a:pt x="19427" y="37230"/>
                  </a:cubicBezTo>
                  <a:cubicBezTo>
                    <a:pt x="20067" y="36857"/>
                    <a:pt x="20669" y="36424"/>
                    <a:pt x="21227" y="35940"/>
                  </a:cubicBezTo>
                  <a:cubicBezTo>
                    <a:pt x="21815" y="35430"/>
                    <a:pt x="22310" y="34840"/>
                    <a:pt x="22751" y="34200"/>
                  </a:cubicBezTo>
                  <a:cubicBezTo>
                    <a:pt x="23194" y="33560"/>
                    <a:pt x="23605" y="32838"/>
                    <a:pt x="24019" y="32149"/>
                  </a:cubicBezTo>
                  <a:lnTo>
                    <a:pt x="25307" y="30000"/>
                  </a:lnTo>
                  <a:cubicBezTo>
                    <a:pt x="25502" y="29673"/>
                    <a:pt x="25687" y="29341"/>
                    <a:pt x="25906" y="29028"/>
                  </a:cubicBezTo>
                  <a:cubicBezTo>
                    <a:pt x="26123" y="28715"/>
                    <a:pt x="26327" y="28493"/>
                    <a:pt x="26618" y="28330"/>
                  </a:cubicBezTo>
                  <a:cubicBezTo>
                    <a:pt x="26698" y="28287"/>
                    <a:pt x="26794" y="28255"/>
                    <a:pt x="26881" y="28255"/>
                  </a:cubicBezTo>
                  <a:cubicBezTo>
                    <a:pt x="26922" y="28255"/>
                    <a:pt x="26961" y="28262"/>
                    <a:pt x="26996" y="28279"/>
                  </a:cubicBezTo>
                  <a:cubicBezTo>
                    <a:pt x="27105" y="28335"/>
                    <a:pt x="27124" y="28400"/>
                    <a:pt x="27153" y="28498"/>
                  </a:cubicBezTo>
                  <a:cubicBezTo>
                    <a:pt x="27232" y="28773"/>
                    <a:pt x="27155" y="29071"/>
                    <a:pt x="27071" y="29338"/>
                  </a:cubicBezTo>
                  <a:cubicBezTo>
                    <a:pt x="26958" y="29702"/>
                    <a:pt x="26792" y="30046"/>
                    <a:pt x="26577" y="30361"/>
                  </a:cubicBezTo>
                  <a:cubicBezTo>
                    <a:pt x="26553" y="30400"/>
                    <a:pt x="26544" y="30448"/>
                    <a:pt x="26553" y="30493"/>
                  </a:cubicBezTo>
                  <a:cubicBezTo>
                    <a:pt x="26546" y="30503"/>
                    <a:pt x="26539" y="30513"/>
                    <a:pt x="26534" y="30525"/>
                  </a:cubicBezTo>
                  <a:cubicBezTo>
                    <a:pt x="25827" y="31721"/>
                    <a:pt x="24876" y="32744"/>
                    <a:pt x="24084" y="33882"/>
                  </a:cubicBezTo>
                  <a:cubicBezTo>
                    <a:pt x="23254" y="35076"/>
                    <a:pt x="22683" y="36424"/>
                    <a:pt x="22498" y="37872"/>
                  </a:cubicBezTo>
                  <a:cubicBezTo>
                    <a:pt x="22315" y="39324"/>
                    <a:pt x="22575" y="40753"/>
                    <a:pt x="22611" y="42200"/>
                  </a:cubicBezTo>
                  <a:cubicBezTo>
                    <a:pt x="22628" y="42936"/>
                    <a:pt x="22541" y="43658"/>
                    <a:pt x="22460" y="44387"/>
                  </a:cubicBezTo>
                  <a:cubicBezTo>
                    <a:pt x="22419" y="44763"/>
                    <a:pt x="22383" y="45138"/>
                    <a:pt x="22375" y="45514"/>
                  </a:cubicBezTo>
                  <a:cubicBezTo>
                    <a:pt x="22371" y="45800"/>
                    <a:pt x="22378" y="46099"/>
                    <a:pt x="22493" y="46363"/>
                  </a:cubicBezTo>
                  <a:cubicBezTo>
                    <a:pt x="22606" y="46628"/>
                    <a:pt x="22835" y="46854"/>
                    <a:pt x="23141" y="46886"/>
                  </a:cubicBezTo>
                  <a:cubicBezTo>
                    <a:pt x="23174" y="46889"/>
                    <a:pt x="23207" y="46891"/>
                    <a:pt x="23239" y="46891"/>
                  </a:cubicBezTo>
                  <a:cubicBezTo>
                    <a:pt x="23495" y="46891"/>
                    <a:pt x="23698" y="46776"/>
                    <a:pt x="23887" y="46628"/>
                  </a:cubicBezTo>
                  <a:cubicBezTo>
                    <a:pt x="24096" y="46462"/>
                    <a:pt x="24301" y="46221"/>
                    <a:pt x="24500" y="46007"/>
                  </a:cubicBezTo>
                  <a:cubicBezTo>
                    <a:pt x="24734" y="45759"/>
                    <a:pt x="24982" y="45526"/>
                    <a:pt x="25239" y="45304"/>
                  </a:cubicBezTo>
                  <a:cubicBezTo>
                    <a:pt x="25762" y="44859"/>
                    <a:pt x="26313" y="44452"/>
                    <a:pt x="26847" y="44026"/>
                  </a:cubicBezTo>
                  <a:cubicBezTo>
                    <a:pt x="28332" y="42849"/>
                    <a:pt x="29528" y="41350"/>
                    <a:pt x="30351" y="39646"/>
                  </a:cubicBezTo>
                  <a:cubicBezTo>
                    <a:pt x="30900" y="38517"/>
                    <a:pt x="31283" y="37319"/>
                    <a:pt x="31490" y="36084"/>
                  </a:cubicBezTo>
                  <a:cubicBezTo>
                    <a:pt x="31593" y="35461"/>
                    <a:pt x="31648" y="34830"/>
                    <a:pt x="31660" y="34200"/>
                  </a:cubicBezTo>
                  <a:cubicBezTo>
                    <a:pt x="31663" y="33887"/>
                    <a:pt x="31658" y="33574"/>
                    <a:pt x="31636" y="33264"/>
                  </a:cubicBezTo>
                  <a:cubicBezTo>
                    <a:pt x="31615" y="32955"/>
                    <a:pt x="31569" y="32599"/>
                    <a:pt x="31557" y="32265"/>
                  </a:cubicBezTo>
                  <a:cubicBezTo>
                    <a:pt x="31545" y="31933"/>
                    <a:pt x="31567" y="31591"/>
                    <a:pt x="31728" y="31300"/>
                  </a:cubicBezTo>
                  <a:cubicBezTo>
                    <a:pt x="31793" y="31182"/>
                    <a:pt x="31882" y="31061"/>
                    <a:pt x="32009" y="31008"/>
                  </a:cubicBezTo>
                  <a:cubicBezTo>
                    <a:pt x="32043" y="30994"/>
                    <a:pt x="32079" y="30986"/>
                    <a:pt x="32116" y="30986"/>
                  </a:cubicBezTo>
                  <a:cubicBezTo>
                    <a:pt x="32121" y="30986"/>
                    <a:pt x="32127" y="30986"/>
                    <a:pt x="32132" y="30987"/>
                  </a:cubicBezTo>
                  <a:cubicBezTo>
                    <a:pt x="32163" y="30992"/>
                    <a:pt x="32195" y="31006"/>
                    <a:pt x="32221" y="31023"/>
                  </a:cubicBezTo>
                  <a:cubicBezTo>
                    <a:pt x="32390" y="31153"/>
                    <a:pt x="32433" y="31444"/>
                    <a:pt x="32447" y="31649"/>
                  </a:cubicBezTo>
                  <a:cubicBezTo>
                    <a:pt x="32474" y="32017"/>
                    <a:pt x="32484" y="32383"/>
                    <a:pt x="32503" y="32751"/>
                  </a:cubicBezTo>
                  <a:cubicBezTo>
                    <a:pt x="32520" y="33117"/>
                    <a:pt x="32541" y="33504"/>
                    <a:pt x="32561" y="33882"/>
                  </a:cubicBezTo>
                  <a:cubicBezTo>
                    <a:pt x="32561" y="33940"/>
                    <a:pt x="32587" y="33995"/>
                    <a:pt x="32635" y="34031"/>
                  </a:cubicBezTo>
                  <a:cubicBezTo>
                    <a:pt x="32635" y="34055"/>
                    <a:pt x="32640" y="34077"/>
                    <a:pt x="32652" y="34099"/>
                  </a:cubicBezTo>
                  <a:cubicBezTo>
                    <a:pt x="32659" y="34120"/>
                    <a:pt x="32671" y="34140"/>
                    <a:pt x="32688" y="34154"/>
                  </a:cubicBezTo>
                  <a:cubicBezTo>
                    <a:pt x="32654" y="35475"/>
                    <a:pt x="32399" y="36777"/>
                    <a:pt x="32214" y="38084"/>
                  </a:cubicBezTo>
                  <a:cubicBezTo>
                    <a:pt x="32002" y="39564"/>
                    <a:pt x="31896" y="41056"/>
                    <a:pt x="32226" y="42525"/>
                  </a:cubicBezTo>
                  <a:cubicBezTo>
                    <a:pt x="32529" y="43877"/>
                    <a:pt x="33157" y="45126"/>
                    <a:pt x="34021" y="46207"/>
                  </a:cubicBezTo>
                  <a:cubicBezTo>
                    <a:pt x="34885" y="47287"/>
                    <a:pt x="35915" y="48195"/>
                    <a:pt x="36871" y="49184"/>
                  </a:cubicBezTo>
                  <a:cubicBezTo>
                    <a:pt x="37335" y="49670"/>
                    <a:pt x="37785" y="50171"/>
                    <a:pt x="38175" y="50719"/>
                  </a:cubicBezTo>
                  <a:cubicBezTo>
                    <a:pt x="38370" y="50994"/>
                    <a:pt x="38534" y="51369"/>
                    <a:pt x="38840" y="51538"/>
                  </a:cubicBezTo>
                  <a:cubicBezTo>
                    <a:pt x="38933" y="51589"/>
                    <a:pt x="39036" y="51614"/>
                    <a:pt x="39137" y="51614"/>
                  </a:cubicBezTo>
                  <a:cubicBezTo>
                    <a:pt x="39369" y="51614"/>
                    <a:pt x="39593" y="51481"/>
                    <a:pt x="39670" y="51230"/>
                  </a:cubicBezTo>
                  <a:cubicBezTo>
                    <a:pt x="39718" y="51071"/>
                    <a:pt x="39730" y="50900"/>
                    <a:pt x="39766" y="50736"/>
                  </a:cubicBezTo>
                  <a:cubicBezTo>
                    <a:pt x="39802" y="50575"/>
                    <a:pt x="39850" y="50421"/>
                    <a:pt x="39903" y="50265"/>
                  </a:cubicBezTo>
                  <a:cubicBezTo>
                    <a:pt x="40009" y="49966"/>
                    <a:pt x="40142" y="49675"/>
                    <a:pt x="40298" y="49398"/>
                  </a:cubicBezTo>
                  <a:cubicBezTo>
                    <a:pt x="40616" y="48818"/>
                    <a:pt x="41010" y="48286"/>
                    <a:pt x="41412" y="47762"/>
                  </a:cubicBezTo>
                  <a:cubicBezTo>
                    <a:pt x="41817" y="47239"/>
                    <a:pt x="42272" y="46676"/>
                    <a:pt x="42661" y="46103"/>
                  </a:cubicBezTo>
                  <a:cubicBezTo>
                    <a:pt x="43054" y="45533"/>
                    <a:pt x="43393" y="44886"/>
                    <a:pt x="43627" y="44209"/>
                  </a:cubicBezTo>
                  <a:cubicBezTo>
                    <a:pt x="44127" y="42770"/>
                    <a:pt x="44180" y="41206"/>
                    <a:pt x="44033" y="39701"/>
                  </a:cubicBezTo>
                  <a:cubicBezTo>
                    <a:pt x="43886" y="38197"/>
                    <a:pt x="43518" y="36674"/>
                    <a:pt x="43203" y="35172"/>
                  </a:cubicBezTo>
                  <a:cubicBezTo>
                    <a:pt x="43044" y="34419"/>
                    <a:pt x="42893" y="33665"/>
                    <a:pt x="42791" y="32903"/>
                  </a:cubicBezTo>
                  <a:cubicBezTo>
                    <a:pt x="42710" y="32296"/>
                    <a:pt x="42587" y="31615"/>
                    <a:pt x="42789" y="31018"/>
                  </a:cubicBezTo>
                  <a:cubicBezTo>
                    <a:pt x="42837" y="30864"/>
                    <a:pt x="42929" y="30727"/>
                    <a:pt x="43054" y="30626"/>
                  </a:cubicBezTo>
                  <a:cubicBezTo>
                    <a:pt x="43282" y="30830"/>
                    <a:pt x="43439" y="31095"/>
                    <a:pt x="43562" y="31379"/>
                  </a:cubicBezTo>
                  <a:cubicBezTo>
                    <a:pt x="43711" y="31711"/>
                    <a:pt x="43838" y="32055"/>
                    <a:pt x="43964" y="32397"/>
                  </a:cubicBezTo>
                  <a:cubicBezTo>
                    <a:pt x="44235" y="33124"/>
                    <a:pt x="44486" y="33860"/>
                    <a:pt x="44741" y="34594"/>
                  </a:cubicBezTo>
                  <a:cubicBezTo>
                    <a:pt x="45222" y="35976"/>
                    <a:pt x="45737" y="37360"/>
                    <a:pt x="46471" y="38628"/>
                  </a:cubicBezTo>
                  <a:cubicBezTo>
                    <a:pt x="47150" y="39805"/>
                    <a:pt x="48016" y="40881"/>
                    <a:pt x="49123" y="41680"/>
                  </a:cubicBezTo>
                  <a:cubicBezTo>
                    <a:pt x="49747" y="42125"/>
                    <a:pt x="50438" y="42457"/>
                    <a:pt x="51140" y="42763"/>
                  </a:cubicBezTo>
                  <a:cubicBezTo>
                    <a:pt x="51841" y="43066"/>
                    <a:pt x="52635" y="43381"/>
                    <a:pt x="53398" y="43653"/>
                  </a:cubicBezTo>
                  <a:cubicBezTo>
                    <a:pt x="54914" y="44188"/>
                    <a:pt x="56476" y="44609"/>
                    <a:pt x="58067" y="44840"/>
                  </a:cubicBezTo>
                  <a:cubicBezTo>
                    <a:pt x="58474" y="44900"/>
                    <a:pt x="58883" y="44946"/>
                    <a:pt x="59292" y="44982"/>
                  </a:cubicBezTo>
                  <a:cubicBezTo>
                    <a:pt x="59353" y="44987"/>
                    <a:pt x="59415" y="44990"/>
                    <a:pt x="59477" y="44990"/>
                  </a:cubicBezTo>
                  <a:cubicBezTo>
                    <a:pt x="59755" y="44990"/>
                    <a:pt x="60024" y="44925"/>
                    <a:pt x="60168" y="44647"/>
                  </a:cubicBezTo>
                  <a:cubicBezTo>
                    <a:pt x="60310" y="44368"/>
                    <a:pt x="60267" y="44034"/>
                    <a:pt x="60216" y="43740"/>
                  </a:cubicBezTo>
                  <a:cubicBezTo>
                    <a:pt x="60149" y="43381"/>
                    <a:pt x="60096" y="43035"/>
                    <a:pt x="60081" y="42671"/>
                  </a:cubicBezTo>
                  <a:cubicBezTo>
                    <a:pt x="60048" y="41981"/>
                    <a:pt x="60057" y="41285"/>
                    <a:pt x="60004" y="40590"/>
                  </a:cubicBezTo>
                  <a:cubicBezTo>
                    <a:pt x="59956" y="39940"/>
                    <a:pt x="59877" y="39292"/>
                    <a:pt x="59768" y="38650"/>
                  </a:cubicBezTo>
                  <a:cubicBezTo>
                    <a:pt x="59554" y="37369"/>
                    <a:pt x="59222" y="36113"/>
                    <a:pt x="58779" y="34895"/>
                  </a:cubicBezTo>
                  <a:cubicBezTo>
                    <a:pt x="58339" y="33675"/>
                    <a:pt x="57788" y="32496"/>
                    <a:pt x="57135" y="31374"/>
                  </a:cubicBezTo>
                  <a:cubicBezTo>
                    <a:pt x="56558" y="30383"/>
                    <a:pt x="55901" y="29439"/>
                    <a:pt x="55169" y="28554"/>
                  </a:cubicBezTo>
                  <a:lnTo>
                    <a:pt x="55169" y="28554"/>
                  </a:lnTo>
                  <a:cubicBezTo>
                    <a:pt x="55260" y="28560"/>
                    <a:pt x="55352" y="28562"/>
                    <a:pt x="55443" y="28562"/>
                  </a:cubicBezTo>
                  <a:cubicBezTo>
                    <a:pt x="56652" y="28562"/>
                    <a:pt x="57857" y="28064"/>
                    <a:pt x="58940" y="27567"/>
                  </a:cubicBezTo>
                  <a:cubicBezTo>
                    <a:pt x="59662" y="27235"/>
                    <a:pt x="60382" y="26893"/>
                    <a:pt x="61143" y="26667"/>
                  </a:cubicBezTo>
                  <a:cubicBezTo>
                    <a:pt x="61525" y="26549"/>
                    <a:pt x="61920" y="26474"/>
                    <a:pt x="62317" y="26443"/>
                  </a:cubicBezTo>
                  <a:cubicBezTo>
                    <a:pt x="62455" y="26433"/>
                    <a:pt x="62593" y="26429"/>
                    <a:pt x="62730" y="26429"/>
                  </a:cubicBezTo>
                  <a:cubicBezTo>
                    <a:pt x="63038" y="26429"/>
                    <a:pt x="63344" y="26450"/>
                    <a:pt x="63650" y="26477"/>
                  </a:cubicBezTo>
                  <a:lnTo>
                    <a:pt x="64310" y="26544"/>
                  </a:lnTo>
                  <a:cubicBezTo>
                    <a:pt x="64419" y="26554"/>
                    <a:pt x="64535" y="26572"/>
                    <a:pt x="64648" y="26572"/>
                  </a:cubicBezTo>
                  <a:cubicBezTo>
                    <a:pt x="64749" y="26572"/>
                    <a:pt x="64849" y="26558"/>
                    <a:pt x="64943" y="26513"/>
                  </a:cubicBezTo>
                  <a:cubicBezTo>
                    <a:pt x="65333" y="26320"/>
                    <a:pt x="65234" y="25832"/>
                    <a:pt x="65046" y="25531"/>
                  </a:cubicBezTo>
                  <a:cubicBezTo>
                    <a:pt x="64948" y="25367"/>
                    <a:pt x="64810" y="25225"/>
                    <a:pt x="64683" y="25086"/>
                  </a:cubicBezTo>
                  <a:cubicBezTo>
                    <a:pt x="64558" y="24944"/>
                    <a:pt x="64408" y="24799"/>
                    <a:pt x="64264" y="24664"/>
                  </a:cubicBezTo>
                  <a:cubicBezTo>
                    <a:pt x="63973" y="24395"/>
                    <a:pt x="63662" y="24144"/>
                    <a:pt x="63337" y="23916"/>
                  </a:cubicBezTo>
                  <a:cubicBezTo>
                    <a:pt x="62016" y="22989"/>
                    <a:pt x="60464" y="22424"/>
                    <a:pt x="58897" y="22077"/>
                  </a:cubicBezTo>
                  <a:cubicBezTo>
                    <a:pt x="57087" y="21670"/>
                    <a:pt x="55229" y="21528"/>
                    <a:pt x="53393" y="21297"/>
                  </a:cubicBezTo>
                  <a:cubicBezTo>
                    <a:pt x="53535" y="21165"/>
                    <a:pt x="53670" y="21023"/>
                    <a:pt x="53795" y="20876"/>
                  </a:cubicBezTo>
                  <a:cubicBezTo>
                    <a:pt x="54072" y="20558"/>
                    <a:pt x="54348" y="20272"/>
                    <a:pt x="54743" y="20106"/>
                  </a:cubicBezTo>
                  <a:cubicBezTo>
                    <a:pt x="55138" y="19940"/>
                    <a:pt x="55619" y="19856"/>
                    <a:pt x="56062" y="19757"/>
                  </a:cubicBezTo>
                  <a:cubicBezTo>
                    <a:pt x="56551" y="19646"/>
                    <a:pt x="57039" y="19516"/>
                    <a:pt x="57518" y="19370"/>
                  </a:cubicBezTo>
                  <a:cubicBezTo>
                    <a:pt x="58498" y="19069"/>
                    <a:pt x="59453" y="18698"/>
                    <a:pt x="60382" y="18260"/>
                  </a:cubicBezTo>
                  <a:cubicBezTo>
                    <a:pt x="61203" y="17873"/>
                    <a:pt x="62007" y="17427"/>
                    <a:pt x="62719" y="16862"/>
                  </a:cubicBezTo>
                  <a:cubicBezTo>
                    <a:pt x="63511" y="16236"/>
                    <a:pt x="64192" y="15466"/>
                    <a:pt x="64577" y="14525"/>
                  </a:cubicBezTo>
                  <a:cubicBezTo>
                    <a:pt x="64637" y="14376"/>
                    <a:pt x="64560" y="14212"/>
                    <a:pt x="64384" y="14210"/>
                  </a:cubicBezTo>
                  <a:cubicBezTo>
                    <a:pt x="64315" y="14209"/>
                    <a:pt x="64246" y="14209"/>
                    <a:pt x="64176" y="14209"/>
                  </a:cubicBezTo>
                  <a:cubicBezTo>
                    <a:pt x="62833" y="14209"/>
                    <a:pt x="61488" y="14317"/>
                    <a:pt x="60153" y="14441"/>
                  </a:cubicBezTo>
                  <a:cubicBezTo>
                    <a:pt x="58748" y="14571"/>
                    <a:pt x="57326" y="14720"/>
                    <a:pt x="55906" y="14775"/>
                  </a:cubicBezTo>
                  <a:cubicBezTo>
                    <a:pt x="55567" y="14788"/>
                    <a:pt x="55230" y="14795"/>
                    <a:pt x="54894" y="14795"/>
                  </a:cubicBezTo>
                  <a:cubicBezTo>
                    <a:pt x="53823" y="14795"/>
                    <a:pt x="52765" y="14723"/>
                    <a:pt x="51711" y="14534"/>
                  </a:cubicBezTo>
                  <a:cubicBezTo>
                    <a:pt x="50941" y="14395"/>
                    <a:pt x="50180" y="14217"/>
                    <a:pt x="49400" y="14140"/>
                  </a:cubicBezTo>
                  <a:cubicBezTo>
                    <a:pt x="49116" y="14111"/>
                    <a:pt x="48830" y="14097"/>
                    <a:pt x="48544" y="14097"/>
                  </a:cubicBezTo>
                  <a:cubicBezTo>
                    <a:pt x="48200" y="14097"/>
                    <a:pt x="47855" y="14118"/>
                    <a:pt x="47513" y="14161"/>
                  </a:cubicBezTo>
                  <a:cubicBezTo>
                    <a:pt x="46245" y="14313"/>
                    <a:pt x="45022" y="14734"/>
                    <a:pt x="43932" y="15396"/>
                  </a:cubicBezTo>
                  <a:cubicBezTo>
                    <a:pt x="43802" y="15478"/>
                    <a:pt x="43672" y="15560"/>
                    <a:pt x="43547" y="15646"/>
                  </a:cubicBezTo>
                  <a:cubicBezTo>
                    <a:pt x="43971" y="14871"/>
                    <a:pt x="44587" y="14212"/>
                    <a:pt x="45018" y="13439"/>
                  </a:cubicBezTo>
                  <a:cubicBezTo>
                    <a:pt x="45528" y="12518"/>
                    <a:pt x="45754" y="11478"/>
                    <a:pt x="45826" y="10436"/>
                  </a:cubicBezTo>
                  <a:cubicBezTo>
                    <a:pt x="45971" y="8352"/>
                    <a:pt x="45468" y="6287"/>
                    <a:pt x="45535" y="4200"/>
                  </a:cubicBezTo>
                  <a:cubicBezTo>
                    <a:pt x="45547" y="3791"/>
                    <a:pt x="45631" y="3351"/>
                    <a:pt x="45501" y="2949"/>
                  </a:cubicBezTo>
                  <a:cubicBezTo>
                    <a:pt x="45398" y="2627"/>
                    <a:pt x="45145" y="2413"/>
                    <a:pt x="44842" y="2413"/>
                  </a:cubicBezTo>
                  <a:cubicBezTo>
                    <a:pt x="44764" y="2413"/>
                    <a:pt x="44682" y="2427"/>
                    <a:pt x="44599" y="2458"/>
                  </a:cubicBezTo>
                  <a:cubicBezTo>
                    <a:pt x="44197" y="2609"/>
                    <a:pt x="43992" y="2985"/>
                    <a:pt x="43706" y="3259"/>
                  </a:cubicBezTo>
                  <a:cubicBezTo>
                    <a:pt x="43420" y="3531"/>
                    <a:pt x="43020" y="3772"/>
                    <a:pt x="42637" y="3962"/>
                  </a:cubicBezTo>
                  <a:cubicBezTo>
                    <a:pt x="42255" y="4152"/>
                    <a:pt x="41807" y="4335"/>
                    <a:pt x="41396" y="4530"/>
                  </a:cubicBezTo>
                  <a:cubicBezTo>
                    <a:pt x="40979" y="4725"/>
                    <a:pt x="40575" y="4939"/>
                    <a:pt x="40183" y="5175"/>
                  </a:cubicBezTo>
                  <a:cubicBezTo>
                    <a:pt x="39386" y="5656"/>
                    <a:pt x="38640" y="6224"/>
                    <a:pt x="37990" y="6893"/>
                  </a:cubicBezTo>
                  <a:cubicBezTo>
                    <a:pt x="36633" y="8282"/>
                    <a:pt x="35713" y="10142"/>
                    <a:pt x="35692" y="12104"/>
                  </a:cubicBezTo>
                  <a:cubicBezTo>
                    <a:pt x="35689" y="12251"/>
                    <a:pt x="35694" y="12397"/>
                    <a:pt x="35704" y="12544"/>
                  </a:cubicBezTo>
                  <a:cubicBezTo>
                    <a:pt x="35545" y="12496"/>
                    <a:pt x="35415" y="12373"/>
                    <a:pt x="35328" y="12236"/>
                  </a:cubicBezTo>
                  <a:cubicBezTo>
                    <a:pt x="35189" y="12015"/>
                    <a:pt x="35160" y="11757"/>
                    <a:pt x="35165" y="11504"/>
                  </a:cubicBezTo>
                  <a:cubicBezTo>
                    <a:pt x="35172" y="11252"/>
                    <a:pt x="35215" y="10965"/>
                    <a:pt x="35249" y="10698"/>
                  </a:cubicBezTo>
                  <a:cubicBezTo>
                    <a:pt x="35283" y="10431"/>
                    <a:pt x="35299" y="10202"/>
                    <a:pt x="35316" y="9952"/>
                  </a:cubicBezTo>
                  <a:cubicBezTo>
                    <a:pt x="35372" y="8968"/>
                    <a:pt x="35314" y="7979"/>
                    <a:pt x="35143" y="7006"/>
                  </a:cubicBezTo>
                  <a:cubicBezTo>
                    <a:pt x="34811" y="5095"/>
                    <a:pt x="34024" y="3254"/>
                    <a:pt x="32784" y="1757"/>
                  </a:cubicBezTo>
                  <a:cubicBezTo>
                    <a:pt x="32481" y="1391"/>
                    <a:pt x="32151" y="1047"/>
                    <a:pt x="31795" y="732"/>
                  </a:cubicBezTo>
                  <a:cubicBezTo>
                    <a:pt x="31615" y="576"/>
                    <a:pt x="31432" y="422"/>
                    <a:pt x="31239" y="280"/>
                  </a:cubicBezTo>
                  <a:cubicBezTo>
                    <a:pt x="31060" y="147"/>
                    <a:pt x="30822" y="0"/>
                    <a:pt x="305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28"/>
            <p:cNvSpPr/>
            <p:nvPr/>
          </p:nvSpPr>
          <p:spPr>
            <a:xfrm>
              <a:off x="2300075" y="2326650"/>
              <a:ext cx="104700" cy="80175"/>
            </a:xfrm>
            <a:custGeom>
              <a:avLst/>
              <a:gdLst/>
              <a:ahLst/>
              <a:cxnLst/>
              <a:rect l="l" t="t" r="r" b="b"/>
              <a:pathLst>
                <a:path w="4188" h="3207" extrusionOk="0">
                  <a:moveTo>
                    <a:pt x="232" y="0"/>
                  </a:moveTo>
                  <a:cubicBezTo>
                    <a:pt x="192" y="0"/>
                    <a:pt x="152" y="10"/>
                    <a:pt x="121" y="30"/>
                  </a:cubicBezTo>
                  <a:cubicBezTo>
                    <a:pt x="29" y="83"/>
                    <a:pt x="0" y="215"/>
                    <a:pt x="51" y="321"/>
                  </a:cubicBezTo>
                  <a:cubicBezTo>
                    <a:pt x="614" y="1488"/>
                    <a:pt x="1639" y="2427"/>
                    <a:pt x="2840" y="2906"/>
                  </a:cubicBezTo>
                  <a:cubicBezTo>
                    <a:pt x="3184" y="3040"/>
                    <a:pt x="3541" y="3142"/>
                    <a:pt x="3904" y="3202"/>
                  </a:cubicBezTo>
                  <a:cubicBezTo>
                    <a:pt x="3920" y="3205"/>
                    <a:pt x="3935" y="3206"/>
                    <a:pt x="3950" y="3206"/>
                  </a:cubicBezTo>
                  <a:cubicBezTo>
                    <a:pt x="4049" y="3206"/>
                    <a:pt x="4136" y="3148"/>
                    <a:pt x="4161" y="3048"/>
                  </a:cubicBezTo>
                  <a:cubicBezTo>
                    <a:pt x="4188" y="2930"/>
                    <a:pt x="4118" y="2812"/>
                    <a:pt x="4005" y="2790"/>
                  </a:cubicBezTo>
                  <a:cubicBezTo>
                    <a:pt x="2802" y="2588"/>
                    <a:pt x="1719" y="1948"/>
                    <a:pt x="965" y="992"/>
                  </a:cubicBezTo>
                  <a:cubicBezTo>
                    <a:pt x="749" y="716"/>
                    <a:pt x="563" y="415"/>
                    <a:pt x="412" y="99"/>
                  </a:cubicBezTo>
                  <a:cubicBezTo>
                    <a:pt x="379" y="33"/>
                    <a:pt x="305" y="0"/>
                    <a:pt x="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28"/>
            <p:cNvSpPr/>
            <p:nvPr/>
          </p:nvSpPr>
          <p:spPr>
            <a:xfrm>
              <a:off x="2251400" y="2491850"/>
              <a:ext cx="112175" cy="31325"/>
            </a:xfrm>
            <a:custGeom>
              <a:avLst/>
              <a:gdLst/>
              <a:ahLst/>
              <a:cxnLst/>
              <a:rect l="l" t="t" r="r" b="b"/>
              <a:pathLst>
                <a:path w="4487" h="1253" extrusionOk="0">
                  <a:moveTo>
                    <a:pt x="4191" y="0"/>
                  </a:moveTo>
                  <a:cubicBezTo>
                    <a:pt x="4156" y="0"/>
                    <a:pt x="4118" y="12"/>
                    <a:pt x="4080" y="38"/>
                  </a:cubicBezTo>
                  <a:cubicBezTo>
                    <a:pt x="3183" y="652"/>
                    <a:pt x="2102" y="829"/>
                    <a:pt x="1034" y="829"/>
                  </a:cubicBezTo>
                  <a:cubicBezTo>
                    <a:pt x="758" y="829"/>
                    <a:pt x="483" y="818"/>
                    <a:pt x="212" y="798"/>
                  </a:cubicBezTo>
                  <a:cubicBezTo>
                    <a:pt x="208" y="798"/>
                    <a:pt x="203" y="798"/>
                    <a:pt x="199" y="798"/>
                  </a:cubicBezTo>
                  <a:cubicBezTo>
                    <a:pt x="89" y="798"/>
                    <a:pt x="0" y="915"/>
                    <a:pt x="5" y="1017"/>
                  </a:cubicBezTo>
                  <a:cubicBezTo>
                    <a:pt x="12" y="1123"/>
                    <a:pt x="109" y="1212"/>
                    <a:pt x="222" y="1222"/>
                  </a:cubicBezTo>
                  <a:cubicBezTo>
                    <a:pt x="491" y="1241"/>
                    <a:pt x="765" y="1252"/>
                    <a:pt x="1040" y="1252"/>
                  </a:cubicBezTo>
                  <a:cubicBezTo>
                    <a:pt x="2184" y="1252"/>
                    <a:pt x="3346" y="1055"/>
                    <a:pt x="4299" y="401"/>
                  </a:cubicBezTo>
                  <a:cubicBezTo>
                    <a:pt x="4487" y="273"/>
                    <a:pt x="4367" y="0"/>
                    <a:pt x="4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28"/>
            <p:cNvSpPr/>
            <p:nvPr/>
          </p:nvSpPr>
          <p:spPr>
            <a:xfrm>
              <a:off x="3025300" y="2687150"/>
              <a:ext cx="190675" cy="73350"/>
            </a:xfrm>
            <a:custGeom>
              <a:avLst/>
              <a:gdLst/>
              <a:ahLst/>
              <a:cxnLst/>
              <a:rect l="l" t="t" r="r" b="b"/>
              <a:pathLst>
                <a:path w="7627" h="2934" extrusionOk="0">
                  <a:moveTo>
                    <a:pt x="323" y="1"/>
                  </a:moveTo>
                  <a:cubicBezTo>
                    <a:pt x="128" y="1"/>
                    <a:pt x="1" y="292"/>
                    <a:pt x="213" y="397"/>
                  </a:cubicBezTo>
                  <a:cubicBezTo>
                    <a:pt x="1987" y="1258"/>
                    <a:pt x="3780" y="2132"/>
                    <a:pt x="5698" y="2623"/>
                  </a:cubicBezTo>
                  <a:cubicBezTo>
                    <a:pt x="6237" y="2760"/>
                    <a:pt x="6786" y="2863"/>
                    <a:pt x="7342" y="2931"/>
                  </a:cubicBezTo>
                  <a:cubicBezTo>
                    <a:pt x="7356" y="2933"/>
                    <a:pt x="7369" y="2934"/>
                    <a:pt x="7383" y="2934"/>
                  </a:cubicBezTo>
                  <a:cubicBezTo>
                    <a:pt x="7481" y="2934"/>
                    <a:pt x="7570" y="2880"/>
                    <a:pt x="7597" y="2774"/>
                  </a:cubicBezTo>
                  <a:cubicBezTo>
                    <a:pt x="7626" y="2654"/>
                    <a:pt x="7554" y="2534"/>
                    <a:pt x="7441" y="2519"/>
                  </a:cubicBezTo>
                  <a:cubicBezTo>
                    <a:pt x="5503" y="2288"/>
                    <a:pt x="3677" y="1566"/>
                    <a:pt x="1920" y="745"/>
                  </a:cubicBezTo>
                  <a:cubicBezTo>
                    <a:pt x="1414" y="510"/>
                    <a:pt x="919" y="267"/>
                    <a:pt x="418" y="23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28"/>
            <p:cNvSpPr/>
            <p:nvPr/>
          </p:nvSpPr>
          <p:spPr>
            <a:xfrm>
              <a:off x="2971800" y="2541075"/>
              <a:ext cx="217875" cy="47550"/>
            </a:xfrm>
            <a:custGeom>
              <a:avLst/>
              <a:gdLst/>
              <a:ahLst/>
              <a:cxnLst/>
              <a:rect l="l" t="t" r="r" b="b"/>
              <a:pathLst>
                <a:path w="8715" h="1902" extrusionOk="0">
                  <a:moveTo>
                    <a:pt x="314" y="0"/>
                  </a:moveTo>
                  <a:cubicBezTo>
                    <a:pt x="147" y="0"/>
                    <a:pt x="0" y="217"/>
                    <a:pt x="159" y="362"/>
                  </a:cubicBezTo>
                  <a:cubicBezTo>
                    <a:pt x="1013" y="1140"/>
                    <a:pt x="2221" y="1402"/>
                    <a:pt x="3321" y="1623"/>
                  </a:cubicBezTo>
                  <a:cubicBezTo>
                    <a:pt x="4147" y="1792"/>
                    <a:pt x="4990" y="1902"/>
                    <a:pt x="5832" y="1902"/>
                  </a:cubicBezTo>
                  <a:cubicBezTo>
                    <a:pt x="6109" y="1902"/>
                    <a:pt x="6385" y="1890"/>
                    <a:pt x="6661" y="1864"/>
                  </a:cubicBezTo>
                  <a:cubicBezTo>
                    <a:pt x="7285" y="1811"/>
                    <a:pt x="7896" y="1679"/>
                    <a:pt x="8486" y="1474"/>
                  </a:cubicBezTo>
                  <a:cubicBezTo>
                    <a:pt x="8715" y="1392"/>
                    <a:pt x="8641" y="1054"/>
                    <a:pt x="8437" y="1054"/>
                  </a:cubicBezTo>
                  <a:cubicBezTo>
                    <a:pt x="8414" y="1054"/>
                    <a:pt x="8389" y="1058"/>
                    <a:pt x="8363" y="1067"/>
                  </a:cubicBezTo>
                  <a:cubicBezTo>
                    <a:pt x="7546" y="1358"/>
                    <a:pt x="6689" y="1476"/>
                    <a:pt x="5828" y="1476"/>
                  </a:cubicBezTo>
                  <a:cubicBezTo>
                    <a:pt x="5626" y="1476"/>
                    <a:pt x="5424" y="1470"/>
                    <a:pt x="5222" y="1457"/>
                  </a:cubicBezTo>
                  <a:cubicBezTo>
                    <a:pt x="4158" y="1395"/>
                    <a:pt x="3095" y="1185"/>
                    <a:pt x="2074" y="887"/>
                  </a:cubicBezTo>
                  <a:cubicBezTo>
                    <a:pt x="1487" y="711"/>
                    <a:pt x="909" y="475"/>
                    <a:pt x="452" y="57"/>
                  </a:cubicBezTo>
                  <a:cubicBezTo>
                    <a:pt x="409" y="17"/>
                    <a:pt x="361" y="0"/>
                    <a:pt x="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28"/>
            <p:cNvSpPr/>
            <p:nvPr/>
          </p:nvSpPr>
          <p:spPr>
            <a:xfrm>
              <a:off x="2256075" y="2824400"/>
              <a:ext cx="82275" cy="62325"/>
            </a:xfrm>
            <a:custGeom>
              <a:avLst/>
              <a:gdLst/>
              <a:ahLst/>
              <a:cxnLst/>
              <a:rect l="l" t="t" r="r" b="b"/>
              <a:pathLst>
                <a:path w="3291" h="2493" extrusionOk="0">
                  <a:moveTo>
                    <a:pt x="2979" y="0"/>
                  </a:moveTo>
                  <a:cubicBezTo>
                    <a:pt x="2930" y="0"/>
                    <a:pt x="2880" y="19"/>
                    <a:pt x="2836" y="64"/>
                  </a:cubicBezTo>
                  <a:cubicBezTo>
                    <a:pt x="2061" y="866"/>
                    <a:pt x="1173" y="1551"/>
                    <a:pt x="201" y="2098"/>
                  </a:cubicBezTo>
                  <a:cubicBezTo>
                    <a:pt x="0" y="2214"/>
                    <a:pt x="130" y="2492"/>
                    <a:pt x="320" y="2492"/>
                  </a:cubicBezTo>
                  <a:cubicBezTo>
                    <a:pt x="353" y="2492"/>
                    <a:pt x="389" y="2484"/>
                    <a:pt x="425" y="2464"/>
                  </a:cubicBezTo>
                  <a:cubicBezTo>
                    <a:pt x="1426" y="1896"/>
                    <a:pt x="2343" y="1188"/>
                    <a:pt x="3144" y="360"/>
                  </a:cubicBezTo>
                  <a:cubicBezTo>
                    <a:pt x="3290" y="210"/>
                    <a:pt x="3142" y="0"/>
                    <a:pt x="2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28"/>
            <p:cNvSpPr/>
            <p:nvPr/>
          </p:nvSpPr>
          <p:spPr>
            <a:xfrm>
              <a:off x="2356350" y="2683575"/>
              <a:ext cx="99825" cy="118275"/>
            </a:xfrm>
            <a:custGeom>
              <a:avLst/>
              <a:gdLst/>
              <a:ahLst/>
              <a:cxnLst/>
              <a:rect l="l" t="t" r="r" b="b"/>
              <a:pathLst>
                <a:path w="3993" h="4731" extrusionOk="0">
                  <a:moveTo>
                    <a:pt x="3745" y="0"/>
                  </a:moveTo>
                  <a:cubicBezTo>
                    <a:pt x="3670" y="0"/>
                    <a:pt x="3601" y="44"/>
                    <a:pt x="3554" y="111"/>
                  </a:cubicBezTo>
                  <a:cubicBezTo>
                    <a:pt x="2746" y="1276"/>
                    <a:pt x="1874" y="2395"/>
                    <a:pt x="948" y="3468"/>
                  </a:cubicBezTo>
                  <a:cubicBezTo>
                    <a:pt x="683" y="3772"/>
                    <a:pt x="413" y="4073"/>
                    <a:pt x="142" y="4369"/>
                  </a:cubicBezTo>
                  <a:cubicBezTo>
                    <a:pt x="0" y="4523"/>
                    <a:pt x="146" y="4730"/>
                    <a:pt x="304" y="4730"/>
                  </a:cubicBezTo>
                  <a:cubicBezTo>
                    <a:pt x="353" y="4730"/>
                    <a:pt x="404" y="4710"/>
                    <a:pt x="447" y="4662"/>
                  </a:cubicBezTo>
                  <a:cubicBezTo>
                    <a:pt x="1424" y="3601"/>
                    <a:pt x="2344" y="2487"/>
                    <a:pt x="3203" y="1327"/>
                  </a:cubicBezTo>
                  <a:cubicBezTo>
                    <a:pt x="3446" y="992"/>
                    <a:pt x="3689" y="655"/>
                    <a:pt x="3925" y="316"/>
                  </a:cubicBezTo>
                  <a:cubicBezTo>
                    <a:pt x="3992" y="222"/>
                    <a:pt x="3937" y="77"/>
                    <a:pt x="3843" y="27"/>
                  </a:cubicBezTo>
                  <a:cubicBezTo>
                    <a:pt x="3810" y="9"/>
                    <a:pt x="3777" y="0"/>
                    <a:pt x="3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28"/>
            <p:cNvSpPr/>
            <p:nvPr/>
          </p:nvSpPr>
          <p:spPr>
            <a:xfrm>
              <a:off x="2351175" y="2762150"/>
              <a:ext cx="84125" cy="96275"/>
            </a:xfrm>
            <a:custGeom>
              <a:avLst/>
              <a:gdLst/>
              <a:ahLst/>
              <a:cxnLst/>
              <a:rect l="l" t="t" r="r" b="b"/>
              <a:pathLst>
                <a:path w="3365" h="3851" extrusionOk="0">
                  <a:moveTo>
                    <a:pt x="3116" y="0"/>
                  </a:moveTo>
                  <a:cubicBezTo>
                    <a:pt x="3041" y="0"/>
                    <a:pt x="2971" y="44"/>
                    <a:pt x="2926" y="109"/>
                  </a:cubicBezTo>
                  <a:cubicBezTo>
                    <a:pt x="2086" y="1305"/>
                    <a:pt x="1157" y="2436"/>
                    <a:pt x="146" y="3490"/>
                  </a:cubicBezTo>
                  <a:cubicBezTo>
                    <a:pt x="0" y="3644"/>
                    <a:pt x="148" y="3851"/>
                    <a:pt x="308" y="3851"/>
                  </a:cubicBezTo>
                  <a:cubicBezTo>
                    <a:pt x="357" y="3851"/>
                    <a:pt x="406" y="3832"/>
                    <a:pt x="450" y="3786"/>
                  </a:cubicBezTo>
                  <a:cubicBezTo>
                    <a:pt x="1484" y="2703"/>
                    <a:pt x="2438" y="1543"/>
                    <a:pt x="3299" y="316"/>
                  </a:cubicBezTo>
                  <a:cubicBezTo>
                    <a:pt x="3364" y="224"/>
                    <a:pt x="3306" y="80"/>
                    <a:pt x="3215" y="27"/>
                  </a:cubicBezTo>
                  <a:cubicBezTo>
                    <a:pt x="3182" y="9"/>
                    <a:pt x="3148" y="0"/>
                    <a:pt x="3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28"/>
            <p:cNvSpPr/>
            <p:nvPr/>
          </p:nvSpPr>
          <p:spPr>
            <a:xfrm>
              <a:off x="2453200" y="2970325"/>
              <a:ext cx="18600" cy="83900"/>
            </a:xfrm>
            <a:custGeom>
              <a:avLst/>
              <a:gdLst/>
              <a:ahLst/>
              <a:cxnLst/>
              <a:rect l="l" t="t" r="r" b="b"/>
              <a:pathLst>
                <a:path w="744" h="3356" extrusionOk="0">
                  <a:moveTo>
                    <a:pt x="518" y="1"/>
                  </a:moveTo>
                  <a:cubicBezTo>
                    <a:pt x="418" y="1"/>
                    <a:pt x="328" y="67"/>
                    <a:pt x="318" y="164"/>
                  </a:cubicBezTo>
                  <a:lnTo>
                    <a:pt x="12" y="3093"/>
                  </a:lnTo>
                  <a:cubicBezTo>
                    <a:pt x="0" y="3209"/>
                    <a:pt x="46" y="3320"/>
                    <a:pt x="169" y="3349"/>
                  </a:cubicBezTo>
                  <a:cubicBezTo>
                    <a:pt x="188" y="3353"/>
                    <a:pt x="208" y="3356"/>
                    <a:pt x="227" y="3356"/>
                  </a:cubicBezTo>
                  <a:cubicBezTo>
                    <a:pt x="327" y="3356"/>
                    <a:pt x="414" y="3289"/>
                    <a:pt x="424" y="3192"/>
                  </a:cubicBezTo>
                  <a:lnTo>
                    <a:pt x="732" y="266"/>
                  </a:lnTo>
                  <a:cubicBezTo>
                    <a:pt x="744" y="152"/>
                    <a:pt x="696" y="37"/>
                    <a:pt x="576" y="8"/>
                  </a:cubicBezTo>
                  <a:cubicBezTo>
                    <a:pt x="556" y="3"/>
                    <a:pt x="537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28"/>
            <p:cNvSpPr/>
            <p:nvPr/>
          </p:nvSpPr>
          <p:spPr>
            <a:xfrm>
              <a:off x="2475025" y="2774625"/>
              <a:ext cx="82600" cy="169125"/>
            </a:xfrm>
            <a:custGeom>
              <a:avLst/>
              <a:gdLst/>
              <a:ahLst/>
              <a:cxnLst/>
              <a:rect l="l" t="t" r="r" b="b"/>
              <a:pathLst>
                <a:path w="3304" h="6765" extrusionOk="0">
                  <a:moveTo>
                    <a:pt x="3011" y="1"/>
                  </a:moveTo>
                  <a:cubicBezTo>
                    <a:pt x="2945" y="1"/>
                    <a:pt x="2878" y="30"/>
                    <a:pt x="2834" y="101"/>
                  </a:cubicBezTo>
                  <a:cubicBezTo>
                    <a:pt x="1871" y="1653"/>
                    <a:pt x="1086" y="3311"/>
                    <a:pt x="492" y="5039"/>
                  </a:cubicBezTo>
                  <a:cubicBezTo>
                    <a:pt x="328" y="5526"/>
                    <a:pt x="177" y="6017"/>
                    <a:pt x="42" y="6512"/>
                  </a:cubicBezTo>
                  <a:cubicBezTo>
                    <a:pt x="1" y="6666"/>
                    <a:pt x="128" y="6764"/>
                    <a:pt x="253" y="6764"/>
                  </a:cubicBezTo>
                  <a:cubicBezTo>
                    <a:pt x="340" y="6764"/>
                    <a:pt x="425" y="6718"/>
                    <a:pt x="453" y="6611"/>
                  </a:cubicBezTo>
                  <a:cubicBezTo>
                    <a:pt x="925" y="4883"/>
                    <a:pt x="1589" y="3215"/>
                    <a:pt x="2437" y="1639"/>
                  </a:cubicBezTo>
                  <a:cubicBezTo>
                    <a:pt x="2677" y="1186"/>
                    <a:pt x="2935" y="741"/>
                    <a:pt x="3202" y="308"/>
                  </a:cubicBezTo>
                  <a:cubicBezTo>
                    <a:pt x="3303" y="147"/>
                    <a:pt x="3158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28"/>
            <p:cNvSpPr/>
            <p:nvPr/>
          </p:nvSpPr>
          <p:spPr>
            <a:xfrm>
              <a:off x="2515100" y="2909725"/>
              <a:ext cx="24875" cy="41700"/>
            </a:xfrm>
            <a:custGeom>
              <a:avLst/>
              <a:gdLst/>
              <a:ahLst/>
              <a:cxnLst/>
              <a:rect l="l" t="t" r="r" b="b"/>
              <a:pathLst>
                <a:path w="995" h="1668" extrusionOk="0">
                  <a:moveTo>
                    <a:pt x="785" y="1"/>
                  </a:moveTo>
                  <a:cubicBezTo>
                    <a:pt x="780" y="1"/>
                    <a:pt x="776" y="1"/>
                    <a:pt x="771" y="1"/>
                  </a:cubicBezTo>
                  <a:cubicBezTo>
                    <a:pt x="665" y="8"/>
                    <a:pt x="574" y="100"/>
                    <a:pt x="562" y="220"/>
                  </a:cubicBezTo>
                  <a:cubicBezTo>
                    <a:pt x="562" y="261"/>
                    <a:pt x="557" y="304"/>
                    <a:pt x="547" y="345"/>
                  </a:cubicBezTo>
                  <a:cubicBezTo>
                    <a:pt x="540" y="398"/>
                    <a:pt x="528" y="451"/>
                    <a:pt x="513" y="502"/>
                  </a:cubicBezTo>
                  <a:cubicBezTo>
                    <a:pt x="501" y="555"/>
                    <a:pt x="487" y="608"/>
                    <a:pt x="470" y="658"/>
                  </a:cubicBezTo>
                  <a:cubicBezTo>
                    <a:pt x="456" y="704"/>
                    <a:pt x="441" y="747"/>
                    <a:pt x="422" y="788"/>
                  </a:cubicBezTo>
                  <a:cubicBezTo>
                    <a:pt x="340" y="981"/>
                    <a:pt x="225" y="1156"/>
                    <a:pt x="85" y="1313"/>
                  </a:cubicBezTo>
                  <a:cubicBezTo>
                    <a:pt x="8" y="1392"/>
                    <a:pt x="1" y="1534"/>
                    <a:pt x="90" y="1609"/>
                  </a:cubicBezTo>
                  <a:cubicBezTo>
                    <a:pt x="136" y="1647"/>
                    <a:pt x="190" y="1668"/>
                    <a:pt x="244" y="1668"/>
                  </a:cubicBezTo>
                  <a:cubicBezTo>
                    <a:pt x="297" y="1668"/>
                    <a:pt x="349" y="1647"/>
                    <a:pt x="388" y="1604"/>
                  </a:cubicBezTo>
                  <a:cubicBezTo>
                    <a:pt x="740" y="1219"/>
                    <a:pt x="951" y="726"/>
                    <a:pt x="988" y="206"/>
                  </a:cubicBezTo>
                  <a:cubicBezTo>
                    <a:pt x="994" y="98"/>
                    <a:pt x="885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28"/>
            <p:cNvSpPr/>
            <p:nvPr/>
          </p:nvSpPr>
          <p:spPr>
            <a:xfrm>
              <a:off x="2548250" y="2782075"/>
              <a:ext cx="41250" cy="91825"/>
            </a:xfrm>
            <a:custGeom>
              <a:avLst/>
              <a:gdLst/>
              <a:ahLst/>
              <a:cxnLst/>
              <a:rect l="l" t="t" r="r" b="b"/>
              <a:pathLst>
                <a:path w="1650" h="3673" extrusionOk="0">
                  <a:moveTo>
                    <a:pt x="1402" y="1"/>
                  </a:moveTo>
                  <a:cubicBezTo>
                    <a:pt x="1307" y="1"/>
                    <a:pt x="1232" y="72"/>
                    <a:pt x="1197" y="164"/>
                  </a:cubicBezTo>
                  <a:cubicBezTo>
                    <a:pt x="812" y="1247"/>
                    <a:pt x="427" y="2330"/>
                    <a:pt x="39" y="3413"/>
                  </a:cubicBezTo>
                  <a:cubicBezTo>
                    <a:pt x="1" y="3521"/>
                    <a:pt x="95" y="3644"/>
                    <a:pt x="196" y="3668"/>
                  </a:cubicBezTo>
                  <a:cubicBezTo>
                    <a:pt x="209" y="3671"/>
                    <a:pt x="222" y="3673"/>
                    <a:pt x="236" y="3673"/>
                  </a:cubicBezTo>
                  <a:cubicBezTo>
                    <a:pt x="326" y="3673"/>
                    <a:pt x="417" y="3606"/>
                    <a:pt x="451" y="3512"/>
                  </a:cubicBezTo>
                  <a:cubicBezTo>
                    <a:pt x="838" y="2429"/>
                    <a:pt x="1226" y="1346"/>
                    <a:pt x="1611" y="263"/>
                  </a:cubicBezTo>
                  <a:cubicBezTo>
                    <a:pt x="1650" y="154"/>
                    <a:pt x="1556" y="31"/>
                    <a:pt x="1455" y="7"/>
                  </a:cubicBezTo>
                  <a:cubicBezTo>
                    <a:pt x="1437" y="3"/>
                    <a:pt x="1419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28"/>
            <p:cNvSpPr/>
            <p:nvPr/>
          </p:nvSpPr>
          <p:spPr>
            <a:xfrm>
              <a:off x="2707975" y="3067200"/>
              <a:ext cx="28050" cy="73700"/>
            </a:xfrm>
            <a:custGeom>
              <a:avLst/>
              <a:gdLst/>
              <a:ahLst/>
              <a:cxnLst/>
              <a:rect l="l" t="t" r="r" b="b"/>
              <a:pathLst>
                <a:path w="1122" h="2948" extrusionOk="0">
                  <a:moveTo>
                    <a:pt x="264" y="1"/>
                  </a:moveTo>
                  <a:cubicBezTo>
                    <a:pt x="137" y="1"/>
                    <a:pt x="0" y="110"/>
                    <a:pt x="40" y="273"/>
                  </a:cubicBezTo>
                  <a:lnTo>
                    <a:pt x="676" y="2800"/>
                  </a:lnTo>
                  <a:cubicBezTo>
                    <a:pt x="701" y="2903"/>
                    <a:pt x="779" y="2948"/>
                    <a:pt x="860" y="2948"/>
                  </a:cubicBezTo>
                  <a:cubicBezTo>
                    <a:pt x="987" y="2948"/>
                    <a:pt x="1122" y="2840"/>
                    <a:pt x="1082" y="2679"/>
                  </a:cubicBezTo>
                  <a:lnTo>
                    <a:pt x="447" y="147"/>
                  </a:lnTo>
                  <a:cubicBezTo>
                    <a:pt x="421" y="45"/>
                    <a:pt x="344" y="1"/>
                    <a:pt x="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28"/>
            <p:cNvSpPr/>
            <p:nvPr/>
          </p:nvSpPr>
          <p:spPr>
            <a:xfrm>
              <a:off x="2698800" y="2826300"/>
              <a:ext cx="19100" cy="189400"/>
            </a:xfrm>
            <a:custGeom>
              <a:avLst/>
              <a:gdLst/>
              <a:ahLst/>
              <a:cxnLst/>
              <a:rect l="l" t="t" r="r" b="b"/>
              <a:pathLst>
                <a:path w="764" h="7576" extrusionOk="0">
                  <a:moveTo>
                    <a:pt x="533" y="0"/>
                  </a:moveTo>
                  <a:cubicBezTo>
                    <a:pt x="434" y="0"/>
                    <a:pt x="347" y="67"/>
                    <a:pt x="335" y="164"/>
                  </a:cubicBezTo>
                  <a:cubicBezTo>
                    <a:pt x="87" y="2031"/>
                    <a:pt x="0" y="3918"/>
                    <a:pt x="78" y="5800"/>
                  </a:cubicBezTo>
                  <a:cubicBezTo>
                    <a:pt x="102" y="6327"/>
                    <a:pt x="133" y="6854"/>
                    <a:pt x="181" y="7377"/>
                  </a:cubicBezTo>
                  <a:cubicBezTo>
                    <a:pt x="193" y="7510"/>
                    <a:pt x="301" y="7576"/>
                    <a:pt x="406" y="7576"/>
                  </a:cubicBezTo>
                  <a:cubicBezTo>
                    <a:pt x="515" y="7576"/>
                    <a:pt x="619" y="7505"/>
                    <a:pt x="607" y="7365"/>
                  </a:cubicBezTo>
                  <a:cubicBezTo>
                    <a:pt x="441" y="5521"/>
                    <a:pt x="431" y="3663"/>
                    <a:pt x="583" y="1817"/>
                  </a:cubicBezTo>
                  <a:cubicBezTo>
                    <a:pt x="624" y="1297"/>
                    <a:pt x="677" y="780"/>
                    <a:pt x="747" y="262"/>
                  </a:cubicBezTo>
                  <a:cubicBezTo>
                    <a:pt x="763" y="149"/>
                    <a:pt x="710" y="36"/>
                    <a:pt x="590" y="7"/>
                  </a:cubicBezTo>
                  <a:cubicBezTo>
                    <a:pt x="571" y="2"/>
                    <a:pt x="55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28"/>
            <p:cNvSpPr/>
            <p:nvPr/>
          </p:nvSpPr>
          <p:spPr>
            <a:xfrm>
              <a:off x="2804450" y="3101525"/>
              <a:ext cx="15675" cy="56800"/>
            </a:xfrm>
            <a:custGeom>
              <a:avLst/>
              <a:gdLst/>
              <a:ahLst/>
              <a:cxnLst/>
              <a:rect l="l" t="t" r="r" b="b"/>
              <a:pathLst>
                <a:path w="627" h="2272" extrusionOk="0">
                  <a:moveTo>
                    <a:pt x="373" y="1"/>
                  </a:moveTo>
                  <a:cubicBezTo>
                    <a:pt x="287" y="1"/>
                    <a:pt x="205" y="49"/>
                    <a:pt x="184" y="158"/>
                  </a:cubicBezTo>
                  <a:cubicBezTo>
                    <a:pt x="51" y="789"/>
                    <a:pt x="1" y="1431"/>
                    <a:pt x="27" y="2074"/>
                  </a:cubicBezTo>
                  <a:cubicBezTo>
                    <a:pt x="33" y="2207"/>
                    <a:pt x="137" y="2272"/>
                    <a:pt x="240" y="2272"/>
                  </a:cubicBezTo>
                  <a:cubicBezTo>
                    <a:pt x="349" y="2272"/>
                    <a:pt x="457" y="2200"/>
                    <a:pt x="451" y="2060"/>
                  </a:cubicBezTo>
                  <a:cubicBezTo>
                    <a:pt x="422" y="1455"/>
                    <a:pt x="472" y="851"/>
                    <a:pt x="595" y="259"/>
                  </a:cubicBezTo>
                  <a:cubicBezTo>
                    <a:pt x="626" y="100"/>
                    <a:pt x="496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28"/>
            <p:cNvSpPr/>
            <p:nvPr/>
          </p:nvSpPr>
          <p:spPr>
            <a:xfrm>
              <a:off x="2814500" y="2841825"/>
              <a:ext cx="19400" cy="195175"/>
            </a:xfrm>
            <a:custGeom>
              <a:avLst/>
              <a:gdLst/>
              <a:ahLst/>
              <a:cxnLst/>
              <a:rect l="l" t="t" r="r" b="b"/>
              <a:pathLst>
                <a:path w="776" h="7807" extrusionOk="0">
                  <a:moveTo>
                    <a:pt x="227" y="0"/>
                  </a:moveTo>
                  <a:cubicBezTo>
                    <a:pt x="225" y="0"/>
                    <a:pt x="224" y="0"/>
                    <a:pt x="222" y="0"/>
                  </a:cubicBezTo>
                  <a:cubicBezTo>
                    <a:pt x="99" y="2"/>
                    <a:pt x="1" y="106"/>
                    <a:pt x="17" y="219"/>
                  </a:cubicBezTo>
                  <a:cubicBezTo>
                    <a:pt x="280" y="2116"/>
                    <a:pt x="354" y="4036"/>
                    <a:pt x="241" y="5947"/>
                  </a:cubicBezTo>
                  <a:cubicBezTo>
                    <a:pt x="210" y="6484"/>
                    <a:pt x="162" y="7016"/>
                    <a:pt x="99" y="7545"/>
                  </a:cubicBezTo>
                  <a:cubicBezTo>
                    <a:pt x="87" y="7658"/>
                    <a:pt x="135" y="7774"/>
                    <a:pt x="256" y="7800"/>
                  </a:cubicBezTo>
                  <a:cubicBezTo>
                    <a:pt x="274" y="7804"/>
                    <a:pt x="292" y="7806"/>
                    <a:pt x="309" y="7806"/>
                  </a:cubicBezTo>
                  <a:cubicBezTo>
                    <a:pt x="410" y="7806"/>
                    <a:pt x="501" y="7744"/>
                    <a:pt x="513" y="7644"/>
                  </a:cubicBezTo>
                  <a:cubicBezTo>
                    <a:pt x="739" y="5716"/>
                    <a:pt x="776" y="3771"/>
                    <a:pt x="619" y="1839"/>
                  </a:cubicBezTo>
                  <a:cubicBezTo>
                    <a:pt x="576" y="1290"/>
                    <a:pt x="516" y="749"/>
                    <a:pt x="443" y="207"/>
                  </a:cubicBezTo>
                  <a:cubicBezTo>
                    <a:pt x="424" y="95"/>
                    <a:pt x="349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28"/>
            <p:cNvSpPr/>
            <p:nvPr/>
          </p:nvSpPr>
          <p:spPr>
            <a:xfrm>
              <a:off x="2849050" y="2847650"/>
              <a:ext cx="12775" cy="117600"/>
            </a:xfrm>
            <a:custGeom>
              <a:avLst/>
              <a:gdLst/>
              <a:ahLst/>
              <a:cxnLst/>
              <a:rect l="l" t="t" r="r" b="b"/>
              <a:pathLst>
                <a:path w="511" h="4704" extrusionOk="0">
                  <a:moveTo>
                    <a:pt x="234" y="0"/>
                  </a:moveTo>
                  <a:cubicBezTo>
                    <a:pt x="126" y="0"/>
                    <a:pt x="18" y="72"/>
                    <a:pt x="24" y="212"/>
                  </a:cubicBezTo>
                  <a:cubicBezTo>
                    <a:pt x="84" y="1642"/>
                    <a:pt x="79" y="3071"/>
                    <a:pt x="5" y="4499"/>
                  </a:cubicBezTo>
                  <a:cubicBezTo>
                    <a:pt x="0" y="4613"/>
                    <a:pt x="113" y="4703"/>
                    <a:pt x="220" y="4703"/>
                  </a:cubicBezTo>
                  <a:cubicBezTo>
                    <a:pt x="221" y="4703"/>
                    <a:pt x="222" y="4703"/>
                    <a:pt x="224" y="4703"/>
                  </a:cubicBezTo>
                  <a:cubicBezTo>
                    <a:pt x="332" y="4701"/>
                    <a:pt x="424" y="4602"/>
                    <a:pt x="428" y="4484"/>
                  </a:cubicBezTo>
                  <a:cubicBezTo>
                    <a:pt x="505" y="3057"/>
                    <a:pt x="510" y="1625"/>
                    <a:pt x="448" y="200"/>
                  </a:cubicBezTo>
                  <a:cubicBezTo>
                    <a:pt x="442" y="66"/>
                    <a:pt x="337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28"/>
            <p:cNvSpPr/>
            <p:nvPr/>
          </p:nvSpPr>
          <p:spPr>
            <a:xfrm>
              <a:off x="2603625" y="2293325"/>
              <a:ext cx="64525" cy="88800"/>
            </a:xfrm>
            <a:custGeom>
              <a:avLst/>
              <a:gdLst/>
              <a:ahLst/>
              <a:cxnLst/>
              <a:rect l="l" t="t" r="r" b="b"/>
              <a:pathLst>
                <a:path w="2581" h="3552" extrusionOk="0">
                  <a:moveTo>
                    <a:pt x="218" y="0"/>
                  </a:moveTo>
                  <a:cubicBezTo>
                    <a:pt x="200" y="0"/>
                    <a:pt x="181" y="3"/>
                    <a:pt x="164" y="8"/>
                  </a:cubicBezTo>
                  <a:cubicBezTo>
                    <a:pt x="63" y="39"/>
                    <a:pt x="0" y="159"/>
                    <a:pt x="24" y="272"/>
                  </a:cubicBezTo>
                  <a:cubicBezTo>
                    <a:pt x="301" y="1596"/>
                    <a:pt x="1117" y="2773"/>
                    <a:pt x="2238" y="3521"/>
                  </a:cubicBezTo>
                  <a:cubicBezTo>
                    <a:pt x="2268" y="3542"/>
                    <a:pt x="2302" y="3551"/>
                    <a:pt x="2335" y="3551"/>
                  </a:cubicBezTo>
                  <a:cubicBezTo>
                    <a:pt x="2411" y="3551"/>
                    <a:pt x="2489" y="3505"/>
                    <a:pt x="2527" y="3442"/>
                  </a:cubicBezTo>
                  <a:cubicBezTo>
                    <a:pt x="2580" y="3348"/>
                    <a:pt x="2539" y="3216"/>
                    <a:pt x="2443" y="3153"/>
                  </a:cubicBezTo>
                  <a:cubicBezTo>
                    <a:pt x="1410" y="2463"/>
                    <a:pt x="686" y="1363"/>
                    <a:pt x="431" y="150"/>
                  </a:cubicBezTo>
                  <a:cubicBezTo>
                    <a:pt x="409" y="58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28"/>
            <p:cNvSpPr/>
            <p:nvPr/>
          </p:nvSpPr>
          <p:spPr>
            <a:xfrm>
              <a:off x="2589950" y="2195050"/>
              <a:ext cx="15925" cy="57675"/>
            </a:xfrm>
            <a:custGeom>
              <a:avLst/>
              <a:gdLst/>
              <a:ahLst/>
              <a:cxnLst/>
              <a:rect l="l" t="t" r="r" b="b"/>
              <a:pathLst>
                <a:path w="637" h="2307" extrusionOk="0">
                  <a:moveTo>
                    <a:pt x="405" y="1"/>
                  </a:moveTo>
                  <a:cubicBezTo>
                    <a:pt x="309" y="1"/>
                    <a:pt x="221" y="66"/>
                    <a:pt x="198" y="163"/>
                  </a:cubicBezTo>
                  <a:cubicBezTo>
                    <a:pt x="13" y="812"/>
                    <a:pt x="1" y="1498"/>
                    <a:pt x="160" y="2155"/>
                  </a:cubicBezTo>
                  <a:cubicBezTo>
                    <a:pt x="182" y="2248"/>
                    <a:pt x="278" y="2307"/>
                    <a:pt x="371" y="2307"/>
                  </a:cubicBezTo>
                  <a:cubicBezTo>
                    <a:pt x="389" y="2307"/>
                    <a:pt x="407" y="2304"/>
                    <a:pt x="424" y="2300"/>
                  </a:cubicBezTo>
                  <a:cubicBezTo>
                    <a:pt x="533" y="2264"/>
                    <a:pt x="595" y="2146"/>
                    <a:pt x="564" y="2035"/>
                  </a:cubicBezTo>
                  <a:cubicBezTo>
                    <a:pt x="427" y="1450"/>
                    <a:pt x="441" y="839"/>
                    <a:pt x="610" y="264"/>
                  </a:cubicBezTo>
                  <a:cubicBezTo>
                    <a:pt x="636" y="151"/>
                    <a:pt x="566" y="35"/>
                    <a:pt x="453" y="6"/>
                  </a:cubicBezTo>
                  <a:cubicBezTo>
                    <a:pt x="437" y="2"/>
                    <a:pt x="421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28"/>
            <p:cNvSpPr/>
            <p:nvPr/>
          </p:nvSpPr>
          <p:spPr>
            <a:xfrm>
              <a:off x="2800825" y="2326950"/>
              <a:ext cx="67975" cy="84050"/>
            </a:xfrm>
            <a:custGeom>
              <a:avLst/>
              <a:gdLst/>
              <a:ahLst/>
              <a:cxnLst/>
              <a:rect l="l" t="t" r="r" b="b"/>
              <a:pathLst>
                <a:path w="2719" h="3362" extrusionOk="0">
                  <a:moveTo>
                    <a:pt x="2482" y="0"/>
                  </a:moveTo>
                  <a:cubicBezTo>
                    <a:pt x="2385" y="0"/>
                    <a:pt x="2300" y="65"/>
                    <a:pt x="2273" y="162"/>
                  </a:cubicBezTo>
                  <a:cubicBezTo>
                    <a:pt x="1903" y="1298"/>
                    <a:pt x="1171" y="2280"/>
                    <a:pt x="189" y="2963"/>
                  </a:cubicBezTo>
                  <a:cubicBezTo>
                    <a:pt x="1" y="3089"/>
                    <a:pt x="124" y="3362"/>
                    <a:pt x="298" y="3362"/>
                  </a:cubicBezTo>
                  <a:cubicBezTo>
                    <a:pt x="333" y="3362"/>
                    <a:pt x="371" y="3351"/>
                    <a:pt x="408" y="3324"/>
                  </a:cubicBezTo>
                  <a:cubicBezTo>
                    <a:pt x="1484" y="2581"/>
                    <a:pt x="2285" y="1505"/>
                    <a:pt x="2685" y="261"/>
                  </a:cubicBezTo>
                  <a:cubicBezTo>
                    <a:pt x="2718" y="152"/>
                    <a:pt x="2634" y="32"/>
                    <a:pt x="2531" y="6"/>
                  </a:cubicBezTo>
                  <a:cubicBezTo>
                    <a:pt x="2514" y="2"/>
                    <a:pt x="2498" y="0"/>
                    <a:pt x="2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28"/>
            <p:cNvSpPr/>
            <p:nvPr/>
          </p:nvSpPr>
          <p:spPr>
            <a:xfrm>
              <a:off x="2874650" y="2235900"/>
              <a:ext cx="34150" cy="57150"/>
            </a:xfrm>
            <a:custGeom>
              <a:avLst/>
              <a:gdLst/>
              <a:ahLst/>
              <a:cxnLst/>
              <a:rect l="l" t="t" r="r" b="b"/>
              <a:pathLst>
                <a:path w="1366" h="2286" extrusionOk="0">
                  <a:moveTo>
                    <a:pt x="1120" y="0"/>
                  </a:moveTo>
                  <a:cubicBezTo>
                    <a:pt x="1022" y="0"/>
                    <a:pt x="949" y="70"/>
                    <a:pt x="916" y="163"/>
                  </a:cubicBezTo>
                  <a:cubicBezTo>
                    <a:pt x="692" y="788"/>
                    <a:pt x="418" y="1393"/>
                    <a:pt x="93" y="1973"/>
                  </a:cubicBezTo>
                  <a:cubicBezTo>
                    <a:pt x="0" y="2138"/>
                    <a:pt x="147" y="2286"/>
                    <a:pt x="290" y="2286"/>
                  </a:cubicBezTo>
                  <a:cubicBezTo>
                    <a:pt x="356" y="2286"/>
                    <a:pt x="422" y="2254"/>
                    <a:pt x="463" y="2180"/>
                  </a:cubicBezTo>
                  <a:cubicBezTo>
                    <a:pt x="803" y="1563"/>
                    <a:pt x="1092" y="923"/>
                    <a:pt x="1327" y="264"/>
                  </a:cubicBezTo>
                  <a:cubicBezTo>
                    <a:pt x="1366" y="155"/>
                    <a:pt x="1274" y="30"/>
                    <a:pt x="1171" y="6"/>
                  </a:cubicBezTo>
                  <a:cubicBezTo>
                    <a:pt x="1153" y="2"/>
                    <a:pt x="1136" y="0"/>
                    <a:pt x="1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28"/>
            <p:cNvSpPr/>
            <p:nvPr/>
          </p:nvSpPr>
          <p:spPr>
            <a:xfrm>
              <a:off x="2876300" y="2296350"/>
              <a:ext cx="42250" cy="69500"/>
            </a:xfrm>
            <a:custGeom>
              <a:avLst/>
              <a:gdLst/>
              <a:ahLst/>
              <a:cxnLst/>
              <a:rect l="l" t="t" r="r" b="b"/>
              <a:pathLst>
                <a:path w="1690" h="2780" extrusionOk="0">
                  <a:moveTo>
                    <a:pt x="1438" y="0"/>
                  </a:moveTo>
                  <a:cubicBezTo>
                    <a:pt x="1351" y="0"/>
                    <a:pt x="1264" y="46"/>
                    <a:pt x="1233" y="151"/>
                  </a:cubicBezTo>
                  <a:cubicBezTo>
                    <a:pt x="977" y="984"/>
                    <a:pt x="585" y="1769"/>
                    <a:pt x="70" y="2471"/>
                  </a:cubicBezTo>
                  <a:cubicBezTo>
                    <a:pt x="0" y="2563"/>
                    <a:pt x="60" y="2710"/>
                    <a:pt x="152" y="2758"/>
                  </a:cubicBezTo>
                  <a:cubicBezTo>
                    <a:pt x="179" y="2772"/>
                    <a:pt x="209" y="2779"/>
                    <a:pt x="240" y="2779"/>
                  </a:cubicBezTo>
                  <a:cubicBezTo>
                    <a:pt x="313" y="2779"/>
                    <a:pt x="392" y="2742"/>
                    <a:pt x="441" y="2676"/>
                  </a:cubicBezTo>
                  <a:cubicBezTo>
                    <a:pt x="977" y="1942"/>
                    <a:pt x="1384" y="1121"/>
                    <a:pt x="1644" y="253"/>
                  </a:cubicBezTo>
                  <a:cubicBezTo>
                    <a:pt x="1690" y="97"/>
                    <a:pt x="1564" y="0"/>
                    <a:pt x="1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28"/>
            <p:cNvSpPr/>
            <p:nvPr/>
          </p:nvSpPr>
          <p:spPr>
            <a:xfrm>
              <a:off x="2329900" y="2244550"/>
              <a:ext cx="95875" cy="119975"/>
            </a:xfrm>
            <a:custGeom>
              <a:avLst/>
              <a:gdLst/>
              <a:ahLst/>
              <a:cxnLst/>
              <a:rect l="l" t="t" r="r" b="b"/>
              <a:pathLst>
                <a:path w="3835" h="4799" extrusionOk="0">
                  <a:moveTo>
                    <a:pt x="233" y="0"/>
                  </a:moveTo>
                  <a:cubicBezTo>
                    <a:pt x="193" y="0"/>
                    <a:pt x="154" y="10"/>
                    <a:pt x="121" y="31"/>
                  </a:cubicBezTo>
                  <a:cubicBezTo>
                    <a:pt x="32" y="89"/>
                    <a:pt x="1" y="216"/>
                    <a:pt x="49" y="322"/>
                  </a:cubicBezTo>
                  <a:cubicBezTo>
                    <a:pt x="668" y="1648"/>
                    <a:pt x="1508" y="2859"/>
                    <a:pt x="2533" y="3903"/>
                  </a:cubicBezTo>
                  <a:cubicBezTo>
                    <a:pt x="2826" y="4197"/>
                    <a:pt x="3130" y="4476"/>
                    <a:pt x="3450" y="4741"/>
                  </a:cubicBezTo>
                  <a:cubicBezTo>
                    <a:pt x="3493" y="4778"/>
                    <a:pt x="3547" y="4799"/>
                    <a:pt x="3601" y="4799"/>
                  </a:cubicBezTo>
                  <a:cubicBezTo>
                    <a:pt x="3655" y="4799"/>
                    <a:pt x="3708" y="4779"/>
                    <a:pt x="3751" y="4736"/>
                  </a:cubicBezTo>
                  <a:cubicBezTo>
                    <a:pt x="3835" y="4649"/>
                    <a:pt x="3830" y="4510"/>
                    <a:pt x="3743" y="4435"/>
                  </a:cubicBezTo>
                  <a:cubicBezTo>
                    <a:pt x="2644" y="3518"/>
                    <a:pt x="1707" y="2418"/>
                    <a:pt x="978" y="1184"/>
                  </a:cubicBezTo>
                  <a:cubicBezTo>
                    <a:pt x="774" y="832"/>
                    <a:pt x="586" y="471"/>
                    <a:pt x="413" y="101"/>
                  </a:cubicBezTo>
                  <a:cubicBezTo>
                    <a:pt x="380" y="34"/>
                    <a:pt x="306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28"/>
            <p:cNvSpPr/>
            <p:nvPr/>
          </p:nvSpPr>
          <p:spPr>
            <a:xfrm>
              <a:off x="2442475" y="2371100"/>
              <a:ext cx="35300" cy="19025"/>
            </a:xfrm>
            <a:custGeom>
              <a:avLst/>
              <a:gdLst/>
              <a:ahLst/>
              <a:cxnLst/>
              <a:rect l="l" t="t" r="r" b="b"/>
              <a:pathLst>
                <a:path w="1412" h="761" extrusionOk="0">
                  <a:moveTo>
                    <a:pt x="227" y="0"/>
                  </a:moveTo>
                  <a:cubicBezTo>
                    <a:pt x="134" y="0"/>
                    <a:pt x="41" y="76"/>
                    <a:pt x="23" y="165"/>
                  </a:cubicBezTo>
                  <a:cubicBezTo>
                    <a:pt x="1" y="271"/>
                    <a:pt x="68" y="382"/>
                    <a:pt x="179" y="420"/>
                  </a:cubicBezTo>
                  <a:lnTo>
                    <a:pt x="1134" y="752"/>
                  </a:lnTo>
                  <a:cubicBezTo>
                    <a:pt x="1151" y="758"/>
                    <a:pt x="1168" y="760"/>
                    <a:pt x="1185" y="760"/>
                  </a:cubicBezTo>
                  <a:cubicBezTo>
                    <a:pt x="1278" y="760"/>
                    <a:pt x="1374" y="683"/>
                    <a:pt x="1392" y="596"/>
                  </a:cubicBezTo>
                  <a:cubicBezTo>
                    <a:pt x="1411" y="490"/>
                    <a:pt x="1346" y="379"/>
                    <a:pt x="1236" y="338"/>
                  </a:cubicBezTo>
                  <a:lnTo>
                    <a:pt x="278" y="9"/>
                  </a:lnTo>
                  <a:cubicBezTo>
                    <a:pt x="261" y="3"/>
                    <a:pt x="244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28"/>
            <p:cNvSpPr/>
            <p:nvPr/>
          </p:nvSpPr>
          <p:spPr>
            <a:xfrm>
              <a:off x="2420525" y="2307875"/>
              <a:ext cx="75525" cy="60250"/>
            </a:xfrm>
            <a:custGeom>
              <a:avLst/>
              <a:gdLst/>
              <a:ahLst/>
              <a:cxnLst/>
              <a:rect l="l" t="t" r="r" b="b"/>
              <a:pathLst>
                <a:path w="3021" h="2410" extrusionOk="0">
                  <a:moveTo>
                    <a:pt x="247" y="0"/>
                  </a:moveTo>
                  <a:cubicBezTo>
                    <a:pt x="213" y="0"/>
                    <a:pt x="177" y="10"/>
                    <a:pt x="142" y="32"/>
                  </a:cubicBezTo>
                  <a:cubicBezTo>
                    <a:pt x="37" y="97"/>
                    <a:pt x="0" y="232"/>
                    <a:pt x="73" y="323"/>
                  </a:cubicBezTo>
                  <a:cubicBezTo>
                    <a:pt x="771" y="1202"/>
                    <a:pt x="1661" y="1907"/>
                    <a:pt x="2674" y="2386"/>
                  </a:cubicBezTo>
                  <a:cubicBezTo>
                    <a:pt x="2708" y="2402"/>
                    <a:pt x="2745" y="2410"/>
                    <a:pt x="2781" y="2410"/>
                  </a:cubicBezTo>
                  <a:cubicBezTo>
                    <a:pt x="2855" y="2410"/>
                    <a:pt x="2926" y="2376"/>
                    <a:pt x="2963" y="2307"/>
                  </a:cubicBezTo>
                  <a:cubicBezTo>
                    <a:pt x="3021" y="2201"/>
                    <a:pt x="2985" y="2066"/>
                    <a:pt x="2881" y="2018"/>
                  </a:cubicBezTo>
                  <a:cubicBezTo>
                    <a:pt x="1928" y="1572"/>
                    <a:pt x="1093" y="918"/>
                    <a:pt x="434" y="100"/>
                  </a:cubicBezTo>
                  <a:cubicBezTo>
                    <a:pt x="385" y="41"/>
                    <a:pt x="318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28"/>
            <p:cNvSpPr/>
            <p:nvPr/>
          </p:nvSpPr>
          <p:spPr>
            <a:xfrm>
              <a:off x="2127325" y="2372975"/>
              <a:ext cx="84025" cy="48250"/>
            </a:xfrm>
            <a:custGeom>
              <a:avLst/>
              <a:gdLst/>
              <a:ahLst/>
              <a:cxnLst/>
              <a:rect l="l" t="t" r="r" b="b"/>
              <a:pathLst>
                <a:path w="3361" h="1930" extrusionOk="0">
                  <a:moveTo>
                    <a:pt x="242" y="0"/>
                  </a:moveTo>
                  <a:cubicBezTo>
                    <a:pt x="165" y="0"/>
                    <a:pt x="86" y="47"/>
                    <a:pt x="51" y="112"/>
                  </a:cubicBezTo>
                  <a:cubicBezTo>
                    <a:pt x="1" y="203"/>
                    <a:pt x="39" y="335"/>
                    <a:pt x="133" y="400"/>
                  </a:cubicBezTo>
                  <a:cubicBezTo>
                    <a:pt x="1033" y="1007"/>
                    <a:pt x="1998" y="1515"/>
                    <a:pt x="3011" y="1909"/>
                  </a:cubicBezTo>
                  <a:cubicBezTo>
                    <a:pt x="3047" y="1922"/>
                    <a:pt x="3084" y="1929"/>
                    <a:pt x="3120" y="1929"/>
                  </a:cubicBezTo>
                  <a:cubicBezTo>
                    <a:pt x="3192" y="1929"/>
                    <a:pt x="3260" y="1899"/>
                    <a:pt x="3300" y="1825"/>
                  </a:cubicBezTo>
                  <a:cubicBezTo>
                    <a:pt x="3360" y="1715"/>
                    <a:pt x="3324" y="1580"/>
                    <a:pt x="3218" y="1536"/>
                  </a:cubicBezTo>
                  <a:cubicBezTo>
                    <a:pt x="2205" y="1142"/>
                    <a:pt x="1240" y="636"/>
                    <a:pt x="340" y="30"/>
                  </a:cubicBezTo>
                  <a:cubicBezTo>
                    <a:pt x="310" y="9"/>
                    <a:pt x="27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28"/>
            <p:cNvSpPr/>
            <p:nvPr/>
          </p:nvSpPr>
          <p:spPr>
            <a:xfrm>
              <a:off x="2249350" y="2433500"/>
              <a:ext cx="113250" cy="34525"/>
            </a:xfrm>
            <a:custGeom>
              <a:avLst/>
              <a:gdLst/>
              <a:ahLst/>
              <a:cxnLst/>
              <a:rect l="l" t="t" r="r" b="b"/>
              <a:pathLst>
                <a:path w="4530" h="1381" extrusionOk="0">
                  <a:moveTo>
                    <a:pt x="238" y="1"/>
                  </a:moveTo>
                  <a:cubicBezTo>
                    <a:pt x="165" y="1"/>
                    <a:pt x="97" y="34"/>
                    <a:pt x="58" y="105"/>
                  </a:cubicBezTo>
                  <a:cubicBezTo>
                    <a:pt x="0" y="210"/>
                    <a:pt x="37" y="345"/>
                    <a:pt x="140" y="393"/>
                  </a:cubicBezTo>
                  <a:cubicBezTo>
                    <a:pt x="1454" y="993"/>
                    <a:pt x="2874" y="1330"/>
                    <a:pt x="4318" y="1380"/>
                  </a:cubicBezTo>
                  <a:cubicBezTo>
                    <a:pt x="4320" y="1380"/>
                    <a:pt x="4323" y="1380"/>
                    <a:pt x="4325" y="1380"/>
                  </a:cubicBezTo>
                  <a:cubicBezTo>
                    <a:pt x="4435" y="1380"/>
                    <a:pt x="4530" y="1270"/>
                    <a:pt x="4523" y="1161"/>
                  </a:cubicBezTo>
                  <a:cubicBezTo>
                    <a:pt x="4520" y="1041"/>
                    <a:pt x="4419" y="964"/>
                    <a:pt x="4306" y="957"/>
                  </a:cubicBezTo>
                  <a:cubicBezTo>
                    <a:pt x="2939" y="908"/>
                    <a:pt x="1594" y="591"/>
                    <a:pt x="347" y="25"/>
                  </a:cubicBezTo>
                  <a:cubicBezTo>
                    <a:pt x="312" y="9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28"/>
            <p:cNvSpPr/>
            <p:nvPr/>
          </p:nvSpPr>
          <p:spPr>
            <a:xfrm>
              <a:off x="2281400" y="2408925"/>
              <a:ext cx="105750" cy="35450"/>
            </a:xfrm>
            <a:custGeom>
              <a:avLst/>
              <a:gdLst/>
              <a:ahLst/>
              <a:cxnLst/>
              <a:rect l="l" t="t" r="r" b="b"/>
              <a:pathLst>
                <a:path w="4230" h="1418" extrusionOk="0">
                  <a:moveTo>
                    <a:pt x="323" y="1"/>
                  </a:moveTo>
                  <a:cubicBezTo>
                    <a:pt x="127" y="1"/>
                    <a:pt x="0" y="293"/>
                    <a:pt x="213" y="397"/>
                  </a:cubicBezTo>
                  <a:cubicBezTo>
                    <a:pt x="1409" y="970"/>
                    <a:pt x="2702" y="1316"/>
                    <a:pt x="4023" y="1417"/>
                  </a:cubicBezTo>
                  <a:cubicBezTo>
                    <a:pt x="4026" y="1418"/>
                    <a:pt x="4029" y="1418"/>
                    <a:pt x="4033" y="1418"/>
                  </a:cubicBezTo>
                  <a:cubicBezTo>
                    <a:pt x="4143" y="1418"/>
                    <a:pt x="4230" y="1301"/>
                    <a:pt x="4227" y="1201"/>
                  </a:cubicBezTo>
                  <a:cubicBezTo>
                    <a:pt x="4225" y="1073"/>
                    <a:pt x="4121" y="1001"/>
                    <a:pt x="4008" y="991"/>
                  </a:cubicBezTo>
                  <a:cubicBezTo>
                    <a:pt x="2762" y="895"/>
                    <a:pt x="1544" y="565"/>
                    <a:pt x="418" y="24"/>
                  </a:cubicBezTo>
                  <a:cubicBezTo>
                    <a:pt x="385" y="8"/>
                    <a:pt x="353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28"/>
            <p:cNvSpPr/>
            <p:nvPr/>
          </p:nvSpPr>
          <p:spPr>
            <a:xfrm>
              <a:off x="2957750" y="2790825"/>
              <a:ext cx="38475" cy="54825"/>
            </a:xfrm>
            <a:custGeom>
              <a:avLst/>
              <a:gdLst/>
              <a:ahLst/>
              <a:cxnLst/>
              <a:rect l="l" t="t" r="r" b="b"/>
              <a:pathLst>
                <a:path w="1539" h="2193" extrusionOk="0">
                  <a:moveTo>
                    <a:pt x="229" y="1"/>
                  </a:moveTo>
                  <a:cubicBezTo>
                    <a:pt x="189" y="1"/>
                    <a:pt x="150" y="11"/>
                    <a:pt x="119" y="30"/>
                  </a:cubicBezTo>
                  <a:cubicBezTo>
                    <a:pt x="32" y="83"/>
                    <a:pt x="1" y="216"/>
                    <a:pt x="47" y="322"/>
                  </a:cubicBezTo>
                  <a:cubicBezTo>
                    <a:pt x="328" y="952"/>
                    <a:pt x="684" y="1547"/>
                    <a:pt x="1106" y="2093"/>
                  </a:cubicBezTo>
                  <a:cubicBezTo>
                    <a:pt x="1152" y="2154"/>
                    <a:pt x="1220" y="2193"/>
                    <a:pt x="1291" y="2193"/>
                  </a:cubicBezTo>
                  <a:cubicBezTo>
                    <a:pt x="1326" y="2193"/>
                    <a:pt x="1362" y="2183"/>
                    <a:pt x="1397" y="2163"/>
                  </a:cubicBezTo>
                  <a:cubicBezTo>
                    <a:pt x="1503" y="2100"/>
                    <a:pt x="1539" y="1961"/>
                    <a:pt x="1467" y="1872"/>
                  </a:cubicBezTo>
                  <a:cubicBezTo>
                    <a:pt x="1045" y="1325"/>
                    <a:pt x="689" y="731"/>
                    <a:pt x="408" y="103"/>
                  </a:cubicBezTo>
                  <a:cubicBezTo>
                    <a:pt x="378" y="34"/>
                    <a:pt x="302" y="1"/>
                    <a:pt x="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28"/>
            <p:cNvSpPr/>
            <p:nvPr/>
          </p:nvSpPr>
          <p:spPr>
            <a:xfrm>
              <a:off x="3014500" y="2874975"/>
              <a:ext cx="105025" cy="105600"/>
            </a:xfrm>
            <a:custGeom>
              <a:avLst/>
              <a:gdLst/>
              <a:ahLst/>
              <a:cxnLst/>
              <a:rect l="l" t="t" r="r" b="b"/>
              <a:pathLst>
                <a:path w="4201" h="4224" extrusionOk="0">
                  <a:moveTo>
                    <a:pt x="244" y="0"/>
                  </a:moveTo>
                  <a:cubicBezTo>
                    <a:pt x="209" y="0"/>
                    <a:pt x="172" y="10"/>
                    <a:pt x="138" y="31"/>
                  </a:cubicBezTo>
                  <a:cubicBezTo>
                    <a:pt x="32" y="94"/>
                    <a:pt x="0" y="229"/>
                    <a:pt x="68" y="323"/>
                  </a:cubicBezTo>
                  <a:cubicBezTo>
                    <a:pt x="905" y="1447"/>
                    <a:pt x="1858" y="2481"/>
                    <a:pt x="2908" y="3410"/>
                  </a:cubicBezTo>
                  <a:cubicBezTo>
                    <a:pt x="3204" y="3673"/>
                    <a:pt x="3505" y="3923"/>
                    <a:pt x="3815" y="4166"/>
                  </a:cubicBezTo>
                  <a:cubicBezTo>
                    <a:pt x="3860" y="4203"/>
                    <a:pt x="3915" y="4223"/>
                    <a:pt x="3970" y="4223"/>
                  </a:cubicBezTo>
                  <a:cubicBezTo>
                    <a:pt x="4022" y="4223"/>
                    <a:pt x="4074" y="4204"/>
                    <a:pt x="4116" y="4161"/>
                  </a:cubicBezTo>
                  <a:cubicBezTo>
                    <a:pt x="4200" y="4075"/>
                    <a:pt x="4200" y="3933"/>
                    <a:pt x="4109" y="3861"/>
                  </a:cubicBezTo>
                  <a:cubicBezTo>
                    <a:pt x="3031" y="3013"/>
                    <a:pt x="2039" y="2060"/>
                    <a:pt x="1156" y="1013"/>
                  </a:cubicBezTo>
                  <a:cubicBezTo>
                    <a:pt x="903" y="717"/>
                    <a:pt x="662" y="412"/>
                    <a:pt x="429" y="104"/>
                  </a:cubicBezTo>
                  <a:cubicBezTo>
                    <a:pt x="384" y="41"/>
                    <a:pt x="31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28"/>
            <p:cNvSpPr/>
            <p:nvPr/>
          </p:nvSpPr>
          <p:spPr>
            <a:xfrm>
              <a:off x="3015450" y="2747150"/>
              <a:ext cx="132175" cy="131775"/>
            </a:xfrm>
            <a:custGeom>
              <a:avLst/>
              <a:gdLst/>
              <a:ahLst/>
              <a:cxnLst/>
              <a:rect l="l" t="t" r="r" b="b"/>
              <a:pathLst>
                <a:path w="5287" h="5271" extrusionOk="0">
                  <a:moveTo>
                    <a:pt x="229" y="0"/>
                  </a:moveTo>
                  <a:cubicBezTo>
                    <a:pt x="177" y="0"/>
                    <a:pt x="126" y="19"/>
                    <a:pt x="85" y="61"/>
                  </a:cubicBezTo>
                  <a:cubicBezTo>
                    <a:pt x="1" y="148"/>
                    <a:pt x="1" y="290"/>
                    <a:pt x="90" y="362"/>
                  </a:cubicBezTo>
                  <a:cubicBezTo>
                    <a:pt x="1486" y="1455"/>
                    <a:pt x="2769" y="2682"/>
                    <a:pt x="3924" y="4028"/>
                  </a:cubicBezTo>
                  <a:cubicBezTo>
                    <a:pt x="4244" y="4396"/>
                    <a:pt x="4554" y="4776"/>
                    <a:pt x="4853" y="5171"/>
                  </a:cubicBezTo>
                  <a:cubicBezTo>
                    <a:pt x="4902" y="5231"/>
                    <a:pt x="4970" y="5270"/>
                    <a:pt x="5041" y="5270"/>
                  </a:cubicBezTo>
                  <a:cubicBezTo>
                    <a:pt x="5075" y="5270"/>
                    <a:pt x="5110" y="5261"/>
                    <a:pt x="5144" y="5241"/>
                  </a:cubicBezTo>
                  <a:cubicBezTo>
                    <a:pt x="5250" y="5176"/>
                    <a:pt x="5286" y="5041"/>
                    <a:pt x="5216" y="4947"/>
                  </a:cubicBezTo>
                  <a:cubicBezTo>
                    <a:pt x="4126" y="3530"/>
                    <a:pt x="2901" y="2218"/>
                    <a:pt x="1558" y="1034"/>
                  </a:cubicBezTo>
                  <a:cubicBezTo>
                    <a:pt x="1175" y="697"/>
                    <a:pt x="786" y="372"/>
                    <a:pt x="386" y="57"/>
                  </a:cubicBezTo>
                  <a:cubicBezTo>
                    <a:pt x="339" y="21"/>
                    <a:pt x="284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28"/>
            <p:cNvSpPr/>
            <p:nvPr/>
          </p:nvSpPr>
          <p:spPr>
            <a:xfrm>
              <a:off x="3168950" y="2913700"/>
              <a:ext cx="42625" cy="52725"/>
            </a:xfrm>
            <a:custGeom>
              <a:avLst/>
              <a:gdLst/>
              <a:ahLst/>
              <a:cxnLst/>
              <a:rect l="l" t="t" r="r" b="b"/>
              <a:pathLst>
                <a:path w="1705" h="2109" extrusionOk="0">
                  <a:moveTo>
                    <a:pt x="234" y="0"/>
                  </a:moveTo>
                  <a:cubicBezTo>
                    <a:pt x="173" y="0"/>
                    <a:pt x="111" y="25"/>
                    <a:pt x="73" y="66"/>
                  </a:cubicBezTo>
                  <a:cubicBezTo>
                    <a:pt x="0" y="145"/>
                    <a:pt x="3" y="278"/>
                    <a:pt x="80" y="364"/>
                  </a:cubicBezTo>
                  <a:cubicBezTo>
                    <a:pt x="506" y="884"/>
                    <a:pt x="893" y="1435"/>
                    <a:pt x="1242" y="2011"/>
                  </a:cubicBezTo>
                  <a:cubicBezTo>
                    <a:pt x="1286" y="2080"/>
                    <a:pt x="1348" y="2109"/>
                    <a:pt x="1411" y="2109"/>
                  </a:cubicBezTo>
                  <a:cubicBezTo>
                    <a:pt x="1558" y="2109"/>
                    <a:pt x="1704" y="1952"/>
                    <a:pt x="1603" y="1787"/>
                  </a:cubicBezTo>
                  <a:cubicBezTo>
                    <a:pt x="1235" y="1183"/>
                    <a:pt x="824" y="605"/>
                    <a:pt x="371" y="61"/>
                  </a:cubicBezTo>
                  <a:cubicBezTo>
                    <a:pt x="338" y="19"/>
                    <a:pt x="286" y="0"/>
                    <a:pt x="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8"/>
            <p:cNvSpPr/>
            <p:nvPr/>
          </p:nvSpPr>
          <p:spPr>
            <a:xfrm>
              <a:off x="3113525" y="2795500"/>
              <a:ext cx="67425" cy="82000"/>
            </a:xfrm>
            <a:custGeom>
              <a:avLst/>
              <a:gdLst/>
              <a:ahLst/>
              <a:cxnLst/>
              <a:rect l="l" t="t" r="r" b="b"/>
              <a:pathLst>
                <a:path w="2697" h="3280" extrusionOk="0">
                  <a:moveTo>
                    <a:pt x="229" y="0"/>
                  </a:moveTo>
                  <a:cubicBezTo>
                    <a:pt x="177" y="0"/>
                    <a:pt x="125" y="20"/>
                    <a:pt x="85" y="62"/>
                  </a:cubicBezTo>
                  <a:cubicBezTo>
                    <a:pt x="3" y="149"/>
                    <a:pt x="1" y="289"/>
                    <a:pt x="90" y="363"/>
                  </a:cubicBezTo>
                  <a:cubicBezTo>
                    <a:pt x="1019" y="1131"/>
                    <a:pt x="1767" y="2091"/>
                    <a:pt x="2285" y="3179"/>
                  </a:cubicBezTo>
                  <a:cubicBezTo>
                    <a:pt x="2316" y="3248"/>
                    <a:pt x="2390" y="3280"/>
                    <a:pt x="2464" y="3280"/>
                  </a:cubicBezTo>
                  <a:cubicBezTo>
                    <a:pt x="2504" y="3280"/>
                    <a:pt x="2544" y="3270"/>
                    <a:pt x="2576" y="3251"/>
                  </a:cubicBezTo>
                  <a:cubicBezTo>
                    <a:pt x="2665" y="3198"/>
                    <a:pt x="2696" y="3061"/>
                    <a:pt x="2646" y="2960"/>
                  </a:cubicBezTo>
                  <a:cubicBezTo>
                    <a:pt x="2112" y="1839"/>
                    <a:pt x="1339" y="847"/>
                    <a:pt x="384" y="58"/>
                  </a:cubicBezTo>
                  <a:cubicBezTo>
                    <a:pt x="338" y="21"/>
                    <a:pt x="283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8"/>
            <p:cNvSpPr/>
            <p:nvPr/>
          </p:nvSpPr>
          <p:spPr>
            <a:xfrm>
              <a:off x="2947550" y="2488525"/>
              <a:ext cx="158175" cy="23525"/>
            </a:xfrm>
            <a:custGeom>
              <a:avLst/>
              <a:gdLst/>
              <a:ahLst/>
              <a:cxnLst/>
              <a:rect l="l" t="t" r="r" b="b"/>
              <a:pathLst>
                <a:path w="6327" h="941" extrusionOk="0">
                  <a:moveTo>
                    <a:pt x="316" y="1"/>
                  </a:moveTo>
                  <a:cubicBezTo>
                    <a:pt x="122" y="1"/>
                    <a:pt x="1" y="289"/>
                    <a:pt x="212" y="395"/>
                  </a:cubicBezTo>
                  <a:cubicBezTo>
                    <a:pt x="898" y="741"/>
                    <a:pt x="1670" y="772"/>
                    <a:pt x="2421" y="801"/>
                  </a:cubicBezTo>
                  <a:lnTo>
                    <a:pt x="4789" y="888"/>
                  </a:lnTo>
                  <a:lnTo>
                    <a:pt x="6118" y="941"/>
                  </a:lnTo>
                  <a:cubicBezTo>
                    <a:pt x="6119" y="941"/>
                    <a:pt x="6120" y="941"/>
                    <a:pt x="6121" y="941"/>
                  </a:cubicBezTo>
                  <a:cubicBezTo>
                    <a:pt x="6235" y="941"/>
                    <a:pt x="6327" y="827"/>
                    <a:pt x="6325" y="719"/>
                  </a:cubicBezTo>
                  <a:cubicBezTo>
                    <a:pt x="6320" y="599"/>
                    <a:pt x="6219" y="520"/>
                    <a:pt x="6103" y="515"/>
                  </a:cubicBezTo>
                  <a:lnTo>
                    <a:pt x="3824" y="428"/>
                  </a:lnTo>
                  <a:lnTo>
                    <a:pt x="2683" y="385"/>
                  </a:lnTo>
                  <a:cubicBezTo>
                    <a:pt x="2317" y="373"/>
                    <a:pt x="1947" y="366"/>
                    <a:pt x="1579" y="330"/>
                  </a:cubicBezTo>
                  <a:cubicBezTo>
                    <a:pt x="1213" y="293"/>
                    <a:pt x="777" y="207"/>
                    <a:pt x="416" y="26"/>
                  </a:cubicBezTo>
                  <a:cubicBezTo>
                    <a:pt x="382" y="9"/>
                    <a:pt x="348" y="1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8"/>
            <p:cNvSpPr/>
            <p:nvPr/>
          </p:nvSpPr>
          <p:spPr>
            <a:xfrm>
              <a:off x="3140075" y="2484550"/>
              <a:ext cx="82850" cy="26425"/>
            </a:xfrm>
            <a:custGeom>
              <a:avLst/>
              <a:gdLst/>
              <a:ahLst/>
              <a:cxnLst/>
              <a:rect l="l" t="t" r="r" b="b"/>
              <a:pathLst>
                <a:path w="3314" h="1057" extrusionOk="0">
                  <a:moveTo>
                    <a:pt x="3015" y="0"/>
                  </a:moveTo>
                  <a:cubicBezTo>
                    <a:pt x="2995" y="0"/>
                    <a:pt x="2973" y="3"/>
                    <a:pt x="2951" y="10"/>
                  </a:cubicBezTo>
                  <a:cubicBezTo>
                    <a:pt x="2053" y="279"/>
                    <a:pt x="1136" y="486"/>
                    <a:pt x="207" y="631"/>
                  </a:cubicBezTo>
                  <a:cubicBezTo>
                    <a:pt x="97" y="647"/>
                    <a:pt x="0" y="724"/>
                    <a:pt x="3" y="850"/>
                  </a:cubicBezTo>
                  <a:cubicBezTo>
                    <a:pt x="7" y="963"/>
                    <a:pt x="94" y="1056"/>
                    <a:pt x="198" y="1056"/>
                  </a:cubicBezTo>
                  <a:cubicBezTo>
                    <a:pt x="207" y="1056"/>
                    <a:pt x="215" y="1055"/>
                    <a:pt x="224" y="1054"/>
                  </a:cubicBezTo>
                  <a:cubicBezTo>
                    <a:pt x="1187" y="907"/>
                    <a:pt x="2140" y="693"/>
                    <a:pt x="3076" y="416"/>
                  </a:cubicBezTo>
                  <a:cubicBezTo>
                    <a:pt x="3314" y="348"/>
                    <a:pt x="3233" y="0"/>
                    <a:pt x="3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8"/>
            <p:cNvSpPr/>
            <p:nvPr/>
          </p:nvSpPr>
          <p:spPr>
            <a:xfrm>
              <a:off x="3255400" y="2459150"/>
              <a:ext cx="27475" cy="17525"/>
            </a:xfrm>
            <a:custGeom>
              <a:avLst/>
              <a:gdLst/>
              <a:ahLst/>
              <a:cxnLst/>
              <a:rect l="l" t="t" r="r" b="b"/>
              <a:pathLst>
                <a:path w="1099" h="701" extrusionOk="0">
                  <a:moveTo>
                    <a:pt x="884" y="0"/>
                  </a:moveTo>
                  <a:cubicBezTo>
                    <a:pt x="863" y="0"/>
                    <a:pt x="842" y="4"/>
                    <a:pt x="822" y="10"/>
                  </a:cubicBezTo>
                  <a:lnTo>
                    <a:pt x="160" y="282"/>
                  </a:lnTo>
                  <a:cubicBezTo>
                    <a:pt x="107" y="301"/>
                    <a:pt x="61" y="337"/>
                    <a:pt x="32" y="385"/>
                  </a:cubicBezTo>
                  <a:cubicBezTo>
                    <a:pt x="6" y="436"/>
                    <a:pt x="1" y="494"/>
                    <a:pt x="18" y="547"/>
                  </a:cubicBezTo>
                  <a:cubicBezTo>
                    <a:pt x="32" y="602"/>
                    <a:pt x="68" y="645"/>
                    <a:pt x="116" y="674"/>
                  </a:cubicBezTo>
                  <a:cubicBezTo>
                    <a:pt x="148" y="688"/>
                    <a:pt x="185" y="700"/>
                    <a:pt x="222" y="700"/>
                  </a:cubicBezTo>
                  <a:cubicBezTo>
                    <a:pt x="242" y="700"/>
                    <a:pt x="262" y="697"/>
                    <a:pt x="280" y="689"/>
                  </a:cubicBezTo>
                  <a:lnTo>
                    <a:pt x="942" y="414"/>
                  </a:lnTo>
                  <a:cubicBezTo>
                    <a:pt x="992" y="397"/>
                    <a:pt x="1038" y="364"/>
                    <a:pt x="1067" y="316"/>
                  </a:cubicBezTo>
                  <a:cubicBezTo>
                    <a:pt x="1091" y="265"/>
                    <a:pt x="1098" y="205"/>
                    <a:pt x="1086" y="150"/>
                  </a:cubicBezTo>
                  <a:cubicBezTo>
                    <a:pt x="1069" y="97"/>
                    <a:pt x="1031" y="53"/>
                    <a:pt x="983" y="27"/>
                  </a:cubicBezTo>
                  <a:cubicBezTo>
                    <a:pt x="953" y="9"/>
                    <a:pt x="919" y="0"/>
                    <a:pt x="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8"/>
            <p:cNvSpPr/>
            <p:nvPr/>
          </p:nvSpPr>
          <p:spPr>
            <a:xfrm>
              <a:off x="3093625" y="2468775"/>
              <a:ext cx="89200" cy="17900"/>
            </a:xfrm>
            <a:custGeom>
              <a:avLst/>
              <a:gdLst/>
              <a:ahLst/>
              <a:cxnLst/>
              <a:rect l="l" t="t" r="r" b="b"/>
              <a:pathLst>
                <a:path w="3568" h="716" extrusionOk="0">
                  <a:moveTo>
                    <a:pt x="225" y="0"/>
                  </a:moveTo>
                  <a:cubicBezTo>
                    <a:pt x="133" y="0"/>
                    <a:pt x="44" y="78"/>
                    <a:pt x="24" y="167"/>
                  </a:cubicBezTo>
                  <a:cubicBezTo>
                    <a:pt x="0" y="270"/>
                    <a:pt x="72" y="383"/>
                    <a:pt x="181" y="422"/>
                  </a:cubicBezTo>
                  <a:cubicBezTo>
                    <a:pt x="753" y="617"/>
                    <a:pt x="1350" y="715"/>
                    <a:pt x="1948" y="715"/>
                  </a:cubicBezTo>
                  <a:cubicBezTo>
                    <a:pt x="2410" y="715"/>
                    <a:pt x="2872" y="657"/>
                    <a:pt x="3324" y="540"/>
                  </a:cubicBezTo>
                  <a:cubicBezTo>
                    <a:pt x="3568" y="475"/>
                    <a:pt x="3483" y="125"/>
                    <a:pt x="3261" y="125"/>
                  </a:cubicBezTo>
                  <a:cubicBezTo>
                    <a:pt x="3242" y="125"/>
                    <a:pt x="3222" y="127"/>
                    <a:pt x="3201" y="133"/>
                  </a:cubicBezTo>
                  <a:cubicBezTo>
                    <a:pt x="2788" y="238"/>
                    <a:pt x="2364" y="291"/>
                    <a:pt x="1942" y="291"/>
                  </a:cubicBezTo>
                  <a:cubicBezTo>
                    <a:pt x="1378" y="291"/>
                    <a:pt x="816" y="197"/>
                    <a:pt x="279" y="10"/>
                  </a:cubicBezTo>
                  <a:cubicBezTo>
                    <a:pt x="261" y="3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8"/>
            <p:cNvSpPr/>
            <p:nvPr/>
          </p:nvSpPr>
          <p:spPr>
            <a:xfrm>
              <a:off x="2077100" y="2633000"/>
              <a:ext cx="134800" cy="24850"/>
            </a:xfrm>
            <a:custGeom>
              <a:avLst/>
              <a:gdLst/>
              <a:ahLst/>
              <a:cxnLst/>
              <a:rect l="l" t="t" r="r" b="b"/>
              <a:pathLst>
                <a:path w="5392" h="994" extrusionOk="0">
                  <a:moveTo>
                    <a:pt x="5151" y="1"/>
                  </a:moveTo>
                  <a:cubicBezTo>
                    <a:pt x="5132" y="1"/>
                    <a:pt x="5114" y="3"/>
                    <a:pt x="5095" y="7"/>
                  </a:cubicBezTo>
                  <a:cubicBezTo>
                    <a:pt x="3507" y="341"/>
                    <a:pt x="1892" y="529"/>
                    <a:pt x="270" y="570"/>
                  </a:cubicBezTo>
                  <a:cubicBezTo>
                    <a:pt x="1" y="579"/>
                    <a:pt x="9" y="993"/>
                    <a:pt x="275" y="993"/>
                  </a:cubicBezTo>
                  <a:cubicBezTo>
                    <a:pt x="278" y="993"/>
                    <a:pt x="281" y="993"/>
                    <a:pt x="284" y="993"/>
                  </a:cubicBezTo>
                  <a:cubicBezTo>
                    <a:pt x="1942" y="948"/>
                    <a:pt x="3593" y="753"/>
                    <a:pt x="5218" y="413"/>
                  </a:cubicBezTo>
                  <a:cubicBezTo>
                    <a:pt x="5331" y="389"/>
                    <a:pt x="5391" y="252"/>
                    <a:pt x="5360" y="149"/>
                  </a:cubicBezTo>
                  <a:cubicBezTo>
                    <a:pt x="5330" y="50"/>
                    <a:pt x="5243" y="1"/>
                    <a:pt x="5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8"/>
            <p:cNvSpPr/>
            <p:nvPr/>
          </p:nvSpPr>
          <p:spPr>
            <a:xfrm>
              <a:off x="2257475" y="2543575"/>
              <a:ext cx="109775" cy="74225"/>
            </a:xfrm>
            <a:custGeom>
              <a:avLst/>
              <a:gdLst/>
              <a:ahLst/>
              <a:cxnLst/>
              <a:rect l="l" t="t" r="r" b="b"/>
              <a:pathLst>
                <a:path w="4391" h="2969" extrusionOk="0">
                  <a:moveTo>
                    <a:pt x="4160" y="0"/>
                  </a:moveTo>
                  <a:cubicBezTo>
                    <a:pt x="4103" y="0"/>
                    <a:pt x="4045" y="25"/>
                    <a:pt x="3995" y="65"/>
                  </a:cubicBezTo>
                  <a:cubicBezTo>
                    <a:pt x="2804" y="1042"/>
                    <a:pt x="1507" y="1887"/>
                    <a:pt x="130" y="2582"/>
                  </a:cubicBezTo>
                  <a:cubicBezTo>
                    <a:pt x="29" y="2633"/>
                    <a:pt x="0" y="2782"/>
                    <a:pt x="58" y="2874"/>
                  </a:cubicBezTo>
                  <a:cubicBezTo>
                    <a:pt x="96" y="2936"/>
                    <a:pt x="168" y="2969"/>
                    <a:pt x="241" y="2969"/>
                  </a:cubicBezTo>
                  <a:cubicBezTo>
                    <a:pt x="278" y="2969"/>
                    <a:pt x="315" y="2960"/>
                    <a:pt x="349" y="2943"/>
                  </a:cubicBezTo>
                  <a:cubicBezTo>
                    <a:pt x="1760" y="2231"/>
                    <a:pt x="3086" y="1362"/>
                    <a:pt x="4304" y="356"/>
                  </a:cubicBezTo>
                  <a:cubicBezTo>
                    <a:pt x="4390" y="284"/>
                    <a:pt x="4373" y="130"/>
                    <a:pt x="4296" y="58"/>
                  </a:cubicBezTo>
                  <a:cubicBezTo>
                    <a:pt x="4255" y="18"/>
                    <a:pt x="4208" y="0"/>
                    <a:pt x="4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8"/>
            <p:cNvSpPr/>
            <p:nvPr/>
          </p:nvSpPr>
          <p:spPr>
            <a:xfrm>
              <a:off x="2202550" y="2561825"/>
              <a:ext cx="92900" cy="52950"/>
            </a:xfrm>
            <a:custGeom>
              <a:avLst/>
              <a:gdLst/>
              <a:ahLst/>
              <a:cxnLst/>
              <a:rect l="l" t="t" r="r" b="b"/>
              <a:pathLst>
                <a:path w="3716" h="2118" extrusionOk="0">
                  <a:moveTo>
                    <a:pt x="3464" y="0"/>
                  </a:moveTo>
                  <a:cubicBezTo>
                    <a:pt x="3428" y="0"/>
                    <a:pt x="3393" y="10"/>
                    <a:pt x="3362" y="33"/>
                  </a:cubicBezTo>
                  <a:cubicBezTo>
                    <a:pt x="2412" y="750"/>
                    <a:pt x="1355" y="1311"/>
                    <a:pt x="231" y="1698"/>
                  </a:cubicBezTo>
                  <a:cubicBezTo>
                    <a:pt x="0" y="1779"/>
                    <a:pt x="77" y="2117"/>
                    <a:pt x="284" y="2117"/>
                  </a:cubicBezTo>
                  <a:cubicBezTo>
                    <a:pt x="306" y="2117"/>
                    <a:pt x="329" y="2113"/>
                    <a:pt x="354" y="2105"/>
                  </a:cubicBezTo>
                  <a:cubicBezTo>
                    <a:pt x="1511" y="1708"/>
                    <a:pt x="2602" y="1130"/>
                    <a:pt x="3581" y="396"/>
                  </a:cubicBezTo>
                  <a:cubicBezTo>
                    <a:pt x="3675" y="327"/>
                    <a:pt x="3716" y="211"/>
                    <a:pt x="3653" y="105"/>
                  </a:cubicBezTo>
                  <a:cubicBezTo>
                    <a:pt x="3614" y="43"/>
                    <a:pt x="3538" y="0"/>
                    <a:pt x="3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8"/>
            <p:cNvSpPr/>
            <p:nvPr/>
          </p:nvSpPr>
          <p:spPr>
            <a:xfrm>
              <a:off x="3026175" y="2620225"/>
              <a:ext cx="134550" cy="56750"/>
            </a:xfrm>
            <a:custGeom>
              <a:avLst/>
              <a:gdLst/>
              <a:ahLst/>
              <a:cxnLst/>
              <a:rect l="l" t="t" r="r" b="b"/>
              <a:pathLst>
                <a:path w="5382" h="2270" extrusionOk="0">
                  <a:moveTo>
                    <a:pt x="283" y="0"/>
                  </a:moveTo>
                  <a:cubicBezTo>
                    <a:pt x="138" y="0"/>
                    <a:pt x="1" y="176"/>
                    <a:pt x="94" y="342"/>
                  </a:cubicBezTo>
                  <a:cubicBezTo>
                    <a:pt x="417" y="891"/>
                    <a:pt x="1014" y="1167"/>
                    <a:pt x="1586" y="1379"/>
                  </a:cubicBezTo>
                  <a:cubicBezTo>
                    <a:pt x="2311" y="1644"/>
                    <a:pt x="3054" y="1861"/>
                    <a:pt x="3808" y="2029"/>
                  </a:cubicBezTo>
                  <a:cubicBezTo>
                    <a:pt x="4231" y="2125"/>
                    <a:pt x="4662" y="2202"/>
                    <a:pt x="5095" y="2267"/>
                  </a:cubicBezTo>
                  <a:cubicBezTo>
                    <a:pt x="5107" y="2269"/>
                    <a:pt x="5118" y="2270"/>
                    <a:pt x="5130" y="2270"/>
                  </a:cubicBezTo>
                  <a:cubicBezTo>
                    <a:pt x="5229" y="2270"/>
                    <a:pt x="5325" y="2214"/>
                    <a:pt x="5350" y="2111"/>
                  </a:cubicBezTo>
                  <a:cubicBezTo>
                    <a:pt x="5382" y="1993"/>
                    <a:pt x="5310" y="1870"/>
                    <a:pt x="5194" y="1853"/>
                  </a:cubicBezTo>
                  <a:cubicBezTo>
                    <a:pt x="4460" y="1745"/>
                    <a:pt x="3733" y="1593"/>
                    <a:pt x="3018" y="1394"/>
                  </a:cubicBezTo>
                  <a:cubicBezTo>
                    <a:pt x="2665" y="1297"/>
                    <a:pt x="2316" y="1187"/>
                    <a:pt x="1969" y="1066"/>
                  </a:cubicBezTo>
                  <a:cubicBezTo>
                    <a:pt x="1687" y="970"/>
                    <a:pt x="1403" y="867"/>
                    <a:pt x="1141" y="729"/>
                  </a:cubicBezTo>
                  <a:cubicBezTo>
                    <a:pt x="881" y="590"/>
                    <a:pt x="616" y="392"/>
                    <a:pt x="460" y="118"/>
                  </a:cubicBezTo>
                  <a:cubicBezTo>
                    <a:pt x="412" y="34"/>
                    <a:pt x="347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28"/>
            <p:cNvSpPr/>
            <p:nvPr/>
          </p:nvSpPr>
          <p:spPr>
            <a:xfrm>
              <a:off x="3192925" y="2662025"/>
              <a:ext cx="65425" cy="14050"/>
            </a:xfrm>
            <a:custGeom>
              <a:avLst/>
              <a:gdLst/>
              <a:ahLst/>
              <a:cxnLst/>
              <a:rect l="l" t="t" r="r" b="b"/>
              <a:pathLst>
                <a:path w="2617" h="562" extrusionOk="0">
                  <a:moveTo>
                    <a:pt x="2310" y="1"/>
                  </a:moveTo>
                  <a:cubicBezTo>
                    <a:pt x="2291" y="1"/>
                    <a:pt x="2272" y="3"/>
                    <a:pt x="2252" y="8"/>
                  </a:cubicBezTo>
                  <a:cubicBezTo>
                    <a:pt x="1913" y="96"/>
                    <a:pt x="1566" y="140"/>
                    <a:pt x="1218" y="140"/>
                  </a:cubicBezTo>
                  <a:cubicBezTo>
                    <a:pt x="928" y="140"/>
                    <a:pt x="637" y="109"/>
                    <a:pt x="351" y="47"/>
                  </a:cubicBezTo>
                  <a:cubicBezTo>
                    <a:pt x="333" y="43"/>
                    <a:pt x="317" y="41"/>
                    <a:pt x="301" y="41"/>
                  </a:cubicBezTo>
                  <a:cubicBezTo>
                    <a:pt x="72" y="41"/>
                    <a:pt x="0" y="406"/>
                    <a:pt x="252" y="458"/>
                  </a:cubicBezTo>
                  <a:cubicBezTo>
                    <a:pt x="570" y="527"/>
                    <a:pt x="894" y="561"/>
                    <a:pt x="1217" y="561"/>
                  </a:cubicBezTo>
                  <a:cubicBezTo>
                    <a:pt x="1605" y="561"/>
                    <a:pt x="1993" y="512"/>
                    <a:pt x="2372" y="415"/>
                  </a:cubicBezTo>
                  <a:cubicBezTo>
                    <a:pt x="2617" y="352"/>
                    <a:pt x="2533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28"/>
            <p:cNvSpPr/>
            <p:nvPr/>
          </p:nvSpPr>
          <p:spPr>
            <a:xfrm>
              <a:off x="3147300" y="2637275"/>
              <a:ext cx="73425" cy="12325"/>
            </a:xfrm>
            <a:custGeom>
              <a:avLst/>
              <a:gdLst/>
              <a:ahLst/>
              <a:cxnLst/>
              <a:rect l="l" t="t" r="r" b="b"/>
              <a:pathLst>
                <a:path w="2937" h="493" extrusionOk="0">
                  <a:moveTo>
                    <a:pt x="2732" y="1"/>
                  </a:moveTo>
                  <a:cubicBezTo>
                    <a:pt x="2726" y="1"/>
                    <a:pt x="2721" y="1"/>
                    <a:pt x="2715" y="2"/>
                  </a:cubicBezTo>
                  <a:cubicBezTo>
                    <a:pt x="2308" y="48"/>
                    <a:pt x="1899" y="71"/>
                    <a:pt x="1490" y="71"/>
                  </a:cubicBezTo>
                  <a:cubicBezTo>
                    <a:pt x="1087" y="71"/>
                    <a:pt x="684" y="48"/>
                    <a:pt x="284" y="4"/>
                  </a:cubicBezTo>
                  <a:cubicBezTo>
                    <a:pt x="271" y="2"/>
                    <a:pt x="258" y="2"/>
                    <a:pt x="245" y="2"/>
                  </a:cubicBezTo>
                  <a:cubicBezTo>
                    <a:pt x="144" y="2"/>
                    <a:pt x="52" y="52"/>
                    <a:pt x="27" y="160"/>
                  </a:cubicBezTo>
                  <a:cubicBezTo>
                    <a:pt x="0" y="283"/>
                    <a:pt x="70" y="401"/>
                    <a:pt x="183" y="418"/>
                  </a:cubicBezTo>
                  <a:cubicBezTo>
                    <a:pt x="616" y="467"/>
                    <a:pt x="1051" y="492"/>
                    <a:pt x="1486" y="492"/>
                  </a:cubicBezTo>
                  <a:cubicBezTo>
                    <a:pt x="1900" y="492"/>
                    <a:pt x="2313" y="470"/>
                    <a:pt x="2724" y="425"/>
                  </a:cubicBezTo>
                  <a:cubicBezTo>
                    <a:pt x="2840" y="413"/>
                    <a:pt x="2936" y="327"/>
                    <a:pt x="2934" y="206"/>
                  </a:cubicBezTo>
                  <a:cubicBezTo>
                    <a:pt x="2927" y="103"/>
                    <a:pt x="2838" y="1"/>
                    <a:pt x="2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28"/>
            <p:cNvSpPr/>
            <p:nvPr/>
          </p:nvSpPr>
          <p:spPr>
            <a:xfrm>
              <a:off x="2363375" y="2322675"/>
              <a:ext cx="669375" cy="519100"/>
            </a:xfrm>
            <a:custGeom>
              <a:avLst/>
              <a:gdLst/>
              <a:ahLst/>
              <a:cxnLst/>
              <a:rect l="l" t="t" r="r" b="b"/>
              <a:pathLst>
                <a:path w="26775" h="20764" extrusionOk="0">
                  <a:moveTo>
                    <a:pt x="6675" y="1"/>
                  </a:moveTo>
                  <a:cubicBezTo>
                    <a:pt x="6601" y="1"/>
                    <a:pt x="6530" y="49"/>
                    <a:pt x="6491" y="116"/>
                  </a:cubicBezTo>
                  <a:cubicBezTo>
                    <a:pt x="6483" y="116"/>
                    <a:pt x="6475" y="115"/>
                    <a:pt x="6468" y="115"/>
                  </a:cubicBezTo>
                  <a:cubicBezTo>
                    <a:pt x="6376" y="115"/>
                    <a:pt x="6297" y="180"/>
                    <a:pt x="6282" y="273"/>
                  </a:cubicBezTo>
                  <a:cubicBezTo>
                    <a:pt x="6014" y="1669"/>
                    <a:pt x="4734" y="2516"/>
                    <a:pt x="3449" y="2872"/>
                  </a:cubicBezTo>
                  <a:cubicBezTo>
                    <a:pt x="3066" y="2976"/>
                    <a:pt x="2679" y="3050"/>
                    <a:pt x="2286" y="3101"/>
                  </a:cubicBezTo>
                  <a:cubicBezTo>
                    <a:pt x="2173" y="3115"/>
                    <a:pt x="2077" y="3197"/>
                    <a:pt x="2082" y="3320"/>
                  </a:cubicBezTo>
                  <a:cubicBezTo>
                    <a:pt x="2082" y="3334"/>
                    <a:pt x="2084" y="3351"/>
                    <a:pt x="2089" y="3366"/>
                  </a:cubicBezTo>
                  <a:cubicBezTo>
                    <a:pt x="1170" y="4054"/>
                    <a:pt x="383" y="4968"/>
                    <a:pt x="130" y="6114"/>
                  </a:cubicBezTo>
                  <a:cubicBezTo>
                    <a:pt x="0" y="6701"/>
                    <a:pt x="12" y="7337"/>
                    <a:pt x="224" y="7905"/>
                  </a:cubicBezTo>
                  <a:cubicBezTo>
                    <a:pt x="337" y="8208"/>
                    <a:pt x="501" y="8487"/>
                    <a:pt x="648" y="8776"/>
                  </a:cubicBezTo>
                  <a:cubicBezTo>
                    <a:pt x="790" y="9055"/>
                    <a:pt x="893" y="9351"/>
                    <a:pt x="958" y="9659"/>
                  </a:cubicBezTo>
                  <a:cubicBezTo>
                    <a:pt x="1021" y="9972"/>
                    <a:pt x="1059" y="10287"/>
                    <a:pt x="1134" y="10598"/>
                  </a:cubicBezTo>
                  <a:cubicBezTo>
                    <a:pt x="1203" y="10884"/>
                    <a:pt x="1300" y="11166"/>
                    <a:pt x="1422" y="11433"/>
                  </a:cubicBezTo>
                  <a:cubicBezTo>
                    <a:pt x="1666" y="11962"/>
                    <a:pt x="2012" y="12441"/>
                    <a:pt x="2438" y="12838"/>
                  </a:cubicBezTo>
                  <a:cubicBezTo>
                    <a:pt x="2669" y="13055"/>
                    <a:pt x="2927" y="13250"/>
                    <a:pt x="3129" y="13498"/>
                  </a:cubicBezTo>
                  <a:cubicBezTo>
                    <a:pt x="3331" y="13743"/>
                    <a:pt x="3444" y="14003"/>
                    <a:pt x="3560" y="14273"/>
                  </a:cubicBezTo>
                  <a:cubicBezTo>
                    <a:pt x="3798" y="14836"/>
                    <a:pt x="4046" y="15389"/>
                    <a:pt x="4392" y="15897"/>
                  </a:cubicBezTo>
                  <a:cubicBezTo>
                    <a:pt x="5095" y="16927"/>
                    <a:pt x="6147" y="17738"/>
                    <a:pt x="7420" y="17844"/>
                  </a:cubicBezTo>
                  <a:cubicBezTo>
                    <a:pt x="7493" y="17851"/>
                    <a:pt x="7567" y="17854"/>
                    <a:pt x="7641" y="17854"/>
                  </a:cubicBezTo>
                  <a:cubicBezTo>
                    <a:pt x="7698" y="17854"/>
                    <a:pt x="7756" y="17852"/>
                    <a:pt x="7812" y="17849"/>
                  </a:cubicBezTo>
                  <a:cubicBezTo>
                    <a:pt x="8967" y="18985"/>
                    <a:pt x="10508" y="19685"/>
                    <a:pt x="12115" y="19844"/>
                  </a:cubicBezTo>
                  <a:cubicBezTo>
                    <a:pt x="12332" y="19865"/>
                    <a:pt x="12548" y="19875"/>
                    <a:pt x="12764" y="19875"/>
                  </a:cubicBezTo>
                  <a:cubicBezTo>
                    <a:pt x="12930" y="19875"/>
                    <a:pt x="13097" y="19869"/>
                    <a:pt x="13263" y="19856"/>
                  </a:cubicBezTo>
                  <a:lnTo>
                    <a:pt x="13273" y="19864"/>
                  </a:lnTo>
                  <a:cubicBezTo>
                    <a:pt x="14058" y="20338"/>
                    <a:pt x="14955" y="20602"/>
                    <a:pt x="15863" y="20701"/>
                  </a:cubicBezTo>
                  <a:cubicBezTo>
                    <a:pt x="16229" y="20742"/>
                    <a:pt x="16592" y="20763"/>
                    <a:pt x="16953" y="20763"/>
                  </a:cubicBezTo>
                  <a:cubicBezTo>
                    <a:pt x="17489" y="20763"/>
                    <a:pt x="18019" y="20716"/>
                    <a:pt x="18541" y="20612"/>
                  </a:cubicBezTo>
                  <a:cubicBezTo>
                    <a:pt x="18864" y="20549"/>
                    <a:pt x="19177" y="20434"/>
                    <a:pt x="19461" y="20268"/>
                  </a:cubicBezTo>
                  <a:cubicBezTo>
                    <a:pt x="19791" y="20371"/>
                    <a:pt x="20134" y="20423"/>
                    <a:pt x="20476" y="20423"/>
                  </a:cubicBezTo>
                  <a:cubicBezTo>
                    <a:pt x="20774" y="20423"/>
                    <a:pt x="21072" y="20383"/>
                    <a:pt x="21362" y="20304"/>
                  </a:cubicBezTo>
                  <a:cubicBezTo>
                    <a:pt x="22050" y="20119"/>
                    <a:pt x="22659" y="19714"/>
                    <a:pt x="23100" y="19156"/>
                  </a:cubicBezTo>
                  <a:cubicBezTo>
                    <a:pt x="23215" y="19007"/>
                    <a:pt x="23321" y="18848"/>
                    <a:pt x="23413" y="18679"/>
                  </a:cubicBezTo>
                  <a:cubicBezTo>
                    <a:pt x="24062" y="18355"/>
                    <a:pt x="24705" y="18003"/>
                    <a:pt x="25237" y="17507"/>
                  </a:cubicBezTo>
                  <a:cubicBezTo>
                    <a:pt x="25841" y="16949"/>
                    <a:pt x="26219" y="16210"/>
                    <a:pt x="26301" y="15389"/>
                  </a:cubicBezTo>
                  <a:cubicBezTo>
                    <a:pt x="26334" y="15050"/>
                    <a:pt x="26313" y="14711"/>
                    <a:pt x="26238" y="14379"/>
                  </a:cubicBezTo>
                  <a:cubicBezTo>
                    <a:pt x="26775" y="12971"/>
                    <a:pt x="26592" y="11358"/>
                    <a:pt x="25696" y="10133"/>
                  </a:cubicBezTo>
                  <a:cubicBezTo>
                    <a:pt x="25456" y="9806"/>
                    <a:pt x="25174" y="9512"/>
                    <a:pt x="24857" y="9260"/>
                  </a:cubicBezTo>
                  <a:cubicBezTo>
                    <a:pt x="24830" y="9238"/>
                    <a:pt x="24801" y="9223"/>
                    <a:pt x="24772" y="9214"/>
                  </a:cubicBezTo>
                  <a:cubicBezTo>
                    <a:pt x="24426" y="8648"/>
                    <a:pt x="23973" y="8148"/>
                    <a:pt x="23562" y="7623"/>
                  </a:cubicBezTo>
                  <a:cubicBezTo>
                    <a:pt x="23285" y="7267"/>
                    <a:pt x="23027" y="6896"/>
                    <a:pt x="22840" y="6492"/>
                  </a:cubicBezTo>
                  <a:cubicBezTo>
                    <a:pt x="22654" y="6085"/>
                    <a:pt x="22558" y="5604"/>
                    <a:pt x="22484" y="5137"/>
                  </a:cubicBezTo>
                  <a:cubicBezTo>
                    <a:pt x="22407" y="4670"/>
                    <a:pt x="22289" y="4208"/>
                    <a:pt x="21937" y="3881"/>
                  </a:cubicBezTo>
                  <a:cubicBezTo>
                    <a:pt x="21899" y="3841"/>
                    <a:pt x="21848" y="3821"/>
                    <a:pt x="21796" y="3821"/>
                  </a:cubicBezTo>
                  <a:cubicBezTo>
                    <a:pt x="21760" y="3821"/>
                    <a:pt x="21724" y="3831"/>
                    <a:pt x="21692" y="3852"/>
                  </a:cubicBezTo>
                  <a:cubicBezTo>
                    <a:pt x="21657" y="3827"/>
                    <a:pt x="21617" y="3816"/>
                    <a:pt x="21575" y="3816"/>
                  </a:cubicBezTo>
                  <a:cubicBezTo>
                    <a:pt x="21535" y="3816"/>
                    <a:pt x="21494" y="3826"/>
                    <a:pt x="21456" y="3842"/>
                  </a:cubicBezTo>
                  <a:cubicBezTo>
                    <a:pt x="21084" y="4015"/>
                    <a:pt x="20674" y="4077"/>
                    <a:pt x="20258" y="4077"/>
                  </a:cubicBezTo>
                  <a:cubicBezTo>
                    <a:pt x="19767" y="4077"/>
                    <a:pt x="19267" y="3991"/>
                    <a:pt x="18809" y="3900"/>
                  </a:cubicBezTo>
                  <a:cubicBezTo>
                    <a:pt x="17848" y="3707"/>
                    <a:pt x="16922" y="3375"/>
                    <a:pt x="16053" y="2920"/>
                  </a:cubicBezTo>
                  <a:cubicBezTo>
                    <a:pt x="15559" y="2660"/>
                    <a:pt x="15088" y="2362"/>
                    <a:pt x="14643" y="2023"/>
                  </a:cubicBezTo>
                  <a:cubicBezTo>
                    <a:pt x="14595" y="1988"/>
                    <a:pt x="14541" y="1968"/>
                    <a:pt x="14488" y="1968"/>
                  </a:cubicBezTo>
                  <a:cubicBezTo>
                    <a:pt x="14449" y="1968"/>
                    <a:pt x="14410" y="1979"/>
                    <a:pt x="14375" y="2003"/>
                  </a:cubicBezTo>
                  <a:cubicBezTo>
                    <a:pt x="14334" y="1971"/>
                    <a:pt x="14283" y="1955"/>
                    <a:pt x="14232" y="1955"/>
                  </a:cubicBezTo>
                  <a:cubicBezTo>
                    <a:pt x="14195" y="1955"/>
                    <a:pt x="14159" y="1963"/>
                    <a:pt x="14125" y="1982"/>
                  </a:cubicBezTo>
                  <a:cubicBezTo>
                    <a:pt x="13599" y="2237"/>
                    <a:pt x="13020" y="2353"/>
                    <a:pt x="12439" y="2353"/>
                  </a:cubicBezTo>
                  <a:cubicBezTo>
                    <a:pt x="12003" y="2353"/>
                    <a:pt x="11566" y="2288"/>
                    <a:pt x="11150" y="2167"/>
                  </a:cubicBezTo>
                  <a:cubicBezTo>
                    <a:pt x="10623" y="2011"/>
                    <a:pt x="10120" y="1780"/>
                    <a:pt x="9658" y="1481"/>
                  </a:cubicBezTo>
                  <a:cubicBezTo>
                    <a:pt x="9430" y="1337"/>
                    <a:pt x="9208" y="1178"/>
                    <a:pt x="8996" y="1007"/>
                  </a:cubicBezTo>
                  <a:cubicBezTo>
                    <a:pt x="8780" y="834"/>
                    <a:pt x="8563" y="660"/>
                    <a:pt x="8303" y="552"/>
                  </a:cubicBezTo>
                  <a:cubicBezTo>
                    <a:pt x="8046" y="444"/>
                    <a:pt x="7771" y="410"/>
                    <a:pt x="7495" y="360"/>
                  </a:cubicBezTo>
                  <a:cubicBezTo>
                    <a:pt x="7218" y="309"/>
                    <a:pt x="6992" y="256"/>
                    <a:pt x="6811" y="64"/>
                  </a:cubicBezTo>
                  <a:cubicBezTo>
                    <a:pt x="6769" y="19"/>
                    <a:pt x="6721" y="1"/>
                    <a:pt x="6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28"/>
            <p:cNvSpPr/>
            <p:nvPr/>
          </p:nvSpPr>
          <p:spPr>
            <a:xfrm>
              <a:off x="2444175" y="2518650"/>
              <a:ext cx="29325" cy="60775"/>
            </a:xfrm>
            <a:custGeom>
              <a:avLst/>
              <a:gdLst/>
              <a:ahLst/>
              <a:cxnLst/>
              <a:rect l="l" t="t" r="r" b="b"/>
              <a:pathLst>
                <a:path w="1173" h="2431" extrusionOk="0">
                  <a:moveTo>
                    <a:pt x="214" y="1"/>
                  </a:moveTo>
                  <a:cubicBezTo>
                    <a:pt x="195" y="1"/>
                    <a:pt x="177" y="3"/>
                    <a:pt x="159" y="8"/>
                  </a:cubicBezTo>
                  <a:cubicBezTo>
                    <a:pt x="56" y="39"/>
                    <a:pt x="0" y="159"/>
                    <a:pt x="17" y="273"/>
                  </a:cubicBezTo>
                  <a:cubicBezTo>
                    <a:pt x="145" y="995"/>
                    <a:pt x="393" y="1690"/>
                    <a:pt x="751" y="2330"/>
                  </a:cubicBezTo>
                  <a:cubicBezTo>
                    <a:pt x="787" y="2396"/>
                    <a:pt x="860" y="2430"/>
                    <a:pt x="933" y="2430"/>
                  </a:cubicBezTo>
                  <a:cubicBezTo>
                    <a:pt x="972" y="2430"/>
                    <a:pt x="1011" y="2420"/>
                    <a:pt x="1045" y="2400"/>
                  </a:cubicBezTo>
                  <a:cubicBezTo>
                    <a:pt x="1141" y="2338"/>
                    <a:pt x="1172" y="2208"/>
                    <a:pt x="1112" y="2109"/>
                  </a:cubicBezTo>
                  <a:cubicBezTo>
                    <a:pt x="775" y="1498"/>
                    <a:pt x="542" y="836"/>
                    <a:pt x="424" y="150"/>
                  </a:cubicBezTo>
                  <a:cubicBezTo>
                    <a:pt x="410" y="58"/>
                    <a:pt x="308" y="1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28"/>
            <p:cNvSpPr/>
            <p:nvPr/>
          </p:nvSpPr>
          <p:spPr>
            <a:xfrm>
              <a:off x="2453450" y="2433100"/>
              <a:ext cx="39300" cy="57675"/>
            </a:xfrm>
            <a:custGeom>
              <a:avLst/>
              <a:gdLst/>
              <a:ahLst/>
              <a:cxnLst/>
              <a:rect l="l" t="t" r="r" b="b"/>
              <a:pathLst>
                <a:path w="1572" h="2307" extrusionOk="0">
                  <a:moveTo>
                    <a:pt x="1340" y="1"/>
                  </a:moveTo>
                  <a:cubicBezTo>
                    <a:pt x="1283" y="1"/>
                    <a:pt x="1227" y="24"/>
                    <a:pt x="1182" y="65"/>
                  </a:cubicBezTo>
                  <a:cubicBezTo>
                    <a:pt x="602" y="590"/>
                    <a:pt x="200" y="1285"/>
                    <a:pt x="36" y="2051"/>
                  </a:cubicBezTo>
                  <a:cubicBezTo>
                    <a:pt x="1" y="2207"/>
                    <a:pt x="130" y="2306"/>
                    <a:pt x="254" y="2306"/>
                  </a:cubicBezTo>
                  <a:cubicBezTo>
                    <a:pt x="339" y="2306"/>
                    <a:pt x="423" y="2259"/>
                    <a:pt x="448" y="2149"/>
                  </a:cubicBezTo>
                  <a:cubicBezTo>
                    <a:pt x="597" y="1459"/>
                    <a:pt x="960" y="833"/>
                    <a:pt x="1485" y="359"/>
                  </a:cubicBezTo>
                  <a:cubicBezTo>
                    <a:pt x="1572" y="282"/>
                    <a:pt x="1557" y="133"/>
                    <a:pt x="1480" y="58"/>
                  </a:cubicBezTo>
                  <a:cubicBezTo>
                    <a:pt x="1439" y="19"/>
                    <a:pt x="1389" y="1"/>
                    <a:pt x="1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28"/>
            <p:cNvSpPr/>
            <p:nvPr/>
          </p:nvSpPr>
          <p:spPr>
            <a:xfrm>
              <a:off x="2512400" y="2386150"/>
              <a:ext cx="42500" cy="26375"/>
            </a:xfrm>
            <a:custGeom>
              <a:avLst/>
              <a:gdLst/>
              <a:ahLst/>
              <a:cxnLst/>
              <a:rect l="l" t="t" r="r" b="b"/>
              <a:pathLst>
                <a:path w="1700" h="1055" extrusionOk="0">
                  <a:moveTo>
                    <a:pt x="1454" y="0"/>
                  </a:moveTo>
                  <a:cubicBezTo>
                    <a:pt x="1417" y="0"/>
                    <a:pt x="1379" y="10"/>
                    <a:pt x="1343" y="30"/>
                  </a:cubicBezTo>
                  <a:lnTo>
                    <a:pt x="133" y="663"/>
                  </a:lnTo>
                  <a:cubicBezTo>
                    <a:pt x="32" y="716"/>
                    <a:pt x="1" y="865"/>
                    <a:pt x="61" y="956"/>
                  </a:cubicBezTo>
                  <a:cubicBezTo>
                    <a:pt x="102" y="1019"/>
                    <a:pt x="170" y="1055"/>
                    <a:pt x="241" y="1055"/>
                  </a:cubicBezTo>
                  <a:cubicBezTo>
                    <a:pt x="279" y="1055"/>
                    <a:pt x="317" y="1045"/>
                    <a:pt x="352" y="1024"/>
                  </a:cubicBezTo>
                  <a:lnTo>
                    <a:pt x="1567" y="391"/>
                  </a:lnTo>
                  <a:cubicBezTo>
                    <a:pt x="1666" y="338"/>
                    <a:pt x="1700" y="189"/>
                    <a:pt x="1637" y="97"/>
                  </a:cubicBezTo>
                  <a:cubicBezTo>
                    <a:pt x="1595" y="34"/>
                    <a:pt x="1525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28"/>
            <p:cNvSpPr/>
            <p:nvPr/>
          </p:nvSpPr>
          <p:spPr>
            <a:xfrm>
              <a:off x="2475875" y="2478125"/>
              <a:ext cx="19100" cy="44350"/>
            </a:xfrm>
            <a:custGeom>
              <a:avLst/>
              <a:gdLst/>
              <a:ahLst/>
              <a:cxnLst/>
              <a:rect l="l" t="t" r="r" b="b"/>
              <a:pathLst>
                <a:path w="764" h="1774" extrusionOk="0">
                  <a:moveTo>
                    <a:pt x="524" y="0"/>
                  </a:moveTo>
                  <a:cubicBezTo>
                    <a:pt x="449" y="0"/>
                    <a:pt x="377" y="39"/>
                    <a:pt x="338" y="110"/>
                  </a:cubicBezTo>
                  <a:cubicBezTo>
                    <a:pt x="99" y="555"/>
                    <a:pt x="1" y="1063"/>
                    <a:pt x="56" y="1566"/>
                  </a:cubicBezTo>
                  <a:cubicBezTo>
                    <a:pt x="68" y="1672"/>
                    <a:pt x="147" y="1774"/>
                    <a:pt x="260" y="1774"/>
                  </a:cubicBezTo>
                  <a:cubicBezTo>
                    <a:pt x="265" y="1774"/>
                    <a:pt x="270" y="1774"/>
                    <a:pt x="275" y="1773"/>
                  </a:cubicBezTo>
                  <a:cubicBezTo>
                    <a:pt x="395" y="1766"/>
                    <a:pt x="492" y="1672"/>
                    <a:pt x="480" y="1554"/>
                  </a:cubicBezTo>
                  <a:cubicBezTo>
                    <a:pt x="427" y="1128"/>
                    <a:pt x="506" y="695"/>
                    <a:pt x="708" y="315"/>
                  </a:cubicBezTo>
                  <a:cubicBezTo>
                    <a:pt x="764" y="216"/>
                    <a:pt x="730" y="76"/>
                    <a:pt x="626" y="26"/>
                  </a:cubicBezTo>
                  <a:cubicBezTo>
                    <a:pt x="594" y="8"/>
                    <a:pt x="559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28"/>
            <p:cNvSpPr/>
            <p:nvPr/>
          </p:nvSpPr>
          <p:spPr>
            <a:xfrm>
              <a:off x="2553275" y="2663800"/>
              <a:ext cx="59275" cy="58100"/>
            </a:xfrm>
            <a:custGeom>
              <a:avLst/>
              <a:gdLst/>
              <a:ahLst/>
              <a:cxnLst/>
              <a:rect l="l" t="t" r="r" b="b"/>
              <a:pathLst>
                <a:path w="2371" h="2324" extrusionOk="0">
                  <a:moveTo>
                    <a:pt x="295" y="1"/>
                  </a:moveTo>
                  <a:cubicBezTo>
                    <a:pt x="147" y="1"/>
                    <a:pt x="0" y="159"/>
                    <a:pt x="103" y="320"/>
                  </a:cubicBezTo>
                  <a:cubicBezTo>
                    <a:pt x="601" y="1102"/>
                    <a:pt x="1258" y="1776"/>
                    <a:pt x="2029" y="2296"/>
                  </a:cubicBezTo>
                  <a:cubicBezTo>
                    <a:pt x="2057" y="2315"/>
                    <a:pt x="2090" y="2323"/>
                    <a:pt x="2124" y="2323"/>
                  </a:cubicBezTo>
                  <a:cubicBezTo>
                    <a:pt x="2201" y="2323"/>
                    <a:pt x="2281" y="2279"/>
                    <a:pt x="2317" y="2214"/>
                  </a:cubicBezTo>
                  <a:cubicBezTo>
                    <a:pt x="2370" y="2120"/>
                    <a:pt x="2329" y="1988"/>
                    <a:pt x="2233" y="1925"/>
                  </a:cubicBezTo>
                  <a:cubicBezTo>
                    <a:pt x="1526" y="1441"/>
                    <a:pt x="924" y="820"/>
                    <a:pt x="464" y="98"/>
                  </a:cubicBezTo>
                  <a:cubicBezTo>
                    <a:pt x="420" y="29"/>
                    <a:pt x="358" y="1"/>
                    <a:pt x="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28"/>
            <p:cNvSpPr/>
            <p:nvPr/>
          </p:nvSpPr>
          <p:spPr>
            <a:xfrm>
              <a:off x="2640850" y="2734675"/>
              <a:ext cx="42575" cy="21175"/>
            </a:xfrm>
            <a:custGeom>
              <a:avLst/>
              <a:gdLst/>
              <a:ahLst/>
              <a:cxnLst/>
              <a:rect l="l" t="t" r="r" b="b"/>
              <a:pathLst>
                <a:path w="1703" h="847" extrusionOk="0">
                  <a:moveTo>
                    <a:pt x="237" y="1"/>
                  </a:moveTo>
                  <a:cubicBezTo>
                    <a:pt x="164" y="1"/>
                    <a:pt x="91" y="34"/>
                    <a:pt x="54" y="108"/>
                  </a:cubicBezTo>
                  <a:cubicBezTo>
                    <a:pt x="1" y="216"/>
                    <a:pt x="30" y="344"/>
                    <a:pt x="138" y="397"/>
                  </a:cubicBezTo>
                  <a:cubicBezTo>
                    <a:pt x="550" y="592"/>
                    <a:pt x="980" y="741"/>
                    <a:pt x="1423" y="842"/>
                  </a:cubicBezTo>
                  <a:cubicBezTo>
                    <a:pt x="1438" y="845"/>
                    <a:pt x="1453" y="847"/>
                    <a:pt x="1468" y="847"/>
                  </a:cubicBezTo>
                  <a:cubicBezTo>
                    <a:pt x="1565" y="847"/>
                    <a:pt x="1653" y="782"/>
                    <a:pt x="1678" y="686"/>
                  </a:cubicBezTo>
                  <a:cubicBezTo>
                    <a:pt x="1702" y="570"/>
                    <a:pt x="1635" y="459"/>
                    <a:pt x="1522" y="428"/>
                  </a:cubicBezTo>
                  <a:cubicBezTo>
                    <a:pt x="1115" y="337"/>
                    <a:pt x="720" y="202"/>
                    <a:pt x="343" y="24"/>
                  </a:cubicBezTo>
                  <a:cubicBezTo>
                    <a:pt x="310" y="9"/>
                    <a:pt x="274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28"/>
            <p:cNvSpPr/>
            <p:nvPr/>
          </p:nvSpPr>
          <p:spPr>
            <a:xfrm>
              <a:off x="2607175" y="2683600"/>
              <a:ext cx="64400" cy="37525"/>
            </a:xfrm>
            <a:custGeom>
              <a:avLst/>
              <a:gdLst/>
              <a:ahLst/>
              <a:cxnLst/>
              <a:rect l="l" t="t" r="r" b="b"/>
              <a:pathLst>
                <a:path w="2576" h="1501" extrusionOk="0">
                  <a:moveTo>
                    <a:pt x="242" y="1"/>
                  </a:moveTo>
                  <a:cubicBezTo>
                    <a:pt x="165" y="1"/>
                    <a:pt x="86" y="45"/>
                    <a:pt x="51" y="110"/>
                  </a:cubicBezTo>
                  <a:cubicBezTo>
                    <a:pt x="0" y="204"/>
                    <a:pt x="39" y="336"/>
                    <a:pt x="130" y="399"/>
                  </a:cubicBezTo>
                  <a:cubicBezTo>
                    <a:pt x="809" y="844"/>
                    <a:pt x="1533" y="1210"/>
                    <a:pt x="2294" y="1492"/>
                  </a:cubicBezTo>
                  <a:cubicBezTo>
                    <a:pt x="2311" y="1498"/>
                    <a:pt x="2328" y="1500"/>
                    <a:pt x="2345" y="1500"/>
                  </a:cubicBezTo>
                  <a:cubicBezTo>
                    <a:pt x="2438" y="1500"/>
                    <a:pt x="2528" y="1420"/>
                    <a:pt x="2549" y="1335"/>
                  </a:cubicBezTo>
                  <a:cubicBezTo>
                    <a:pt x="2575" y="1232"/>
                    <a:pt x="2503" y="1119"/>
                    <a:pt x="2395" y="1080"/>
                  </a:cubicBezTo>
                  <a:cubicBezTo>
                    <a:pt x="1670" y="808"/>
                    <a:pt x="982" y="457"/>
                    <a:pt x="339" y="28"/>
                  </a:cubicBezTo>
                  <a:cubicBezTo>
                    <a:pt x="310" y="9"/>
                    <a:pt x="276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28"/>
            <p:cNvSpPr/>
            <p:nvPr/>
          </p:nvSpPr>
          <p:spPr>
            <a:xfrm>
              <a:off x="2824400" y="2736675"/>
              <a:ext cx="74000" cy="25750"/>
            </a:xfrm>
            <a:custGeom>
              <a:avLst/>
              <a:gdLst/>
              <a:ahLst/>
              <a:cxnLst/>
              <a:rect l="l" t="t" r="r" b="b"/>
              <a:pathLst>
                <a:path w="2960" h="1030" extrusionOk="0">
                  <a:moveTo>
                    <a:pt x="2724" y="1"/>
                  </a:moveTo>
                  <a:cubicBezTo>
                    <a:pt x="2686" y="1"/>
                    <a:pt x="2646" y="11"/>
                    <a:pt x="2611" y="30"/>
                  </a:cubicBezTo>
                  <a:cubicBezTo>
                    <a:pt x="1886" y="403"/>
                    <a:pt x="1082" y="601"/>
                    <a:pt x="269" y="606"/>
                  </a:cubicBezTo>
                  <a:cubicBezTo>
                    <a:pt x="0" y="608"/>
                    <a:pt x="11" y="1029"/>
                    <a:pt x="281" y="1029"/>
                  </a:cubicBezTo>
                  <a:cubicBezTo>
                    <a:pt x="282" y="1029"/>
                    <a:pt x="283" y="1029"/>
                    <a:pt x="283" y="1029"/>
                  </a:cubicBezTo>
                  <a:cubicBezTo>
                    <a:pt x="1171" y="1020"/>
                    <a:pt x="2045" y="803"/>
                    <a:pt x="2832" y="391"/>
                  </a:cubicBezTo>
                  <a:cubicBezTo>
                    <a:pt x="2931" y="336"/>
                    <a:pt x="2960" y="192"/>
                    <a:pt x="2902" y="100"/>
                  </a:cubicBezTo>
                  <a:cubicBezTo>
                    <a:pt x="2861" y="33"/>
                    <a:pt x="2794" y="1"/>
                    <a:pt x="2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28"/>
            <p:cNvSpPr/>
            <p:nvPr/>
          </p:nvSpPr>
          <p:spPr>
            <a:xfrm>
              <a:off x="2912625" y="2683925"/>
              <a:ext cx="36750" cy="45075"/>
            </a:xfrm>
            <a:custGeom>
              <a:avLst/>
              <a:gdLst/>
              <a:ahLst/>
              <a:cxnLst/>
              <a:rect l="l" t="t" r="r" b="b"/>
              <a:pathLst>
                <a:path w="1470" h="1803" extrusionOk="0">
                  <a:moveTo>
                    <a:pt x="1238" y="0"/>
                  </a:moveTo>
                  <a:cubicBezTo>
                    <a:pt x="1162" y="0"/>
                    <a:pt x="1083" y="35"/>
                    <a:pt x="1050" y="107"/>
                  </a:cubicBezTo>
                  <a:cubicBezTo>
                    <a:pt x="834" y="619"/>
                    <a:pt x="502" y="1079"/>
                    <a:pt x="85" y="1447"/>
                  </a:cubicBezTo>
                  <a:cubicBezTo>
                    <a:pt x="1" y="1527"/>
                    <a:pt x="13" y="1674"/>
                    <a:pt x="92" y="1748"/>
                  </a:cubicBezTo>
                  <a:cubicBezTo>
                    <a:pt x="129" y="1785"/>
                    <a:pt x="180" y="1803"/>
                    <a:pt x="232" y="1803"/>
                  </a:cubicBezTo>
                  <a:cubicBezTo>
                    <a:pt x="288" y="1803"/>
                    <a:pt x="347" y="1782"/>
                    <a:pt x="393" y="1743"/>
                  </a:cubicBezTo>
                  <a:cubicBezTo>
                    <a:pt x="836" y="1346"/>
                    <a:pt x="1187" y="860"/>
                    <a:pt x="1423" y="314"/>
                  </a:cubicBezTo>
                  <a:cubicBezTo>
                    <a:pt x="1469" y="208"/>
                    <a:pt x="1447" y="85"/>
                    <a:pt x="1339" y="25"/>
                  </a:cubicBezTo>
                  <a:cubicBezTo>
                    <a:pt x="1310" y="8"/>
                    <a:pt x="1274" y="0"/>
                    <a:pt x="1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28"/>
            <p:cNvSpPr/>
            <p:nvPr/>
          </p:nvSpPr>
          <p:spPr>
            <a:xfrm>
              <a:off x="2864800" y="2682800"/>
              <a:ext cx="49600" cy="46225"/>
            </a:xfrm>
            <a:custGeom>
              <a:avLst/>
              <a:gdLst/>
              <a:ahLst/>
              <a:cxnLst/>
              <a:rect l="l" t="t" r="r" b="b"/>
              <a:pathLst>
                <a:path w="1984" h="1849" extrusionOk="0">
                  <a:moveTo>
                    <a:pt x="1754" y="0"/>
                  </a:moveTo>
                  <a:cubicBezTo>
                    <a:pt x="1677" y="0"/>
                    <a:pt x="1598" y="37"/>
                    <a:pt x="1565" y="108"/>
                  </a:cubicBezTo>
                  <a:cubicBezTo>
                    <a:pt x="1295" y="708"/>
                    <a:pt x="795" y="1196"/>
                    <a:pt x="179" y="1430"/>
                  </a:cubicBezTo>
                  <a:cubicBezTo>
                    <a:pt x="73" y="1473"/>
                    <a:pt x="1" y="1581"/>
                    <a:pt x="37" y="1694"/>
                  </a:cubicBezTo>
                  <a:cubicBezTo>
                    <a:pt x="66" y="1787"/>
                    <a:pt x="148" y="1848"/>
                    <a:pt x="236" y="1848"/>
                  </a:cubicBezTo>
                  <a:cubicBezTo>
                    <a:pt x="258" y="1848"/>
                    <a:pt x="280" y="1845"/>
                    <a:pt x="301" y="1836"/>
                  </a:cubicBezTo>
                  <a:cubicBezTo>
                    <a:pt x="1023" y="1562"/>
                    <a:pt x="1611" y="1016"/>
                    <a:pt x="1936" y="313"/>
                  </a:cubicBezTo>
                  <a:cubicBezTo>
                    <a:pt x="1984" y="209"/>
                    <a:pt x="1960" y="84"/>
                    <a:pt x="1854" y="24"/>
                  </a:cubicBezTo>
                  <a:cubicBezTo>
                    <a:pt x="1824" y="8"/>
                    <a:pt x="1789" y="0"/>
                    <a:pt x="17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28"/>
            <p:cNvSpPr/>
            <p:nvPr/>
          </p:nvSpPr>
          <p:spPr>
            <a:xfrm>
              <a:off x="2854150" y="2485225"/>
              <a:ext cx="33700" cy="42525"/>
            </a:xfrm>
            <a:custGeom>
              <a:avLst/>
              <a:gdLst/>
              <a:ahLst/>
              <a:cxnLst/>
              <a:rect l="l" t="t" r="r" b="b"/>
              <a:pathLst>
                <a:path w="1348" h="1701" extrusionOk="0">
                  <a:moveTo>
                    <a:pt x="230" y="0"/>
                  </a:moveTo>
                  <a:cubicBezTo>
                    <a:pt x="178" y="0"/>
                    <a:pt x="127" y="19"/>
                    <a:pt x="87" y="64"/>
                  </a:cubicBezTo>
                  <a:cubicBezTo>
                    <a:pt x="5" y="158"/>
                    <a:pt x="1" y="291"/>
                    <a:pt x="92" y="363"/>
                  </a:cubicBezTo>
                  <a:cubicBezTo>
                    <a:pt x="196" y="442"/>
                    <a:pt x="292" y="529"/>
                    <a:pt x="381" y="623"/>
                  </a:cubicBezTo>
                  <a:lnTo>
                    <a:pt x="448" y="700"/>
                  </a:lnTo>
                  <a:lnTo>
                    <a:pt x="477" y="731"/>
                  </a:lnTo>
                  <a:lnTo>
                    <a:pt x="487" y="743"/>
                  </a:lnTo>
                  <a:cubicBezTo>
                    <a:pt x="525" y="796"/>
                    <a:pt x="566" y="847"/>
                    <a:pt x="602" y="900"/>
                  </a:cubicBezTo>
                  <a:cubicBezTo>
                    <a:pt x="672" y="1005"/>
                    <a:pt x="737" y="1116"/>
                    <a:pt x="790" y="1232"/>
                  </a:cubicBezTo>
                  <a:cubicBezTo>
                    <a:pt x="790" y="1234"/>
                    <a:pt x="804" y="1261"/>
                    <a:pt x="804" y="1261"/>
                  </a:cubicBezTo>
                  <a:cubicBezTo>
                    <a:pt x="804" y="1261"/>
                    <a:pt x="803" y="1261"/>
                    <a:pt x="802" y="1259"/>
                  </a:cubicBezTo>
                  <a:lnTo>
                    <a:pt x="802" y="1259"/>
                  </a:lnTo>
                  <a:cubicBezTo>
                    <a:pt x="807" y="1268"/>
                    <a:pt x="812" y="1278"/>
                    <a:pt x="814" y="1289"/>
                  </a:cubicBezTo>
                  <a:cubicBezTo>
                    <a:pt x="829" y="1318"/>
                    <a:pt x="841" y="1350"/>
                    <a:pt x="850" y="1381"/>
                  </a:cubicBezTo>
                  <a:cubicBezTo>
                    <a:pt x="874" y="1446"/>
                    <a:pt x="896" y="1508"/>
                    <a:pt x="915" y="1571"/>
                  </a:cubicBezTo>
                  <a:cubicBezTo>
                    <a:pt x="953" y="1661"/>
                    <a:pt x="1029" y="1701"/>
                    <a:pt x="1106" y="1701"/>
                  </a:cubicBezTo>
                  <a:cubicBezTo>
                    <a:pt x="1226" y="1701"/>
                    <a:pt x="1348" y="1602"/>
                    <a:pt x="1319" y="1448"/>
                  </a:cubicBezTo>
                  <a:cubicBezTo>
                    <a:pt x="1163" y="897"/>
                    <a:pt x="836" y="411"/>
                    <a:pt x="388" y="57"/>
                  </a:cubicBezTo>
                  <a:cubicBezTo>
                    <a:pt x="343" y="22"/>
                    <a:pt x="286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28"/>
            <p:cNvSpPr/>
            <p:nvPr/>
          </p:nvSpPr>
          <p:spPr>
            <a:xfrm>
              <a:off x="2887250" y="2495100"/>
              <a:ext cx="42125" cy="59850"/>
            </a:xfrm>
            <a:custGeom>
              <a:avLst/>
              <a:gdLst/>
              <a:ahLst/>
              <a:cxnLst/>
              <a:rect l="l" t="t" r="r" b="b"/>
              <a:pathLst>
                <a:path w="1685" h="2394" extrusionOk="0">
                  <a:moveTo>
                    <a:pt x="308" y="0"/>
                  </a:moveTo>
                  <a:cubicBezTo>
                    <a:pt x="143" y="0"/>
                    <a:pt x="0" y="217"/>
                    <a:pt x="152" y="365"/>
                  </a:cubicBezTo>
                  <a:cubicBezTo>
                    <a:pt x="684" y="878"/>
                    <a:pt x="1062" y="1527"/>
                    <a:pt x="1245" y="2245"/>
                  </a:cubicBezTo>
                  <a:cubicBezTo>
                    <a:pt x="1271" y="2335"/>
                    <a:pt x="1364" y="2394"/>
                    <a:pt x="1456" y="2394"/>
                  </a:cubicBezTo>
                  <a:cubicBezTo>
                    <a:pt x="1474" y="2394"/>
                    <a:pt x="1492" y="2391"/>
                    <a:pt x="1509" y="2387"/>
                  </a:cubicBezTo>
                  <a:cubicBezTo>
                    <a:pt x="1620" y="2351"/>
                    <a:pt x="1685" y="2233"/>
                    <a:pt x="1651" y="2122"/>
                  </a:cubicBezTo>
                  <a:cubicBezTo>
                    <a:pt x="1447" y="1335"/>
                    <a:pt x="1030" y="623"/>
                    <a:pt x="448" y="59"/>
                  </a:cubicBezTo>
                  <a:cubicBezTo>
                    <a:pt x="404" y="18"/>
                    <a:pt x="355" y="0"/>
                    <a:pt x="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28"/>
            <p:cNvSpPr/>
            <p:nvPr/>
          </p:nvSpPr>
          <p:spPr>
            <a:xfrm>
              <a:off x="2642375" y="2438975"/>
              <a:ext cx="73350" cy="30700"/>
            </a:xfrm>
            <a:custGeom>
              <a:avLst/>
              <a:gdLst/>
              <a:ahLst/>
              <a:cxnLst/>
              <a:rect l="l" t="t" r="r" b="b"/>
              <a:pathLst>
                <a:path w="2934" h="1228" extrusionOk="0">
                  <a:moveTo>
                    <a:pt x="244" y="1"/>
                  </a:moveTo>
                  <a:cubicBezTo>
                    <a:pt x="144" y="1"/>
                    <a:pt x="50" y="59"/>
                    <a:pt x="26" y="160"/>
                  </a:cubicBezTo>
                  <a:cubicBezTo>
                    <a:pt x="0" y="273"/>
                    <a:pt x="67" y="398"/>
                    <a:pt x="183" y="415"/>
                  </a:cubicBezTo>
                  <a:cubicBezTo>
                    <a:pt x="996" y="555"/>
                    <a:pt x="1786" y="819"/>
                    <a:pt x="2520" y="1202"/>
                  </a:cubicBezTo>
                  <a:cubicBezTo>
                    <a:pt x="2554" y="1220"/>
                    <a:pt x="2587" y="1228"/>
                    <a:pt x="2619" y="1228"/>
                  </a:cubicBezTo>
                  <a:cubicBezTo>
                    <a:pt x="2810" y="1228"/>
                    <a:pt x="2933" y="939"/>
                    <a:pt x="2724" y="831"/>
                  </a:cubicBezTo>
                  <a:cubicBezTo>
                    <a:pt x="1957" y="430"/>
                    <a:pt x="1134" y="150"/>
                    <a:pt x="282" y="4"/>
                  </a:cubicBezTo>
                  <a:cubicBezTo>
                    <a:pt x="269" y="2"/>
                    <a:pt x="25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28"/>
            <p:cNvSpPr/>
            <p:nvPr/>
          </p:nvSpPr>
          <p:spPr>
            <a:xfrm>
              <a:off x="2702575" y="2435225"/>
              <a:ext cx="52625" cy="31300"/>
            </a:xfrm>
            <a:custGeom>
              <a:avLst/>
              <a:gdLst/>
              <a:ahLst/>
              <a:cxnLst/>
              <a:rect l="l" t="t" r="r" b="b"/>
              <a:pathLst>
                <a:path w="2105" h="1252" extrusionOk="0">
                  <a:moveTo>
                    <a:pt x="294" y="0"/>
                  </a:moveTo>
                  <a:cubicBezTo>
                    <a:pt x="71" y="0"/>
                    <a:pt x="0" y="360"/>
                    <a:pt x="247" y="418"/>
                  </a:cubicBezTo>
                  <a:cubicBezTo>
                    <a:pt x="795" y="553"/>
                    <a:pt x="1303" y="820"/>
                    <a:pt x="1724" y="1196"/>
                  </a:cubicBezTo>
                  <a:cubicBezTo>
                    <a:pt x="1766" y="1233"/>
                    <a:pt x="1819" y="1252"/>
                    <a:pt x="1872" y="1252"/>
                  </a:cubicBezTo>
                  <a:cubicBezTo>
                    <a:pt x="1927" y="1252"/>
                    <a:pt x="1983" y="1231"/>
                    <a:pt x="2025" y="1188"/>
                  </a:cubicBezTo>
                  <a:cubicBezTo>
                    <a:pt x="2100" y="1111"/>
                    <a:pt x="2105" y="967"/>
                    <a:pt x="2020" y="890"/>
                  </a:cubicBezTo>
                  <a:cubicBezTo>
                    <a:pt x="1541" y="464"/>
                    <a:pt x="969" y="161"/>
                    <a:pt x="348" y="7"/>
                  </a:cubicBez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28"/>
            <p:cNvSpPr/>
            <p:nvPr/>
          </p:nvSpPr>
          <p:spPr>
            <a:xfrm>
              <a:off x="2693025" y="2488975"/>
              <a:ext cx="44250" cy="20900"/>
            </a:xfrm>
            <a:custGeom>
              <a:avLst/>
              <a:gdLst/>
              <a:ahLst/>
              <a:cxnLst/>
              <a:rect l="l" t="t" r="r" b="b"/>
              <a:pathLst>
                <a:path w="1770" h="836" extrusionOk="0">
                  <a:moveTo>
                    <a:pt x="230" y="1"/>
                  </a:moveTo>
                  <a:cubicBezTo>
                    <a:pt x="138" y="1"/>
                    <a:pt x="43" y="73"/>
                    <a:pt x="25" y="165"/>
                  </a:cubicBezTo>
                  <a:cubicBezTo>
                    <a:pt x="0" y="275"/>
                    <a:pt x="70" y="389"/>
                    <a:pt x="181" y="420"/>
                  </a:cubicBezTo>
                  <a:lnTo>
                    <a:pt x="1490" y="829"/>
                  </a:lnTo>
                  <a:cubicBezTo>
                    <a:pt x="1506" y="834"/>
                    <a:pt x="1522" y="836"/>
                    <a:pt x="1539" y="836"/>
                  </a:cubicBezTo>
                  <a:cubicBezTo>
                    <a:pt x="1632" y="836"/>
                    <a:pt x="1727" y="765"/>
                    <a:pt x="1745" y="673"/>
                  </a:cubicBezTo>
                  <a:cubicBezTo>
                    <a:pt x="1769" y="559"/>
                    <a:pt x="1700" y="446"/>
                    <a:pt x="1589" y="417"/>
                  </a:cubicBezTo>
                  <a:lnTo>
                    <a:pt x="280" y="8"/>
                  </a:lnTo>
                  <a:cubicBezTo>
                    <a:pt x="264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3" name="Google Shape;2953;p28"/>
            <p:cNvSpPr/>
            <p:nvPr/>
          </p:nvSpPr>
          <p:spPr>
            <a:xfrm>
              <a:off x="2589650" y="2601875"/>
              <a:ext cx="24650" cy="28175"/>
            </a:xfrm>
            <a:custGeom>
              <a:avLst/>
              <a:gdLst/>
              <a:ahLst/>
              <a:cxnLst/>
              <a:rect l="l" t="t" r="r" b="b"/>
              <a:pathLst>
                <a:path w="986" h="1127" extrusionOk="0">
                  <a:moveTo>
                    <a:pt x="246" y="1"/>
                  </a:moveTo>
                  <a:cubicBezTo>
                    <a:pt x="226" y="1"/>
                    <a:pt x="206" y="4"/>
                    <a:pt x="186" y="10"/>
                  </a:cubicBezTo>
                  <a:cubicBezTo>
                    <a:pt x="83" y="46"/>
                    <a:pt x="1" y="164"/>
                    <a:pt x="44" y="274"/>
                  </a:cubicBezTo>
                  <a:cubicBezTo>
                    <a:pt x="160" y="583"/>
                    <a:pt x="350" y="854"/>
                    <a:pt x="600" y="1069"/>
                  </a:cubicBezTo>
                  <a:cubicBezTo>
                    <a:pt x="643" y="1106"/>
                    <a:pt x="700" y="1127"/>
                    <a:pt x="756" y="1127"/>
                  </a:cubicBezTo>
                  <a:cubicBezTo>
                    <a:pt x="809" y="1127"/>
                    <a:pt x="862" y="1107"/>
                    <a:pt x="901" y="1064"/>
                  </a:cubicBezTo>
                  <a:cubicBezTo>
                    <a:pt x="983" y="972"/>
                    <a:pt x="985" y="840"/>
                    <a:pt x="896" y="765"/>
                  </a:cubicBezTo>
                  <a:cubicBezTo>
                    <a:pt x="814" y="696"/>
                    <a:pt x="740" y="621"/>
                    <a:pt x="672" y="539"/>
                  </a:cubicBezTo>
                  <a:cubicBezTo>
                    <a:pt x="595" y="438"/>
                    <a:pt x="530" y="330"/>
                    <a:pt x="477" y="214"/>
                  </a:cubicBezTo>
                  <a:lnTo>
                    <a:pt x="451" y="152"/>
                  </a:lnTo>
                  <a:cubicBezTo>
                    <a:pt x="432" y="99"/>
                    <a:pt x="398" y="55"/>
                    <a:pt x="350" y="29"/>
                  </a:cubicBezTo>
                  <a:cubicBezTo>
                    <a:pt x="319" y="10"/>
                    <a:pt x="28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4" name="Google Shape;2954;p28"/>
          <p:cNvGrpSpPr/>
          <p:nvPr/>
        </p:nvGrpSpPr>
        <p:grpSpPr>
          <a:xfrm rot="10800000" flipH="1">
            <a:off x="11076260" y="1364881"/>
            <a:ext cx="724776" cy="1000135"/>
            <a:chOff x="626325" y="3925200"/>
            <a:chExt cx="612625" cy="845375"/>
          </a:xfrm>
        </p:grpSpPr>
        <p:sp>
          <p:nvSpPr>
            <p:cNvPr id="2955" name="Google Shape;2955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9" name="Google Shape;2959;p28"/>
          <p:cNvGrpSpPr/>
          <p:nvPr/>
        </p:nvGrpSpPr>
        <p:grpSpPr>
          <a:xfrm rot="5400000" flipH="1">
            <a:off x="11382807" y="357579"/>
            <a:ext cx="1780440" cy="1847363"/>
            <a:chOff x="1843825" y="3806950"/>
            <a:chExt cx="1608250" cy="1668700"/>
          </a:xfrm>
        </p:grpSpPr>
        <p:sp>
          <p:nvSpPr>
            <p:cNvPr id="2960" name="Google Shape;2960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4" name="Google Shape;2974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5" name="Google Shape;2975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7" name="Google Shape;2987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28" name="Google Shape;3028;p28"/>
          <p:cNvSpPr/>
          <p:nvPr/>
        </p:nvSpPr>
        <p:spPr>
          <a:xfrm rot="-5400000">
            <a:off x="10697044" y="-507739"/>
            <a:ext cx="1351305" cy="1229044"/>
          </a:xfrm>
          <a:custGeom>
            <a:avLst/>
            <a:gdLst/>
            <a:ahLst/>
            <a:cxnLst/>
            <a:rect l="l" t="t" r="r" b="b"/>
            <a:pathLst>
              <a:path w="36186" h="32912" extrusionOk="0">
                <a:moveTo>
                  <a:pt x="11343" y="1"/>
                </a:moveTo>
                <a:cubicBezTo>
                  <a:pt x="11219" y="1"/>
                  <a:pt x="11095" y="36"/>
                  <a:pt x="10978" y="115"/>
                </a:cubicBezTo>
                <a:cubicBezTo>
                  <a:pt x="10737" y="281"/>
                  <a:pt x="10612" y="601"/>
                  <a:pt x="10607" y="885"/>
                </a:cubicBezTo>
                <a:cubicBezTo>
                  <a:pt x="10600" y="1237"/>
                  <a:pt x="10766" y="1550"/>
                  <a:pt x="10905" y="1863"/>
                </a:cubicBezTo>
                <a:cubicBezTo>
                  <a:pt x="11043" y="2175"/>
                  <a:pt x="11093" y="2428"/>
                  <a:pt x="11050" y="2743"/>
                </a:cubicBezTo>
                <a:cubicBezTo>
                  <a:pt x="10958" y="3374"/>
                  <a:pt x="10641" y="3940"/>
                  <a:pt x="10694" y="4589"/>
                </a:cubicBezTo>
                <a:cubicBezTo>
                  <a:pt x="10749" y="5239"/>
                  <a:pt x="11105" y="5735"/>
                  <a:pt x="11461" y="6219"/>
                </a:cubicBezTo>
                <a:cubicBezTo>
                  <a:pt x="11815" y="6703"/>
                  <a:pt x="12193" y="7206"/>
                  <a:pt x="12352" y="7817"/>
                </a:cubicBezTo>
                <a:cubicBezTo>
                  <a:pt x="12511" y="8428"/>
                  <a:pt x="12513" y="9095"/>
                  <a:pt x="12475" y="9740"/>
                </a:cubicBezTo>
                <a:cubicBezTo>
                  <a:pt x="12381" y="9627"/>
                  <a:pt x="12280" y="9521"/>
                  <a:pt x="12174" y="9420"/>
                </a:cubicBezTo>
                <a:cubicBezTo>
                  <a:pt x="12051" y="9302"/>
                  <a:pt x="11919" y="9191"/>
                  <a:pt x="11784" y="9085"/>
                </a:cubicBezTo>
                <a:cubicBezTo>
                  <a:pt x="11786" y="9051"/>
                  <a:pt x="11779" y="9020"/>
                  <a:pt x="11765" y="8989"/>
                </a:cubicBezTo>
                <a:cubicBezTo>
                  <a:pt x="11218" y="7995"/>
                  <a:pt x="10634" y="7015"/>
                  <a:pt x="10010" y="6065"/>
                </a:cubicBezTo>
                <a:cubicBezTo>
                  <a:pt x="9702" y="5591"/>
                  <a:pt x="9382" y="5124"/>
                  <a:pt x="9052" y="4664"/>
                </a:cubicBezTo>
                <a:cubicBezTo>
                  <a:pt x="8732" y="4212"/>
                  <a:pt x="8410" y="3754"/>
                  <a:pt x="8046" y="3340"/>
                </a:cubicBezTo>
                <a:cubicBezTo>
                  <a:pt x="7512" y="2732"/>
                  <a:pt x="6749" y="2182"/>
                  <a:pt x="5920" y="2182"/>
                </a:cubicBezTo>
                <a:cubicBezTo>
                  <a:pt x="5770" y="2182"/>
                  <a:pt x="5619" y="2200"/>
                  <a:pt x="5466" y="2238"/>
                </a:cubicBezTo>
                <a:cubicBezTo>
                  <a:pt x="5004" y="2354"/>
                  <a:pt x="4456" y="2719"/>
                  <a:pt x="4650" y="3271"/>
                </a:cubicBezTo>
                <a:cubicBezTo>
                  <a:pt x="4732" y="3492"/>
                  <a:pt x="4915" y="3665"/>
                  <a:pt x="5072" y="3836"/>
                </a:cubicBezTo>
                <a:cubicBezTo>
                  <a:pt x="5228" y="4007"/>
                  <a:pt x="5449" y="4255"/>
                  <a:pt x="5642" y="4462"/>
                </a:cubicBezTo>
                <a:cubicBezTo>
                  <a:pt x="6429" y="5319"/>
                  <a:pt x="7235" y="6161"/>
                  <a:pt x="8104" y="6934"/>
                </a:cubicBezTo>
                <a:cubicBezTo>
                  <a:pt x="8537" y="7316"/>
                  <a:pt x="8983" y="7684"/>
                  <a:pt x="9449" y="8021"/>
                </a:cubicBezTo>
                <a:cubicBezTo>
                  <a:pt x="9914" y="8358"/>
                  <a:pt x="10381" y="8640"/>
                  <a:pt x="10850" y="8946"/>
                </a:cubicBezTo>
                <a:cubicBezTo>
                  <a:pt x="11319" y="9249"/>
                  <a:pt x="11755" y="9557"/>
                  <a:pt x="12116" y="9968"/>
                </a:cubicBezTo>
                <a:cubicBezTo>
                  <a:pt x="12232" y="10096"/>
                  <a:pt x="12335" y="10233"/>
                  <a:pt x="12434" y="10378"/>
                </a:cubicBezTo>
                <a:cubicBezTo>
                  <a:pt x="12441" y="10433"/>
                  <a:pt x="12475" y="10483"/>
                  <a:pt x="12523" y="10515"/>
                </a:cubicBezTo>
                <a:cubicBezTo>
                  <a:pt x="12595" y="10633"/>
                  <a:pt x="12665" y="10751"/>
                  <a:pt x="12727" y="10876"/>
                </a:cubicBezTo>
                <a:cubicBezTo>
                  <a:pt x="13072" y="11547"/>
                  <a:pt x="13266" y="12281"/>
                  <a:pt x="13433" y="13013"/>
                </a:cubicBezTo>
                <a:cubicBezTo>
                  <a:pt x="13745" y="14387"/>
                  <a:pt x="13950" y="15870"/>
                  <a:pt x="14720" y="17075"/>
                </a:cubicBezTo>
                <a:lnTo>
                  <a:pt x="14619" y="17037"/>
                </a:lnTo>
                <a:cubicBezTo>
                  <a:pt x="14470" y="16979"/>
                  <a:pt x="14323" y="16924"/>
                  <a:pt x="14171" y="16871"/>
                </a:cubicBezTo>
                <a:lnTo>
                  <a:pt x="11500" y="14127"/>
                </a:lnTo>
                <a:cubicBezTo>
                  <a:pt x="10672" y="13280"/>
                  <a:pt x="9873" y="12353"/>
                  <a:pt x="8901" y="11665"/>
                </a:cubicBezTo>
                <a:cubicBezTo>
                  <a:pt x="8443" y="11343"/>
                  <a:pt x="7938" y="11076"/>
                  <a:pt x="7394" y="10934"/>
                </a:cubicBezTo>
                <a:cubicBezTo>
                  <a:pt x="6850" y="10792"/>
                  <a:pt x="6311" y="10763"/>
                  <a:pt x="5767" y="10690"/>
                </a:cubicBezTo>
                <a:cubicBezTo>
                  <a:pt x="4788" y="10560"/>
                  <a:pt x="3953" y="10118"/>
                  <a:pt x="3086" y="9672"/>
                </a:cubicBezTo>
                <a:cubicBezTo>
                  <a:pt x="2356" y="9297"/>
                  <a:pt x="1542" y="8931"/>
                  <a:pt x="690" y="8931"/>
                </a:cubicBezTo>
                <a:cubicBezTo>
                  <a:pt x="530" y="8931"/>
                  <a:pt x="370" y="8944"/>
                  <a:pt x="208" y="8972"/>
                </a:cubicBezTo>
                <a:cubicBezTo>
                  <a:pt x="63" y="8996"/>
                  <a:pt x="1" y="9138"/>
                  <a:pt x="46" y="9266"/>
                </a:cubicBezTo>
                <a:cubicBezTo>
                  <a:pt x="263" y="9915"/>
                  <a:pt x="641" y="10493"/>
                  <a:pt x="1004" y="11071"/>
                </a:cubicBezTo>
                <a:cubicBezTo>
                  <a:pt x="1368" y="11648"/>
                  <a:pt x="1779" y="12274"/>
                  <a:pt x="2249" y="12816"/>
                </a:cubicBezTo>
                <a:cubicBezTo>
                  <a:pt x="2718" y="13357"/>
                  <a:pt x="3226" y="13810"/>
                  <a:pt x="3842" y="14134"/>
                </a:cubicBezTo>
                <a:cubicBezTo>
                  <a:pt x="4456" y="14459"/>
                  <a:pt x="5036" y="14560"/>
                  <a:pt x="5673" y="14637"/>
                </a:cubicBezTo>
                <a:cubicBezTo>
                  <a:pt x="6311" y="14712"/>
                  <a:pt x="6903" y="14746"/>
                  <a:pt x="7469" y="14986"/>
                </a:cubicBezTo>
                <a:cubicBezTo>
                  <a:pt x="8119" y="15266"/>
                  <a:pt x="8573" y="15846"/>
                  <a:pt x="9214" y="16149"/>
                </a:cubicBezTo>
                <a:cubicBezTo>
                  <a:pt x="9854" y="16455"/>
                  <a:pt x="10499" y="16474"/>
                  <a:pt x="11149" y="16556"/>
                </a:cubicBezTo>
                <a:cubicBezTo>
                  <a:pt x="11825" y="16642"/>
                  <a:pt x="12494" y="16782"/>
                  <a:pt x="13149" y="16977"/>
                </a:cubicBezTo>
                <a:cubicBezTo>
                  <a:pt x="13861" y="17193"/>
                  <a:pt x="14561" y="17451"/>
                  <a:pt x="15242" y="17754"/>
                </a:cubicBezTo>
                <a:lnTo>
                  <a:pt x="15269" y="17781"/>
                </a:lnTo>
                <a:cubicBezTo>
                  <a:pt x="15315" y="17829"/>
                  <a:pt x="15380" y="17857"/>
                  <a:pt x="15445" y="17857"/>
                </a:cubicBezTo>
                <a:cubicBezTo>
                  <a:pt x="15454" y="17857"/>
                  <a:pt x="15464" y="17856"/>
                  <a:pt x="15473" y="17855"/>
                </a:cubicBezTo>
                <a:cubicBezTo>
                  <a:pt x="16881" y="18488"/>
                  <a:pt x="18229" y="19263"/>
                  <a:pt x="19565" y="20041"/>
                </a:cubicBezTo>
                <a:cubicBezTo>
                  <a:pt x="19198" y="19995"/>
                  <a:pt x="18830" y="19973"/>
                  <a:pt x="18463" y="19973"/>
                </a:cubicBezTo>
                <a:cubicBezTo>
                  <a:pt x="17523" y="19973"/>
                  <a:pt x="16587" y="20120"/>
                  <a:pt x="15688" y="20409"/>
                </a:cubicBezTo>
                <a:cubicBezTo>
                  <a:pt x="15661" y="20327"/>
                  <a:pt x="15589" y="20269"/>
                  <a:pt x="15505" y="20260"/>
                </a:cubicBezTo>
                <a:cubicBezTo>
                  <a:pt x="15501" y="20259"/>
                  <a:pt x="15498" y="20259"/>
                  <a:pt x="15494" y="20259"/>
                </a:cubicBezTo>
                <a:cubicBezTo>
                  <a:pt x="15442" y="20259"/>
                  <a:pt x="15391" y="20276"/>
                  <a:pt x="15351" y="20308"/>
                </a:cubicBezTo>
                <a:lnTo>
                  <a:pt x="15339" y="20315"/>
                </a:lnTo>
                <a:cubicBezTo>
                  <a:pt x="15288" y="20344"/>
                  <a:pt x="15235" y="20365"/>
                  <a:pt x="15180" y="20385"/>
                </a:cubicBezTo>
                <a:cubicBezTo>
                  <a:pt x="15122" y="20399"/>
                  <a:pt x="15067" y="20409"/>
                  <a:pt x="15007" y="20411"/>
                </a:cubicBezTo>
                <a:lnTo>
                  <a:pt x="14997" y="20411"/>
                </a:lnTo>
                <a:cubicBezTo>
                  <a:pt x="14956" y="20411"/>
                  <a:pt x="14915" y="20418"/>
                  <a:pt x="14879" y="20435"/>
                </a:cubicBezTo>
                <a:cubicBezTo>
                  <a:pt x="14834" y="20401"/>
                  <a:pt x="14778" y="20382"/>
                  <a:pt x="14722" y="20382"/>
                </a:cubicBezTo>
                <a:cubicBezTo>
                  <a:pt x="14716" y="20382"/>
                  <a:pt x="14710" y="20382"/>
                  <a:pt x="14703" y="20382"/>
                </a:cubicBezTo>
                <a:cubicBezTo>
                  <a:pt x="14670" y="20384"/>
                  <a:pt x="14637" y="20385"/>
                  <a:pt x="14605" y="20385"/>
                </a:cubicBezTo>
                <a:cubicBezTo>
                  <a:pt x="14187" y="20385"/>
                  <a:pt x="13783" y="20234"/>
                  <a:pt x="13408" y="20065"/>
                </a:cubicBezTo>
                <a:cubicBezTo>
                  <a:pt x="13002" y="19879"/>
                  <a:pt x="12554" y="19624"/>
                  <a:pt x="12102" y="19458"/>
                </a:cubicBezTo>
                <a:cubicBezTo>
                  <a:pt x="11621" y="19281"/>
                  <a:pt x="11122" y="19220"/>
                  <a:pt x="10620" y="19220"/>
                </a:cubicBezTo>
                <a:cubicBezTo>
                  <a:pt x="10192" y="19220"/>
                  <a:pt x="9761" y="19264"/>
                  <a:pt x="9336" y="19321"/>
                </a:cubicBezTo>
                <a:cubicBezTo>
                  <a:pt x="8869" y="19383"/>
                  <a:pt x="8410" y="19456"/>
                  <a:pt x="7943" y="19499"/>
                </a:cubicBezTo>
                <a:cubicBezTo>
                  <a:pt x="7750" y="19516"/>
                  <a:pt x="7560" y="19523"/>
                  <a:pt x="7372" y="19523"/>
                </a:cubicBezTo>
                <a:cubicBezTo>
                  <a:pt x="7107" y="19523"/>
                  <a:pt x="6843" y="19509"/>
                  <a:pt x="6576" y="19489"/>
                </a:cubicBezTo>
                <a:cubicBezTo>
                  <a:pt x="6225" y="19464"/>
                  <a:pt x="5860" y="19435"/>
                  <a:pt x="5497" y="19435"/>
                </a:cubicBezTo>
                <a:cubicBezTo>
                  <a:pt x="5387" y="19435"/>
                  <a:pt x="5277" y="19437"/>
                  <a:pt x="5168" y="19444"/>
                </a:cubicBezTo>
                <a:cubicBezTo>
                  <a:pt x="4699" y="19470"/>
                  <a:pt x="4217" y="19550"/>
                  <a:pt x="3837" y="19805"/>
                </a:cubicBezTo>
                <a:cubicBezTo>
                  <a:pt x="3644" y="19935"/>
                  <a:pt x="3478" y="20142"/>
                  <a:pt x="3478" y="20382"/>
                </a:cubicBezTo>
                <a:cubicBezTo>
                  <a:pt x="3478" y="20623"/>
                  <a:pt x="3688" y="20849"/>
                  <a:pt x="3907" y="20984"/>
                </a:cubicBezTo>
                <a:cubicBezTo>
                  <a:pt x="4354" y="21261"/>
                  <a:pt x="4809" y="21533"/>
                  <a:pt x="5279" y="21773"/>
                </a:cubicBezTo>
                <a:cubicBezTo>
                  <a:pt x="5748" y="22014"/>
                  <a:pt x="6203" y="22202"/>
                  <a:pt x="6699" y="22329"/>
                </a:cubicBezTo>
                <a:cubicBezTo>
                  <a:pt x="7075" y="22423"/>
                  <a:pt x="7462" y="22471"/>
                  <a:pt x="7850" y="22471"/>
                </a:cubicBezTo>
                <a:cubicBezTo>
                  <a:pt x="7980" y="22471"/>
                  <a:pt x="8111" y="22465"/>
                  <a:pt x="8241" y="22454"/>
                </a:cubicBezTo>
                <a:cubicBezTo>
                  <a:pt x="8749" y="22414"/>
                  <a:pt x="9252" y="22308"/>
                  <a:pt x="9757" y="22238"/>
                </a:cubicBezTo>
                <a:cubicBezTo>
                  <a:pt x="10003" y="22199"/>
                  <a:pt x="10253" y="22178"/>
                  <a:pt x="10501" y="22170"/>
                </a:cubicBezTo>
                <a:cubicBezTo>
                  <a:pt x="10526" y="22170"/>
                  <a:pt x="10550" y="22170"/>
                  <a:pt x="10575" y="22170"/>
                </a:cubicBezTo>
                <a:cubicBezTo>
                  <a:pt x="10806" y="22170"/>
                  <a:pt x="11041" y="22189"/>
                  <a:pt x="11271" y="22207"/>
                </a:cubicBezTo>
                <a:cubicBezTo>
                  <a:pt x="11491" y="22223"/>
                  <a:pt x="11711" y="22237"/>
                  <a:pt x="11930" y="22237"/>
                </a:cubicBezTo>
                <a:cubicBezTo>
                  <a:pt x="12226" y="22237"/>
                  <a:pt x="12520" y="22212"/>
                  <a:pt x="12809" y="22134"/>
                </a:cubicBezTo>
                <a:cubicBezTo>
                  <a:pt x="13312" y="21997"/>
                  <a:pt x="13748" y="21766"/>
                  <a:pt x="14195" y="21528"/>
                </a:cubicBezTo>
                <a:cubicBezTo>
                  <a:pt x="14643" y="21292"/>
                  <a:pt x="15064" y="21080"/>
                  <a:pt x="15526" y="20912"/>
                </a:cubicBezTo>
                <a:cubicBezTo>
                  <a:pt x="15926" y="20765"/>
                  <a:pt x="16335" y="20649"/>
                  <a:pt x="16751" y="20565"/>
                </a:cubicBezTo>
                <a:lnTo>
                  <a:pt x="16751" y="20565"/>
                </a:lnTo>
                <a:cubicBezTo>
                  <a:pt x="16696" y="20635"/>
                  <a:pt x="16645" y="20705"/>
                  <a:pt x="16595" y="20779"/>
                </a:cubicBezTo>
                <a:cubicBezTo>
                  <a:pt x="16056" y="21083"/>
                  <a:pt x="15574" y="21482"/>
                  <a:pt x="15180" y="21959"/>
                </a:cubicBezTo>
                <a:cubicBezTo>
                  <a:pt x="15067" y="22093"/>
                  <a:pt x="14963" y="22235"/>
                  <a:pt x="14867" y="22382"/>
                </a:cubicBezTo>
                <a:cubicBezTo>
                  <a:pt x="14766" y="22534"/>
                  <a:pt x="14686" y="22693"/>
                  <a:pt x="14573" y="22837"/>
                </a:cubicBezTo>
                <a:cubicBezTo>
                  <a:pt x="14374" y="23102"/>
                  <a:pt x="14032" y="23172"/>
                  <a:pt x="13748" y="23316"/>
                </a:cubicBezTo>
                <a:cubicBezTo>
                  <a:pt x="13117" y="23629"/>
                  <a:pt x="12629" y="24139"/>
                  <a:pt x="12140" y="24633"/>
                </a:cubicBezTo>
                <a:cubicBezTo>
                  <a:pt x="11606" y="25181"/>
                  <a:pt x="11117" y="25747"/>
                  <a:pt x="10768" y="26433"/>
                </a:cubicBezTo>
                <a:cubicBezTo>
                  <a:pt x="10624" y="26719"/>
                  <a:pt x="10441" y="27061"/>
                  <a:pt x="10451" y="27393"/>
                </a:cubicBezTo>
                <a:cubicBezTo>
                  <a:pt x="10458" y="27773"/>
                  <a:pt x="10776" y="28000"/>
                  <a:pt x="11129" y="28048"/>
                </a:cubicBezTo>
                <a:cubicBezTo>
                  <a:pt x="11182" y="28055"/>
                  <a:pt x="11234" y="28058"/>
                  <a:pt x="11286" y="28058"/>
                </a:cubicBezTo>
                <a:cubicBezTo>
                  <a:pt x="11762" y="28058"/>
                  <a:pt x="12188" y="27771"/>
                  <a:pt x="12520" y="27444"/>
                </a:cubicBezTo>
                <a:cubicBezTo>
                  <a:pt x="12958" y="27010"/>
                  <a:pt x="13319" y="26505"/>
                  <a:pt x="13772" y="26081"/>
                </a:cubicBezTo>
                <a:cubicBezTo>
                  <a:pt x="14041" y="25829"/>
                  <a:pt x="14325" y="25590"/>
                  <a:pt x="14617" y="25362"/>
                </a:cubicBezTo>
                <a:cubicBezTo>
                  <a:pt x="14908" y="25133"/>
                  <a:pt x="15233" y="24938"/>
                  <a:pt x="15497" y="24681"/>
                </a:cubicBezTo>
                <a:cubicBezTo>
                  <a:pt x="15632" y="24555"/>
                  <a:pt x="15741" y="24401"/>
                  <a:pt x="15813" y="24233"/>
                </a:cubicBezTo>
                <a:cubicBezTo>
                  <a:pt x="15883" y="24067"/>
                  <a:pt x="15919" y="23891"/>
                  <a:pt x="15967" y="23716"/>
                </a:cubicBezTo>
                <a:cubicBezTo>
                  <a:pt x="16065" y="23350"/>
                  <a:pt x="16174" y="22982"/>
                  <a:pt x="16292" y="22618"/>
                </a:cubicBezTo>
                <a:cubicBezTo>
                  <a:pt x="16410" y="22255"/>
                  <a:pt x="16516" y="21930"/>
                  <a:pt x="16650" y="21595"/>
                </a:cubicBezTo>
                <a:cubicBezTo>
                  <a:pt x="16718" y="21427"/>
                  <a:pt x="16797" y="21263"/>
                  <a:pt x="16889" y="21104"/>
                </a:cubicBezTo>
                <a:lnTo>
                  <a:pt x="17004" y="21044"/>
                </a:lnTo>
                <a:cubicBezTo>
                  <a:pt x="17103" y="20998"/>
                  <a:pt x="17148" y="20888"/>
                  <a:pt x="17112" y="20787"/>
                </a:cubicBezTo>
                <a:lnTo>
                  <a:pt x="17146" y="20750"/>
                </a:lnTo>
                <a:cubicBezTo>
                  <a:pt x="17250" y="20637"/>
                  <a:pt x="17370" y="20544"/>
                  <a:pt x="17505" y="20469"/>
                </a:cubicBezTo>
                <a:lnTo>
                  <a:pt x="17546" y="20442"/>
                </a:lnTo>
                <a:cubicBezTo>
                  <a:pt x="17854" y="20408"/>
                  <a:pt x="18164" y="20391"/>
                  <a:pt x="18474" y="20391"/>
                </a:cubicBezTo>
                <a:cubicBezTo>
                  <a:pt x="18884" y="20391"/>
                  <a:pt x="19294" y="20421"/>
                  <a:pt x="19700" y="20479"/>
                </a:cubicBezTo>
                <a:cubicBezTo>
                  <a:pt x="19921" y="20512"/>
                  <a:pt x="20142" y="20551"/>
                  <a:pt x="20359" y="20601"/>
                </a:cubicBezTo>
                <a:cubicBezTo>
                  <a:pt x="20383" y="20607"/>
                  <a:pt x="20406" y="20611"/>
                  <a:pt x="20430" y="20611"/>
                </a:cubicBezTo>
                <a:cubicBezTo>
                  <a:pt x="20461" y="20611"/>
                  <a:pt x="20492" y="20605"/>
                  <a:pt x="20523" y="20594"/>
                </a:cubicBezTo>
                <a:lnTo>
                  <a:pt x="20631" y="20657"/>
                </a:lnTo>
                <a:cubicBezTo>
                  <a:pt x="23129" y="22098"/>
                  <a:pt x="25618" y="23569"/>
                  <a:pt x="27998" y="25205"/>
                </a:cubicBezTo>
                <a:cubicBezTo>
                  <a:pt x="27863" y="25193"/>
                  <a:pt x="27724" y="25184"/>
                  <a:pt x="27589" y="25179"/>
                </a:cubicBezTo>
                <a:cubicBezTo>
                  <a:pt x="27376" y="25168"/>
                  <a:pt x="27160" y="25159"/>
                  <a:pt x="26944" y="25159"/>
                </a:cubicBezTo>
                <a:cubicBezTo>
                  <a:pt x="26744" y="25159"/>
                  <a:pt x="26544" y="25166"/>
                  <a:pt x="26347" y="25186"/>
                </a:cubicBezTo>
                <a:lnTo>
                  <a:pt x="26316" y="25172"/>
                </a:lnTo>
                <a:cubicBezTo>
                  <a:pt x="25401" y="24808"/>
                  <a:pt x="24489" y="24423"/>
                  <a:pt x="23562" y="24086"/>
                </a:cubicBezTo>
                <a:cubicBezTo>
                  <a:pt x="23085" y="23912"/>
                  <a:pt x="22574" y="23764"/>
                  <a:pt x="22064" y="23764"/>
                </a:cubicBezTo>
                <a:cubicBezTo>
                  <a:pt x="21825" y="23764"/>
                  <a:pt x="21587" y="23797"/>
                  <a:pt x="21353" y="23874"/>
                </a:cubicBezTo>
                <a:cubicBezTo>
                  <a:pt x="20477" y="24168"/>
                  <a:pt x="20106" y="25051"/>
                  <a:pt x="19526" y="25687"/>
                </a:cubicBezTo>
                <a:cubicBezTo>
                  <a:pt x="18946" y="26322"/>
                  <a:pt x="18111" y="26541"/>
                  <a:pt x="17360" y="26859"/>
                </a:cubicBezTo>
                <a:cubicBezTo>
                  <a:pt x="17170" y="26938"/>
                  <a:pt x="16982" y="27027"/>
                  <a:pt x="16800" y="27128"/>
                </a:cubicBezTo>
                <a:cubicBezTo>
                  <a:pt x="16590" y="27244"/>
                  <a:pt x="16390" y="27388"/>
                  <a:pt x="16304" y="27624"/>
                </a:cubicBezTo>
                <a:cubicBezTo>
                  <a:pt x="16159" y="28002"/>
                  <a:pt x="16347" y="28428"/>
                  <a:pt x="16638" y="28681"/>
                </a:cubicBezTo>
                <a:cubicBezTo>
                  <a:pt x="16999" y="28986"/>
                  <a:pt x="17517" y="29025"/>
                  <a:pt x="17964" y="29078"/>
                </a:cubicBezTo>
                <a:lnTo>
                  <a:pt x="19505" y="29251"/>
                </a:lnTo>
                <a:cubicBezTo>
                  <a:pt x="19761" y="29279"/>
                  <a:pt x="20024" y="29314"/>
                  <a:pt x="20284" y="29314"/>
                </a:cubicBezTo>
                <a:cubicBezTo>
                  <a:pt x="20450" y="29314"/>
                  <a:pt x="20615" y="29300"/>
                  <a:pt x="20775" y="29261"/>
                </a:cubicBezTo>
                <a:cubicBezTo>
                  <a:pt x="21237" y="29143"/>
                  <a:pt x="21553" y="28827"/>
                  <a:pt x="21863" y="28483"/>
                </a:cubicBezTo>
                <a:cubicBezTo>
                  <a:pt x="22126" y="28192"/>
                  <a:pt x="22410" y="27954"/>
                  <a:pt x="22763" y="27778"/>
                </a:cubicBezTo>
                <a:cubicBezTo>
                  <a:pt x="23117" y="27600"/>
                  <a:pt x="23454" y="27494"/>
                  <a:pt x="23805" y="27362"/>
                </a:cubicBezTo>
                <a:cubicBezTo>
                  <a:pt x="24154" y="27229"/>
                  <a:pt x="24506" y="27080"/>
                  <a:pt x="24819" y="26866"/>
                </a:cubicBezTo>
                <a:cubicBezTo>
                  <a:pt x="24982" y="26753"/>
                  <a:pt x="25132" y="26623"/>
                  <a:pt x="25264" y="26474"/>
                </a:cubicBezTo>
                <a:cubicBezTo>
                  <a:pt x="25411" y="26310"/>
                  <a:pt x="25531" y="26120"/>
                  <a:pt x="25675" y="25951"/>
                </a:cubicBezTo>
                <a:cubicBezTo>
                  <a:pt x="25803" y="25795"/>
                  <a:pt x="25979" y="25684"/>
                  <a:pt x="26176" y="25641"/>
                </a:cubicBezTo>
                <a:cubicBezTo>
                  <a:pt x="26385" y="25595"/>
                  <a:pt x="26609" y="25590"/>
                  <a:pt x="26821" y="25588"/>
                </a:cubicBezTo>
                <a:cubicBezTo>
                  <a:pt x="26881" y="25587"/>
                  <a:pt x="26941" y="25586"/>
                  <a:pt x="27000" y="25586"/>
                </a:cubicBezTo>
                <a:cubicBezTo>
                  <a:pt x="27155" y="25586"/>
                  <a:pt x="27309" y="25590"/>
                  <a:pt x="27464" y="25595"/>
                </a:cubicBezTo>
                <a:cubicBezTo>
                  <a:pt x="27199" y="25937"/>
                  <a:pt x="26977" y="26317"/>
                  <a:pt x="26884" y="26743"/>
                </a:cubicBezTo>
                <a:cubicBezTo>
                  <a:pt x="26879" y="26772"/>
                  <a:pt x="26876" y="26803"/>
                  <a:pt x="26869" y="26832"/>
                </a:cubicBezTo>
                <a:cubicBezTo>
                  <a:pt x="26289" y="27056"/>
                  <a:pt x="25714" y="27323"/>
                  <a:pt x="25197" y="27670"/>
                </a:cubicBezTo>
                <a:cubicBezTo>
                  <a:pt x="24679" y="28014"/>
                  <a:pt x="24207" y="28519"/>
                  <a:pt x="24101" y="29176"/>
                </a:cubicBezTo>
                <a:cubicBezTo>
                  <a:pt x="24012" y="29728"/>
                  <a:pt x="24166" y="30293"/>
                  <a:pt x="23959" y="30827"/>
                </a:cubicBezTo>
                <a:cubicBezTo>
                  <a:pt x="23846" y="31123"/>
                  <a:pt x="23678" y="31400"/>
                  <a:pt x="23610" y="31715"/>
                </a:cubicBezTo>
                <a:cubicBezTo>
                  <a:pt x="23546" y="32031"/>
                  <a:pt x="23579" y="32303"/>
                  <a:pt x="23728" y="32548"/>
                </a:cubicBezTo>
                <a:cubicBezTo>
                  <a:pt x="23864" y="32775"/>
                  <a:pt x="24109" y="32912"/>
                  <a:pt x="24372" y="32912"/>
                </a:cubicBezTo>
                <a:cubicBezTo>
                  <a:pt x="24393" y="32912"/>
                  <a:pt x="24415" y="32911"/>
                  <a:pt x="24436" y="32909"/>
                </a:cubicBezTo>
                <a:cubicBezTo>
                  <a:pt x="24674" y="32888"/>
                  <a:pt x="24903" y="32750"/>
                  <a:pt x="25067" y="32582"/>
                </a:cubicBezTo>
                <a:cubicBezTo>
                  <a:pt x="25493" y="32146"/>
                  <a:pt x="25495" y="31472"/>
                  <a:pt x="25931" y="31051"/>
                </a:cubicBezTo>
                <a:cubicBezTo>
                  <a:pt x="26313" y="30678"/>
                  <a:pt x="26821" y="30469"/>
                  <a:pt x="27216" y="30113"/>
                </a:cubicBezTo>
                <a:cubicBezTo>
                  <a:pt x="27415" y="29932"/>
                  <a:pt x="27586" y="29711"/>
                  <a:pt x="27663" y="29451"/>
                </a:cubicBezTo>
                <a:cubicBezTo>
                  <a:pt x="27733" y="29215"/>
                  <a:pt x="27745" y="28967"/>
                  <a:pt x="27697" y="28729"/>
                </a:cubicBezTo>
                <a:cubicBezTo>
                  <a:pt x="27610" y="28259"/>
                  <a:pt x="27363" y="27838"/>
                  <a:pt x="27286" y="27369"/>
                </a:cubicBezTo>
                <a:cubicBezTo>
                  <a:pt x="27196" y="26827"/>
                  <a:pt x="27444" y="26322"/>
                  <a:pt x="27762" y="25901"/>
                </a:cubicBezTo>
                <a:cubicBezTo>
                  <a:pt x="27832" y="25807"/>
                  <a:pt x="27906" y="25720"/>
                  <a:pt x="27986" y="25631"/>
                </a:cubicBezTo>
                <a:lnTo>
                  <a:pt x="28236" y="25655"/>
                </a:lnTo>
                <a:cubicBezTo>
                  <a:pt x="28407" y="25677"/>
                  <a:pt x="28576" y="25701"/>
                  <a:pt x="28744" y="25728"/>
                </a:cubicBezTo>
                <a:cubicBezTo>
                  <a:pt x="29680" y="26397"/>
                  <a:pt x="30595" y="27092"/>
                  <a:pt x="31480" y="27821"/>
                </a:cubicBezTo>
                <a:cubicBezTo>
                  <a:pt x="31509" y="27867"/>
                  <a:pt x="31550" y="27903"/>
                  <a:pt x="31601" y="27918"/>
                </a:cubicBezTo>
                <a:cubicBezTo>
                  <a:pt x="32790" y="28900"/>
                  <a:pt x="33916" y="29956"/>
                  <a:pt x="34968" y="31080"/>
                </a:cubicBezTo>
                <a:cubicBezTo>
                  <a:pt x="35225" y="31354"/>
                  <a:pt x="35478" y="31636"/>
                  <a:pt x="35723" y="31920"/>
                </a:cubicBezTo>
                <a:cubicBezTo>
                  <a:pt x="35769" y="31972"/>
                  <a:pt x="35824" y="31994"/>
                  <a:pt x="35878" y="31994"/>
                </a:cubicBezTo>
                <a:cubicBezTo>
                  <a:pt x="36036" y="31994"/>
                  <a:pt x="36186" y="31808"/>
                  <a:pt x="36053" y="31655"/>
                </a:cubicBezTo>
                <a:cubicBezTo>
                  <a:pt x="34770" y="30175"/>
                  <a:pt x="33350" y="28825"/>
                  <a:pt x="31846" y="27574"/>
                </a:cubicBezTo>
                <a:cubicBezTo>
                  <a:pt x="31625" y="26681"/>
                  <a:pt x="31225" y="25845"/>
                  <a:pt x="30672" y="25111"/>
                </a:cubicBezTo>
                <a:cubicBezTo>
                  <a:pt x="30674" y="25095"/>
                  <a:pt x="30672" y="25078"/>
                  <a:pt x="30667" y="25061"/>
                </a:cubicBezTo>
                <a:cubicBezTo>
                  <a:pt x="30609" y="24803"/>
                  <a:pt x="30602" y="24539"/>
                  <a:pt x="30645" y="24281"/>
                </a:cubicBezTo>
                <a:cubicBezTo>
                  <a:pt x="30686" y="24028"/>
                  <a:pt x="30794" y="23802"/>
                  <a:pt x="30910" y="23578"/>
                </a:cubicBezTo>
                <a:cubicBezTo>
                  <a:pt x="31023" y="23352"/>
                  <a:pt x="31129" y="23078"/>
                  <a:pt x="31091" y="22801"/>
                </a:cubicBezTo>
                <a:cubicBezTo>
                  <a:pt x="31052" y="22524"/>
                  <a:pt x="30900" y="22298"/>
                  <a:pt x="30732" y="22093"/>
                </a:cubicBezTo>
                <a:cubicBezTo>
                  <a:pt x="30337" y="21612"/>
                  <a:pt x="29911" y="21160"/>
                  <a:pt x="29502" y="20693"/>
                </a:cubicBezTo>
                <a:cubicBezTo>
                  <a:pt x="29288" y="20450"/>
                  <a:pt x="29086" y="20197"/>
                  <a:pt x="28857" y="19971"/>
                </a:cubicBezTo>
                <a:cubicBezTo>
                  <a:pt x="28652" y="19767"/>
                  <a:pt x="28427" y="19628"/>
                  <a:pt x="28156" y="19628"/>
                </a:cubicBezTo>
                <a:cubicBezTo>
                  <a:pt x="28126" y="19628"/>
                  <a:pt x="28095" y="19630"/>
                  <a:pt x="28063" y="19634"/>
                </a:cubicBezTo>
                <a:cubicBezTo>
                  <a:pt x="27801" y="19663"/>
                  <a:pt x="27586" y="19862"/>
                  <a:pt x="27533" y="20125"/>
                </a:cubicBezTo>
                <a:cubicBezTo>
                  <a:pt x="27495" y="20344"/>
                  <a:pt x="27582" y="20568"/>
                  <a:pt x="27666" y="20767"/>
                </a:cubicBezTo>
                <a:cubicBezTo>
                  <a:pt x="27750" y="20967"/>
                  <a:pt x="27839" y="21189"/>
                  <a:pt x="27863" y="21432"/>
                </a:cubicBezTo>
                <a:cubicBezTo>
                  <a:pt x="27887" y="21677"/>
                  <a:pt x="27875" y="21920"/>
                  <a:pt x="27887" y="22163"/>
                </a:cubicBezTo>
                <a:cubicBezTo>
                  <a:pt x="27899" y="22406"/>
                  <a:pt x="27938" y="22669"/>
                  <a:pt x="28036" y="22902"/>
                </a:cubicBezTo>
                <a:cubicBezTo>
                  <a:pt x="28147" y="23152"/>
                  <a:pt x="28301" y="23379"/>
                  <a:pt x="28491" y="23571"/>
                </a:cubicBezTo>
                <a:cubicBezTo>
                  <a:pt x="28852" y="23956"/>
                  <a:pt x="29295" y="24250"/>
                  <a:pt x="29673" y="24618"/>
                </a:cubicBezTo>
                <a:cubicBezTo>
                  <a:pt x="30388" y="25311"/>
                  <a:pt x="30932" y="26158"/>
                  <a:pt x="31261" y="27097"/>
                </a:cubicBezTo>
                <a:cubicBezTo>
                  <a:pt x="30691" y="26637"/>
                  <a:pt x="30104" y="26192"/>
                  <a:pt x="29507" y="25759"/>
                </a:cubicBezTo>
                <a:cubicBezTo>
                  <a:pt x="29387" y="25667"/>
                  <a:pt x="29264" y="25581"/>
                  <a:pt x="29141" y="25494"/>
                </a:cubicBezTo>
                <a:cubicBezTo>
                  <a:pt x="29115" y="25410"/>
                  <a:pt x="29045" y="25350"/>
                  <a:pt x="28958" y="25338"/>
                </a:cubicBezTo>
                <a:lnTo>
                  <a:pt x="28912" y="25328"/>
                </a:lnTo>
                <a:cubicBezTo>
                  <a:pt x="28243" y="24856"/>
                  <a:pt x="27565" y="24397"/>
                  <a:pt x="26879" y="23947"/>
                </a:cubicBezTo>
                <a:cubicBezTo>
                  <a:pt x="26874" y="23901"/>
                  <a:pt x="26860" y="23858"/>
                  <a:pt x="26833" y="23821"/>
                </a:cubicBezTo>
                <a:lnTo>
                  <a:pt x="26686" y="23595"/>
                </a:lnTo>
                <a:cubicBezTo>
                  <a:pt x="26679" y="23569"/>
                  <a:pt x="26672" y="23540"/>
                  <a:pt x="26667" y="23511"/>
                </a:cubicBezTo>
                <a:cubicBezTo>
                  <a:pt x="26660" y="23460"/>
                  <a:pt x="26633" y="23415"/>
                  <a:pt x="26592" y="23381"/>
                </a:cubicBezTo>
                <a:cubicBezTo>
                  <a:pt x="26585" y="23364"/>
                  <a:pt x="26573" y="23347"/>
                  <a:pt x="26559" y="23333"/>
                </a:cubicBezTo>
                <a:cubicBezTo>
                  <a:pt x="26034" y="22825"/>
                  <a:pt x="25721" y="22173"/>
                  <a:pt x="25437" y="21504"/>
                </a:cubicBezTo>
                <a:cubicBezTo>
                  <a:pt x="25529" y="21424"/>
                  <a:pt x="25560" y="21268"/>
                  <a:pt x="25435" y="21167"/>
                </a:cubicBezTo>
                <a:cubicBezTo>
                  <a:pt x="25134" y="20936"/>
                  <a:pt x="25091" y="20517"/>
                  <a:pt x="25132" y="20166"/>
                </a:cubicBezTo>
                <a:cubicBezTo>
                  <a:pt x="25180" y="19728"/>
                  <a:pt x="25363" y="19314"/>
                  <a:pt x="25447" y="18885"/>
                </a:cubicBezTo>
                <a:cubicBezTo>
                  <a:pt x="25488" y="18690"/>
                  <a:pt x="25502" y="18493"/>
                  <a:pt x="25485" y="18298"/>
                </a:cubicBezTo>
                <a:cubicBezTo>
                  <a:pt x="25579" y="18286"/>
                  <a:pt x="25675" y="18207"/>
                  <a:pt x="25675" y="18108"/>
                </a:cubicBezTo>
                <a:cubicBezTo>
                  <a:pt x="25680" y="17285"/>
                  <a:pt x="26383" y="16676"/>
                  <a:pt x="26799" y="16036"/>
                </a:cubicBezTo>
                <a:cubicBezTo>
                  <a:pt x="27033" y="15684"/>
                  <a:pt x="27221" y="15287"/>
                  <a:pt x="27233" y="14861"/>
                </a:cubicBezTo>
                <a:cubicBezTo>
                  <a:pt x="27245" y="14438"/>
                  <a:pt x="27081" y="13978"/>
                  <a:pt x="27035" y="13526"/>
                </a:cubicBezTo>
                <a:cubicBezTo>
                  <a:pt x="26944" y="12618"/>
                  <a:pt x="27724" y="11923"/>
                  <a:pt x="27928" y="11080"/>
                </a:cubicBezTo>
                <a:cubicBezTo>
                  <a:pt x="28022" y="10695"/>
                  <a:pt x="28044" y="10264"/>
                  <a:pt x="27870" y="9896"/>
                </a:cubicBezTo>
                <a:cubicBezTo>
                  <a:pt x="27745" y="9624"/>
                  <a:pt x="27450" y="9325"/>
                  <a:pt x="27147" y="9325"/>
                </a:cubicBezTo>
                <a:cubicBezTo>
                  <a:pt x="27039" y="9325"/>
                  <a:pt x="26929" y="9364"/>
                  <a:pt x="26826" y="9456"/>
                </a:cubicBezTo>
                <a:cubicBezTo>
                  <a:pt x="26674" y="9588"/>
                  <a:pt x="26609" y="9783"/>
                  <a:pt x="26489" y="9944"/>
                </a:cubicBezTo>
                <a:cubicBezTo>
                  <a:pt x="26405" y="10053"/>
                  <a:pt x="26277" y="10125"/>
                  <a:pt x="26133" y="10185"/>
                </a:cubicBezTo>
                <a:cubicBezTo>
                  <a:pt x="25817" y="10310"/>
                  <a:pt x="25468" y="10349"/>
                  <a:pt x="25148" y="10486"/>
                </a:cubicBezTo>
                <a:cubicBezTo>
                  <a:pt x="24831" y="10621"/>
                  <a:pt x="24532" y="10931"/>
                  <a:pt x="24462" y="11323"/>
                </a:cubicBezTo>
                <a:cubicBezTo>
                  <a:pt x="24395" y="11718"/>
                  <a:pt x="24520" y="12091"/>
                  <a:pt x="24511" y="12476"/>
                </a:cubicBezTo>
                <a:cubicBezTo>
                  <a:pt x="24499" y="12924"/>
                  <a:pt x="24229" y="13278"/>
                  <a:pt x="23988" y="13631"/>
                </a:cubicBezTo>
                <a:cubicBezTo>
                  <a:pt x="23748" y="13988"/>
                  <a:pt x="23529" y="14368"/>
                  <a:pt x="23509" y="14808"/>
                </a:cubicBezTo>
                <a:cubicBezTo>
                  <a:pt x="23483" y="15499"/>
                  <a:pt x="23885" y="16101"/>
                  <a:pt x="24263" y="16649"/>
                </a:cubicBezTo>
                <a:cubicBezTo>
                  <a:pt x="24638" y="17196"/>
                  <a:pt x="25045" y="17725"/>
                  <a:pt x="25071" y="18373"/>
                </a:cubicBezTo>
                <a:cubicBezTo>
                  <a:pt x="25093" y="18823"/>
                  <a:pt x="24905" y="19258"/>
                  <a:pt x="24795" y="19687"/>
                </a:cubicBezTo>
                <a:cubicBezTo>
                  <a:pt x="24771" y="19783"/>
                  <a:pt x="24749" y="19884"/>
                  <a:pt x="24734" y="19983"/>
                </a:cubicBezTo>
                <a:cubicBezTo>
                  <a:pt x="24552" y="19663"/>
                  <a:pt x="24337" y="19362"/>
                  <a:pt x="24075" y="19107"/>
                </a:cubicBezTo>
                <a:cubicBezTo>
                  <a:pt x="24027" y="19059"/>
                  <a:pt x="23976" y="19013"/>
                  <a:pt x="23928" y="18972"/>
                </a:cubicBezTo>
                <a:cubicBezTo>
                  <a:pt x="23952" y="17167"/>
                  <a:pt x="22617" y="15776"/>
                  <a:pt x="21827" y="14264"/>
                </a:cubicBezTo>
                <a:cubicBezTo>
                  <a:pt x="21598" y="13829"/>
                  <a:pt x="21442" y="13374"/>
                  <a:pt x="21269" y="12919"/>
                </a:cubicBezTo>
                <a:cubicBezTo>
                  <a:pt x="21093" y="12464"/>
                  <a:pt x="20850" y="11968"/>
                  <a:pt x="20448" y="11631"/>
                </a:cubicBezTo>
                <a:cubicBezTo>
                  <a:pt x="20044" y="11295"/>
                  <a:pt x="19440" y="11124"/>
                  <a:pt x="18949" y="10840"/>
                </a:cubicBezTo>
                <a:cubicBezTo>
                  <a:pt x="18540" y="10599"/>
                  <a:pt x="18179" y="10289"/>
                  <a:pt x="17825" y="9976"/>
                </a:cubicBezTo>
                <a:cubicBezTo>
                  <a:pt x="17104" y="9349"/>
                  <a:pt x="16321" y="8637"/>
                  <a:pt x="15327" y="8637"/>
                </a:cubicBezTo>
                <a:cubicBezTo>
                  <a:pt x="15252" y="8637"/>
                  <a:pt x="15175" y="8641"/>
                  <a:pt x="15098" y="8650"/>
                </a:cubicBezTo>
                <a:cubicBezTo>
                  <a:pt x="14949" y="8664"/>
                  <a:pt x="14901" y="8825"/>
                  <a:pt x="14939" y="8946"/>
                </a:cubicBezTo>
                <a:lnTo>
                  <a:pt x="15606" y="11088"/>
                </a:lnTo>
                <a:lnTo>
                  <a:pt x="15948" y="12171"/>
                </a:lnTo>
                <a:cubicBezTo>
                  <a:pt x="16046" y="12486"/>
                  <a:pt x="16140" y="12806"/>
                  <a:pt x="16275" y="13112"/>
                </a:cubicBezTo>
                <a:cubicBezTo>
                  <a:pt x="16414" y="13427"/>
                  <a:pt x="16609" y="13716"/>
                  <a:pt x="16850" y="13966"/>
                </a:cubicBezTo>
                <a:cubicBezTo>
                  <a:pt x="17091" y="14211"/>
                  <a:pt x="17355" y="14433"/>
                  <a:pt x="17579" y="14690"/>
                </a:cubicBezTo>
                <a:cubicBezTo>
                  <a:pt x="18008" y="15181"/>
                  <a:pt x="18301" y="15761"/>
                  <a:pt x="18657" y="16303"/>
                </a:cubicBezTo>
                <a:cubicBezTo>
                  <a:pt x="19011" y="16844"/>
                  <a:pt x="19428" y="17311"/>
                  <a:pt x="19986" y="17636"/>
                </a:cubicBezTo>
                <a:cubicBezTo>
                  <a:pt x="20547" y="17961"/>
                  <a:pt x="21134" y="18149"/>
                  <a:pt x="21728" y="18349"/>
                </a:cubicBezTo>
                <a:cubicBezTo>
                  <a:pt x="22325" y="18548"/>
                  <a:pt x="22896" y="18741"/>
                  <a:pt x="23399" y="19092"/>
                </a:cubicBezTo>
                <a:cubicBezTo>
                  <a:pt x="23849" y="19408"/>
                  <a:pt x="24181" y="19841"/>
                  <a:pt x="24438" y="20322"/>
                </a:cubicBezTo>
                <a:cubicBezTo>
                  <a:pt x="24963" y="21299"/>
                  <a:pt x="25240" y="22423"/>
                  <a:pt x="25950" y="23297"/>
                </a:cubicBezTo>
                <a:lnTo>
                  <a:pt x="26051" y="23412"/>
                </a:lnTo>
                <a:cubicBezTo>
                  <a:pt x="24720" y="22568"/>
                  <a:pt x="23363" y="21754"/>
                  <a:pt x="22000" y="20962"/>
                </a:cubicBezTo>
                <a:cubicBezTo>
                  <a:pt x="20763" y="20240"/>
                  <a:pt x="19524" y="19525"/>
                  <a:pt x="18275" y="18828"/>
                </a:cubicBezTo>
                <a:cubicBezTo>
                  <a:pt x="17370" y="18322"/>
                  <a:pt x="16453" y="17834"/>
                  <a:pt x="15507" y="17410"/>
                </a:cubicBezTo>
                <a:cubicBezTo>
                  <a:pt x="14552" y="16353"/>
                  <a:pt x="14270" y="14893"/>
                  <a:pt x="13979" y="13535"/>
                </a:cubicBezTo>
                <a:cubicBezTo>
                  <a:pt x="13741" y="12414"/>
                  <a:pt x="13476" y="11237"/>
                  <a:pt x="12862" y="10264"/>
                </a:cubicBezTo>
                <a:cubicBezTo>
                  <a:pt x="12910" y="9646"/>
                  <a:pt x="12951" y="9020"/>
                  <a:pt x="12886" y="8397"/>
                </a:cubicBezTo>
                <a:cubicBezTo>
                  <a:pt x="12879" y="8325"/>
                  <a:pt x="12869" y="8255"/>
                  <a:pt x="12857" y="8183"/>
                </a:cubicBezTo>
                <a:cubicBezTo>
                  <a:pt x="12920" y="8183"/>
                  <a:pt x="12978" y="8151"/>
                  <a:pt x="13011" y="8098"/>
                </a:cubicBezTo>
                <a:cubicBezTo>
                  <a:pt x="13353" y="7490"/>
                  <a:pt x="13550" y="6811"/>
                  <a:pt x="13589" y="6113"/>
                </a:cubicBezTo>
                <a:cubicBezTo>
                  <a:pt x="13603" y="5771"/>
                  <a:pt x="13584" y="5429"/>
                  <a:pt x="13524" y="5095"/>
                </a:cubicBezTo>
                <a:cubicBezTo>
                  <a:pt x="13459" y="4729"/>
                  <a:pt x="13315" y="4387"/>
                  <a:pt x="13245" y="4024"/>
                </a:cubicBezTo>
                <a:cubicBezTo>
                  <a:pt x="13175" y="3658"/>
                  <a:pt x="13221" y="3290"/>
                  <a:pt x="13209" y="2919"/>
                </a:cubicBezTo>
                <a:cubicBezTo>
                  <a:pt x="13199" y="2573"/>
                  <a:pt x="13141" y="2231"/>
                  <a:pt x="13040" y="1901"/>
                </a:cubicBezTo>
                <a:cubicBezTo>
                  <a:pt x="12836" y="1256"/>
                  <a:pt x="12436" y="650"/>
                  <a:pt x="11904" y="224"/>
                </a:cubicBezTo>
                <a:cubicBezTo>
                  <a:pt x="11737" y="89"/>
                  <a:pt x="11540" y="1"/>
                  <a:pt x="11343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29" name="Google Shape;3029;p28"/>
          <p:cNvGrpSpPr/>
          <p:nvPr/>
        </p:nvGrpSpPr>
        <p:grpSpPr>
          <a:xfrm rot="10800000" flipH="1">
            <a:off x="7253629" y="-1019446"/>
            <a:ext cx="1780440" cy="1847363"/>
            <a:chOff x="1843825" y="3806950"/>
            <a:chExt cx="1608250" cy="1668700"/>
          </a:xfrm>
        </p:grpSpPr>
        <p:sp>
          <p:nvSpPr>
            <p:cNvPr id="3030" name="Google Shape;3030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28"/>
          <p:cNvGrpSpPr/>
          <p:nvPr/>
        </p:nvGrpSpPr>
        <p:grpSpPr>
          <a:xfrm>
            <a:off x="11908392" y="6081810"/>
            <a:ext cx="724776" cy="1000135"/>
            <a:chOff x="626325" y="3925200"/>
            <a:chExt cx="612625" cy="845375"/>
          </a:xfrm>
        </p:grpSpPr>
        <p:sp>
          <p:nvSpPr>
            <p:cNvPr id="3099" name="Google Shape;3099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3" name="Google Shape;3103;p28"/>
          <p:cNvGrpSpPr/>
          <p:nvPr/>
        </p:nvGrpSpPr>
        <p:grpSpPr>
          <a:xfrm rot="5400000" flipH="1">
            <a:off x="10634091" y="5054684"/>
            <a:ext cx="1848700" cy="1491133"/>
            <a:chOff x="5750750" y="2118725"/>
            <a:chExt cx="1386525" cy="1118350"/>
          </a:xfrm>
        </p:grpSpPr>
        <p:sp>
          <p:nvSpPr>
            <p:cNvPr id="3104" name="Google Shape;3104;p28"/>
            <p:cNvSpPr/>
            <p:nvPr/>
          </p:nvSpPr>
          <p:spPr>
            <a:xfrm>
              <a:off x="5750750" y="2118725"/>
              <a:ext cx="1386525" cy="1118350"/>
            </a:xfrm>
            <a:custGeom>
              <a:avLst/>
              <a:gdLst/>
              <a:ahLst/>
              <a:cxnLst/>
              <a:rect l="l" t="t" r="r" b="b"/>
              <a:pathLst>
                <a:path w="55461" h="44734" extrusionOk="0">
                  <a:moveTo>
                    <a:pt x="26614" y="28865"/>
                  </a:moveTo>
                  <a:cubicBezTo>
                    <a:pt x="26659" y="28865"/>
                    <a:pt x="26704" y="28873"/>
                    <a:pt x="26748" y="28890"/>
                  </a:cubicBezTo>
                  <a:cubicBezTo>
                    <a:pt x="26919" y="28958"/>
                    <a:pt x="27076" y="29068"/>
                    <a:pt x="27232" y="29177"/>
                  </a:cubicBezTo>
                  <a:cubicBezTo>
                    <a:pt x="27337" y="29054"/>
                    <a:pt x="27502" y="28987"/>
                    <a:pt x="27669" y="28987"/>
                  </a:cubicBezTo>
                  <a:cubicBezTo>
                    <a:pt x="27751" y="28987"/>
                    <a:pt x="27833" y="29003"/>
                    <a:pt x="27908" y="29037"/>
                  </a:cubicBezTo>
                  <a:cubicBezTo>
                    <a:pt x="27978" y="28943"/>
                    <a:pt x="28099" y="28886"/>
                    <a:pt x="28219" y="28886"/>
                  </a:cubicBezTo>
                  <a:cubicBezTo>
                    <a:pt x="28346" y="28886"/>
                    <a:pt x="28472" y="28951"/>
                    <a:pt x="28532" y="29105"/>
                  </a:cubicBezTo>
                  <a:cubicBezTo>
                    <a:pt x="28708" y="29558"/>
                    <a:pt x="29183" y="31201"/>
                    <a:pt x="28350" y="31201"/>
                  </a:cubicBezTo>
                  <a:cubicBezTo>
                    <a:pt x="28272" y="31201"/>
                    <a:pt x="28182" y="31187"/>
                    <a:pt x="28079" y="31155"/>
                  </a:cubicBezTo>
                  <a:cubicBezTo>
                    <a:pt x="27735" y="31052"/>
                    <a:pt x="27446" y="30775"/>
                    <a:pt x="27194" y="30527"/>
                  </a:cubicBezTo>
                  <a:cubicBezTo>
                    <a:pt x="26825" y="30171"/>
                    <a:pt x="26459" y="29819"/>
                    <a:pt x="26269" y="29333"/>
                  </a:cubicBezTo>
                  <a:cubicBezTo>
                    <a:pt x="26168" y="29081"/>
                    <a:pt x="26381" y="28865"/>
                    <a:pt x="26614" y="28865"/>
                  </a:cubicBezTo>
                  <a:close/>
                  <a:moveTo>
                    <a:pt x="22275" y="1"/>
                  </a:moveTo>
                  <a:cubicBezTo>
                    <a:pt x="22243" y="1"/>
                    <a:pt x="22210" y="3"/>
                    <a:pt x="22176" y="7"/>
                  </a:cubicBezTo>
                  <a:cubicBezTo>
                    <a:pt x="21865" y="46"/>
                    <a:pt x="21622" y="272"/>
                    <a:pt x="21475" y="532"/>
                  </a:cubicBezTo>
                  <a:cubicBezTo>
                    <a:pt x="21302" y="840"/>
                    <a:pt x="21266" y="1204"/>
                    <a:pt x="21174" y="1538"/>
                  </a:cubicBezTo>
                  <a:cubicBezTo>
                    <a:pt x="20910" y="2479"/>
                    <a:pt x="20380" y="3321"/>
                    <a:pt x="19648" y="3969"/>
                  </a:cubicBezTo>
                  <a:cubicBezTo>
                    <a:pt x="19393" y="4195"/>
                    <a:pt x="19119" y="4395"/>
                    <a:pt x="18878" y="4633"/>
                  </a:cubicBezTo>
                  <a:cubicBezTo>
                    <a:pt x="18378" y="5122"/>
                    <a:pt x="18142" y="5764"/>
                    <a:pt x="18026" y="6438"/>
                  </a:cubicBezTo>
                  <a:cubicBezTo>
                    <a:pt x="17969" y="6770"/>
                    <a:pt x="17940" y="7100"/>
                    <a:pt x="17906" y="7435"/>
                  </a:cubicBezTo>
                  <a:cubicBezTo>
                    <a:pt x="17880" y="7678"/>
                    <a:pt x="17836" y="7928"/>
                    <a:pt x="17745" y="8157"/>
                  </a:cubicBezTo>
                  <a:cubicBezTo>
                    <a:pt x="17651" y="8385"/>
                    <a:pt x="17543" y="8554"/>
                    <a:pt x="17352" y="8635"/>
                  </a:cubicBezTo>
                  <a:cubicBezTo>
                    <a:pt x="17274" y="8669"/>
                    <a:pt x="17193" y="8682"/>
                    <a:pt x="17111" y="8682"/>
                  </a:cubicBezTo>
                  <a:cubicBezTo>
                    <a:pt x="16885" y="8682"/>
                    <a:pt x="16649" y="8583"/>
                    <a:pt x="16436" y="8525"/>
                  </a:cubicBezTo>
                  <a:cubicBezTo>
                    <a:pt x="16282" y="8481"/>
                    <a:pt x="16127" y="8445"/>
                    <a:pt x="15971" y="8412"/>
                  </a:cubicBezTo>
                  <a:cubicBezTo>
                    <a:pt x="15973" y="8400"/>
                    <a:pt x="15976" y="8385"/>
                    <a:pt x="15976" y="8373"/>
                  </a:cubicBezTo>
                  <a:cubicBezTo>
                    <a:pt x="15964" y="8267"/>
                    <a:pt x="15875" y="8214"/>
                    <a:pt x="15779" y="8214"/>
                  </a:cubicBezTo>
                  <a:cubicBezTo>
                    <a:pt x="15497" y="8212"/>
                    <a:pt x="15215" y="8211"/>
                    <a:pt x="14933" y="8211"/>
                  </a:cubicBezTo>
                  <a:cubicBezTo>
                    <a:pt x="13776" y="8211"/>
                    <a:pt x="12616" y="8241"/>
                    <a:pt x="11468" y="8419"/>
                  </a:cubicBezTo>
                  <a:cubicBezTo>
                    <a:pt x="10758" y="8522"/>
                    <a:pt x="10058" y="8696"/>
                    <a:pt x="9381" y="8936"/>
                  </a:cubicBezTo>
                  <a:cubicBezTo>
                    <a:pt x="8720" y="9177"/>
                    <a:pt x="8084" y="9562"/>
                    <a:pt x="7372" y="9615"/>
                  </a:cubicBezTo>
                  <a:cubicBezTo>
                    <a:pt x="7284" y="9622"/>
                    <a:pt x="7195" y="9624"/>
                    <a:pt x="7106" y="9624"/>
                  </a:cubicBezTo>
                  <a:cubicBezTo>
                    <a:pt x="6722" y="9624"/>
                    <a:pt x="6335" y="9573"/>
                    <a:pt x="5953" y="9573"/>
                  </a:cubicBezTo>
                  <a:cubicBezTo>
                    <a:pt x="5663" y="9573"/>
                    <a:pt x="5376" y="9603"/>
                    <a:pt x="5093" y="9706"/>
                  </a:cubicBezTo>
                  <a:cubicBezTo>
                    <a:pt x="5028" y="9731"/>
                    <a:pt x="4965" y="9815"/>
                    <a:pt x="4980" y="9887"/>
                  </a:cubicBezTo>
                  <a:cubicBezTo>
                    <a:pt x="5220" y="11061"/>
                    <a:pt x="6229" y="11783"/>
                    <a:pt x="6939" y="12669"/>
                  </a:cubicBezTo>
                  <a:cubicBezTo>
                    <a:pt x="7774" y="13709"/>
                    <a:pt x="8173" y="15076"/>
                    <a:pt x="9242" y="15933"/>
                  </a:cubicBezTo>
                  <a:cubicBezTo>
                    <a:pt x="9365" y="16034"/>
                    <a:pt x="9495" y="16123"/>
                    <a:pt x="9629" y="16205"/>
                  </a:cubicBezTo>
                  <a:cubicBezTo>
                    <a:pt x="8968" y="16337"/>
                    <a:pt x="8313" y="16534"/>
                    <a:pt x="7764" y="16929"/>
                  </a:cubicBezTo>
                  <a:cubicBezTo>
                    <a:pt x="6474" y="17860"/>
                    <a:pt x="6236" y="19567"/>
                    <a:pt x="5475" y="20869"/>
                  </a:cubicBezTo>
                  <a:cubicBezTo>
                    <a:pt x="5297" y="21174"/>
                    <a:pt x="5081" y="21463"/>
                    <a:pt x="4816" y="21697"/>
                  </a:cubicBezTo>
                  <a:cubicBezTo>
                    <a:pt x="4484" y="21986"/>
                    <a:pt x="4089" y="22168"/>
                    <a:pt x="3690" y="22347"/>
                  </a:cubicBezTo>
                  <a:cubicBezTo>
                    <a:pt x="3288" y="22525"/>
                    <a:pt x="2838" y="22744"/>
                    <a:pt x="2479" y="23059"/>
                  </a:cubicBezTo>
                  <a:cubicBezTo>
                    <a:pt x="2120" y="23377"/>
                    <a:pt x="1824" y="23757"/>
                    <a:pt x="1536" y="24140"/>
                  </a:cubicBezTo>
                  <a:lnTo>
                    <a:pt x="568" y="25427"/>
                  </a:lnTo>
                  <a:lnTo>
                    <a:pt x="327" y="25750"/>
                  </a:lnTo>
                  <a:cubicBezTo>
                    <a:pt x="250" y="25851"/>
                    <a:pt x="145" y="25959"/>
                    <a:pt x="99" y="26079"/>
                  </a:cubicBezTo>
                  <a:cubicBezTo>
                    <a:pt x="0" y="26337"/>
                    <a:pt x="219" y="26510"/>
                    <a:pt x="455" y="26513"/>
                  </a:cubicBezTo>
                  <a:cubicBezTo>
                    <a:pt x="460" y="26513"/>
                    <a:pt x="466" y="26513"/>
                    <a:pt x="471" y="26513"/>
                  </a:cubicBezTo>
                  <a:cubicBezTo>
                    <a:pt x="698" y="26513"/>
                    <a:pt x="898" y="26415"/>
                    <a:pt x="1090" y="26351"/>
                  </a:cubicBezTo>
                  <a:cubicBezTo>
                    <a:pt x="1285" y="26284"/>
                    <a:pt x="1504" y="26197"/>
                    <a:pt x="1707" y="26108"/>
                  </a:cubicBezTo>
                  <a:cubicBezTo>
                    <a:pt x="2123" y="25920"/>
                    <a:pt x="2522" y="25701"/>
                    <a:pt x="2907" y="25454"/>
                  </a:cubicBezTo>
                  <a:cubicBezTo>
                    <a:pt x="3682" y="24960"/>
                    <a:pt x="4388" y="24366"/>
                    <a:pt x="5061" y="23742"/>
                  </a:cubicBezTo>
                  <a:cubicBezTo>
                    <a:pt x="5345" y="23478"/>
                    <a:pt x="5656" y="23090"/>
                    <a:pt x="6075" y="23059"/>
                  </a:cubicBezTo>
                  <a:cubicBezTo>
                    <a:pt x="6098" y="23058"/>
                    <a:pt x="6121" y="23057"/>
                    <a:pt x="6144" y="23057"/>
                  </a:cubicBezTo>
                  <a:cubicBezTo>
                    <a:pt x="6369" y="23057"/>
                    <a:pt x="6603" y="23115"/>
                    <a:pt x="6823" y="23150"/>
                  </a:cubicBezTo>
                  <a:lnTo>
                    <a:pt x="7461" y="23247"/>
                  </a:lnTo>
                  <a:cubicBezTo>
                    <a:pt x="7220" y="23475"/>
                    <a:pt x="7008" y="23733"/>
                    <a:pt x="6835" y="24017"/>
                  </a:cubicBezTo>
                  <a:cubicBezTo>
                    <a:pt x="6380" y="24744"/>
                    <a:pt x="6181" y="25603"/>
                    <a:pt x="6027" y="26438"/>
                  </a:cubicBezTo>
                  <a:cubicBezTo>
                    <a:pt x="5873" y="27275"/>
                    <a:pt x="5759" y="28192"/>
                    <a:pt x="5437" y="29020"/>
                  </a:cubicBezTo>
                  <a:cubicBezTo>
                    <a:pt x="5292" y="29401"/>
                    <a:pt x="5093" y="29759"/>
                    <a:pt x="4845" y="30082"/>
                  </a:cubicBezTo>
                  <a:cubicBezTo>
                    <a:pt x="4616" y="30373"/>
                    <a:pt x="4354" y="30633"/>
                    <a:pt x="4082" y="30886"/>
                  </a:cubicBezTo>
                  <a:cubicBezTo>
                    <a:pt x="3466" y="31458"/>
                    <a:pt x="2804" y="32000"/>
                    <a:pt x="2390" y="32751"/>
                  </a:cubicBezTo>
                  <a:cubicBezTo>
                    <a:pt x="2335" y="32842"/>
                    <a:pt x="2407" y="32991"/>
                    <a:pt x="2518" y="32996"/>
                  </a:cubicBezTo>
                  <a:cubicBezTo>
                    <a:pt x="2659" y="33006"/>
                    <a:pt x="2801" y="33012"/>
                    <a:pt x="2943" y="33012"/>
                  </a:cubicBezTo>
                  <a:cubicBezTo>
                    <a:pt x="4128" y="33012"/>
                    <a:pt x="5289" y="32654"/>
                    <a:pt x="6272" y="31981"/>
                  </a:cubicBezTo>
                  <a:lnTo>
                    <a:pt x="6296" y="31961"/>
                  </a:lnTo>
                  <a:lnTo>
                    <a:pt x="6296" y="31961"/>
                  </a:lnTo>
                  <a:cubicBezTo>
                    <a:pt x="6193" y="32132"/>
                    <a:pt x="6096" y="32305"/>
                    <a:pt x="6007" y="32486"/>
                  </a:cubicBezTo>
                  <a:cubicBezTo>
                    <a:pt x="5716" y="33095"/>
                    <a:pt x="5545" y="33754"/>
                    <a:pt x="5499" y="34428"/>
                  </a:cubicBezTo>
                  <a:cubicBezTo>
                    <a:pt x="5473" y="34818"/>
                    <a:pt x="5487" y="35208"/>
                    <a:pt x="5548" y="35593"/>
                  </a:cubicBezTo>
                  <a:cubicBezTo>
                    <a:pt x="5557" y="35670"/>
                    <a:pt x="5615" y="35733"/>
                    <a:pt x="5692" y="35749"/>
                  </a:cubicBezTo>
                  <a:cubicBezTo>
                    <a:pt x="5875" y="35787"/>
                    <a:pt x="6058" y="35804"/>
                    <a:pt x="6239" y="35804"/>
                  </a:cubicBezTo>
                  <a:cubicBezTo>
                    <a:pt x="6936" y="35804"/>
                    <a:pt x="7615" y="35557"/>
                    <a:pt x="8274" y="35314"/>
                  </a:cubicBezTo>
                  <a:lnTo>
                    <a:pt x="8274" y="35314"/>
                  </a:lnTo>
                  <a:cubicBezTo>
                    <a:pt x="7557" y="35894"/>
                    <a:pt x="6975" y="36626"/>
                    <a:pt x="6573" y="37456"/>
                  </a:cubicBezTo>
                  <a:cubicBezTo>
                    <a:pt x="6525" y="37552"/>
                    <a:pt x="6590" y="37689"/>
                    <a:pt x="6703" y="37701"/>
                  </a:cubicBezTo>
                  <a:cubicBezTo>
                    <a:pt x="6896" y="37721"/>
                    <a:pt x="7090" y="37730"/>
                    <a:pt x="7284" y="37730"/>
                  </a:cubicBezTo>
                  <a:cubicBezTo>
                    <a:pt x="8119" y="37730"/>
                    <a:pt x="8958" y="37567"/>
                    <a:pt x="9774" y="37422"/>
                  </a:cubicBezTo>
                  <a:cubicBezTo>
                    <a:pt x="10705" y="37258"/>
                    <a:pt x="11632" y="37064"/>
                    <a:pt x="12527" y="36763"/>
                  </a:cubicBezTo>
                  <a:cubicBezTo>
                    <a:pt x="13425" y="36462"/>
                    <a:pt x="14262" y="36067"/>
                    <a:pt x="15013" y="35511"/>
                  </a:cubicBezTo>
                  <a:cubicBezTo>
                    <a:pt x="15740" y="34972"/>
                    <a:pt x="16366" y="34303"/>
                    <a:pt x="16857" y="33540"/>
                  </a:cubicBezTo>
                  <a:cubicBezTo>
                    <a:pt x="17186" y="33030"/>
                    <a:pt x="17454" y="32481"/>
                    <a:pt x="17653" y="31908"/>
                  </a:cubicBezTo>
                  <a:lnTo>
                    <a:pt x="17776" y="32991"/>
                  </a:lnTo>
                  <a:lnTo>
                    <a:pt x="17940" y="34440"/>
                  </a:lnTo>
                  <a:cubicBezTo>
                    <a:pt x="17993" y="34900"/>
                    <a:pt x="18060" y="35367"/>
                    <a:pt x="18058" y="35834"/>
                  </a:cubicBezTo>
                  <a:cubicBezTo>
                    <a:pt x="18055" y="36267"/>
                    <a:pt x="17949" y="36695"/>
                    <a:pt x="17750" y="37078"/>
                  </a:cubicBezTo>
                  <a:cubicBezTo>
                    <a:pt x="17557" y="37456"/>
                    <a:pt x="17316" y="37805"/>
                    <a:pt x="17167" y="38197"/>
                  </a:cubicBezTo>
                  <a:cubicBezTo>
                    <a:pt x="17016" y="38592"/>
                    <a:pt x="16987" y="39047"/>
                    <a:pt x="16970" y="39482"/>
                  </a:cubicBezTo>
                  <a:cubicBezTo>
                    <a:pt x="16955" y="39918"/>
                    <a:pt x="16953" y="40313"/>
                    <a:pt x="16787" y="40693"/>
                  </a:cubicBezTo>
                  <a:cubicBezTo>
                    <a:pt x="16621" y="41071"/>
                    <a:pt x="16356" y="41309"/>
                    <a:pt x="16060" y="41535"/>
                  </a:cubicBezTo>
                  <a:cubicBezTo>
                    <a:pt x="15904" y="41651"/>
                    <a:pt x="15742" y="41759"/>
                    <a:pt x="15581" y="41865"/>
                  </a:cubicBezTo>
                  <a:cubicBezTo>
                    <a:pt x="15418" y="41971"/>
                    <a:pt x="15230" y="42103"/>
                    <a:pt x="15290" y="42325"/>
                  </a:cubicBezTo>
                  <a:cubicBezTo>
                    <a:pt x="15333" y="42498"/>
                    <a:pt x="15511" y="42575"/>
                    <a:pt x="15675" y="42592"/>
                  </a:cubicBezTo>
                  <a:cubicBezTo>
                    <a:pt x="15700" y="42594"/>
                    <a:pt x="15725" y="42595"/>
                    <a:pt x="15750" y="42595"/>
                  </a:cubicBezTo>
                  <a:cubicBezTo>
                    <a:pt x="15908" y="42595"/>
                    <a:pt x="16068" y="42553"/>
                    <a:pt x="16224" y="42524"/>
                  </a:cubicBezTo>
                  <a:cubicBezTo>
                    <a:pt x="16604" y="42459"/>
                    <a:pt x="16982" y="42390"/>
                    <a:pt x="17360" y="42315"/>
                  </a:cubicBezTo>
                  <a:cubicBezTo>
                    <a:pt x="18854" y="42007"/>
                    <a:pt x="20368" y="41576"/>
                    <a:pt x="21632" y="40690"/>
                  </a:cubicBezTo>
                  <a:cubicBezTo>
                    <a:pt x="22303" y="40219"/>
                    <a:pt x="22881" y="39624"/>
                    <a:pt x="23326" y="38936"/>
                  </a:cubicBezTo>
                  <a:cubicBezTo>
                    <a:pt x="23634" y="38457"/>
                    <a:pt x="23923" y="37906"/>
                    <a:pt x="24043" y="37336"/>
                  </a:cubicBezTo>
                  <a:cubicBezTo>
                    <a:pt x="24178" y="37684"/>
                    <a:pt x="24325" y="38026"/>
                    <a:pt x="24491" y="38363"/>
                  </a:cubicBezTo>
                  <a:cubicBezTo>
                    <a:pt x="25124" y="39675"/>
                    <a:pt x="25973" y="40871"/>
                    <a:pt x="27001" y="41901"/>
                  </a:cubicBezTo>
                  <a:cubicBezTo>
                    <a:pt x="27169" y="42072"/>
                    <a:pt x="27343" y="42236"/>
                    <a:pt x="27521" y="42399"/>
                  </a:cubicBezTo>
                  <a:cubicBezTo>
                    <a:pt x="27699" y="42560"/>
                    <a:pt x="27882" y="42717"/>
                    <a:pt x="28038" y="42897"/>
                  </a:cubicBezTo>
                  <a:cubicBezTo>
                    <a:pt x="28197" y="43068"/>
                    <a:pt x="28322" y="43268"/>
                    <a:pt x="28402" y="43487"/>
                  </a:cubicBezTo>
                  <a:cubicBezTo>
                    <a:pt x="28484" y="43718"/>
                    <a:pt x="28522" y="43966"/>
                    <a:pt x="28628" y="44187"/>
                  </a:cubicBezTo>
                  <a:cubicBezTo>
                    <a:pt x="28734" y="44411"/>
                    <a:pt x="28893" y="44585"/>
                    <a:pt x="29112" y="44678"/>
                  </a:cubicBezTo>
                  <a:cubicBezTo>
                    <a:pt x="29197" y="44715"/>
                    <a:pt x="29289" y="44734"/>
                    <a:pt x="29379" y="44734"/>
                  </a:cubicBezTo>
                  <a:cubicBezTo>
                    <a:pt x="29522" y="44734"/>
                    <a:pt x="29663" y="44686"/>
                    <a:pt x="29778" y="44585"/>
                  </a:cubicBezTo>
                  <a:cubicBezTo>
                    <a:pt x="29964" y="44421"/>
                    <a:pt x="30082" y="44144"/>
                    <a:pt x="30192" y="43915"/>
                  </a:cubicBezTo>
                  <a:cubicBezTo>
                    <a:pt x="30303" y="43684"/>
                    <a:pt x="30433" y="43403"/>
                    <a:pt x="30539" y="43141"/>
                  </a:cubicBezTo>
                  <a:cubicBezTo>
                    <a:pt x="30746" y="42611"/>
                    <a:pt x="30907" y="42065"/>
                    <a:pt x="31023" y="41509"/>
                  </a:cubicBezTo>
                  <a:cubicBezTo>
                    <a:pt x="31054" y="41367"/>
                    <a:pt x="31078" y="41225"/>
                    <a:pt x="31102" y="41080"/>
                  </a:cubicBezTo>
                  <a:cubicBezTo>
                    <a:pt x="31104" y="41054"/>
                    <a:pt x="31104" y="41027"/>
                    <a:pt x="31097" y="41003"/>
                  </a:cubicBezTo>
                  <a:cubicBezTo>
                    <a:pt x="31112" y="40982"/>
                    <a:pt x="31121" y="40960"/>
                    <a:pt x="31121" y="40936"/>
                  </a:cubicBezTo>
                  <a:cubicBezTo>
                    <a:pt x="31246" y="39237"/>
                    <a:pt x="31367" y="37509"/>
                    <a:pt x="31090" y="35819"/>
                  </a:cubicBezTo>
                  <a:cubicBezTo>
                    <a:pt x="31071" y="35721"/>
                    <a:pt x="31056" y="35624"/>
                    <a:pt x="31035" y="35523"/>
                  </a:cubicBezTo>
                  <a:lnTo>
                    <a:pt x="31035" y="35523"/>
                  </a:lnTo>
                  <a:cubicBezTo>
                    <a:pt x="31458" y="36137"/>
                    <a:pt x="31959" y="36695"/>
                    <a:pt x="32500" y="37213"/>
                  </a:cubicBezTo>
                  <a:cubicBezTo>
                    <a:pt x="33333" y="38002"/>
                    <a:pt x="34250" y="38698"/>
                    <a:pt x="35145" y="39420"/>
                  </a:cubicBezTo>
                  <a:cubicBezTo>
                    <a:pt x="36125" y="40209"/>
                    <a:pt x="37049" y="41061"/>
                    <a:pt x="37915" y="41973"/>
                  </a:cubicBezTo>
                  <a:cubicBezTo>
                    <a:pt x="38064" y="42133"/>
                    <a:pt x="38241" y="42369"/>
                    <a:pt x="38465" y="42369"/>
                  </a:cubicBezTo>
                  <a:cubicBezTo>
                    <a:pt x="38518" y="42369"/>
                    <a:pt x="38572" y="42357"/>
                    <a:pt x="38630" y="42327"/>
                  </a:cubicBezTo>
                  <a:cubicBezTo>
                    <a:pt x="38847" y="42214"/>
                    <a:pt x="38921" y="41947"/>
                    <a:pt x="38955" y="41725"/>
                  </a:cubicBezTo>
                  <a:cubicBezTo>
                    <a:pt x="39054" y="41066"/>
                    <a:pt x="39150" y="40406"/>
                    <a:pt x="39229" y="39745"/>
                  </a:cubicBezTo>
                  <a:cubicBezTo>
                    <a:pt x="39386" y="38467"/>
                    <a:pt x="39475" y="37169"/>
                    <a:pt x="39367" y="35884"/>
                  </a:cubicBezTo>
                  <a:cubicBezTo>
                    <a:pt x="39275" y="34743"/>
                    <a:pt x="39027" y="33605"/>
                    <a:pt x="38560" y="32558"/>
                  </a:cubicBezTo>
                  <a:cubicBezTo>
                    <a:pt x="38329" y="32034"/>
                    <a:pt x="38038" y="31535"/>
                    <a:pt x="37699" y="31073"/>
                  </a:cubicBezTo>
                  <a:cubicBezTo>
                    <a:pt x="37357" y="30630"/>
                    <a:pt x="36986" y="30209"/>
                    <a:pt x="36587" y="29815"/>
                  </a:cubicBezTo>
                  <a:cubicBezTo>
                    <a:pt x="35805" y="29023"/>
                    <a:pt x="34955" y="28293"/>
                    <a:pt x="34252" y="27425"/>
                  </a:cubicBezTo>
                  <a:cubicBezTo>
                    <a:pt x="34084" y="27220"/>
                    <a:pt x="33927" y="27003"/>
                    <a:pt x="33781" y="26782"/>
                  </a:cubicBezTo>
                  <a:cubicBezTo>
                    <a:pt x="33889" y="26438"/>
                    <a:pt x="34272" y="26248"/>
                    <a:pt x="34611" y="26243"/>
                  </a:cubicBezTo>
                  <a:cubicBezTo>
                    <a:pt x="34618" y="26243"/>
                    <a:pt x="34625" y="26243"/>
                    <a:pt x="34632" y="26243"/>
                  </a:cubicBezTo>
                  <a:cubicBezTo>
                    <a:pt x="35079" y="26243"/>
                    <a:pt x="35489" y="26539"/>
                    <a:pt x="35776" y="26854"/>
                  </a:cubicBezTo>
                  <a:cubicBezTo>
                    <a:pt x="36115" y="27218"/>
                    <a:pt x="36363" y="27661"/>
                    <a:pt x="36664" y="28053"/>
                  </a:cubicBezTo>
                  <a:cubicBezTo>
                    <a:pt x="36953" y="28431"/>
                    <a:pt x="37280" y="28777"/>
                    <a:pt x="37641" y="29085"/>
                  </a:cubicBezTo>
                  <a:cubicBezTo>
                    <a:pt x="38380" y="29716"/>
                    <a:pt x="39239" y="30149"/>
                    <a:pt x="40158" y="30440"/>
                  </a:cubicBezTo>
                  <a:cubicBezTo>
                    <a:pt x="41080" y="30731"/>
                    <a:pt x="42057" y="30924"/>
                    <a:pt x="42936" y="31348"/>
                  </a:cubicBezTo>
                  <a:cubicBezTo>
                    <a:pt x="43179" y="31463"/>
                    <a:pt x="43410" y="31600"/>
                    <a:pt x="43626" y="31757"/>
                  </a:cubicBezTo>
                  <a:cubicBezTo>
                    <a:pt x="43850" y="31913"/>
                    <a:pt x="44065" y="32084"/>
                    <a:pt x="44288" y="32238"/>
                  </a:cubicBezTo>
                  <a:cubicBezTo>
                    <a:pt x="44650" y="32487"/>
                    <a:pt x="45062" y="32711"/>
                    <a:pt x="45503" y="32711"/>
                  </a:cubicBezTo>
                  <a:cubicBezTo>
                    <a:pt x="45591" y="32711"/>
                    <a:pt x="45679" y="32702"/>
                    <a:pt x="45768" y="32683"/>
                  </a:cubicBezTo>
                  <a:cubicBezTo>
                    <a:pt x="45889" y="32657"/>
                    <a:pt x="45947" y="32565"/>
                    <a:pt x="45918" y="32445"/>
                  </a:cubicBezTo>
                  <a:cubicBezTo>
                    <a:pt x="45557" y="30977"/>
                    <a:pt x="44844" y="29617"/>
                    <a:pt x="43841" y="28484"/>
                  </a:cubicBezTo>
                  <a:cubicBezTo>
                    <a:pt x="43718" y="28346"/>
                    <a:pt x="43593" y="28214"/>
                    <a:pt x="43463" y="28082"/>
                  </a:cubicBezTo>
                  <a:lnTo>
                    <a:pt x="43463" y="28082"/>
                  </a:lnTo>
                  <a:cubicBezTo>
                    <a:pt x="44009" y="28173"/>
                    <a:pt x="44575" y="28207"/>
                    <a:pt x="45126" y="28212"/>
                  </a:cubicBezTo>
                  <a:cubicBezTo>
                    <a:pt x="45176" y="28212"/>
                    <a:pt x="45226" y="28212"/>
                    <a:pt x="45276" y="28212"/>
                  </a:cubicBezTo>
                  <a:cubicBezTo>
                    <a:pt x="45643" y="28212"/>
                    <a:pt x="46011" y="28204"/>
                    <a:pt x="46380" y="28204"/>
                  </a:cubicBezTo>
                  <a:cubicBezTo>
                    <a:pt x="46679" y="28204"/>
                    <a:pt x="46978" y="28209"/>
                    <a:pt x="47277" y="28229"/>
                  </a:cubicBezTo>
                  <a:cubicBezTo>
                    <a:pt x="47638" y="28250"/>
                    <a:pt x="47999" y="28296"/>
                    <a:pt x="48356" y="28366"/>
                  </a:cubicBezTo>
                  <a:cubicBezTo>
                    <a:pt x="48709" y="28440"/>
                    <a:pt x="49054" y="28534"/>
                    <a:pt x="49410" y="28592"/>
                  </a:cubicBezTo>
                  <a:cubicBezTo>
                    <a:pt x="49606" y="28624"/>
                    <a:pt x="49795" y="28654"/>
                    <a:pt x="49977" y="28654"/>
                  </a:cubicBezTo>
                  <a:cubicBezTo>
                    <a:pt x="50123" y="28654"/>
                    <a:pt x="50264" y="28635"/>
                    <a:pt x="50399" y="28580"/>
                  </a:cubicBezTo>
                  <a:cubicBezTo>
                    <a:pt x="50527" y="28529"/>
                    <a:pt x="50647" y="28448"/>
                    <a:pt x="50709" y="28322"/>
                  </a:cubicBezTo>
                  <a:cubicBezTo>
                    <a:pt x="50774" y="28178"/>
                    <a:pt x="50755" y="28010"/>
                    <a:pt x="50659" y="27884"/>
                  </a:cubicBezTo>
                  <a:cubicBezTo>
                    <a:pt x="50563" y="27752"/>
                    <a:pt x="50423" y="27648"/>
                    <a:pt x="50303" y="27538"/>
                  </a:cubicBezTo>
                  <a:cubicBezTo>
                    <a:pt x="50182" y="27425"/>
                    <a:pt x="50052" y="27300"/>
                    <a:pt x="49927" y="27177"/>
                  </a:cubicBezTo>
                  <a:cubicBezTo>
                    <a:pt x="49679" y="26931"/>
                    <a:pt x="49434" y="26686"/>
                    <a:pt x="49196" y="26433"/>
                  </a:cubicBezTo>
                  <a:cubicBezTo>
                    <a:pt x="48721" y="25937"/>
                    <a:pt x="48267" y="25425"/>
                    <a:pt x="47831" y="24895"/>
                  </a:cubicBezTo>
                  <a:cubicBezTo>
                    <a:pt x="47614" y="24630"/>
                    <a:pt x="47400" y="24366"/>
                    <a:pt x="47193" y="24096"/>
                  </a:cubicBezTo>
                  <a:cubicBezTo>
                    <a:pt x="46984" y="23824"/>
                    <a:pt x="46791" y="23557"/>
                    <a:pt x="46642" y="23256"/>
                  </a:cubicBezTo>
                  <a:cubicBezTo>
                    <a:pt x="46490" y="22955"/>
                    <a:pt x="46382" y="22628"/>
                    <a:pt x="46269" y="22308"/>
                  </a:cubicBezTo>
                  <a:cubicBezTo>
                    <a:pt x="46163" y="22007"/>
                    <a:pt x="46031" y="21718"/>
                    <a:pt x="45874" y="21442"/>
                  </a:cubicBezTo>
                  <a:cubicBezTo>
                    <a:pt x="45646" y="21042"/>
                    <a:pt x="45359" y="20679"/>
                    <a:pt x="45022" y="20363"/>
                  </a:cubicBezTo>
                  <a:lnTo>
                    <a:pt x="45022" y="20363"/>
                  </a:lnTo>
                  <a:cubicBezTo>
                    <a:pt x="45753" y="20614"/>
                    <a:pt x="46531" y="20719"/>
                    <a:pt x="47308" y="20719"/>
                  </a:cubicBezTo>
                  <a:cubicBezTo>
                    <a:pt x="47786" y="20719"/>
                    <a:pt x="48263" y="20679"/>
                    <a:pt x="48729" y="20609"/>
                  </a:cubicBezTo>
                  <a:cubicBezTo>
                    <a:pt x="50397" y="20356"/>
                    <a:pt x="51997" y="19759"/>
                    <a:pt x="53590" y="19237"/>
                  </a:cubicBezTo>
                  <a:lnTo>
                    <a:pt x="54291" y="19008"/>
                  </a:lnTo>
                  <a:cubicBezTo>
                    <a:pt x="54471" y="18948"/>
                    <a:pt x="54652" y="18890"/>
                    <a:pt x="54822" y="18804"/>
                  </a:cubicBezTo>
                  <a:cubicBezTo>
                    <a:pt x="55164" y="18626"/>
                    <a:pt x="55458" y="18361"/>
                    <a:pt x="55460" y="17949"/>
                  </a:cubicBezTo>
                  <a:cubicBezTo>
                    <a:pt x="55460" y="17865"/>
                    <a:pt x="55386" y="17812"/>
                    <a:pt x="55316" y="17793"/>
                  </a:cubicBezTo>
                  <a:cubicBezTo>
                    <a:pt x="53751" y="17336"/>
                    <a:pt x="52185" y="16874"/>
                    <a:pt x="50693" y="16217"/>
                  </a:cubicBezTo>
                  <a:cubicBezTo>
                    <a:pt x="49946" y="15884"/>
                    <a:pt x="49222" y="15502"/>
                    <a:pt x="48529" y="15073"/>
                  </a:cubicBezTo>
                  <a:cubicBezTo>
                    <a:pt x="47829" y="14643"/>
                    <a:pt x="47133" y="14190"/>
                    <a:pt x="46385" y="13841"/>
                  </a:cubicBezTo>
                  <a:cubicBezTo>
                    <a:pt x="45927" y="13629"/>
                    <a:pt x="45451" y="13466"/>
                    <a:pt x="44960" y="13355"/>
                  </a:cubicBezTo>
                  <a:cubicBezTo>
                    <a:pt x="45845" y="13218"/>
                    <a:pt x="46702" y="12895"/>
                    <a:pt x="47530" y="12534"/>
                  </a:cubicBezTo>
                  <a:cubicBezTo>
                    <a:pt x="48770" y="11995"/>
                    <a:pt x="49983" y="11384"/>
                    <a:pt x="51311" y="11105"/>
                  </a:cubicBezTo>
                  <a:cubicBezTo>
                    <a:pt x="52141" y="10929"/>
                    <a:pt x="52996" y="10821"/>
                    <a:pt x="53778" y="10477"/>
                  </a:cubicBezTo>
                  <a:cubicBezTo>
                    <a:pt x="53901" y="10421"/>
                    <a:pt x="53944" y="10207"/>
                    <a:pt x="53790" y="10154"/>
                  </a:cubicBezTo>
                  <a:cubicBezTo>
                    <a:pt x="52741" y="9779"/>
                    <a:pt x="51679" y="9408"/>
                    <a:pt x="50579" y="9201"/>
                  </a:cubicBezTo>
                  <a:cubicBezTo>
                    <a:pt x="50048" y="9101"/>
                    <a:pt x="49517" y="9042"/>
                    <a:pt x="48991" y="9042"/>
                  </a:cubicBezTo>
                  <a:cubicBezTo>
                    <a:pt x="48431" y="9042"/>
                    <a:pt x="47875" y="9109"/>
                    <a:pt x="47328" y="9261"/>
                  </a:cubicBezTo>
                  <a:cubicBezTo>
                    <a:pt x="46786" y="9410"/>
                    <a:pt x="46276" y="9675"/>
                    <a:pt x="45718" y="9755"/>
                  </a:cubicBezTo>
                  <a:cubicBezTo>
                    <a:pt x="44401" y="8477"/>
                    <a:pt x="42726" y="7471"/>
                    <a:pt x="40892" y="7187"/>
                  </a:cubicBezTo>
                  <a:cubicBezTo>
                    <a:pt x="40705" y="7160"/>
                    <a:pt x="40517" y="7141"/>
                    <a:pt x="40327" y="7126"/>
                  </a:cubicBezTo>
                  <a:lnTo>
                    <a:pt x="40344" y="7107"/>
                  </a:lnTo>
                  <a:cubicBezTo>
                    <a:pt x="40649" y="6676"/>
                    <a:pt x="40832" y="6181"/>
                    <a:pt x="40994" y="5680"/>
                  </a:cubicBezTo>
                  <a:cubicBezTo>
                    <a:pt x="41174" y="5114"/>
                    <a:pt x="41343" y="4549"/>
                    <a:pt x="41506" y="3981"/>
                  </a:cubicBezTo>
                  <a:cubicBezTo>
                    <a:pt x="41588" y="3690"/>
                    <a:pt x="41672" y="3396"/>
                    <a:pt x="41752" y="3105"/>
                  </a:cubicBezTo>
                  <a:cubicBezTo>
                    <a:pt x="41829" y="2814"/>
                    <a:pt x="41915" y="2592"/>
                    <a:pt x="41949" y="2330"/>
                  </a:cubicBezTo>
                  <a:cubicBezTo>
                    <a:pt x="41980" y="2133"/>
                    <a:pt x="41971" y="1916"/>
                    <a:pt x="41867" y="1743"/>
                  </a:cubicBezTo>
                  <a:cubicBezTo>
                    <a:pt x="41786" y="1607"/>
                    <a:pt x="41641" y="1528"/>
                    <a:pt x="41490" y="1528"/>
                  </a:cubicBezTo>
                  <a:cubicBezTo>
                    <a:pt x="41435" y="1528"/>
                    <a:pt x="41379" y="1538"/>
                    <a:pt x="41326" y="1560"/>
                  </a:cubicBezTo>
                  <a:cubicBezTo>
                    <a:pt x="41102" y="1649"/>
                    <a:pt x="40953" y="1887"/>
                    <a:pt x="40815" y="2070"/>
                  </a:cubicBezTo>
                  <a:lnTo>
                    <a:pt x="40315" y="2739"/>
                  </a:lnTo>
                  <a:cubicBezTo>
                    <a:pt x="39990" y="3175"/>
                    <a:pt x="39660" y="3605"/>
                    <a:pt x="39287" y="3998"/>
                  </a:cubicBezTo>
                  <a:cubicBezTo>
                    <a:pt x="38960" y="4344"/>
                    <a:pt x="38580" y="4705"/>
                    <a:pt x="38081" y="4741"/>
                  </a:cubicBezTo>
                  <a:cubicBezTo>
                    <a:pt x="38050" y="4744"/>
                    <a:pt x="38019" y="4745"/>
                    <a:pt x="37988" y="4745"/>
                  </a:cubicBezTo>
                  <a:cubicBezTo>
                    <a:pt x="37514" y="4745"/>
                    <a:pt x="37011" y="4499"/>
                    <a:pt x="36580" y="4296"/>
                  </a:cubicBezTo>
                  <a:cubicBezTo>
                    <a:pt x="35586" y="3829"/>
                    <a:pt x="34645" y="3256"/>
                    <a:pt x="33665" y="2766"/>
                  </a:cubicBezTo>
                  <a:cubicBezTo>
                    <a:pt x="32746" y="2311"/>
                    <a:pt x="31788" y="1938"/>
                    <a:pt x="30770" y="1791"/>
                  </a:cubicBezTo>
                  <a:cubicBezTo>
                    <a:pt x="30411" y="1740"/>
                    <a:pt x="30050" y="1714"/>
                    <a:pt x="29689" y="1714"/>
                  </a:cubicBezTo>
                  <a:cubicBezTo>
                    <a:pt x="29131" y="1714"/>
                    <a:pt x="28573" y="1775"/>
                    <a:pt x="28026" y="1897"/>
                  </a:cubicBezTo>
                  <a:cubicBezTo>
                    <a:pt x="27126" y="2094"/>
                    <a:pt x="26267" y="2455"/>
                    <a:pt x="25514" y="2987"/>
                  </a:cubicBezTo>
                  <a:cubicBezTo>
                    <a:pt x="25340" y="3110"/>
                    <a:pt x="25174" y="3242"/>
                    <a:pt x="25015" y="3382"/>
                  </a:cubicBezTo>
                  <a:cubicBezTo>
                    <a:pt x="24727" y="3158"/>
                    <a:pt x="24462" y="2903"/>
                    <a:pt x="24226" y="2624"/>
                  </a:cubicBezTo>
                  <a:cubicBezTo>
                    <a:pt x="23836" y="2161"/>
                    <a:pt x="23545" y="1644"/>
                    <a:pt x="23319" y="1083"/>
                  </a:cubicBezTo>
                  <a:cubicBezTo>
                    <a:pt x="23134" y="628"/>
                    <a:pt x="22836" y="1"/>
                    <a:pt x="2227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28"/>
            <p:cNvSpPr/>
            <p:nvPr/>
          </p:nvSpPr>
          <p:spPr>
            <a:xfrm>
              <a:off x="6764850" y="2549000"/>
              <a:ext cx="110800" cy="79650"/>
            </a:xfrm>
            <a:custGeom>
              <a:avLst/>
              <a:gdLst/>
              <a:ahLst/>
              <a:cxnLst/>
              <a:rect l="l" t="t" r="r" b="b"/>
              <a:pathLst>
                <a:path w="4432" h="3186" extrusionOk="0">
                  <a:moveTo>
                    <a:pt x="254" y="0"/>
                  </a:moveTo>
                  <a:cubicBezTo>
                    <a:pt x="125" y="0"/>
                    <a:pt x="0" y="143"/>
                    <a:pt x="100" y="274"/>
                  </a:cubicBezTo>
                  <a:cubicBezTo>
                    <a:pt x="908" y="1323"/>
                    <a:pt x="1946" y="2170"/>
                    <a:pt x="3132" y="2753"/>
                  </a:cubicBezTo>
                  <a:cubicBezTo>
                    <a:pt x="3467" y="2914"/>
                    <a:pt x="3811" y="3054"/>
                    <a:pt x="4162" y="3172"/>
                  </a:cubicBezTo>
                  <a:cubicBezTo>
                    <a:pt x="4187" y="3180"/>
                    <a:pt x="4213" y="3185"/>
                    <a:pt x="4239" y="3185"/>
                  </a:cubicBezTo>
                  <a:cubicBezTo>
                    <a:pt x="4303" y="3185"/>
                    <a:pt x="4364" y="3155"/>
                    <a:pt x="4393" y="3087"/>
                  </a:cubicBezTo>
                  <a:cubicBezTo>
                    <a:pt x="4432" y="3010"/>
                    <a:pt x="4403" y="2883"/>
                    <a:pt x="4309" y="2852"/>
                  </a:cubicBezTo>
                  <a:cubicBezTo>
                    <a:pt x="3099" y="2450"/>
                    <a:pt x="1996" y="1771"/>
                    <a:pt x="1091" y="871"/>
                  </a:cubicBezTo>
                  <a:cubicBezTo>
                    <a:pt x="839" y="621"/>
                    <a:pt x="605" y="353"/>
                    <a:pt x="389" y="69"/>
                  </a:cubicBezTo>
                  <a:cubicBezTo>
                    <a:pt x="351" y="21"/>
                    <a:pt x="30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28"/>
            <p:cNvSpPr/>
            <p:nvPr/>
          </p:nvSpPr>
          <p:spPr>
            <a:xfrm>
              <a:off x="6600300" y="2297800"/>
              <a:ext cx="303100" cy="165225"/>
            </a:xfrm>
            <a:custGeom>
              <a:avLst/>
              <a:gdLst/>
              <a:ahLst/>
              <a:cxnLst/>
              <a:rect l="l" t="t" r="r" b="b"/>
              <a:pathLst>
                <a:path w="12124" h="6609" extrusionOk="0">
                  <a:moveTo>
                    <a:pt x="5811" y="1"/>
                  </a:moveTo>
                  <a:cubicBezTo>
                    <a:pt x="5778" y="1"/>
                    <a:pt x="5743" y="12"/>
                    <a:pt x="5710" y="38"/>
                  </a:cubicBezTo>
                  <a:cubicBezTo>
                    <a:pt x="4429" y="998"/>
                    <a:pt x="3002" y="1744"/>
                    <a:pt x="1481" y="2247"/>
                  </a:cubicBezTo>
                  <a:cubicBezTo>
                    <a:pt x="1053" y="2392"/>
                    <a:pt x="617" y="2515"/>
                    <a:pt x="174" y="2616"/>
                  </a:cubicBezTo>
                  <a:cubicBezTo>
                    <a:pt x="83" y="2637"/>
                    <a:pt x="6" y="2705"/>
                    <a:pt x="15" y="2808"/>
                  </a:cubicBezTo>
                  <a:cubicBezTo>
                    <a:pt x="18" y="2820"/>
                    <a:pt x="20" y="2835"/>
                    <a:pt x="25" y="2847"/>
                  </a:cubicBezTo>
                  <a:lnTo>
                    <a:pt x="15" y="2880"/>
                  </a:lnTo>
                  <a:cubicBezTo>
                    <a:pt x="1" y="2965"/>
                    <a:pt x="63" y="3078"/>
                    <a:pt x="160" y="3083"/>
                  </a:cubicBezTo>
                  <a:cubicBezTo>
                    <a:pt x="1652" y="3162"/>
                    <a:pt x="2886" y="4084"/>
                    <a:pt x="4167" y="4774"/>
                  </a:cubicBezTo>
                  <a:cubicBezTo>
                    <a:pt x="5375" y="5956"/>
                    <a:pt x="7058" y="6608"/>
                    <a:pt x="8740" y="6608"/>
                  </a:cubicBezTo>
                  <a:cubicBezTo>
                    <a:pt x="8743" y="6608"/>
                    <a:pt x="8746" y="6608"/>
                    <a:pt x="8749" y="6608"/>
                  </a:cubicBezTo>
                  <a:cubicBezTo>
                    <a:pt x="9243" y="6606"/>
                    <a:pt x="9734" y="6546"/>
                    <a:pt x="10212" y="6430"/>
                  </a:cubicBezTo>
                  <a:cubicBezTo>
                    <a:pt x="10302" y="6406"/>
                    <a:pt x="10342" y="6281"/>
                    <a:pt x="10314" y="6202"/>
                  </a:cubicBezTo>
                  <a:cubicBezTo>
                    <a:pt x="10287" y="6133"/>
                    <a:pt x="10211" y="6093"/>
                    <a:pt x="10133" y="6093"/>
                  </a:cubicBezTo>
                  <a:cubicBezTo>
                    <a:pt x="10118" y="6093"/>
                    <a:pt x="10102" y="6095"/>
                    <a:pt x="10087" y="6098"/>
                  </a:cubicBezTo>
                  <a:cubicBezTo>
                    <a:pt x="9642" y="6205"/>
                    <a:pt x="9184" y="6257"/>
                    <a:pt x="8726" y="6257"/>
                  </a:cubicBezTo>
                  <a:cubicBezTo>
                    <a:pt x="7592" y="6257"/>
                    <a:pt x="6455" y="5939"/>
                    <a:pt x="5488" y="5352"/>
                  </a:cubicBezTo>
                  <a:lnTo>
                    <a:pt x="5488" y="5352"/>
                  </a:lnTo>
                  <a:cubicBezTo>
                    <a:pt x="5927" y="5492"/>
                    <a:pt x="6383" y="5578"/>
                    <a:pt x="6848" y="5578"/>
                  </a:cubicBezTo>
                  <a:cubicBezTo>
                    <a:pt x="6933" y="5578"/>
                    <a:pt x="7019" y="5575"/>
                    <a:pt x="7105" y="5569"/>
                  </a:cubicBezTo>
                  <a:cubicBezTo>
                    <a:pt x="7979" y="5511"/>
                    <a:pt x="8812" y="5172"/>
                    <a:pt x="9543" y="4705"/>
                  </a:cubicBezTo>
                  <a:cubicBezTo>
                    <a:pt x="9962" y="4440"/>
                    <a:pt x="10338" y="4122"/>
                    <a:pt x="10720" y="3812"/>
                  </a:cubicBezTo>
                  <a:cubicBezTo>
                    <a:pt x="11103" y="3504"/>
                    <a:pt x="11490" y="3205"/>
                    <a:pt x="11940" y="3015"/>
                  </a:cubicBezTo>
                  <a:cubicBezTo>
                    <a:pt x="12123" y="2939"/>
                    <a:pt x="12051" y="2670"/>
                    <a:pt x="11887" y="2670"/>
                  </a:cubicBezTo>
                  <a:cubicBezTo>
                    <a:pt x="11865" y="2670"/>
                    <a:pt x="11842" y="2675"/>
                    <a:pt x="11818" y="2685"/>
                  </a:cubicBezTo>
                  <a:cubicBezTo>
                    <a:pt x="11295" y="2904"/>
                    <a:pt x="10855" y="3251"/>
                    <a:pt x="10422" y="3605"/>
                  </a:cubicBezTo>
                  <a:lnTo>
                    <a:pt x="8997" y="3157"/>
                  </a:lnTo>
                  <a:cubicBezTo>
                    <a:pt x="8985" y="3153"/>
                    <a:pt x="8973" y="3152"/>
                    <a:pt x="8961" y="3152"/>
                  </a:cubicBezTo>
                  <a:cubicBezTo>
                    <a:pt x="8881" y="3152"/>
                    <a:pt x="8805" y="3228"/>
                    <a:pt x="8793" y="3302"/>
                  </a:cubicBezTo>
                  <a:cubicBezTo>
                    <a:pt x="8776" y="3386"/>
                    <a:pt x="8845" y="3475"/>
                    <a:pt x="8937" y="3506"/>
                  </a:cubicBezTo>
                  <a:lnTo>
                    <a:pt x="10097" y="3867"/>
                  </a:lnTo>
                  <a:cubicBezTo>
                    <a:pt x="9955" y="3985"/>
                    <a:pt x="9808" y="4096"/>
                    <a:pt x="9661" y="4204"/>
                  </a:cubicBezTo>
                  <a:lnTo>
                    <a:pt x="9409" y="4375"/>
                  </a:lnTo>
                  <a:lnTo>
                    <a:pt x="9377" y="4370"/>
                  </a:lnTo>
                  <a:cubicBezTo>
                    <a:pt x="8131" y="4255"/>
                    <a:pt x="6975" y="3740"/>
                    <a:pt x="5880" y="3160"/>
                  </a:cubicBezTo>
                  <a:cubicBezTo>
                    <a:pt x="5563" y="2991"/>
                    <a:pt x="5250" y="2818"/>
                    <a:pt x="4937" y="2642"/>
                  </a:cubicBezTo>
                  <a:cubicBezTo>
                    <a:pt x="4916" y="2629"/>
                    <a:pt x="4892" y="2623"/>
                    <a:pt x="4867" y="2623"/>
                  </a:cubicBezTo>
                  <a:cubicBezTo>
                    <a:pt x="4801" y="2623"/>
                    <a:pt x="4732" y="2667"/>
                    <a:pt x="4704" y="2726"/>
                  </a:cubicBezTo>
                  <a:cubicBezTo>
                    <a:pt x="4665" y="2808"/>
                    <a:pt x="4706" y="2914"/>
                    <a:pt x="4788" y="2962"/>
                  </a:cubicBezTo>
                  <a:cubicBezTo>
                    <a:pt x="5895" y="3581"/>
                    <a:pt x="7024" y="4204"/>
                    <a:pt x="8256" y="4527"/>
                  </a:cubicBezTo>
                  <a:cubicBezTo>
                    <a:pt x="8475" y="4582"/>
                    <a:pt x="8696" y="4628"/>
                    <a:pt x="8920" y="4664"/>
                  </a:cubicBezTo>
                  <a:cubicBezTo>
                    <a:pt x="8434" y="4924"/>
                    <a:pt x="7909" y="5111"/>
                    <a:pt x="7365" y="5191"/>
                  </a:cubicBezTo>
                  <a:cubicBezTo>
                    <a:pt x="7199" y="5214"/>
                    <a:pt x="7034" y="5225"/>
                    <a:pt x="6871" y="5225"/>
                  </a:cubicBezTo>
                  <a:cubicBezTo>
                    <a:pt x="6226" y="5225"/>
                    <a:pt x="5599" y="5057"/>
                    <a:pt x="5002" y="4794"/>
                  </a:cubicBezTo>
                  <a:cubicBezTo>
                    <a:pt x="4790" y="4700"/>
                    <a:pt x="4583" y="4594"/>
                    <a:pt x="4379" y="4490"/>
                  </a:cubicBezTo>
                  <a:lnTo>
                    <a:pt x="4258" y="4365"/>
                  </a:lnTo>
                  <a:cubicBezTo>
                    <a:pt x="4228" y="4339"/>
                    <a:pt x="4190" y="4324"/>
                    <a:pt x="4152" y="4324"/>
                  </a:cubicBezTo>
                  <a:cubicBezTo>
                    <a:pt x="4132" y="4324"/>
                    <a:pt x="4111" y="4328"/>
                    <a:pt x="4092" y="4336"/>
                  </a:cubicBezTo>
                  <a:cubicBezTo>
                    <a:pt x="3664" y="4098"/>
                    <a:pt x="3240" y="3843"/>
                    <a:pt x="2812" y="3607"/>
                  </a:cubicBezTo>
                  <a:cubicBezTo>
                    <a:pt x="2186" y="3265"/>
                    <a:pt x="1519" y="2955"/>
                    <a:pt x="817" y="2813"/>
                  </a:cubicBezTo>
                  <a:cubicBezTo>
                    <a:pt x="2208" y="2435"/>
                    <a:pt x="3536" y="1860"/>
                    <a:pt x="4766" y="1104"/>
                  </a:cubicBezTo>
                  <a:cubicBezTo>
                    <a:pt x="5161" y="861"/>
                    <a:pt x="5541" y="604"/>
                    <a:pt x="5912" y="322"/>
                  </a:cubicBezTo>
                  <a:cubicBezTo>
                    <a:pt x="6062" y="212"/>
                    <a:pt x="5954" y="1"/>
                    <a:pt x="5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28"/>
            <p:cNvSpPr/>
            <p:nvPr/>
          </p:nvSpPr>
          <p:spPr>
            <a:xfrm>
              <a:off x="6365275" y="2199200"/>
              <a:ext cx="348475" cy="150800"/>
            </a:xfrm>
            <a:custGeom>
              <a:avLst/>
              <a:gdLst/>
              <a:ahLst/>
              <a:cxnLst/>
              <a:rect l="l" t="t" r="r" b="b"/>
              <a:pathLst>
                <a:path w="13939" h="6032" extrusionOk="0">
                  <a:moveTo>
                    <a:pt x="256" y="1"/>
                  </a:moveTo>
                  <a:cubicBezTo>
                    <a:pt x="115" y="1"/>
                    <a:pt x="0" y="194"/>
                    <a:pt x="138" y="309"/>
                  </a:cubicBezTo>
                  <a:cubicBezTo>
                    <a:pt x="764" y="827"/>
                    <a:pt x="1400" y="1354"/>
                    <a:pt x="1869" y="2018"/>
                  </a:cubicBezTo>
                  <a:cubicBezTo>
                    <a:pt x="2338" y="2685"/>
                    <a:pt x="2579" y="3520"/>
                    <a:pt x="2764" y="4329"/>
                  </a:cubicBezTo>
                  <a:cubicBezTo>
                    <a:pt x="2884" y="4841"/>
                    <a:pt x="2990" y="5356"/>
                    <a:pt x="3084" y="5874"/>
                  </a:cubicBezTo>
                  <a:cubicBezTo>
                    <a:pt x="3102" y="5962"/>
                    <a:pt x="3169" y="6031"/>
                    <a:pt x="3259" y="6031"/>
                  </a:cubicBezTo>
                  <a:cubicBezTo>
                    <a:pt x="3265" y="6031"/>
                    <a:pt x="3271" y="6031"/>
                    <a:pt x="3277" y="6030"/>
                  </a:cubicBezTo>
                  <a:cubicBezTo>
                    <a:pt x="3368" y="6021"/>
                    <a:pt x="3452" y="5932"/>
                    <a:pt x="3433" y="5838"/>
                  </a:cubicBezTo>
                  <a:cubicBezTo>
                    <a:pt x="3375" y="5515"/>
                    <a:pt x="3310" y="5193"/>
                    <a:pt x="3243" y="4875"/>
                  </a:cubicBezTo>
                  <a:lnTo>
                    <a:pt x="3248" y="4875"/>
                  </a:lnTo>
                  <a:cubicBezTo>
                    <a:pt x="3996" y="5272"/>
                    <a:pt x="4819" y="5520"/>
                    <a:pt x="5664" y="5599"/>
                  </a:cubicBezTo>
                  <a:cubicBezTo>
                    <a:pt x="5670" y="5600"/>
                    <a:pt x="5676" y="5600"/>
                    <a:pt x="5682" y="5600"/>
                  </a:cubicBezTo>
                  <a:cubicBezTo>
                    <a:pt x="5771" y="5600"/>
                    <a:pt x="5853" y="5548"/>
                    <a:pt x="5871" y="5455"/>
                  </a:cubicBezTo>
                  <a:cubicBezTo>
                    <a:pt x="5888" y="5356"/>
                    <a:pt x="5821" y="5260"/>
                    <a:pt x="5724" y="5250"/>
                  </a:cubicBezTo>
                  <a:cubicBezTo>
                    <a:pt x="4911" y="5176"/>
                    <a:pt x="4117" y="4940"/>
                    <a:pt x="3395" y="4555"/>
                  </a:cubicBezTo>
                  <a:cubicBezTo>
                    <a:pt x="3371" y="4541"/>
                    <a:pt x="3345" y="4535"/>
                    <a:pt x="3319" y="4535"/>
                  </a:cubicBezTo>
                  <a:cubicBezTo>
                    <a:pt x="3266" y="4535"/>
                    <a:pt x="3215" y="4562"/>
                    <a:pt x="3188" y="4610"/>
                  </a:cubicBezTo>
                  <a:cubicBezTo>
                    <a:pt x="3171" y="4548"/>
                    <a:pt x="3159" y="4487"/>
                    <a:pt x="3147" y="4423"/>
                  </a:cubicBezTo>
                  <a:cubicBezTo>
                    <a:pt x="3135" y="4360"/>
                    <a:pt x="3118" y="4307"/>
                    <a:pt x="3106" y="4247"/>
                  </a:cubicBezTo>
                  <a:lnTo>
                    <a:pt x="3111" y="4247"/>
                  </a:lnTo>
                  <a:cubicBezTo>
                    <a:pt x="3373" y="3994"/>
                    <a:pt x="3724" y="3850"/>
                    <a:pt x="4071" y="3753"/>
                  </a:cubicBezTo>
                  <a:cubicBezTo>
                    <a:pt x="4456" y="3645"/>
                    <a:pt x="4851" y="3580"/>
                    <a:pt x="5250" y="3561"/>
                  </a:cubicBezTo>
                  <a:cubicBezTo>
                    <a:pt x="5424" y="3549"/>
                    <a:pt x="5598" y="3544"/>
                    <a:pt x="5771" y="3544"/>
                  </a:cubicBezTo>
                  <a:cubicBezTo>
                    <a:pt x="6403" y="3544"/>
                    <a:pt x="7035" y="3611"/>
                    <a:pt x="7662" y="3681"/>
                  </a:cubicBezTo>
                  <a:cubicBezTo>
                    <a:pt x="8399" y="3764"/>
                    <a:pt x="9160" y="3853"/>
                    <a:pt x="9913" y="3853"/>
                  </a:cubicBezTo>
                  <a:cubicBezTo>
                    <a:pt x="10672" y="3853"/>
                    <a:pt x="11423" y="3763"/>
                    <a:pt x="12138" y="3486"/>
                  </a:cubicBezTo>
                  <a:cubicBezTo>
                    <a:pt x="12908" y="3190"/>
                    <a:pt x="13667" y="2663"/>
                    <a:pt x="13912" y="1835"/>
                  </a:cubicBezTo>
                  <a:cubicBezTo>
                    <a:pt x="13938" y="1741"/>
                    <a:pt x="13854" y="1645"/>
                    <a:pt x="13770" y="1631"/>
                  </a:cubicBezTo>
                  <a:cubicBezTo>
                    <a:pt x="13762" y="1629"/>
                    <a:pt x="13754" y="1629"/>
                    <a:pt x="13746" y="1629"/>
                  </a:cubicBezTo>
                  <a:cubicBezTo>
                    <a:pt x="13669" y="1629"/>
                    <a:pt x="13589" y="1690"/>
                    <a:pt x="13565" y="1775"/>
                  </a:cubicBezTo>
                  <a:cubicBezTo>
                    <a:pt x="13366" y="2447"/>
                    <a:pt x="12697" y="2882"/>
                    <a:pt x="12078" y="3133"/>
                  </a:cubicBezTo>
                  <a:cubicBezTo>
                    <a:pt x="11409" y="3402"/>
                    <a:pt x="10680" y="3494"/>
                    <a:pt x="9960" y="3498"/>
                  </a:cubicBezTo>
                  <a:cubicBezTo>
                    <a:pt x="9927" y="3499"/>
                    <a:pt x="9895" y="3499"/>
                    <a:pt x="9862" y="3499"/>
                  </a:cubicBezTo>
                  <a:cubicBezTo>
                    <a:pt x="8482" y="3499"/>
                    <a:pt x="7121" y="3193"/>
                    <a:pt x="5744" y="3193"/>
                  </a:cubicBezTo>
                  <a:cubicBezTo>
                    <a:pt x="5593" y="3193"/>
                    <a:pt x="5442" y="3197"/>
                    <a:pt x="5291" y="3205"/>
                  </a:cubicBezTo>
                  <a:cubicBezTo>
                    <a:pt x="4844" y="3226"/>
                    <a:pt x="4396" y="3299"/>
                    <a:pt x="3963" y="3419"/>
                  </a:cubicBezTo>
                  <a:cubicBezTo>
                    <a:pt x="3619" y="3515"/>
                    <a:pt x="3294" y="3655"/>
                    <a:pt x="3014" y="3869"/>
                  </a:cubicBezTo>
                  <a:cubicBezTo>
                    <a:pt x="2952" y="3619"/>
                    <a:pt x="2884" y="3371"/>
                    <a:pt x="2805" y="3123"/>
                  </a:cubicBezTo>
                  <a:cubicBezTo>
                    <a:pt x="2663" y="2709"/>
                    <a:pt x="2483" y="2305"/>
                    <a:pt x="2242" y="1941"/>
                  </a:cubicBezTo>
                  <a:cubicBezTo>
                    <a:pt x="2001" y="1578"/>
                    <a:pt x="1727" y="1270"/>
                    <a:pt x="1426" y="971"/>
                  </a:cubicBezTo>
                  <a:cubicBezTo>
                    <a:pt x="1125" y="675"/>
                    <a:pt x="728" y="343"/>
                    <a:pt x="365" y="42"/>
                  </a:cubicBezTo>
                  <a:cubicBezTo>
                    <a:pt x="329" y="13"/>
                    <a:pt x="292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28"/>
            <p:cNvSpPr/>
            <p:nvPr/>
          </p:nvSpPr>
          <p:spPr>
            <a:xfrm>
              <a:off x="6115250" y="2320575"/>
              <a:ext cx="107325" cy="111625"/>
            </a:xfrm>
            <a:custGeom>
              <a:avLst/>
              <a:gdLst/>
              <a:ahLst/>
              <a:cxnLst/>
              <a:rect l="l" t="t" r="r" b="b"/>
              <a:pathLst>
                <a:path w="4293" h="4465" extrusionOk="0">
                  <a:moveTo>
                    <a:pt x="521" y="0"/>
                  </a:moveTo>
                  <a:cubicBezTo>
                    <a:pt x="421" y="0"/>
                    <a:pt x="321" y="4"/>
                    <a:pt x="221" y="13"/>
                  </a:cubicBezTo>
                  <a:cubicBezTo>
                    <a:pt x="0" y="32"/>
                    <a:pt x="30" y="367"/>
                    <a:pt x="242" y="367"/>
                  </a:cubicBezTo>
                  <a:cubicBezTo>
                    <a:pt x="247" y="367"/>
                    <a:pt x="252" y="367"/>
                    <a:pt x="257" y="367"/>
                  </a:cubicBezTo>
                  <a:cubicBezTo>
                    <a:pt x="348" y="359"/>
                    <a:pt x="438" y="356"/>
                    <a:pt x="528" y="356"/>
                  </a:cubicBezTo>
                  <a:cubicBezTo>
                    <a:pt x="1187" y="356"/>
                    <a:pt x="1835" y="548"/>
                    <a:pt x="2390" y="910"/>
                  </a:cubicBezTo>
                  <a:cubicBezTo>
                    <a:pt x="2705" y="1115"/>
                    <a:pt x="2982" y="1373"/>
                    <a:pt x="3211" y="1671"/>
                  </a:cubicBezTo>
                  <a:cubicBezTo>
                    <a:pt x="3449" y="1993"/>
                    <a:pt x="3622" y="2357"/>
                    <a:pt x="3723" y="2744"/>
                  </a:cubicBezTo>
                  <a:cubicBezTo>
                    <a:pt x="3863" y="3255"/>
                    <a:pt x="3894" y="3786"/>
                    <a:pt x="3933" y="4314"/>
                  </a:cubicBezTo>
                  <a:cubicBezTo>
                    <a:pt x="3940" y="4416"/>
                    <a:pt x="4019" y="4464"/>
                    <a:pt x="4100" y="4464"/>
                  </a:cubicBezTo>
                  <a:cubicBezTo>
                    <a:pt x="4195" y="4464"/>
                    <a:pt x="4293" y="4398"/>
                    <a:pt x="4284" y="4277"/>
                  </a:cubicBezTo>
                  <a:cubicBezTo>
                    <a:pt x="4217" y="3329"/>
                    <a:pt x="4120" y="2347"/>
                    <a:pt x="3557" y="1548"/>
                  </a:cubicBezTo>
                  <a:cubicBezTo>
                    <a:pt x="3083" y="874"/>
                    <a:pt x="2366" y="395"/>
                    <a:pt x="1581" y="157"/>
                  </a:cubicBezTo>
                  <a:cubicBezTo>
                    <a:pt x="1237" y="54"/>
                    <a:pt x="879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28"/>
            <p:cNvSpPr/>
            <p:nvPr/>
          </p:nvSpPr>
          <p:spPr>
            <a:xfrm>
              <a:off x="5863075" y="2517175"/>
              <a:ext cx="238200" cy="192800"/>
            </a:xfrm>
            <a:custGeom>
              <a:avLst/>
              <a:gdLst/>
              <a:ahLst/>
              <a:cxnLst/>
              <a:rect l="l" t="t" r="r" b="b"/>
              <a:pathLst>
                <a:path w="9528" h="7712" extrusionOk="0">
                  <a:moveTo>
                    <a:pt x="7223" y="1"/>
                  </a:moveTo>
                  <a:cubicBezTo>
                    <a:pt x="6417" y="1"/>
                    <a:pt x="5611" y="269"/>
                    <a:pt x="4985" y="806"/>
                  </a:cubicBezTo>
                  <a:cubicBezTo>
                    <a:pt x="3579" y="2004"/>
                    <a:pt x="3250" y="3915"/>
                    <a:pt x="2309" y="5431"/>
                  </a:cubicBezTo>
                  <a:cubicBezTo>
                    <a:pt x="1789" y="6271"/>
                    <a:pt x="1026" y="6931"/>
                    <a:pt x="140" y="7366"/>
                  </a:cubicBezTo>
                  <a:cubicBezTo>
                    <a:pt x="56" y="7407"/>
                    <a:pt x="0" y="7499"/>
                    <a:pt x="39" y="7593"/>
                  </a:cubicBezTo>
                  <a:cubicBezTo>
                    <a:pt x="67" y="7662"/>
                    <a:pt x="133" y="7711"/>
                    <a:pt x="201" y="7711"/>
                  </a:cubicBezTo>
                  <a:cubicBezTo>
                    <a:pt x="222" y="7711"/>
                    <a:pt x="243" y="7706"/>
                    <a:pt x="263" y="7696"/>
                  </a:cubicBezTo>
                  <a:cubicBezTo>
                    <a:pt x="1050" y="7309"/>
                    <a:pt x="1762" y="6770"/>
                    <a:pt x="2294" y="6069"/>
                  </a:cubicBezTo>
                  <a:cubicBezTo>
                    <a:pt x="2826" y="5369"/>
                    <a:pt x="3216" y="4452"/>
                    <a:pt x="3584" y="3600"/>
                  </a:cubicBezTo>
                  <a:cubicBezTo>
                    <a:pt x="3921" y="2827"/>
                    <a:pt x="4287" y="2048"/>
                    <a:pt x="4857" y="1415"/>
                  </a:cubicBezTo>
                  <a:cubicBezTo>
                    <a:pt x="5377" y="842"/>
                    <a:pt x="6058" y="462"/>
                    <a:pt x="6831" y="372"/>
                  </a:cubicBezTo>
                  <a:cubicBezTo>
                    <a:pt x="6957" y="358"/>
                    <a:pt x="7085" y="350"/>
                    <a:pt x="7212" y="350"/>
                  </a:cubicBezTo>
                  <a:cubicBezTo>
                    <a:pt x="7912" y="350"/>
                    <a:pt x="8611" y="573"/>
                    <a:pt x="9160" y="1010"/>
                  </a:cubicBezTo>
                  <a:cubicBezTo>
                    <a:pt x="9195" y="1038"/>
                    <a:pt x="9231" y="1049"/>
                    <a:pt x="9266" y="1049"/>
                  </a:cubicBezTo>
                  <a:cubicBezTo>
                    <a:pt x="9409" y="1049"/>
                    <a:pt x="9527" y="853"/>
                    <a:pt x="9384" y="738"/>
                  </a:cubicBezTo>
                  <a:cubicBezTo>
                    <a:pt x="8768" y="247"/>
                    <a:pt x="7995" y="1"/>
                    <a:pt x="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28"/>
            <p:cNvSpPr/>
            <p:nvPr/>
          </p:nvSpPr>
          <p:spPr>
            <a:xfrm>
              <a:off x="5935925" y="2657800"/>
              <a:ext cx="94350" cy="44700"/>
            </a:xfrm>
            <a:custGeom>
              <a:avLst/>
              <a:gdLst/>
              <a:ahLst/>
              <a:cxnLst/>
              <a:rect l="l" t="t" r="r" b="b"/>
              <a:pathLst>
                <a:path w="3774" h="1788" extrusionOk="0">
                  <a:moveTo>
                    <a:pt x="3512" y="1"/>
                  </a:moveTo>
                  <a:cubicBezTo>
                    <a:pt x="3480" y="1"/>
                    <a:pt x="3447" y="10"/>
                    <a:pt x="3414" y="33"/>
                  </a:cubicBezTo>
                  <a:cubicBezTo>
                    <a:pt x="2451" y="682"/>
                    <a:pt x="1419" y="1368"/>
                    <a:pt x="222" y="1438"/>
                  </a:cubicBezTo>
                  <a:cubicBezTo>
                    <a:pt x="0" y="1450"/>
                    <a:pt x="31" y="1787"/>
                    <a:pt x="247" y="1787"/>
                  </a:cubicBezTo>
                  <a:cubicBezTo>
                    <a:pt x="251" y="1787"/>
                    <a:pt x="255" y="1787"/>
                    <a:pt x="259" y="1787"/>
                  </a:cubicBezTo>
                  <a:cubicBezTo>
                    <a:pt x="1517" y="1717"/>
                    <a:pt x="2605" y="1005"/>
                    <a:pt x="3618" y="321"/>
                  </a:cubicBezTo>
                  <a:cubicBezTo>
                    <a:pt x="3773" y="216"/>
                    <a:pt x="3662" y="1"/>
                    <a:pt x="3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28"/>
            <p:cNvSpPr/>
            <p:nvPr/>
          </p:nvSpPr>
          <p:spPr>
            <a:xfrm>
              <a:off x="5903750" y="2783225"/>
              <a:ext cx="183100" cy="135650"/>
            </a:xfrm>
            <a:custGeom>
              <a:avLst/>
              <a:gdLst/>
              <a:ahLst/>
              <a:cxnLst/>
              <a:rect l="l" t="t" r="r" b="b"/>
              <a:pathLst>
                <a:path w="7324" h="5426" extrusionOk="0">
                  <a:moveTo>
                    <a:pt x="7125" y="0"/>
                  </a:moveTo>
                  <a:cubicBezTo>
                    <a:pt x="7074" y="0"/>
                    <a:pt x="7025" y="24"/>
                    <a:pt x="6997" y="70"/>
                  </a:cubicBezTo>
                  <a:cubicBezTo>
                    <a:pt x="6359" y="1064"/>
                    <a:pt x="5704" y="2072"/>
                    <a:pt x="4785" y="2835"/>
                  </a:cubicBezTo>
                  <a:cubicBezTo>
                    <a:pt x="3943" y="3535"/>
                    <a:pt x="2956" y="4031"/>
                    <a:pt x="1945" y="4440"/>
                  </a:cubicBezTo>
                  <a:cubicBezTo>
                    <a:pt x="1367" y="4676"/>
                    <a:pt x="783" y="4883"/>
                    <a:pt x="193" y="5088"/>
                  </a:cubicBezTo>
                  <a:cubicBezTo>
                    <a:pt x="0" y="5155"/>
                    <a:pt x="80" y="5426"/>
                    <a:pt x="254" y="5426"/>
                  </a:cubicBezTo>
                  <a:cubicBezTo>
                    <a:pt x="273" y="5426"/>
                    <a:pt x="294" y="5423"/>
                    <a:pt x="316" y="5415"/>
                  </a:cubicBezTo>
                  <a:cubicBezTo>
                    <a:pt x="1372" y="5052"/>
                    <a:pt x="2431" y="4671"/>
                    <a:pt x="3420" y="4149"/>
                  </a:cubicBezTo>
                  <a:cubicBezTo>
                    <a:pt x="3916" y="3892"/>
                    <a:pt x="4388" y="3591"/>
                    <a:pt x="4831" y="3249"/>
                  </a:cubicBezTo>
                  <a:cubicBezTo>
                    <a:pt x="5295" y="2883"/>
                    <a:pt x="5714" y="2464"/>
                    <a:pt x="6082" y="2005"/>
                  </a:cubicBezTo>
                  <a:cubicBezTo>
                    <a:pt x="6515" y="1463"/>
                    <a:pt x="6891" y="878"/>
                    <a:pt x="7264" y="296"/>
                  </a:cubicBezTo>
                  <a:cubicBezTo>
                    <a:pt x="7319" y="214"/>
                    <a:pt x="7324" y="115"/>
                    <a:pt x="7245" y="46"/>
                  </a:cubicBezTo>
                  <a:cubicBezTo>
                    <a:pt x="7209" y="15"/>
                    <a:pt x="7166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28"/>
            <p:cNvSpPr/>
            <p:nvPr/>
          </p:nvSpPr>
          <p:spPr>
            <a:xfrm>
              <a:off x="6146350" y="2844250"/>
              <a:ext cx="76500" cy="343725"/>
            </a:xfrm>
            <a:custGeom>
              <a:avLst/>
              <a:gdLst/>
              <a:ahLst/>
              <a:cxnLst/>
              <a:rect l="l" t="t" r="r" b="b"/>
              <a:pathLst>
                <a:path w="3060" h="13749" extrusionOk="0">
                  <a:moveTo>
                    <a:pt x="2416" y="0"/>
                  </a:moveTo>
                  <a:cubicBezTo>
                    <a:pt x="2352" y="0"/>
                    <a:pt x="2283" y="37"/>
                    <a:pt x="2246" y="98"/>
                  </a:cubicBezTo>
                  <a:cubicBezTo>
                    <a:pt x="1158" y="1812"/>
                    <a:pt x="1591" y="3973"/>
                    <a:pt x="2053" y="5812"/>
                  </a:cubicBezTo>
                  <a:cubicBezTo>
                    <a:pt x="2513" y="7648"/>
                    <a:pt x="3059" y="9686"/>
                    <a:pt x="2130" y="11467"/>
                  </a:cubicBezTo>
                  <a:cubicBezTo>
                    <a:pt x="1695" y="12300"/>
                    <a:pt x="987" y="12998"/>
                    <a:pt x="140" y="13405"/>
                  </a:cubicBezTo>
                  <a:cubicBezTo>
                    <a:pt x="51" y="13446"/>
                    <a:pt x="0" y="13537"/>
                    <a:pt x="36" y="13631"/>
                  </a:cubicBezTo>
                  <a:cubicBezTo>
                    <a:pt x="64" y="13701"/>
                    <a:pt x="131" y="13748"/>
                    <a:pt x="200" y="13748"/>
                  </a:cubicBezTo>
                  <a:cubicBezTo>
                    <a:pt x="221" y="13748"/>
                    <a:pt x="242" y="13744"/>
                    <a:pt x="263" y="13734"/>
                  </a:cubicBezTo>
                  <a:cubicBezTo>
                    <a:pt x="1062" y="13352"/>
                    <a:pt x="1740" y="12752"/>
                    <a:pt x="2222" y="12009"/>
                  </a:cubicBezTo>
                  <a:cubicBezTo>
                    <a:pt x="2739" y="11203"/>
                    <a:pt x="2975" y="10281"/>
                    <a:pt x="2992" y="9328"/>
                  </a:cubicBezTo>
                  <a:cubicBezTo>
                    <a:pt x="3023" y="7292"/>
                    <a:pt x="2125" y="5388"/>
                    <a:pt x="1950" y="3374"/>
                  </a:cubicBezTo>
                  <a:cubicBezTo>
                    <a:pt x="1856" y="2293"/>
                    <a:pt x="1971" y="1181"/>
                    <a:pt x="2563" y="247"/>
                  </a:cubicBezTo>
                  <a:cubicBezTo>
                    <a:pt x="2614" y="168"/>
                    <a:pt x="2559" y="50"/>
                    <a:pt x="2479" y="14"/>
                  </a:cubicBezTo>
                  <a:cubicBezTo>
                    <a:pt x="2459" y="5"/>
                    <a:pt x="2438" y="0"/>
                    <a:pt x="2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28"/>
            <p:cNvSpPr/>
            <p:nvPr/>
          </p:nvSpPr>
          <p:spPr>
            <a:xfrm>
              <a:off x="6265450" y="2849700"/>
              <a:ext cx="86100" cy="246050"/>
            </a:xfrm>
            <a:custGeom>
              <a:avLst/>
              <a:gdLst/>
              <a:ahLst/>
              <a:cxnLst/>
              <a:rect l="l" t="t" r="r" b="b"/>
              <a:pathLst>
                <a:path w="3444" h="9842" extrusionOk="0">
                  <a:moveTo>
                    <a:pt x="1283" y="0"/>
                  </a:moveTo>
                  <a:cubicBezTo>
                    <a:pt x="1195" y="0"/>
                    <a:pt x="1115" y="61"/>
                    <a:pt x="1111" y="147"/>
                  </a:cubicBezTo>
                  <a:cubicBezTo>
                    <a:pt x="1058" y="1437"/>
                    <a:pt x="1219" y="2725"/>
                    <a:pt x="1588" y="3962"/>
                  </a:cubicBezTo>
                  <a:cubicBezTo>
                    <a:pt x="1571" y="3995"/>
                    <a:pt x="1563" y="4034"/>
                    <a:pt x="1568" y="4070"/>
                  </a:cubicBezTo>
                  <a:cubicBezTo>
                    <a:pt x="1672" y="4859"/>
                    <a:pt x="1775" y="5663"/>
                    <a:pt x="1705" y="6458"/>
                  </a:cubicBezTo>
                  <a:cubicBezTo>
                    <a:pt x="1669" y="6843"/>
                    <a:pt x="1592" y="7223"/>
                    <a:pt x="1453" y="7581"/>
                  </a:cubicBezTo>
                  <a:cubicBezTo>
                    <a:pt x="1313" y="7928"/>
                    <a:pt x="1133" y="8255"/>
                    <a:pt x="916" y="8556"/>
                  </a:cubicBezTo>
                  <a:cubicBezTo>
                    <a:pt x="666" y="8905"/>
                    <a:pt x="389" y="9230"/>
                    <a:pt x="112" y="9553"/>
                  </a:cubicBezTo>
                  <a:cubicBezTo>
                    <a:pt x="0" y="9682"/>
                    <a:pt x="124" y="9842"/>
                    <a:pt x="255" y="9842"/>
                  </a:cubicBezTo>
                  <a:cubicBezTo>
                    <a:pt x="299" y="9842"/>
                    <a:pt x="344" y="9824"/>
                    <a:pt x="382" y="9781"/>
                  </a:cubicBezTo>
                  <a:cubicBezTo>
                    <a:pt x="890" y="9192"/>
                    <a:pt x="1407" y="8583"/>
                    <a:pt x="1715" y="7865"/>
                  </a:cubicBezTo>
                  <a:cubicBezTo>
                    <a:pt x="2047" y="7100"/>
                    <a:pt x="2110" y="6260"/>
                    <a:pt x="2066" y="5440"/>
                  </a:cubicBezTo>
                  <a:cubicBezTo>
                    <a:pt x="2059" y="5370"/>
                    <a:pt x="2054" y="5302"/>
                    <a:pt x="2050" y="5233"/>
                  </a:cubicBezTo>
                  <a:lnTo>
                    <a:pt x="2050" y="5233"/>
                  </a:lnTo>
                  <a:cubicBezTo>
                    <a:pt x="2117" y="5389"/>
                    <a:pt x="2189" y="5548"/>
                    <a:pt x="2264" y="5702"/>
                  </a:cubicBezTo>
                  <a:cubicBezTo>
                    <a:pt x="2500" y="6186"/>
                    <a:pt x="2767" y="6652"/>
                    <a:pt x="3068" y="7100"/>
                  </a:cubicBezTo>
                  <a:cubicBezTo>
                    <a:pt x="3103" y="7154"/>
                    <a:pt x="3151" y="7176"/>
                    <a:pt x="3199" y="7176"/>
                  </a:cubicBezTo>
                  <a:cubicBezTo>
                    <a:pt x="3322" y="7176"/>
                    <a:pt x="3444" y="7032"/>
                    <a:pt x="3354" y="6896"/>
                  </a:cubicBezTo>
                  <a:cubicBezTo>
                    <a:pt x="2326" y="5360"/>
                    <a:pt x="1693" y="3596"/>
                    <a:pt x="1506" y="1757"/>
                  </a:cubicBezTo>
                  <a:cubicBezTo>
                    <a:pt x="1453" y="1242"/>
                    <a:pt x="1438" y="725"/>
                    <a:pt x="1458" y="207"/>
                  </a:cubicBezTo>
                  <a:cubicBezTo>
                    <a:pt x="1465" y="111"/>
                    <a:pt x="1419" y="22"/>
                    <a:pt x="1316" y="3"/>
                  </a:cubicBezTo>
                  <a:cubicBezTo>
                    <a:pt x="1305" y="1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28"/>
            <p:cNvSpPr/>
            <p:nvPr/>
          </p:nvSpPr>
          <p:spPr>
            <a:xfrm>
              <a:off x="6458075" y="2892800"/>
              <a:ext cx="77150" cy="131425"/>
            </a:xfrm>
            <a:custGeom>
              <a:avLst/>
              <a:gdLst/>
              <a:ahLst/>
              <a:cxnLst/>
              <a:rect l="l" t="t" r="r" b="b"/>
              <a:pathLst>
                <a:path w="3086" h="5257" extrusionOk="0">
                  <a:moveTo>
                    <a:pt x="201" y="1"/>
                  </a:moveTo>
                  <a:cubicBezTo>
                    <a:pt x="147" y="1"/>
                    <a:pt x="92" y="25"/>
                    <a:pt x="58" y="65"/>
                  </a:cubicBezTo>
                  <a:cubicBezTo>
                    <a:pt x="0" y="130"/>
                    <a:pt x="12" y="245"/>
                    <a:pt x="80" y="312"/>
                  </a:cubicBezTo>
                  <a:cubicBezTo>
                    <a:pt x="1086" y="1359"/>
                    <a:pt x="1863" y="2601"/>
                    <a:pt x="2369" y="3963"/>
                  </a:cubicBezTo>
                  <a:cubicBezTo>
                    <a:pt x="2513" y="4348"/>
                    <a:pt x="2633" y="4743"/>
                    <a:pt x="2730" y="5145"/>
                  </a:cubicBezTo>
                  <a:cubicBezTo>
                    <a:pt x="2748" y="5217"/>
                    <a:pt x="2825" y="5257"/>
                    <a:pt x="2897" y="5257"/>
                  </a:cubicBezTo>
                  <a:cubicBezTo>
                    <a:pt x="2918" y="5257"/>
                    <a:pt x="2939" y="5253"/>
                    <a:pt x="2958" y="5246"/>
                  </a:cubicBezTo>
                  <a:cubicBezTo>
                    <a:pt x="3054" y="5210"/>
                    <a:pt x="3086" y="5114"/>
                    <a:pt x="3062" y="5022"/>
                  </a:cubicBezTo>
                  <a:cubicBezTo>
                    <a:pt x="2703" y="3569"/>
                    <a:pt x="2048" y="2204"/>
                    <a:pt x="1141" y="1015"/>
                  </a:cubicBezTo>
                  <a:cubicBezTo>
                    <a:pt x="881" y="673"/>
                    <a:pt x="602" y="349"/>
                    <a:pt x="304" y="43"/>
                  </a:cubicBezTo>
                  <a:cubicBezTo>
                    <a:pt x="276" y="14"/>
                    <a:pt x="239" y="1"/>
                    <a:pt x="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28"/>
            <p:cNvSpPr/>
            <p:nvPr/>
          </p:nvSpPr>
          <p:spPr>
            <a:xfrm>
              <a:off x="6694225" y="2691250"/>
              <a:ext cx="148550" cy="133100"/>
            </a:xfrm>
            <a:custGeom>
              <a:avLst/>
              <a:gdLst/>
              <a:ahLst/>
              <a:cxnLst/>
              <a:rect l="l" t="t" r="r" b="b"/>
              <a:pathLst>
                <a:path w="5942" h="5324" extrusionOk="0">
                  <a:moveTo>
                    <a:pt x="225" y="0"/>
                  </a:moveTo>
                  <a:cubicBezTo>
                    <a:pt x="115" y="0"/>
                    <a:pt x="1" y="99"/>
                    <a:pt x="46" y="235"/>
                  </a:cubicBezTo>
                  <a:cubicBezTo>
                    <a:pt x="386" y="1205"/>
                    <a:pt x="915" y="2098"/>
                    <a:pt x="1601" y="2863"/>
                  </a:cubicBezTo>
                  <a:cubicBezTo>
                    <a:pt x="2292" y="3636"/>
                    <a:pt x="3120" y="4269"/>
                    <a:pt x="4044" y="4733"/>
                  </a:cubicBezTo>
                  <a:cubicBezTo>
                    <a:pt x="4566" y="4988"/>
                    <a:pt x="5113" y="5186"/>
                    <a:pt x="5678" y="5318"/>
                  </a:cubicBezTo>
                  <a:cubicBezTo>
                    <a:pt x="5694" y="5322"/>
                    <a:pt x="5710" y="5324"/>
                    <a:pt x="5724" y="5324"/>
                  </a:cubicBezTo>
                  <a:cubicBezTo>
                    <a:pt x="5909" y="5324"/>
                    <a:pt x="5941" y="5021"/>
                    <a:pt x="5738" y="4974"/>
                  </a:cubicBezTo>
                  <a:cubicBezTo>
                    <a:pt x="4785" y="4743"/>
                    <a:pt x="3885" y="4324"/>
                    <a:pt x="3093" y="3746"/>
                  </a:cubicBezTo>
                  <a:cubicBezTo>
                    <a:pt x="2299" y="3164"/>
                    <a:pt x="1620" y="2439"/>
                    <a:pt x="1093" y="1607"/>
                  </a:cubicBezTo>
                  <a:cubicBezTo>
                    <a:pt x="797" y="1137"/>
                    <a:pt x="559" y="634"/>
                    <a:pt x="379" y="112"/>
                  </a:cubicBezTo>
                  <a:cubicBezTo>
                    <a:pt x="350" y="34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28"/>
            <p:cNvSpPr/>
            <p:nvPr/>
          </p:nvSpPr>
          <p:spPr>
            <a:xfrm>
              <a:off x="5957000" y="2806100"/>
              <a:ext cx="159650" cy="201350"/>
            </a:xfrm>
            <a:custGeom>
              <a:avLst/>
              <a:gdLst/>
              <a:ahLst/>
              <a:cxnLst/>
              <a:rect l="l" t="t" r="r" b="b"/>
              <a:pathLst>
                <a:path w="6386" h="8054" extrusionOk="0">
                  <a:moveTo>
                    <a:pt x="6198" y="0"/>
                  </a:moveTo>
                  <a:cubicBezTo>
                    <a:pt x="6111" y="0"/>
                    <a:pt x="6035" y="60"/>
                    <a:pt x="6017" y="146"/>
                  </a:cubicBezTo>
                  <a:cubicBezTo>
                    <a:pt x="5401" y="2652"/>
                    <a:pt x="3998" y="4890"/>
                    <a:pt x="2012" y="6536"/>
                  </a:cubicBezTo>
                  <a:cubicBezTo>
                    <a:pt x="1738" y="6765"/>
                    <a:pt x="1452" y="6979"/>
                    <a:pt x="1158" y="7181"/>
                  </a:cubicBezTo>
                  <a:cubicBezTo>
                    <a:pt x="862" y="7383"/>
                    <a:pt x="508" y="7605"/>
                    <a:pt x="130" y="7713"/>
                  </a:cubicBezTo>
                  <a:cubicBezTo>
                    <a:pt x="41" y="7739"/>
                    <a:pt x="0" y="7857"/>
                    <a:pt x="29" y="7942"/>
                  </a:cubicBezTo>
                  <a:cubicBezTo>
                    <a:pt x="58" y="8012"/>
                    <a:pt x="126" y="8054"/>
                    <a:pt x="198" y="8054"/>
                  </a:cubicBezTo>
                  <a:cubicBezTo>
                    <a:pt x="217" y="8054"/>
                    <a:pt x="236" y="8051"/>
                    <a:pt x="255" y="8045"/>
                  </a:cubicBezTo>
                  <a:cubicBezTo>
                    <a:pt x="607" y="7942"/>
                    <a:pt x="927" y="7756"/>
                    <a:pt x="1230" y="7557"/>
                  </a:cubicBezTo>
                  <a:cubicBezTo>
                    <a:pt x="1533" y="7359"/>
                    <a:pt x="1769" y="7181"/>
                    <a:pt x="2027" y="6977"/>
                  </a:cubicBezTo>
                  <a:cubicBezTo>
                    <a:pt x="2547" y="6567"/>
                    <a:pt x="3030" y="6115"/>
                    <a:pt x="3478" y="5629"/>
                  </a:cubicBezTo>
                  <a:cubicBezTo>
                    <a:pt x="4881" y="4093"/>
                    <a:pt x="5875" y="2228"/>
                    <a:pt x="6366" y="206"/>
                  </a:cubicBezTo>
                  <a:cubicBezTo>
                    <a:pt x="6385" y="115"/>
                    <a:pt x="6311" y="19"/>
                    <a:pt x="6222" y="2"/>
                  </a:cubicBezTo>
                  <a:cubicBezTo>
                    <a:pt x="6214" y="1"/>
                    <a:pt x="6206" y="0"/>
                    <a:pt x="6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28"/>
            <p:cNvSpPr/>
            <p:nvPr/>
          </p:nvSpPr>
          <p:spPr>
            <a:xfrm>
              <a:off x="6545850" y="2822775"/>
              <a:ext cx="104475" cy="114800"/>
            </a:xfrm>
            <a:custGeom>
              <a:avLst/>
              <a:gdLst/>
              <a:ahLst/>
              <a:cxnLst/>
              <a:rect l="l" t="t" r="r" b="b"/>
              <a:pathLst>
                <a:path w="4179" h="4592" extrusionOk="0">
                  <a:moveTo>
                    <a:pt x="201" y="0"/>
                  </a:moveTo>
                  <a:cubicBezTo>
                    <a:pt x="169" y="0"/>
                    <a:pt x="137" y="10"/>
                    <a:pt x="107" y="30"/>
                  </a:cubicBezTo>
                  <a:cubicBezTo>
                    <a:pt x="22" y="88"/>
                    <a:pt x="1" y="206"/>
                    <a:pt x="63" y="278"/>
                  </a:cubicBezTo>
                  <a:lnTo>
                    <a:pt x="2990" y="3578"/>
                  </a:lnTo>
                  <a:lnTo>
                    <a:pt x="3827" y="4519"/>
                  </a:lnTo>
                  <a:cubicBezTo>
                    <a:pt x="3867" y="4563"/>
                    <a:pt x="3923" y="4591"/>
                    <a:pt x="3978" y="4591"/>
                  </a:cubicBezTo>
                  <a:cubicBezTo>
                    <a:pt x="4010" y="4591"/>
                    <a:pt x="4042" y="4582"/>
                    <a:pt x="4070" y="4562"/>
                  </a:cubicBezTo>
                  <a:cubicBezTo>
                    <a:pt x="4143" y="4509"/>
                    <a:pt x="4179" y="4387"/>
                    <a:pt x="4114" y="4314"/>
                  </a:cubicBezTo>
                  <a:cubicBezTo>
                    <a:pt x="3139" y="3217"/>
                    <a:pt x="2162" y="2119"/>
                    <a:pt x="1185" y="1017"/>
                  </a:cubicBezTo>
                  <a:cubicBezTo>
                    <a:pt x="908" y="702"/>
                    <a:pt x="629" y="389"/>
                    <a:pt x="350" y="74"/>
                  </a:cubicBezTo>
                  <a:cubicBezTo>
                    <a:pt x="310" y="29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28"/>
            <p:cNvSpPr/>
            <p:nvPr/>
          </p:nvSpPr>
          <p:spPr>
            <a:xfrm>
              <a:off x="6664150" y="2959225"/>
              <a:ext cx="36975" cy="60275"/>
            </a:xfrm>
            <a:custGeom>
              <a:avLst/>
              <a:gdLst/>
              <a:ahLst/>
              <a:cxnLst/>
              <a:rect l="l" t="t" r="r" b="b"/>
              <a:pathLst>
                <a:path w="1479" h="2411" extrusionOk="0">
                  <a:moveTo>
                    <a:pt x="194" y="0"/>
                  </a:moveTo>
                  <a:cubicBezTo>
                    <a:pt x="155" y="0"/>
                    <a:pt x="116" y="11"/>
                    <a:pt x="87" y="31"/>
                  </a:cubicBezTo>
                  <a:cubicBezTo>
                    <a:pt x="20" y="79"/>
                    <a:pt x="0" y="192"/>
                    <a:pt x="46" y="276"/>
                  </a:cubicBezTo>
                  <a:lnTo>
                    <a:pt x="1148" y="2336"/>
                  </a:lnTo>
                  <a:cubicBezTo>
                    <a:pt x="1174" y="2387"/>
                    <a:pt x="1231" y="2411"/>
                    <a:pt x="1288" y="2411"/>
                  </a:cubicBezTo>
                  <a:cubicBezTo>
                    <a:pt x="1326" y="2411"/>
                    <a:pt x="1363" y="2400"/>
                    <a:pt x="1391" y="2380"/>
                  </a:cubicBezTo>
                  <a:cubicBezTo>
                    <a:pt x="1478" y="2320"/>
                    <a:pt x="1478" y="2221"/>
                    <a:pt x="1432" y="2137"/>
                  </a:cubicBezTo>
                  <a:lnTo>
                    <a:pt x="332" y="72"/>
                  </a:lnTo>
                  <a:cubicBezTo>
                    <a:pt x="306" y="2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28"/>
            <p:cNvSpPr/>
            <p:nvPr/>
          </p:nvSpPr>
          <p:spPr>
            <a:xfrm>
              <a:off x="6563600" y="2873875"/>
              <a:ext cx="55250" cy="63900"/>
            </a:xfrm>
            <a:custGeom>
              <a:avLst/>
              <a:gdLst/>
              <a:ahLst/>
              <a:cxnLst/>
              <a:rect l="l" t="t" r="r" b="b"/>
              <a:pathLst>
                <a:path w="2210" h="2556" extrusionOk="0">
                  <a:moveTo>
                    <a:pt x="201" y="0"/>
                  </a:moveTo>
                  <a:cubicBezTo>
                    <a:pt x="169" y="0"/>
                    <a:pt x="137" y="10"/>
                    <a:pt x="107" y="32"/>
                  </a:cubicBezTo>
                  <a:cubicBezTo>
                    <a:pt x="25" y="92"/>
                    <a:pt x="1" y="203"/>
                    <a:pt x="63" y="275"/>
                  </a:cubicBezTo>
                  <a:cubicBezTo>
                    <a:pt x="687" y="983"/>
                    <a:pt x="1274" y="1719"/>
                    <a:pt x="1823" y="2482"/>
                  </a:cubicBezTo>
                  <a:cubicBezTo>
                    <a:pt x="1861" y="2534"/>
                    <a:pt x="1911" y="2555"/>
                    <a:pt x="1960" y="2555"/>
                  </a:cubicBezTo>
                  <a:cubicBezTo>
                    <a:pt x="2087" y="2555"/>
                    <a:pt x="2209" y="2412"/>
                    <a:pt x="2114" y="2280"/>
                  </a:cubicBezTo>
                  <a:cubicBezTo>
                    <a:pt x="1563" y="1515"/>
                    <a:pt x="975" y="781"/>
                    <a:pt x="350" y="75"/>
                  </a:cubicBezTo>
                  <a:cubicBezTo>
                    <a:pt x="310" y="30"/>
                    <a:pt x="256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28"/>
            <p:cNvSpPr/>
            <p:nvPr/>
          </p:nvSpPr>
          <p:spPr>
            <a:xfrm>
              <a:off x="6628850" y="3031675"/>
              <a:ext cx="45200" cy="54375"/>
            </a:xfrm>
            <a:custGeom>
              <a:avLst/>
              <a:gdLst/>
              <a:ahLst/>
              <a:cxnLst/>
              <a:rect l="l" t="t" r="r" b="b"/>
              <a:pathLst>
                <a:path w="1808" h="2175" extrusionOk="0">
                  <a:moveTo>
                    <a:pt x="245" y="1"/>
                  </a:moveTo>
                  <a:cubicBezTo>
                    <a:pt x="123" y="1"/>
                    <a:pt x="1" y="142"/>
                    <a:pt x="89" y="278"/>
                  </a:cubicBezTo>
                  <a:cubicBezTo>
                    <a:pt x="507" y="911"/>
                    <a:pt x="965" y="1520"/>
                    <a:pt x="1458" y="2098"/>
                  </a:cubicBezTo>
                  <a:cubicBezTo>
                    <a:pt x="1496" y="2146"/>
                    <a:pt x="1549" y="2174"/>
                    <a:pt x="1604" y="2174"/>
                  </a:cubicBezTo>
                  <a:cubicBezTo>
                    <a:pt x="1637" y="2174"/>
                    <a:pt x="1670" y="2164"/>
                    <a:pt x="1701" y="2141"/>
                  </a:cubicBezTo>
                  <a:cubicBezTo>
                    <a:pt x="1778" y="2091"/>
                    <a:pt x="1807" y="1970"/>
                    <a:pt x="1744" y="1898"/>
                  </a:cubicBezTo>
                  <a:cubicBezTo>
                    <a:pt x="1253" y="1318"/>
                    <a:pt x="799" y="709"/>
                    <a:pt x="377" y="76"/>
                  </a:cubicBezTo>
                  <a:cubicBezTo>
                    <a:pt x="342" y="23"/>
                    <a:pt x="294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28"/>
            <p:cNvSpPr/>
            <p:nvPr/>
          </p:nvSpPr>
          <p:spPr>
            <a:xfrm>
              <a:off x="6722325" y="2602450"/>
              <a:ext cx="104450" cy="97675"/>
            </a:xfrm>
            <a:custGeom>
              <a:avLst/>
              <a:gdLst/>
              <a:ahLst/>
              <a:cxnLst/>
              <a:rect l="l" t="t" r="r" b="b"/>
              <a:pathLst>
                <a:path w="4178" h="3907" extrusionOk="0">
                  <a:moveTo>
                    <a:pt x="203" y="1"/>
                  </a:moveTo>
                  <a:cubicBezTo>
                    <a:pt x="168" y="1"/>
                    <a:pt x="133" y="11"/>
                    <a:pt x="102" y="32"/>
                  </a:cubicBezTo>
                  <a:cubicBezTo>
                    <a:pt x="30" y="83"/>
                    <a:pt x="1" y="203"/>
                    <a:pt x="61" y="276"/>
                  </a:cubicBezTo>
                  <a:cubicBezTo>
                    <a:pt x="910" y="1332"/>
                    <a:pt x="1863" y="2300"/>
                    <a:pt x="2906" y="3166"/>
                  </a:cubicBezTo>
                  <a:cubicBezTo>
                    <a:pt x="3197" y="3409"/>
                    <a:pt x="3498" y="3645"/>
                    <a:pt x="3803" y="3871"/>
                  </a:cubicBezTo>
                  <a:cubicBezTo>
                    <a:pt x="3838" y="3896"/>
                    <a:pt x="3874" y="3907"/>
                    <a:pt x="3909" y="3907"/>
                  </a:cubicBezTo>
                  <a:cubicBezTo>
                    <a:pt x="4057" y="3907"/>
                    <a:pt x="4177" y="3710"/>
                    <a:pt x="4027" y="3599"/>
                  </a:cubicBezTo>
                  <a:cubicBezTo>
                    <a:pt x="2961" y="2815"/>
                    <a:pt x="1974" y="1922"/>
                    <a:pt x="1086" y="940"/>
                  </a:cubicBezTo>
                  <a:cubicBezTo>
                    <a:pt x="833" y="658"/>
                    <a:pt x="585" y="369"/>
                    <a:pt x="350" y="73"/>
                  </a:cubicBezTo>
                  <a:cubicBezTo>
                    <a:pt x="314" y="26"/>
                    <a:pt x="259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28"/>
            <p:cNvSpPr/>
            <p:nvPr/>
          </p:nvSpPr>
          <p:spPr>
            <a:xfrm>
              <a:off x="6841900" y="2712650"/>
              <a:ext cx="65100" cy="50325"/>
            </a:xfrm>
            <a:custGeom>
              <a:avLst/>
              <a:gdLst/>
              <a:ahLst/>
              <a:cxnLst/>
              <a:rect l="l" t="t" r="r" b="b"/>
              <a:pathLst>
                <a:path w="2604" h="2013" extrusionOk="0">
                  <a:moveTo>
                    <a:pt x="253" y="1"/>
                  </a:moveTo>
                  <a:cubicBezTo>
                    <a:pt x="115" y="1"/>
                    <a:pt x="1" y="195"/>
                    <a:pt x="135" y="318"/>
                  </a:cubicBezTo>
                  <a:cubicBezTo>
                    <a:pt x="811" y="926"/>
                    <a:pt x="1533" y="1482"/>
                    <a:pt x="2298" y="1976"/>
                  </a:cubicBezTo>
                  <a:cubicBezTo>
                    <a:pt x="2335" y="1999"/>
                    <a:pt x="2377" y="2013"/>
                    <a:pt x="2418" y="2013"/>
                  </a:cubicBezTo>
                  <a:cubicBezTo>
                    <a:pt x="2464" y="2013"/>
                    <a:pt x="2509" y="1995"/>
                    <a:pt x="2544" y="1954"/>
                  </a:cubicBezTo>
                  <a:cubicBezTo>
                    <a:pt x="2599" y="1887"/>
                    <a:pt x="2604" y="1754"/>
                    <a:pt x="2524" y="1704"/>
                  </a:cubicBezTo>
                  <a:cubicBezTo>
                    <a:pt x="1759" y="1210"/>
                    <a:pt x="1035" y="657"/>
                    <a:pt x="361" y="46"/>
                  </a:cubicBezTo>
                  <a:cubicBezTo>
                    <a:pt x="326" y="14"/>
                    <a:pt x="288" y="1"/>
                    <a:pt x="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28"/>
            <p:cNvSpPr/>
            <p:nvPr/>
          </p:nvSpPr>
          <p:spPr>
            <a:xfrm>
              <a:off x="6812975" y="2717850"/>
              <a:ext cx="56850" cy="43550"/>
            </a:xfrm>
            <a:custGeom>
              <a:avLst/>
              <a:gdLst/>
              <a:ahLst/>
              <a:cxnLst/>
              <a:rect l="l" t="t" r="r" b="b"/>
              <a:pathLst>
                <a:path w="2274" h="1742" extrusionOk="0">
                  <a:moveTo>
                    <a:pt x="251" y="1"/>
                  </a:moveTo>
                  <a:cubicBezTo>
                    <a:pt x="114" y="1"/>
                    <a:pt x="1" y="194"/>
                    <a:pt x="134" y="314"/>
                  </a:cubicBezTo>
                  <a:cubicBezTo>
                    <a:pt x="714" y="832"/>
                    <a:pt x="1337" y="1303"/>
                    <a:pt x="1994" y="1722"/>
                  </a:cubicBezTo>
                  <a:cubicBezTo>
                    <a:pt x="2015" y="1735"/>
                    <a:pt x="2038" y="1741"/>
                    <a:pt x="2062" y="1741"/>
                  </a:cubicBezTo>
                  <a:cubicBezTo>
                    <a:pt x="2130" y="1741"/>
                    <a:pt x="2201" y="1695"/>
                    <a:pt x="2228" y="1638"/>
                  </a:cubicBezTo>
                  <a:cubicBezTo>
                    <a:pt x="2273" y="1542"/>
                    <a:pt x="2225" y="1455"/>
                    <a:pt x="2143" y="1402"/>
                  </a:cubicBezTo>
                  <a:cubicBezTo>
                    <a:pt x="1513" y="1000"/>
                    <a:pt x="916" y="548"/>
                    <a:pt x="360" y="47"/>
                  </a:cubicBezTo>
                  <a:cubicBezTo>
                    <a:pt x="325" y="15"/>
                    <a:pt x="287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28"/>
            <p:cNvSpPr/>
            <p:nvPr/>
          </p:nvSpPr>
          <p:spPr>
            <a:xfrm>
              <a:off x="6721150" y="2467350"/>
              <a:ext cx="109275" cy="66475"/>
            </a:xfrm>
            <a:custGeom>
              <a:avLst/>
              <a:gdLst/>
              <a:ahLst/>
              <a:cxnLst/>
              <a:rect l="l" t="t" r="r" b="b"/>
              <a:pathLst>
                <a:path w="4371" h="2659" extrusionOk="0">
                  <a:moveTo>
                    <a:pt x="264" y="0"/>
                  </a:moveTo>
                  <a:cubicBezTo>
                    <a:pt x="118" y="0"/>
                    <a:pt x="1" y="198"/>
                    <a:pt x="146" y="310"/>
                  </a:cubicBezTo>
                  <a:cubicBezTo>
                    <a:pt x="1080" y="1030"/>
                    <a:pt x="2079" y="1663"/>
                    <a:pt x="3126" y="2202"/>
                  </a:cubicBezTo>
                  <a:cubicBezTo>
                    <a:pt x="3427" y="2356"/>
                    <a:pt x="3732" y="2503"/>
                    <a:pt x="4038" y="2642"/>
                  </a:cubicBezTo>
                  <a:cubicBezTo>
                    <a:pt x="4064" y="2654"/>
                    <a:pt x="4088" y="2659"/>
                    <a:pt x="4112" y="2659"/>
                  </a:cubicBezTo>
                  <a:cubicBezTo>
                    <a:pt x="4277" y="2659"/>
                    <a:pt x="4371" y="2404"/>
                    <a:pt x="4190" y="2322"/>
                  </a:cubicBezTo>
                  <a:cubicBezTo>
                    <a:pt x="3135" y="1848"/>
                    <a:pt x="2127" y="1280"/>
                    <a:pt x="1174" y="625"/>
                  </a:cubicBezTo>
                  <a:cubicBezTo>
                    <a:pt x="900" y="440"/>
                    <a:pt x="632" y="240"/>
                    <a:pt x="370" y="38"/>
                  </a:cubicBezTo>
                  <a:cubicBezTo>
                    <a:pt x="335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28"/>
            <p:cNvSpPr/>
            <p:nvPr/>
          </p:nvSpPr>
          <p:spPr>
            <a:xfrm>
              <a:off x="6872025" y="2547725"/>
              <a:ext cx="85700" cy="27325"/>
            </a:xfrm>
            <a:custGeom>
              <a:avLst/>
              <a:gdLst/>
              <a:ahLst/>
              <a:cxnLst/>
              <a:rect l="l" t="t" r="r" b="b"/>
              <a:pathLst>
                <a:path w="3428" h="1093" extrusionOk="0">
                  <a:moveTo>
                    <a:pt x="184" y="1"/>
                  </a:moveTo>
                  <a:cubicBezTo>
                    <a:pt x="106" y="1"/>
                    <a:pt x="30" y="71"/>
                    <a:pt x="15" y="149"/>
                  </a:cubicBezTo>
                  <a:cubicBezTo>
                    <a:pt x="1" y="236"/>
                    <a:pt x="68" y="325"/>
                    <a:pt x="159" y="354"/>
                  </a:cubicBezTo>
                  <a:cubicBezTo>
                    <a:pt x="1153" y="619"/>
                    <a:pt x="2155" y="864"/>
                    <a:pt x="3163" y="1088"/>
                  </a:cubicBezTo>
                  <a:cubicBezTo>
                    <a:pt x="3177" y="1091"/>
                    <a:pt x="3190" y="1092"/>
                    <a:pt x="3203" y="1092"/>
                  </a:cubicBezTo>
                  <a:cubicBezTo>
                    <a:pt x="3388" y="1092"/>
                    <a:pt x="3428" y="784"/>
                    <a:pt x="3221" y="739"/>
                  </a:cubicBezTo>
                  <a:cubicBezTo>
                    <a:pt x="2215" y="517"/>
                    <a:pt x="1213" y="272"/>
                    <a:pt x="217" y="5"/>
                  </a:cubicBezTo>
                  <a:cubicBezTo>
                    <a:pt x="206" y="2"/>
                    <a:pt x="195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28"/>
            <p:cNvSpPr/>
            <p:nvPr/>
          </p:nvSpPr>
          <p:spPr>
            <a:xfrm>
              <a:off x="6857175" y="2562625"/>
              <a:ext cx="60600" cy="20275"/>
            </a:xfrm>
            <a:custGeom>
              <a:avLst/>
              <a:gdLst/>
              <a:ahLst/>
              <a:cxnLst/>
              <a:rect l="l" t="t" r="r" b="b"/>
              <a:pathLst>
                <a:path w="2424" h="811" extrusionOk="0">
                  <a:moveTo>
                    <a:pt x="247" y="1"/>
                  </a:moveTo>
                  <a:cubicBezTo>
                    <a:pt x="89" y="1"/>
                    <a:pt x="0" y="251"/>
                    <a:pt x="173" y="340"/>
                  </a:cubicBezTo>
                  <a:cubicBezTo>
                    <a:pt x="790" y="650"/>
                    <a:pt x="1468" y="811"/>
                    <a:pt x="2157" y="811"/>
                  </a:cubicBezTo>
                  <a:cubicBezTo>
                    <a:pt x="2191" y="811"/>
                    <a:pt x="2226" y="810"/>
                    <a:pt x="2260" y="810"/>
                  </a:cubicBezTo>
                  <a:cubicBezTo>
                    <a:pt x="2351" y="807"/>
                    <a:pt x="2424" y="704"/>
                    <a:pt x="2416" y="617"/>
                  </a:cubicBezTo>
                  <a:cubicBezTo>
                    <a:pt x="2407" y="532"/>
                    <a:pt x="2323" y="458"/>
                    <a:pt x="2228" y="458"/>
                  </a:cubicBezTo>
                  <a:cubicBezTo>
                    <a:pt x="2227" y="458"/>
                    <a:pt x="2225" y="458"/>
                    <a:pt x="2224" y="458"/>
                  </a:cubicBezTo>
                  <a:cubicBezTo>
                    <a:pt x="2199" y="459"/>
                    <a:pt x="2175" y="459"/>
                    <a:pt x="2150" y="459"/>
                  </a:cubicBezTo>
                  <a:cubicBezTo>
                    <a:pt x="1516" y="459"/>
                    <a:pt x="890" y="310"/>
                    <a:pt x="325" y="20"/>
                  </a:cubicBezTo>
                  <a:cubicBezTo>
                    <a:pt x="298" y="7"/>
                    <a:pt x="272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28"/>
            <p:cNvSpPr/>
            <p:nvPr/>
          </p:nvSpPr>
          <p:spPr>
            <a:xfrm>
              <a:off x="6552175" y="2331525"/>
              <a:ext cx="64775" cy="10575"/>
            </a:xfrm>
            <a:custGeom>
              <a:avLst/>
              <a:gdLst/>
              <a:ahLst/>
              <a:cxnLst/>
              <a:rect l="l" t="t" r="r" b="b"/>
              <a:pathLst>
                <a:path w="2591" h="423" extrusionOk="0">
                  <a:moveTo>
                    <a:pt x="2400" y="0"/>
                  </a:moveTo>
                  <a:cubicBezTo>
                    <a:pt x="2397" y="0"/>
                    <a:pt x="2393" y="1"/>
                    <a:pt x="2390" y="1"/>
                  </a:cubicBezTo>
                  <a:lnTo>
                    <a:pt x="169" y="73"/>
                  </a:lnTo>
                  <a:cubicBezTo>
                    <a:pt x="73" y="75"/>
                    <a:pt x="0" y="174"/>
                    <a:pt x="10" y="265"/>
                  </a:cubicBezTo>
                  <a:cubicBezTo>
                    <a:pt x="22" y="356"/>
                    <a:pt x="101" y="422"/>
                    <a:pt x="193" y="422"/>
                  </a:cubicBezTo>
                  <a:cubicBezTo>
                    <a:pt x="196" y="422"/>
                    <a:pt x="199" y="422"/>
                    <a:pt x="203" y="422"/>
                  </a:cubicBezTo>
                  <a:lnTo>
                    <a:pt x="2426" y="350"/>
                  </a:lnTo>
                  <a:cubicBezTo>
                    <a:pt x="2518" y="345"/>
                    <a:pt x="2590" y="246"/>
                    <a:pt x="2580" y="157"/>
                  </a:cubicBezTo>
                  <a:cubicBezTo>
                    <a:pt x="2573" y="69"/>
                    <a:pt x="2492" y="0"/>
                    <a:pt x="2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28"/>
            <p:cNvSpPr/>
            <p:nvPr/>
          </p:nvSpPr>
          <p:spPr>
            <a:xfrm>
              <a:off x="6328400" y="2300250"/>
              <a:ext cx="31250" cy="110325"/>
            </a:xfrm>
            <a:custGeom>
              <a:avLst/>
              <a:gdLst/>
              <a:ahLst/>
              <a:cxnLst/>
              <a:rect l="l" t="t" r="r" b="b"/>
              <a:pathLst>
                <a:path w="1250" h="4413" extrusionOk="0">
                  <a:moveTo>
                    <a:pt x="248" y="0"/>
                  </a:moveTo>
                  <a:cubicBezTo>
                    <a:pt x="123" y="0"/>
                    <a:pt x="1" y="144"/>
                    <a:pt x="92" y="279"/>
                  </a:cubicBezTo>
                  <a:cubicBezTo>
                    <a:pt x="687" y="1158"/>
                    <a:pt x="908" y="2267"/>
                    <a:pt x="713" y="3312"/>
                  </a:cubicBezTo>
                  <a:cubicBezTo>
                    <a:pt x="660" y="3603"/>
                    <a:pt x="574" y="3889"/>
                    <a:pt x="456" y="4164"/>
                  </a:cubicBezTo>
                  <a:cubicBezTo>
                    <a:pt x="397" y="4301"/>
                    <a:pt x="516" y="4412"/>
                    <a:pt x="630" y="4412"/>
                  </a:cubicBezTo>
                  <a:cubicBezTo>
                    <a:pt x="688" y="4412"/>
                    <a:pt x="745" y="4383"/>
                    <a:pt x="776" y="4313"/>
                  </a:cubicBezTo>
                  <a:cubicBezTo>
                    <a:pt x="1236" y="3254"/>
                    <a:pt x="1250" y="2022"/>
                    <a:pt x="836" y="946"/>
                  </a:cubicBezTo>
                  <a:cubicBezTo>
                    <a:pt x="716" y="640"/>
                    <a:pt x="564" y="347"/>
                    <a:pt x="381" y="75"/>
                  </a:cubicBezTo>
                  <a:cubicBezTo>
                    <a:pt x="345" y="22"/>
                    <a:pt x="296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28"/>
            <p:cNvSpPr/>
            <p:nvPr/>
          </p:nvSpPr>
          <p:spPr>
            <a:xfrm>
              <a:off x="6299050" y="2242725"/>
              <a:ext cx="23300" cy="36100"/>
            </a:xfrm>
            <a:custGeom>
              <a:avLst/>
              <a:gdLst/>
              <a:ahLst/>
              <a:cxnLst/>
              <a:rect l="l" t="t" r="r" b="b"/>
              <a:pathLst>
                <a:path w="932" h="1444" extrusionOk="0">
                  <a:moveTo>
                    <a:pt x="209" y="0"/>
                  </a:moveTo>
                  <a:cubicBezTo>
                    <a:pt x="189" y="0"/>
                    <a:pt x="168" y="5"/>
                    <a:pt x="147" y="15"/>
                  </a:cubicBezTo>
                  <a:cubicBezTo>
                    <a:pt x="56" y="56"/>
                    <a:pt x="0" y="150"/>
                    <a:pt x="41" y="239"/>
                  </a:cubicBezTo>
                  <a:cubicBezTo>
                    <a:pt x="217" y="600"/>
                    <a:pt x="388" y="966"/>
                    <a:pt x="559" y="1327"/>
                  </a:cubicBezTo>
                  <a:cubicBezTo>
                    <a:pt x="589" y="1392"/>
                    <a:pt x="654" y="1443"/>
                    <a:pt x="726" y="1443"/>
                  </a:cubicBezTo>
                  <a:cubicBezTo>
                    <a:pt x="746" y="1443"/>
                    <a:pt x="767" y="1439"/>
                    <a:pt x="787" y="1430"/>
                  </a:cubicBezTo>
                  <a:cubicBezTo>
                    <a:pt x="869" y="1394"/>
                    <a:pt x="932" y="1293"/>
                    <a:pt x="891" y="1201"/>
                  </a:cubicBezTo>
                  <a:lnTo>
                    <a:pt x="373" y="116"/>
                  </a:lnTo>
                  <a:cubicBezTo>
                    <a:pt x="342" y="51"/>
                    <a:pt x="278" y="0"/>
                    <a:pt x="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28"/>
            <p:cNvSpPr/>
            <p:nvPr/>
          </p:nvSpPr>
          <p:spPr>
            <a:xfrm>
              <a:off x="6298150" y="2309350"/>
              <a:ext cx="21675" cy="50875"/>
            </a:xfrm>
            <a:custGeom>
              <a:avLst/>
              <a:gdLst/>
              <a:ahLst/>
              <a:cxnLst/>
              <a:rect l="l" t="t" r="r" b="b"/>
              <a:pathLst>
                <a:path w="867" h="2035" extrusionOk="0">
                  <a:moveTo>
                    <a:pt x="188" y="1"/>
                  </a:moveTo>
                  <a:cubicBezTo>
                    <a:pt x="167" y="1"/>
                    <a:pt x="147" y="4"/>
                    <a:pt x="128" y="12"/>
                  </a:cubicBezTo>
                  <a:cubicBezTo>
                    <a:pt x="44" y="43"/>
                    <a:pt x="0" y="146"/>
                    <a:pt x="24" y="238"/>
                  </a:cubicBezTo>
                  <a:cubicBezTo>
                    <a:pt x="186" y="799"/>
                    <a:pt x="345" y="1359"/>
                    <a:pt x="506" y="1923"/>
                  </a:cubicBezTo>
                  <a:cubicBezTo>
                    <a:pt x="526" y="1992"/>
                    <a:pt x="602" y="2035"/>
                    <a:pt x="674" y="2035"/>
                  </a:cubicBezTo>
                  <a:cubicBezTo>
                    <a:pt x="695" y="2035"/>
                    <a:pt x="716" y="2031"/>
                    <a:pt x="734" y="2024"/>
                  </a:cubicBezTo>
                  <a:cubicBezTo>
                    <a:pt x="821" y="1988"/>
                    <a:pt x="867" y="1889"/>
                    <a:pt x="835" y="1797"/>
                  </a:cubicBezTo>
                  <a:lnTo>
                    <a:pt x="354" y="113"/>
                  </a:lnTo>
                  <a:cubicBezTo>
                    <a:pt x="334" y="44"/>
                    <a:pt x="259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28"/>
            <p:cNvSpPr/>
            <p:nvPr/>
          </p:nvSpPr>
          <p:spPr>
            <a:xfrm>
              <a:off x="6030575" y="2423850"/>
              <a:ext cx="154950" cy="51925"/>
            </a:xfrm>
            <a:custGeom>
              <a:avLst/>
              <a:gdLst/>
              <a:ahLst/>
              <a:cxnLst/>
              <a:rect l="l" t="t" r="r" b="b"/>
              <a:pathLst>
                <a:path w="6198" h="2077" extrusionOk="0">
                  <a:moveTo>
                    <a:pt x="203" y="0"/>
                  </a:moveTo>
                  <a:cubicBezTo>
                    <a:pt x="137" y="0"/>
                    <a:pt x="70" y="43"/>
                    <a:pt x="42" y="103"/>
                  </a:cubicBezTo>
                  <a:cubicBezTo>
                    <a:pt x="1" y="185"/>
                    <a:pt x="44" y="291"/>
                    <a:pt x="126" y="339"/>
                  </a:cubicBezTo>
                  <a:cubicBezTo>
                    <a:pt x="1517" y="1136"/>
                    <a:pt x="3043" y="1675"/>
                    <a:pt x="4629" y="1930"/>
                  </a:cubicBezTo>
                  <a:cubicBezTo>
                    <a:pt x="5076" y="2002"/>
                    <a:pt x="5524" y="2050"/>
                    <a:pt x="5977" y="2077"/>
                  </a:cubicBezTo>
                  <a:cubicBezTo>
                    <a:pt x="5981" y="2077"/>
                    <a:pt x="5986" y="2077"/>
                    <a:pt x="5990" y="2077"/>
                  </a:cubicBezTo>
                  <a:cubicBezTo>
                    <a:pt x="6081" y="2077"/>
                    <a:pt x="6163" y="2031"/>
                    <a:pt x="6181" y="1932"/>
                  </a:cubicBezTo>
                  <a:cubicBezTo>
                    <a:pt x="6198" y="1829"/>
                    <a:pt x="6133" y="1735"/>
                    <a:pt x="6037" y="1728"/>
                  </a:cubicBezTo>
                  <a:cubicBezTo>
                    <a:pt x="4460" y="1641"/>
                    <a:pt x="2913" y="1268"/>
                    <a:pt x="1469" y="625"/>
                  </a:cubicBezTo>
                  <a:cubicBezTo>
                    <a:pt x="1060" y="442"/>
                    <a:pt x="663" y="240"/>
                    <a:pt x="275" y="19"/>
                  </a:cubicBezTo>
                  <a:cubicBezTo>
                    <a:pt x="252" y="6"/>
                    <a:pt x="228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28"/>
            <p:cNvSpPr/>
            <p:nvPr/>
          </p:nvSpPr>
          <p:spPr>
            <a:xfrm>
              <a:off x="6074750" y="2478975"/>
              <a:ext cx="58150" cy="13975"/>
            </a:xfrm>
            <a:custGeom>
              <a:avLst/>
              <a:gdLst/>
              <a:ahLst/>
              <a:cxnLst/>
              <a:rect l="l" t="t" r="r" b="b"/>
              <a:pathLst>
                <a:path w="2326" h="559" extrusionOk="0">
                  <a:moveTo>
                    <a:pt x="185" y="0"/>
                  </a:moveTo>
                  <a:cubicBezTo>
                    <a:pt x="103" y="0"/>
                    <a:pt x="30" y="72"/>
                    <a:pt x="15" y="148"/>
                  </a:cubicBezTo>
                  <a:cubicBezTo>
                    <a:pt x="0" y="235"/>
                    <a:pt x="68" y="329"/>
                    <a:pt x="157" y="353"/>
                  </a:cubicBezTo>
                  <a:cubicBezTo>
                    <a:pt x="719" y="489"/>
                    <a:pt x="1295" y="558"/>
                    <a:pt x="1872" y="558"/>
                  </a:cubicBezTo>
                  <a:cubicBezTo>
                    <a:pt x="1967" y="558"/>
                    <a:pt x="2062" y="556"/>
                    <a:pt x="2157" y="553"/>
                  </a:cubicBezTo>
                  <a:cubicBezTo>
                    <a:pt x="2253" y="548"/>
                    <a:pt x="2325" y="449"/>
                    <a:pt x="2318" y="360"/>
                  </a:cubicBezTo>
                  <a:cubicBezTo>
                    <a:pt x="2304" y="269"/>
                    <a:pt x="2227" y="203"/>
                    <a:pt x="2139" y="203"/>
                  </a:cubicBezTo>
                  <a:cubicBezTo>
                    <a:pt x="2135" y="203"/>
                    <a:pt x="2130" y="203"/>
                    <a:pt x="2125" y="204"/>
                  </a:cubicBezTo>
                  <a:cubicBezTo>
                    <a:pt x="2047" y="206"/>
                    <a:pt x="1969" y="208"/>
                    <a:pt x="1891" y="208"/>
                  </a:cubicBezTo>
                  <a:cubicBezTo>
                    <a:pt x="1327" y="208"/>
                    <a:pt x="764" y="139"/>
                    <a:pt x="217" y="4"/>
                  </a:cubicBezTo>
                  <a:cubicBezTo>
                    <a:pt x="206" y="2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28"/>
            <p:cNvSpPr/>
            <p:nvPr/>
          </p:nvSpPr>
          <p:spPr>
            <a:xfrm>
              <a:off x="6016950" y="2692475"/>
              <a:ext cx="71350" cy="94850"/>
            </a:xfrm>
            <a:custGeom>
              <a:avLst/>
              <a:gdLst/>
              <a:ahLst/>
              <a:cxnLst/>
              <a:rect l="l" t="t" r="r" b="b"/>
              <a:pathLst>
                <a:path w="2854" h="3794" extrusionOk="0">
                  <a:moveTo>
                    <a:pt x="2620" y="1"/>
                  </a:moveTo>
                  <a:cubicBezTo>
                    <a:pt x="2561" y="1"/>
                    <a:pt x="2502" y="30"/>
                    <a:pt x="2469" y="99"/>
                  </a:cubicBezTo>
                  <a:cubicBezTo>
                    <a:pt x="1999" y="1067"/>
                    <a:pt x="1419" y="1977"/>
                    <a:pt x="736" y="2809"/>
                  </a:cubicBezTo>
                  <a:cubicBezTo>
                    <a:pt x="536" y="3050"/>
                    <a:pt x="329" y="3283"/>
                    <a:pt x="115" y="3510"/>
                  </a:cubicBezTo>
                  <a:cubicBezTo>
                    <a:pt x="1" y="3635"/>
                    <a:pt x="125" y="3794"/>
                    <a:pt x="260" y="3794"/>
                  </a:cubicBezTo>
                  <a:cubicBezTo>
                    <a:pt x="304" y="3794"/>
                    <a:pt x="349" y="3777"/>
                    <a:pt x="387" y="3736"/>
                  </a:cubicBezTo>
                  <a:cubicBezTo>
                    <a:pt x="1147" y="2930"/>
                    <a:pt x="1809" y="2037"/>
                    <a:pt x="2356" y="1074"/>
                  </a:cubicBezTo>
                  <a:cubicBezTo>
                    <a:pt x="2507" y="802"/>
                    <a:pt x="2652" y="528"/>
                    <a:pt x="2786" y="246"/>
                  </a:cubicBezTo>
                  <a:cubicBezTo>
                    <a:pt x="2853" y="111"/>
                    <a:pt x="2736" y="1"/>
                    <a:pt x="2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28"/>
            <p:cNvSpPr/>
            <p:nvPr/>
          </p:nvSpPr>
          <p:spPr>
            <a:xfrm>
              <a:off x="5972050" y="2791675"/>
              <a:ext cx="42225" cy="39625"/>
            </a:xfrm>
            <a:custGeom>
              <a:avLst/>
              <a:gdLst/>
              <a:ahLst/>
              <a:cxnLst/>
              <a:rect l="l" t="t" r="r" b="b"/>
              <a:pathLst>
                <a:path w="1689" h="1585" extrusionOk="0">
                  <a:moveTo>
                    <a:pt x="1433" y="1"/>
                  </a:moveTo>
                  <a:cubicBezTo>
                    <a:pt x="1389" y="1"/>
                    <a:pt x="1344" y="19"/>
                    <a:pt x="1307" y="61"/>
                  </a:cubicBezTo>
                  <a:cubicBezTo>
                    <a:pt x="934" y="495"/>
                    <a:pt x="529" y="897"/>
                    <a:pt x="96" y="1265"/>
                  </a:cubicBezTo>
                  <a:cubicBezTo>
                    <a:pt x="19" y="1323"/>
                    <a:pt x="0" y="1428"/>
                    <a:pt x="53" y="1510"/>
                  </a:cubicBezTo>
                  <a:cubicBezTo>
                    <a:pt x="85" y="1556"/>
                    <a:pt x="146" y="1585"/>
                    <a:pt x="205" y="1585"/>
                  </a:cubicBezTo>
                  <a:cubicBezTo>
                    <a:pt x="240" y="1585"/>
                    <a:pt x="274" y="1574"/>
                    <a:pt x="301" y="1551"/>
                  </a:cubicBezTo>
                  <a:cubicBezTo>
                    <a:pt x="758" y="1164"/>
                    <a:pt x="1184" y="743"/>
                    <a:pt x="1576" y="288"/>
                  </a:cubicBezTo>
                  <a:cubicBezTo>
                    <a:pt x="1688" y="160"/>
                    <a:pt x="1565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28"/>
            <p:cNvSpPr/>
            <p:nvPr/>
          </p:nvSpPr>
          <p:spPr>
            <a:xfrm>
              <a:off x="5998900" y="2717525"/>
              <a:ext cx="48350" cy="61375"/>
            </a:xfrm>
            <a:custGeom>
              <a:avLst/>
              <a:gdLst/>
              <a:ahLst/>
              <a:cxnLst/>
              <a:rect l="l" t="t" r="r" b="b"/>
              <a:pathLst>
                <a:path w="1934" h="2455" extrusionOk="0">
                  <a:moveTo>
                    <a:pt x="1701" y="1"/>
                  </a:moveTo>
                  <a:cubicBezTo>
                    <a:pt x="1641" y="1"/>
                    <a:pt x="1582" y="29"/>
                    <a:pt x="1547" y="98"/>
                  </a:cubicBezTo>
                  <a:cubicBezTo>
                    <a:pt x="1171" y="852"/>
                    <a:pt x="688" y="1550"/>
                    <a:pt x="115" y="2171"/>
                  </a:cubicBezTo>
                  <a:cubicBezTo>
                    <a:pt x="1" y="2296"/>
                    <a:pt x="125" y="2455"/>
                    <a:pt x="260" y="2455"/>
                  </a:cubicBezTo>
                  <a:cubicBezTo>
                    <a:pt x="304" y="2455"/>
                    <a:pt x="349" y="2438"/>
                    <a:pt x="387" y="2397"/>
                  </a:cubicBezTo>
                  <a:cubicBezTo>
                    <a:pt x="979" y="1752"/>
                    <a:pt x="1477" y="1027"/>
                    <a:pt x="1867" y="245"/>
                  </a:cubicBezTo>
                  <a:cubicBezTo>
                    <a:pt x="1934" y="111"/>
                    <a:pt x="1817" y="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28"/>
            <p:cNvSpPr/>
            <p:nvPr/>
          </p:nvSpPr>
          <p:spPr>
            <a:xfrm>
              <a:off x="5991775" y="2595725"/>
              <a:ext cx="84000" cy="21950"/>
            </a:xfrm>
            <a:custGeom>
              <a:avLst/>
              <a:gdLst/>
              <a:ahLst/>
              <a:cxnLst/>
              <a:rect l="l" t="t" r="r" b="b"/>
              <a:pathLst>
                <a:path w="3360" h="878" extrusionOk="0">
                  <a:moveTo>
                    <a:pt x="2303" y="1"/>
                  </a:moveTo>
                  <a:cubicBezTo>
                    <a:pt x="1554" y="1"/>
                    <a:pt x="811" y="180"/>
                    <a:pt x="140" y="530"/>
                  </a:cubicBezTo>
                  <a:cubicBezTo>
                    <a:pt x="58" y="576"/>
                    <a:pt x="0" y="660"/>
                    <a:pt x="37" y="759"/>
                  </a:cubicBezTo>
                  <a:cubicBezTo>
                    <a:pt x="63" y="832"/>
                    <a:pt x="128" y="877"/>
                    <a:pt x="195" y="877"/>
                  </a:cubicBezTo>
                  <a:cubicBezTo>
                    <a:pt x="219" y="877"/>
                    <a:pt x="243" y="872"/>
                    <a:pt x="265" y="860"/>
                  </a:cubicBezTo>
                  <a:cubicBezTo>
                    <a:pt x="898" y="526"/>
                    <a:pt x="1599" y="353"/>
                    <a:pt x="2308" y="353"/>
                  </a:cubicBezTo>
                  <a:cubicBezTo>
                    <a:pt x="2569" y="353"/>
                    <a:pt x="2831" y="377"/>
                    <a:pt x="3091" y="424"/>
                  </a:cubicBezTo>
                  <a:cubicBezTo>
                    <a:pt x="3104" y="427"/>
                    <a:pt x="3116" y="428"/>
                    <a:pt x="3128" y="428"/>
                  </a:cubicBezTo>
                  <a:cubicBezTo>
                    <a:pt x="3318" y="428"/>
                    <a:pt x="3359" y="118"/>
                    <a:pt x="3148" y="78"/>
                  </a:cubicBezTo>
                  <a:cubicBezTo>
                    <a:pt x="2868" y="26"/>
                    <a:pt x="2585" y="1"/>
                    <a:pt x="2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28"/>
            <p:cNvSpPr/>
            <p:nvPr/>
          </p:nvSpPr>
          <p:spPr>
            <a:xfrm>
              <a:off x="6126250" y="2828550"/>
              <a:ext cx="28500" cy="60700"/>
            </a:xfrm>
            <a:custGeom>
              <a:avLst/>
              <a:gdLst/>
              <a:ahLst/>
              <a:cxnLst/>
              <a:rect l="l" t="t" r="r" b="b"/>
              <a:pathLst>
                <a:path w="1140" h="2428" extrusionOk="0">
                  <a:moveTo>
                    <a:pt x="939" y="1"/>
                  </a:moveTo>
                  <a:cubicBezTo>
                    <a:pt x="862" y="1"/>
                    <a:pt x="786" y="45"/>
                    <a:pt x="771" y="144"/>
                  </a:cubicBezTo>
                  <a:cubicBezTo>
                    <a:pt x="655" y="856"/>
                    <a:pt x="419" y="1547"/>
                    <a:pt x="73" y="2182"/>
                  </a:cubicBezTo>
                  <a:cubicBezTo>
                    <a:pt x="0" y="2317"/>
                    <a:pt x="119" y="2427"/>
                    <a:pt x="238" y="2427"/>
                  </a:cubicBezTo>
                  <a:cubicBezTo>
                    <a:pt x="297" y="2427"/>
                    <a:pt x="357" y="2399"/>
                    <a:pt x="393" y="2334"/>
                  </a:cubicBezTo>
                  <a:cubicBezTo>
                    <a:pt x="751" y="1667"/>
                    <a:pt x="997" y="945"/>
                    <a:pt x="1120" y="199"/>
                  </a:cubicBezTo>
                  <a:cubicBezTo>
                    <a:pt x="1140" y="74"/>
                    <a:pt x="1038" y="1"/>
                    <a:pt x="9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28"/>
            <p:cNvSpPr/>
            <p:nvPr/>
          </p:nvSpPr>
          <p:spPr>
            <a:xfrm>
              <a:off x="6077525" y="2916625"/>
              <a:ext cx="44125" cy="52850"/>
            </a:xfrm>
            <a:custGeom>
              <a:avLst/>
              <a:gdLst/>
              <a:ahLst/>
              <a:cxnLst/>
              <a:rect l="l" t="t" r="r" b="b"/>
              <a:pathLst>
                <a:path w="1765" h="2114" extrusionOk="0">
                  <a:moveTo>
                    <a:pt x="1526" y="1"/>
                  </a:moveTo>
                  <a:cubicBezTo>
                    <a:pt x="1467" y="1"/>
                    <a:pt x="1408" y="28"/>
                    <a:pt x="1372" y="93"/>
                  </a:cubicBezTo>
                  <a:cubicBezTo>
                    <a:pt x="1032" y="726"/>
                    <a:pt x="611" y="1309"/>
                    <a:pt x="118" y="1831"/>
                  </a:cubicBezTo>
                  <a:cubicBezTo>
                    <a:pt x="0" y="1954"/>
                    <a:pt x="125" y="2113"/>
                    <a:pt x="261" y="2113"/>
                  </a:cubicBezTo>
                  <a:cubicBezTo>
                    <a:pt x="306" y="2113"/>
                    <a:pt x="351" y="2096"/>
                    <a:pt x="390" y="2055"/>
                  </a:cubicBezTo>
                  <a:cubicBezTo>
                    <a:pt x="902" y="1513"/>
                    <a:pt x="1341" y="902"/>
                    <a:pt x="1692" y="245"/>
                  </a:cubicBezTo>
                  <a:cubicBezTo>
                    <a:pt x="1764" y="112"/>
                    <a:pt x="1645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28"/>
            <p:cNvSpPr/>
            <p:nvPr/>
          </p:nvSpPr>
          <p:spPr>
            <a:xfrm>
              <a:off x="6334125" y="2838600"/>
              <a:ext cx="107300" cy="123900"/>
            </a:xfrm>
            <a:custGeom>
              <a:avLst/>
              <a:gdLst/>
              <a:ahLst/>
              <a:cxnLst/>
              <a:rect l="l" t="t" r="r" b="b"/>
              <a:pathLst>
                <a:path w="4292" h="4956" extrusionOk="0">
                  <a:moveTo>
                    <a:pt x="260" y="1"/>
                  </a:moveTo>
                  <a:cubicBezTo>
                    <a:pt x="117" y="1"/>
                    <a:pt x="0" y="194"/>
                    <a:pt x="143" y="310"/>
                  </a:cubicBezTo>
                  <a:cubicBezTo>
                    <a:pt x="1344" y="1299"/>
                    <a:pt x="2395" y="2459"/>
                    <a:pt x="3262" y="3751"/>
                  </a:cubicBezTo>
                  <a:cubicBezTo>
                    <a:pt x="3510" y="4117"/>
                    <a:pt x="3741" y="4495"/>
                    <a:pt x="3957" y="4882"/>
                  </a:cubicBezTo>
                  <a:cubicBezTo>
                    <a:pt x="3984" y="4932"/>
                    <a:pt x="4039" y="4956"/>
                    <a:pt x="4095" y="4956"/>
                  </a:cubicBezTo>
                  <a:cubicBezTo>
                    <a:pt x="4133" y="4956"/>
                    <a:pt x="4171" y="4945"/>
                    <a:pt x="4200" y="4923"/>
                  </a:cubicBezTo>
                  <a:cubicBezTo>
                    <a:pt x="4284" y="4863"/>
                    <a:pt x="4292" y="4762"/>
                    <a:pt x="4244" y="4678"/>
                  </a:cubicBezTo>
                  <a:cubicBezTo>
                    <a:pt x="3469" y="3294"/>
                    <a:pt x="2496" y="2030"/>
                    <a:pt x="1358" y="926"/>
                  </a:cubicBezTo>
                  <a:cubicBezTo>
                    <a:pt x="1040" y="615"/>
                    <a:pt x="711" y="322"/>
                    <a:pt x="369" y="42"/>
                  </a:cubicBezTo>
                  <a:cubicBezTo>
                    <a:pt x="333" y="13"/>
                    <a:pt x="296" y="1"/>
                    <a:pt x="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28"/>
            <p:cNvSpPr/>
            <p:nvPr/>
          </p:nvSpPr>
          <p:spPr>
            <a:xfrm>
              <a:off x="6460000" y="3006525"/>
              <a:ext cx="24200" cy="48550"/>
            </a:xfrm>
            <a:custGeom>
              <a:avLst/>
              <a:gdLst/>
              <a:ahLst/>
              <a:cxnLst/>
              <a:rect l="l" t="t" r="r" b="b"/>
              <a:pathLst>
                <a:path w="968" h="1942" extrusionOk="0">
                  <a:moveTo>
                    <a:pt x="192" y="0"/>
                  </a:moveTo>
                  <a:cubicBezTo>
                    <a:pt x="155" y="0"/>
                    <a:pt x="118" y="10"/>
                    <a:pt x="89" y="31"/>
                  </a:cubicBezTo>
                  <a:cubicBezTo>
                    <a:pt x="17" y="81"/>
                    <a:pt x="0" y="197"/>
                    <a:pt x="49" y="276"/>
                  </a:cubicBezTo>
                  <a:cubicBezTo>
                    <a:pt x="318" y="740"/>
                    <a:pt x="506" y="1251"/>
                    <a:pt x="602" y="1780"/>
                  </a:cubicBezTo>
                  <a:cubicBezTo>
                    <a:pt x="618" y="1870"/>
                    <a:pt x="687" y="1942"/>
                    <a:pt x="781" y="1942"/>
                  </a:cubicBezTo>
                  <a:cubicBezTo>
                    <a:pt x="786" y="1942"/>
                    <a:pt x="790" y="1942"/>
                    <a:pt x="795" y="1941"/>
                  </a:cubicBezTo>
                  <a:cubicBezTo>
                    <a:pt x="884" y="1932"/>
                    <a:pt x="968" y="1840"/>
                    <a:pt x="953" y="1749"/>
                  </a:cubicBezTo>
                  <a:cubicBezTo>
                    <a:pt x="845" y="1157"/>
                    <a:pt x="636" y="591"/>
                    <a:pt x="333" y="71"/>
                  </a:cubicBezTo>
                  <a:cubicBezTo>
                    <a:pt x="304" y="24"/>
                    <a:pt x="247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28"/>
            <p:cNvSpPr/>
            <p:nvPr/>
          </p:nvSpPr>
          <p:spPr>
            <a:xfrm>
              <a:off x="6400700" y="2961300"/>
              <a:ext cx="56250" cy="93800"/>
            </a:xfrm>
            <a:custGeom>
              <a:avLst/>
              <a:gdLst/>
              <a:ahLst/>
              <a:cxnLst/>
              <a:rect l="l" t="t" r="r" b="b"/>
              <a:pathLst>
                <a:path w="2250" h="3752" extrusionOk="0">
                  <a:moveTo>
                    <a:pt x="246" y="1"/>
                  </a:moveTo>
                  <a:cubicBezTo>
                    <a:pt x="122" y="1"/>
                    <a:pt x="0" y="145"/>
                    <a:pt x="88" y="280"/>
                  </a:cubicBezTo>
                  <a:cubicBezTo>
                    <a:pt x="784" y="1344"/>
                    <a:pt x="1381" y="2470"/>
                    <a:pt x="1867" y="3645"/>
                  </a:cubicBezTo>
                  <a:cubicBezTo>
                    <a:pt x="1898" y="3720"/>
                    <a:pt x="1961" y="3752"/>
                    <a:pt x="2025" y="3752"/>
                  </a:cubicBezTo>
                  <a:cubicBezTo>
                    <a:pt x="2136" y="3752"/>
                    <a:pt x="2249" y="3655"/>
                    <a:pt x="2194" y="3522"/>
                  </a:cubicBezTo>
                  <a:cubicBezTo>
                    <a:pt x="1699" y="2318"/>
                    <a:pt x="1090" y="1163"/>
                    <a:pt x="377" y="75"/>
                  </a:cubicBezTo>
                  <a:cubicBezTo>
                    <a:pt x="341" y="23"/>
                    <a:pt x="293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28"/>
            <p:cNvSpPr/>
            <p:nvPr/>
          </p:nvSpPr>
          <p:spPr>
            <a:xfrm>
              <a:off x="6018850" y="2341275"/>
              <a:ext cx="754375" cy="514650"/>
            </a:xfrm>
            <a:custGeom>
              <a:avLst/>
              <a:gdLst/>
              <a:ahLst/>
              <a:cxnLst/>
              <a:rect l="l" t="t" r="r" b="b"/>
              <a:pathLst>
                <a:path w="30175" h="20586" extrusionOk="0">
                  <a:moveTo>
                    <a:pt x="17289" y="0"/>
                  </a:moveTo>
                  <a:cubicBezTo>
                    <a:pt x="17186" y="0"/>
                    <a:pt x="17096" y="95"/>
                    <a:pt x="17100" y="191"/>
                  </a:cubicBezTo>
                  <a:cubicBezTo>
                    <a:pt x="17066" y="205"/>
                    <a:pt x="17040" y="234"/>
                    <a:pt x="17028" y="268"/>
                  </a:cubicBezTo>
                  <a:cubicBezTo>
                    <a:pt x="16607" y="1454"/>
                    <a:pt x="15565" y="2403"/>
                    <a:pt x="14332" y="2679"/>
                  </a:cubicBezTo>
                  <a:cubicBezTo>
                    <a:pt x="13952" y="2766"/>
                    <a:pt x="13560" y="2776"/>
                    <a:pt x="13201" y="2949"/>
                  </a:cubicBezTo>
                  <a:cubicBezTo>
                    <a:pt x="12845" y="3125"/>
                    <a:pt x="12571" y="3317"/>
                    <a:pt x="12231" y="3454"/>
                  </a:cubicBezTo>
                  <a:cubicBezTo>
                    <a:pt x="11626" y="3703"/>
                    <a:pt x="10980" y="3831"/>
                    <a:pt x="10329" y="3831"/>
                  </a:cubicBezTo>
                  <a:cubicBezTo>
                    <a:pt x="10294" y="3831"/>
                    <a:pt x="10259" y="3830"/>
                    <a:pt x="10224" y="3830"/>
                  </a:cubicBezTo>
                  <a:cubicBezTo>
                    <a:pt x="9459" y="3818"/>
                    <a:pt x="8710" y="3625"/>
                    <a:pt x="8034" y="3271"/>
                  </a:cubicBezTo>
                  <a:cubicBezTo>
                    <a:pt x="8009" y="3258"/>
                    <a:pt x="7984" y="3252"/>
                    <a:pt x="7960" y="3252"/>
                  </a:cubicBezTo>
                  <a:cubicBezTo>
                    <a:pt x="7879" y="3252"/>
                    <a:pt x="7808" y="3320"/>
                    <a:pt x="7786" y="3401"/>
                  </a:cubicBezTo>
                  <a:cubicBezTo>
                    <a:pt x="7562" y="4280"/>
                    <a:pt x="7052" y="5055"/>
                    <a:pt x="6402" y="5678"/>
                  </a:cubicBezTo>
                  <a:cubicBezTo>
                    <a:pt x="5752" y="6301"/>
                    <a:pt x="4917" y="6802"/>
                    <a:pt x="4053" y="7127"/>
                  </a:cubicBezTo>
                  <a:cubicBezTo>
                    <a:pt x="3808" y="7221"/>
                    <a:pt x="3546" y="7283"/>
                    <a:pt x="3314" y="7413"/>
                  </a:cubicBezTo>
                  <a:cubicBezTo>
                    <a:pt x="3081" y="7543"/>
                    <a:pt x="2864" y="7769"/>
                    <a:pt x="2932" y="8051"/>
                  </a:cubicBezTo>
                  <a:cubicBezTo>
                    <a:pt x="2941" y="8118"/>
                    <a:pt x="2987" y="8176"/>
                    <a:pt x="3052" y="8203"/>
                  </a:cubicBezTo>
                  <a:cubicBezTo>
                    <a:pt x="3235" y="8893"/>
                    <a:pt x="3110" y="9635"/>
                    <a:pt x="2790" y="10272"/>
                  </a:cubicBezTo>
                  <a:cubicBezTo>
                    <a:pt x="2472" y="10910"/>
                    <a:pt x="1895" y="11490"/>
                    <a:pt x="1264" y="11902"/>
                  </a:cubicBezTo>
                  <a:cubicBezTo>
                    <a:pt x="910" y="12130"/>
                    <a:pt x="535" y="12328"/>
                    <a:pt x="145" y="12491"/>
                  </a:cubicBezTo>
                  <a:cubicBezTo>
                    <a:pt x="0" y="12552"/>
                    <a:pt x="12" y="12722"/>
                    <a:pt x="104" y="12800"/>
                  </a:cubicBezTo>
                  <a:cubicBezTo>
                    <a:pt x="129" y="12855"/>
                    <a:pt x="189" y="12901"/>
                    <a:pt x="250" y="12901"/>
                  </a:cubicBezTo>
                  <a:cubicBezTo>
                    <a:pt x="258" y="12901"/>
                    <a:pt x="267" y="12900"/>
                    <a:pt x="275" y="12898"/>
                  </a:cubicBezTo>
                  <a:cubicBezTo>
                    <a:pt x="368" y="12879"/>
                    <a:pt x="461" y="12870"/>
                    <a:pt x="553" y="12870"/>
                  </a:cubicBezTo>
                  <a:cubicBezTo>
                    <a:pt x="923" y="12870"/>
                    <a:pt x="1279" y="13013"/>
                    <a:pt x="1611" y="13175"/>
                  </a:cubicBezTo>
                  <a:cubicBezTo>
                    <a:pt x="2027" y="13375"/>
                    <a:pt x="2393" y="13572"/>
                    <a:pt x="2708" y="13875"/>
                  </a:cubicBezTo>
                  <a:cubicBezTo>
                    <a:pt x="3365" y="14513"/>
                    <a:pt x="3353" y="15490"/>
                    <a:pt x="3067" y="16301"/>
                  </a:cubicBezTo>
                  <a:cubicBezTo>
                    <a:pt x="2965" y="16573"/>
                    <a:pt x="2850" y="16838"/>
                    <a:pt x="2715" y="17095"/>
                  </a:cubicBezTo>
                  <a:cubicBezTo>
                    <a:pt x="2655" y="17216"/>
                    <a:pt x="2552" y="17355"/>
                    <a:pt x="2648" y="17488"/>
                  </a:cubicBezTo>
                  <a:cubicBezTo>
                    <a:pt x="2687" y="17536"/>
                    <a:pt x="2746" y="17563"/>
                    <a:pt x="2806" y="17563"/>
                  </a:cubicBezTo>
                  <a:cubicBezTo>
                    <a:pt x="2827" y="17563"/>
                    <a:pt x="2849" y="17560"/>
                    <a:pt x="2869" y="17553"/>
                  </a:cubicBezTo>
                  <a:lnTo>
                    <a:pt x="2896" y="17553"/>
                  </a:lnTo>
                  <a:cubicBezTo>
                    <a:pt x="2901" y="17553"/>
                    <a:pt x="2906" y="17553"/>
                    <a:pt x="2911" y="17553"/>
                  </a:cubicBezTo>
                  <a:cubicBezTo>
                    <a:pt x="3185" y="17553"/>
                    <a:pt x="3454" y="17745"/>
                    <a:pt x="3567" y="17993"/>
                  </a:cubicBezTo>
                  <a:cubicBezTo>
                    <a:pt x="3596" y="18056"/>
                    <a:pt x="3615" y="18121"/>
                    <a:pt x="3627" y="18188"/>
                  </a:cubicBezTo>
                  <a:cubicBezTo>
                    <a:pt x="3639" y="18289"/>
                    <a:pt x="3627" y="18388"/>
                    <a:pt x="3680" y="18477"/>
                  </a:cubicBezTo>
                  <a:cubicBezTo>
                    <a:pt x="3786" y="18653"/>
                    <a:pt x="4029" y="18643"/>
                    <a:pt x="4212" y="18669"/>
                  </a:cubicBezTo>
                  <a:cubicBezTo>
                    <a:pt x="4920" y="18787"/>
                    <a:pt x="5649" y="18997"/>
                    <a:pt x="6219" y="19447"/>
                  </a:cubicBezTo>
                  <a:cubicBezTo>
                    <a:pt x="6376" y="19570"/>
                    <a:pt x="6518" y="19709"/>
                    <a:pt x="6643" y="19863"/>
                  </a:cubicBezTo>
                  <a:cubicBezTo>
                    <a:pt x="6787" y="20044"/>
                    <a:pt x="6920" y="20231"/>
                    <a:pt x="7093" y="20388"/>
                  </a:cubicBezTo>
                  <a:cubicBezTo>
                    <a:pt x="7103" y="20410"/>
                    <a:pt x="7117" y="20429"/>
                    <a:pt x="7134" y="20446"/>
                  </a:cubicBezTo>
                  <a:cubicBezTo>
                    <a:pt x="7170" y="20477"/>
                    <a:pt x="7208" y="20491"/>
                    <a:pt x="7247" y="20491"/>
                  </a:cubicBezTo>
                  <a:cubicBezTo>
                    <a:pt x="7296" y="20491"/>
                    <a:pt x="7345" y="20468"/>
                    <a:pt x="7384" y="20431"/>
                  </a:cubicBezTo>
                  <a:cubicBezTo>
                    <a:pt x="7748" y="20080"/>
                    <a:pt x="8272" y="19932"/>
                    <a:pt x="8771" y="19932"/>
                  </a:cubicBezTo>
                  <a:cubicBezTo>
                    <a:pt x="8816" y="19932"/>
                    <a:pt x="8861" y="19933"/>
                    <a:pt x="8905" y="19935"/>
                  </a:cubicBezTo>
                  <a:cubicBezTo>
                    <a:pt x="9610" y="19972"/>
                    <a:pt x="10270" y="20265"/>
                    <a:pt x="10898" y="20566"/>
                  </a:cubicBezTo>
                  <a:cubicBezTo>
                    <a:pt x="10922" y="20580"/>
                    <a:pt x="10947" y="20586"/>
                    <a:pt x="10973" y="20586"/>
                  </a:cubicBezTo>
                  <a:cubicBezTo>
                    <a:pt x="11020" y="20586"/>
                    <a:pt x="11066" y="20564"/>
                    <a:pt x="11095" y="20525"/>
                  </a:cubicBezTo>
                  <a:lnTo>
                    <a:pt x="11112" y="20537"/>
                  </a:lnTo>
                  <a:cubicBezTo>
                    <a:pt x="11144" y="20564"/>
                    <a:pt x="11181" y="20576"/>
                    <a:pt x="11217" y="20576"/>
                  </a:cubicBezTo>
                  <a:cubicBezTo>
                    <a:pt x="11267" y="20576"/>
                    <a:pt x="11317" y="20553"/>
                    <a:pt x="11358" y="20515"/>
                  </a:cubicBezTo>
                  <a:cubicBezTo>
                    <a:pt x="11728" y="20159"/>
                    <a:pt x="12195" y="19921"/>
                    <a:pt x="12703" y="19832"/>
                  </a:cubicBezTo>
                  <a:cubicBezTo>
                    <a:pt x="12840" y="19809"/>
                    <a:pt x="12976" y="19798"/>
                    <a:pt x="13111" y="19798"/>
                  </a:cubicBezTo>
                  <a:cubicBezTo>
                    <a:pt x="13551" y="19798"/>
                    <a:pt x="13981" y="19909"/>
                    <a:pt x="14405" y="20049"/>
                  </a:cubicBezTo>
                  <a:cubicBezTo>
                    <a:pt x="14958" y="20231"/>
                    <a:pt x="15541" y="20448"/>
                    <a:pt x="16147" y="20494"/>
                  </a:cubicBezTo>
                  <a:cubicBezTo>
                    <a:pt x="16267" y="20503"/>
                    <a:pt x="16387" y="20507"/>
                    <a:pt x="16507" y="20507"/>
                  </a:cubicBezTo>
                  <a:cubicBezTo>
                    <a:pt x="16767" y="20507"/>
                    <a:pt x="17027" y="20486"/>
                    <a:pt x="17285" y="20443"/>
                  </a:cubicBezTo>
                  <a:cubicBezTo>
                    <a:pt x="18652" y="20308"/>
                    <a:pt x="19947" y="19743"/>
                    <a:pt x="21124" y="19040"/>
                  </a:cubicBezTo>
                  <a:cubicBezTo>
                    <a:pt x="21800" y="18638"/>
                    <a:pt x="22450" y="18186"/>
                    <a:pt x="23088" y="17724"/>
                  </a:cubicBezTo>
                  <a:cubicBezTo>
                    <a:pt x="23726" y="17259"/>
                    <a:pt x="24385" y="16754"/>
                    <a:pt x="24980" y="16207"/>
                  </a:cubicBezTo>
                  <a:cubicBezTo>
                    <a:pt x="25632" y="15606"/>
                    <a:pt x="26217" y="14937"/>
                    <a:pt x="26672" y="14174"/>
                  </a:cubicBezTo>
                  <a:cubicBezTo>
                    <a:pt x="26681" y="14162"/>
                    <a:pt x="26691" y="14150"/>
                    <a:pt x="26698" y="14138"/>
                  </a:cubicBezTo>
                  <a:cubicBezTo>
                    <a:pt x="27170" y="13293"/>
                    <a:pt x="27105" y="12277"/>
                    <a:pt x="27406" y="11380"/>
                  </a:cubicBezTo>
                  <a:cubicBezTo>
                    <a:pt x="27673" y="10583"/>
                    <a:pt x="28118" y="9856"/>
                    <a:pt x="28708" y="9257"/>
                  </a:cubicBezTo>
                  <a:cubicBezTo>
                    <a:pt x="28999" y="8963"/>
                    <a:pt x="29324" y="8703"/>
                    <a:pt x="29675" y="8484"/>
                  </a:cubicBezTo>
                  <a:lnTo>
                    <a:pt x="29812" y="8612"/>
                  </a:lnTo>
                  <a:cubicBezTo>
                    <a:pt x="29847" y="8641"/>
                    <a:pt x="29883" y="8654"/>
                    <a:pt x="29919" y="8654"/>
                  </a:cubicBezTo>
                  <a:cubicBezTo>
                    <a:pt x="30058" y="8654"/>
                    <a:pt x="30174" y="8457"/>
                    <a:pt x="30036" y="8340"/>
                  </a:cubicBezTo>
                  <a:lnTo>
                    <a:pt x="29887" y="8205"/>
                  </a:lnTo>
                  <a:cubicBezTo>
                    <a:pt x="29882" y="8186"/>
                    <a:pt x="29875" y="8167"/>
                    <a:pt x="29865" y="8150"/>
                  </a:cubicBezTo>
                  <a:cubicBezTo>
                    <a:pt x="29841" y="8116"/>
                    <a:pt x="29805" y="8094"/>
                    <a:pt x="29764" y="8085"/>
                  </a:cubicBezTo>
                  <a:cubicBezTo>
                    <a:pt x="28765" y="7100"/>
                    <a:pt x="28096" y="5830"/>
                    <a:pt x="27851" y="4451"/>
                  </a:cubicBezTo>
                  <a:cubicBezTo>
                    <a:pt x="27774" y="4027"/>
                    <a:pt x="27740" y="3596"/>
                    <a:pt x="27747" y="3165"/>
                  </a:cubicBezTo>
                  <a:cubicBezTo>
                    <a:pt x="27747" y="3075"/>
                    <a:pt x="27654" y="3006"/>
                    <a:pt x="27571" y="3006"/>
                  </a:cubicBezTo>
                  <a:cubicBezTo>
                    <a:pt x="27565" y="3006"/>
                    <a:pt x="27560" y="3006"/>
                    <a:pt x="27555" y="3007"/>
                  </a:cubicBezTo>
                  <a:lnTo>
                    <a:pt x="27543" y="3007"/>
                  </a:lnTo>
                  <a:cubicBezTo>
                    <a:pt x="26691" y="1989"/>
                    <a:pt x="25252" y="1866"/>
                    <a:pt x="24113" y="1312"/>
                  </a:cubicBezTo>
                  <a:cubicBezTo>
                    <a:pt x="23964" y="1245"/>
                    <a:pt x="23822" y="1165"/>
                    <a:pt x="23687" y="1074"/>
                  </a:cubicBezTo>
                  <a:cubicBezTo>
                    <a:pt x="23507" y="958"/>
                    <a:pt x="23333" y="862"/>
                    <a:pt x="23112" y="862"/>
                  </a:cubicBezTo>
                  <a:cubicBezTo>
                    <a:pt x="22888" y="862"/>
                    <a:pt x="22696" y="946"/>
                    <a:pt x="22496" y="999"/>
                  </a:cubicBezTo>
                  <a:cubicBezTo>
                    <a:pt x="22320" y="1048"/>
                    <a:pt x="22142" y="1086"/>
                    <a:pt x="21962" y="1115"/>
                  </a:cubicBezTo>
                  <a:cubicBezTo>
                    <a:pt x="21636" y="1167"/>
                    <a:pt x="21307" y="1194"/>
                    <a:pt x="20978" y="1194"/>
                  </a:cubicBezTo>
                  <a:cubicBezTo>
                    <a:pt x="20551" y="1194"/>
                    <a:pt x="20125" y="1149"/>
                    <a:pt x="19707" y="1060"/>
                  </a:cubicBezTo>
                  <a:cubicBezTo>
                    <a:pt x="18871" y="886"/>
                    <a:pt x="18084" y="537"/>
                    <a:pt x="17396" y="37"/>
                  </a:cubicBezTo>
                  <a:cubicBezTo>
                    <a:pt x="17361" y="11"/>
                    <a:pt x="17324" y="0"/>
                    <a:pt x="17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28"/>
            <p:cNvSpPr/>
            <p:nvPr/>
          </p:nvSpPr>
          <p:spPr>
            <a:xfrm>
              <a:off x="6166750" y="2760675"/>
              <a:ext cx="35525" cy="25050"/>
            </a:xfrm>
            <a:custGeom>
              <a:avLst/>
              <a:gdLst/>
              <a:ahLst/>
              <a:cxnLst/>
              <a:rect l="l" t="t" r="r" b="b"/>
              <a:pathLst>
                <a:path w="1421" h="1002" extrusionOk="0">
                  <a:moveTo>
                    <a:pt x="196" y="0"/>
                  </a:moveTo>
                  <a:cubicBezTo>
                    <a:pt x="142" y="0"/>
                    <a:pt x="85" y="23"/>
                    <a:pt x="53" y="62"/>
                  </a:cubicBezTo>
                  <a:cubicBezTo>
                    <a:pt x="0" y="132"/>
                    <a:pt x="5" y="240"/>
                    <a:pt x="75" y="312"/>
                  </a:cubicBezTo>
                  <a:cubicBezTo>
                    <a:pt x="376" y="620"/>
                    <a:pt x="744" y="851"/>
                    <a:pt x="1153" y="989"/>
                  </a:cubicBezTo>
                  <a:cubicBezTo>
                    <a:pt x="1177" y="997"/>
                    <a:pt x="1203" y="1002"/>
                    <a:pt x="1229" y="1002"/>
                  </a:cubicBezTo>
                  <a:cubicBezTo>
                    <a:pt x="1294" y="1002"/>
                    <a:pt x="1357" y="972"/>
                    <a:pt x="1386" y="904"/>
                  </a:cubicBezTo>
                  <a:cubicBezTo>
                    <a:pt x="1420" y="825"/>
                    <a:pt x="1394" y="700"/>
                    <a:pt x="1300" y="671"/>
                  </a:cubicBezTo>
                  <a:cubicBezTo>
                    <a:pt x="919" y="546"/>
                    <a:pt x="578" y="329"/>
                    <a:pt x="301" y="40"/>
                  </a:cubicBezTo>
                  <a:cubicBezTo>
                    <a:pt x="274" y="13"/>
                    <a:pt x="236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28"/>
            <p:cNvSpPr/>
            <p:nvPr/>
          </p:nvSpPr>
          <p:spPr>
            <a:xfrm>
              <a:off x="6222650" y="2788600"/>
              <a:ext cx="45500" cy="17675"/>
            </a:xfrm>
            <a:custGeom>
              <a:avLst/>
              <a:gdLst/>
              <a:ahLst/>
              <a:cxnLst/>
              <a:rect l="l" t="t" r="r" b="b"/>
              <a:pathLst>
                <a:path w="1820" h="707" extrusionOk="0">
                  <a:moveTo>
                    <a:pt x="260" y="0"/>
                  </a:moveTo>
                  <a:cubicBezTo>
                    <a:pt x="94" y="0"/>
                    <a:pt x="1" y="256"/>
                    <a:pt x="183" y="336"/>
                  </a:cubicBezTo>
                  <a:cubicBezTo>
                    <a:pt x="630" y="533"/>
                    <a:pt x="1107" y="659"/>
                    <a:pt x="1596" y="707"/>
                  </a:cubicBezTo>
                  <a:cubicBezTo>
                    <a:pt x="1600" y="707"/>
                    <a:pt x="1604" y="707"/>
                    <a:pt x="1608" y="707"/>
                  </a:cubicBezTo>
                  <a:cubicBezTo>
                    <a:pt x="1700" y="707"/>
                    <a:pt x="1784" y="657"/>
                    <a:pt x="1800" y="562"/>
                  </a:cubicBezTo>
                  <a:cubicBezTo>
                    <a:pt x="1819" y="461"/>
                    <a:pt x="1752" y="365"/>
                    <a:pt x="1656" y="355"/>
                  </a:cubicBezTo>
                  <a:cubicBezTo>
                    <a:pt x="1198" y="317"/>
                    <a:pt x="751" y="204"/>
                    <a:pt x="332" y="16"/>
                  </a:cubicBezTo>
                  <a:cubicBezTo>
                    <a:pt x="307" y="5"/>
                    <a:pt x="283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28"/>
            <p:cNvSpPr/>
            <p:nvPr/>
          </p:nvSpPr>
          <p:spPr>
            <a:xfrm>
              <a:off x="6296000" y="2799875"/>
              <a:ext cx="59950" cy="11175"/>
            </a:xfrm>
            <a:custGeom>
              <a:avLst/>
              <a:gdLst/>
              <a:ahLst/>
              <a:cxnLst/>
              <a:rect l="l" t="t" r="r" b="b"/>
              <a:pathLst>
                <a:path w="2398" h="447" extrusionOk="0">
                  <a:moveTo>
                    <a:pt x="244" y="1"/>
                  </a:moveTo>
                  <a:cubicBezTo>
                    <a:pt x="45" y="1"/>
                    <a:pt x="0" y="320"/>
                    <a:pt x="214" y="347"/>
                  </a:cubicBezTo>
                  <a:cubicBezTo>
                    <a:pt x="678" y="414"/>
                    <a:pt x="1146" y="447"/>
                    <a:pt x="1615" y="447"/>
                  </a:cubicBezTo>
                  <a:cubicBezTo>
                    <a:pt x="1802" y="447"/>
                    <a:pt x="1989" y="442"/>
                    <a:pt x="2175" y="431"/>
                  </a:cubicBezTo>
                  <a:cubicBezTo>
                    <a:pt x="2398" y="420"/>
                    <a:pt x="2367" y="82"/>
                    <a:pt x="2151" y="82"/>
                  </a:cubicBezTo>
                  <a:cubicBezTo>
                    <a:pt x="2147" y="82"/>
                    <a:pt x="2143" y="82"/>
                    <a:pt x="2139" y="82"/>
                  </a:cubicBezTo>
                  <a:cubicBezTo>
                    <a:pt x="1965" y="92"/>
                    <a:pt x="1790" y="97"/>
                    <a:pt x="1616" y="97"/>
                  </a:cubicBezTo>
                  <a:cubicBezTo>
                    <a:pt x="1167" y="97"/>
                    <a:pt x="719" y="65"/>
                    <a:pt x="274" y="3"/>
                  </a:cubicBezTo>
                  <a:cubicBezTo>
                    <a:pt x="264" y="1"/>
                    <a:pt x="254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28"/>
            <p:cNvSpPr/>
            <p:nvPr/>
          </p:nvSpPr>
          <p:spPr>
            <a:xfrm>
              <a:off x="6206575" y="2756750"/>
              <a:ext cx="27375" cy="15050"/>
            </a:xfrm>
            <a:custGeom>
              <a:avLst/>
              <a:gdLst/>
              <a:ahLst/>
              <a:cxnLst/>
              <a:rect l="l" t="t" r="r" b="b"/>
              <a:pathLst>
                <a:path w="1095" h="602" extrusionOk="0">
                  <a:moveTo>
                    <a:pt x="194" y="0"/>
                  </a:moveTo>
                  <a:cubicBezTo>
                    <a:pt x="144" y="0"/>
                    <a:pt x="95" y="21"/>
                    <a:pt x="61" y="63"/>
                  </a:cubicBezTo>
                  <a:cubicBezTo>
                    <a:pt x="0" y="140"/>
                    <a:pt x="10" y="248"/>
                    <a:pt x="82" y="313"/>
                  </a:cubicBezTo>
                  <a:cubicBezTo>
                    <a:pt x="279" y="499"/>
                    <a:pt x="542" y="602"/>
                    <a:pt x="814" y="602"/>
                  </a:cubicBezTo>
                  <a:cubicBezTo>
                    <a:pt x="837" y="602"/>
                    <a:pt x="860" y="601"/>
                    <a:pt x="884" y="599"/>
                  </a:cubicBezTo>
                  <a:cubicBezTo>
                    <a:pt x="1095" y="558"/>
                    <a:pt x="1067" y="248"/>
                    <a:pt x="852" y="248"/>
                  </a:cubicBezTo>
                  <a:cubicBezTo>
                    <a:pt x="852" y="248"/>
                    <a:pt x="851" y="248"/>
                    <a:pt x="850" y="248"/>
                  </a:cubicBezTo>
                  <a:lnTo>
                    <a:pt x="790" y="248"/>
                  </a:lnTo>
                  <a:cubicBezTo>
                    <a:pt x="785" y="244"/>
                    <a:pt x="773" y="243"/>
                    <a:pt x="763" y="243"/>
                  </a:cubicBezTo>
                  <a:cubicBezTo>
                    <a:pt x="756" y="243"/>
                    <a:pt x="749" y="243"/>
                    <a:pt x="746" y="243"/>
                  </a:cubicBezTo>
                  <a:lnTo>
                    <a:pt x="710" y="238"/>
                  </a:lnTo>
                  <a:lnTo>
                    <a:pt x="621" y="219"/>
                  </a:lnTo>
                  <a:lnTo>
                    <a:pt x="609" y="219"/>
                  </a:lnTo>
                  <a:cubicBezTo>
                    <a:pt x="597" y="214"/>
                    <a:pt x="585" y="209"/>
                    <a:pt x="573" y="207"/>
                  </a:cubicBezTo>
                  <a:lnTo>
                    <a:pt x="494" y="176"/>
                  </a:lnTo>
                  <a:lnTo>
                    <a:pt x="455" y="152"/>
                  </a:lnTo>
                  <a:lnTo>
                    <a:pt x="434" y="142"/>
                  </a:lnTo>
                  <a:lnTo>
                    <a:pt x="429" y="142"/>
                  </a:lnTo>
                  <a:lnTo>
                    <a:pt x="414" y="130"/>
                  </a:lnTo>
                  <a:lnTo>
                    <a:pt x="378" y="103"/>
                  </a:lnTo>
                  <a:lnTo>
                    <a:pt x="308" y="43"/>
                  </a:lnTo>
                  <a:cubicBezTo>
                    <a:pt x="275" y="14"/>
                    <a:pt x="234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28"/>
            <p:cNvSpPr/>
            <p:nvPr/>
          </p:nvSpPr>
          <p:spPr>
            <a:xfrm>
              <a:off x="6260550" y="2776175"/>
              <a:ext cx="32025" cy="11875"/>
            </a:xfrm>
            <a:custGeom>
              <a:avLst/>
              <a:gdLst/>
              <a:ahLst/>
              <a:cxnLst/>
              <a:rect l="l" t="t" r="r" b="b"/>
              <a:pathLst>
                <a:path w="1281" h="475" extrusionOk="0">
                  <a:moveTo>
                    <a:pt x="183" y="1"/>
                  </a:moveTo>
                  <a:cubicBezTo>
                    <a:pt x="102" y="1"/>
                    <a:pt x="23" y="73"/>
                    <a:pt x="12" y="150"/>
                  </a:cubicBezTo>
                  <a:cubicBezTo>
                    <a:pt x="0" y="236"/>
                    <a:pt x="63" y="325"/>
                    <a:pt x="157" y="354"/>
                  </a:cubicBezTo>
                  <a:cubicBezTo>
                    <a:pt x="425" y="435"/>
                    <a:pt x="704" y="475"/>
                    <a:pt x="983" y="475"/>
                  </a:cubicBezTo>
                  <a:cubicBezTo>
                    <a:pt x="1027" y="475"/>
                    <a:pt x="1071" y="474"/>
                    <a:pt x="1114" y="472"/>
                  </a:cubicBezTo>
                  <a:cubicBezTo>
                    <a:pt x="1211" y="460"/>
                    <a:pt x="1281" y="376"/>
                    <a:pt x="1271" y="280"/>
                  </a:cubicBezTo>
                  <a:cubicBezTo>
                    <a:pt x="1259" y="188"/>
                    <a:pt x="1182" y="120"/>
                    <a:pt x="1092" y="120"/>
                  </a:cubicBezTo>
                  <a:cubicBezTo>
                    <a:pt x="1088" y="120"/>
                    <a:pt x="1083" y="120"/>
                    <a:pt x="1078" y="121"/>
                  </a:cubicBezTo>
                  <a:lnTo>
                    <a:pt x="874" y="121"/>
                  </a:lnTo>
                  <a:cubicBezTo>
                    <a:pt x="802" y="118"/>
                    <a:pt x="729" y="111"/>
                    <a:pt x="657" y="101"/>
                  </a:cubicBezTo>
                  <a:cubicBezTo>
                    <a:pt x="508" y="82"/>
                    <a:pt x="361" y="48"/>
                    <a:pt x="217" y="5"/>
                  </a:cubicBezTo>
                  <a:cubicBezTo>
                    <a:pt x="206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28"/>
            <p:cNvSpPr/>
            <p:nvPr/>
          </p:nvSpPr>
          <p:spPr>
            <a:xfrm>
              <a:off x="6327200" y="2778475"/>
              <a:ext cx="26625" cy="12825"/>
            </a:xfrm>
            <a:custGeom>
              <a:avLst/>
              <a:gdLst/>
              <a:ahLst/>
              <a:cxnLst/>
              <a:rect l="l" t="t" r="r" b="b"/>
              <a:pathLst>
                <a:path w="1065" h="513" extrusionOk="0">
                  <a:moveTo>
                    <a:pt x="866" y="1"/>
                  </a:moveTo>
                  <a:cubicBezTo>
                    <a:pt x="844" y="1"/>
                    <a:pt x="822" y="6"/>
                    <a:pt x="800" y="17"/>
                  </a:cubicBezTo>
                  <a:cubicBezTo>
                    <a:pt x="747" y="41"/>
                    <a:pt x="696" y="60"/>
                    <a:pt x="643" y="79"/>
                  </a:cubicBezTo>
                  <a:lnTo>
                    <a:pt x="554" y="106"/>
                  </a:lnTo>
                  <a:lnTo>
                    <a:pt x="513" y="118"/>
                  </a:lnTo>
                  <a:lnTo>
                    <a:pt x="504" y="118"/>
                  </a:lnTo>
                  <a:cubicBezTo>
                    <a:pt x="393" y="139"/>
                    <a:pt x="280" y="154"/>
                    <a:pt x="167" y="156"/>
                  </a:cubicBezTo>
                  <a:cubicBezTo>
                    <a:pt x="71" y="166"/>
                    <a:pt x="1" y="252"/>
                    <a:pt x="10" y="349"/>
                  </a:cubicBezTo>
                  <a:cubicBezTo>
                    <a:pt x="22" y="442"/>
                    <a:pt x="101" y="513"/>
                    <a:pt x="194" y="513"/>
                  </a:cubicBezTo>
                  <a:cubicBezTo>
                    <a:pt x="197" y="513"/>
                    <a:pt x="200" y="513"/>
                    <a:pt x="203" y="512"/>
                  </a:cubicBezTo>
                  <a:cubicBezTo>
                    <a:pt x="451" y="505"/>
                    <a:pt x="696" y="450"/>
                    <a:pt x="923" y="346"/>
                  </a:cubicBezTo>
                  <a:cubicBezTo>
                    <a:pt x="1007" y="308"/>
                    <a:pt x="1065" y="212"/>
                    <a:pt x="1024" y="118"/>
                  </a:cubicBezTo>
                  <a:cubicBezTo>
                    <a:pt x="995" y="47"/>
                    <a:pt x="933" y="1"/>
                    <a:pt x="8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28"/>
            <p:cNvSpPr/>
            <p:nvPr/>
          </p:nvSpPr>
          <p:spPr>
            <a:xfrm>
              <a:off x="6245800" y="2470325"/>
              <a:ext cx="37400" cy="23500"/>
            </a:xfrm>
            <a:custGeom>
              <a:avLst/>
              <a:gdLst/>
              <a:ahLst/>
              <a:cxnLst/>
              <a:rect l="l" t="t" r="r" b="b"/>
              <a:pathLst>
                <a:path w="1496" h="940" extrusionOk="0">
                  <a:moveTo>
                    <a:pt x="1298" y="0"/>
                  </a:moveTo>
                  <a:cubicBezTo>
                    <a:pt x="1263" y="0"/>
                    <a:pt x="1227" y="9"/>
                    <a:pt x="1194" y="27"/>
                  </a:cubicBezTo>
                  <a:lnTo>
                    <a:pt x="97" y="627"/>
                  </a:lnTo>
                  <a:cubicBezTo>
                    <a:pt x="15" y="672"/>
                    <a:pt x="1" y="802"/>
                    <a:pt x="53" y="870"/>
                  </a:cubicBezTo>
                  <a:cubicBezTo>
                    <a:pt x="89" y="914"/>
                    <a:pt x="143" y="939"/>
                    <a:pt x="201" y="939"/>
                  </a:cubicBezTo>
                  <a:cubicBezTo>
                    <a:pt x="234" y="939"/>
                    <a:pt x="269" y="931"/>
                    <a:pt x="301" y="913"/>
                  </a:cubicBezTo>
                  <a:lnTo>
                    <a:pt x="1399" y="314"/>
                  </a:lnTo>
                  <a:cubicBezTo>
                    <a:pt x="1481" y="268"/>
                    <a:pt x="1495" y="141"/>
                    <a:pt x="1440" y="68"/>
                  </a:cubicBezTo>
                  <a:cubicBezTo>
                    <a:pt x="1407" y="24"/>
                    <a:pt x="1354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28"/>
            <p:cNvSpPr/>
            <p:nvPr/>
          </p:nvSpPr>
          <p:spPr>
            <a:xfrm>
              <a:off x="6201150" y="2508950"/>
              <a:ext cx="28975" cy="30900"/>
            </a:xfrm>
            <a:custGeom>
              <a:avLst/>
              <a:gdLst/>
              <a:ahLst/>
              <a:cxnLst/>
              <a:rect l="l" t="t" r="r" b="b"/>
              <a:pathLst>
                <a:path w="1159" h="1236" extrusionOk="0">
                  <a:moveTo>
                    <a:pt x="958" y="0"/>
                  </a:moveTo>
                  <a:cubicBezTo>
                    <a:pt x="904" y="0"/>
                    <a:pt x="851" y="24"/>
                    <a:pt x="817" y="71"/>
                  </a:cubicBezTo>
                  <a:cubicBezTo>
                    <a:pt x="578" y="367"/>
                    <a:pt x="342" y="658"/>
                    <a:pt x="102" y="949"/>
                  </a:cubicBezTo>
                  <a:cubicBezTo>
                    <a:pt x="1" y="1083"/>
                    <a:pt x="116" y="1235"/>
                    <a:pt x="245" y="1235"/>
                  </a:cubicBezTo>
                  <a:cubicBezTo>
                    <a:pt x="288" y="1235"/>
                    <a:pt x="333" y="1218"/>
                    <a:pt x="371" y="1178"/>
                  </a:cubicBezTo>
                  <a:cubicBezTo>
                    <a:pt x="610" y="884"/>
                    <a:pt x="850" y="593"/>
                    <a:pt x="1089" y="300"/>
                  </a:cubicBezTo>
                  <a:cubicBezTo>
                    <a:pt x="1158" y="225"/>
                    <a:pt x="1151" y="107"/>
                    <a:pt x="1074" y="42"/>
                  </a:cubicBezTo>
                  <a:cubicBezTo>
                    <a:pt x="1040" y="14"/>
                    <a:pt x="999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28"/>
            <p:cNvSpPr/>
            <p:nvPr/>
          </p:nvSpPr>
          <p:spPr>
            <a:xfrm>
              <a:off x="6199350" y="2477900"/>
              <a:ext cx="34500" cy="31725"/>
            </a:xfrm>
            <a:custGeom>
              <a:avLst/>
              <a:gdLst/>
              <a:ahLst/>
              <a:cxnLst/>
              <a:rect l="l" t="t" r="r" b="b"/>
              <a:pathLst>
                <a:path w="1380" h="1269" extrusionOk="0">
                  <a:moveTo>
                    <a:pt x="1179" y="1"/>
                  </a:moveTo>
                  <a:cubicBezTo>
                    <a:pt x="1145" y="1"/>
                    <a:pt x="1110" y="11"/>
                    <a:pt x="1079" y="33"/>
                  </a:cubicBezTo>
                  <a:cubicBezTo>
                    <a:pt x="672" y="268"/>
                    <a:pt x="325" y="593"/>
                    <a:pt x="61" y="981"/>
                  </a:cubicBezTo>
                  <a:cubicBezTo>
                    <a:pt x="10" y="1055"/>
                    <a:pt x="1" y="1166"/>
                    <a:pt x="82" y="1226"/>
                  </a:cubicBezTo>
                  <a:cubicBezTo>
                    <a:pt x="120" y="1254"/>
                    <a:pt x="164" y="1269"/>
                    <a:pt x="206" y="1269"/>
                  </a:cubicBezTo>
                  <a:cubicBezTo>
                    <a:pt x="255" y="1269"/>
                    <a:pt x="302" y="1249"/>
                    <a:pt x="333" y="1205"/>
                  </a:cubicBezTo>
                  <a:cubicBezTo>
                    <a:pt x="576" y="841"/>
                    <a:pt x="901" y="538"/>
                    <a:pt x="1281" y="319"/>
                  </a:cubicBezTo>
                  <a:cubicBezTo>
                    <a:pt x="1360" y="273"/>
                    <a:pt x="1380" y="143"/>
                    <a:pt x="1322" y="73"/>
                  </a:cubicBezTo>
                  <a:cubicBezTo>
                    <a:pt x="1288" y="26"/>
                    <a:pt x="1234" y="1"/>
                    <a:pt x="1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28"/>
            <p:cNvSpPr/>
            <p:nvPr/>
          </p:nvSpPr>
          <p:spPr>
            <a:xfrm>
              <a:off x="6246275" y="2497825"/>
              <a:ext cx="30725" cy="25125"/>
            </a:xfrm>
            <a:custGeom>
              <a:avLst/>
              <a:gdLst/>
              <a:ahLst/>
              <a:cxnLst/>
              <a:rect l="l" t="t" r="r" b="b"/>
              <a:pathLst>
                <a:path w="1229" h="1005" extrusionOk="0">
                  <a:moveTo>
                    <a:pt x="1020" y="1"/>
                  </a:moveTo>
                  <a:cubicBezTo>
                    <a:pt x="986" y="1"/>
                    <a:pt x="952" y="12"/>
                    <a:pt x="923" y="35"/>
                  </a:cubicBezTo>
                  <a:lnTo>
                    <a:pt x="104" y="682"/>
                  </a:lnTo>
                  <a:cubicBezTo>
                    <a:pt x="32" y="740"/>
                    <a:pt x="1" y="850"/>
                    <a:pt x="61" y="930"/>
                  </a:cubicBezTo>
                  <a:cubicBezTo>
                    <a:pt x="98" y="977"/>
                    <a:pt x="153" y="1005"/>
                    <a:pt x="209" y="1005"/>
                  </a:cubicBezTo>
                  <a:cubicBezTo>
                    <a:pt x="243" y="1005"/>
                    <a:pt x="278" y="994"/>
                    <a:pt x="309" y="971"/>
                  </a:cubicBezTo>
                  <a:lnTo>
                    <a:pt x="1127" y="321"/>
                  </a:lnTo>
                  <a:cubicBezTo>
                    <a:pt x="1199" y="263"/>
                    <a:pt x="1228" y="155"/>
                    <a:pt x="1168" y="78"/>
                  </a:cubicBezTo>
                  <a:cubicBezTo>
                    <a:pt x="1131" y="29"/>
                    <a:pt x="1075" y="1"/>
                    <a:pt x="1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28"/>
            <p:cNvSpPr/>
            <p:nvPr/>
          </p:nvSpPr>
          <p:spPr>
            <a:xfrm>
              <a:off x="6145225" y="2592125"/>
              <a:ext cx="26600" cy="52175"/>
            </a:xfrm>
            <a:custGeom>
              <a:avLst/>
              <a:gdLst/>
              <a:ahLst/>
              <a:cxnLst/>
              <a:rect l="l" t="t" r="r" b="b"/>
              <a:pathLst>
                <a:path w="1064" h="2087" extrusionOk="0">
                  <a:moveTo>
                    <a:pt x="865" y="0"/>
                  </a:moveTo>
                  <a:cubicBezTo>
                    <a:pt x="799" y="0"/>
                    <a:pt x="731" y="38"/>
                    <a:pt x="695" y="99"/>
                  </a:cubicBezTo>
                  <a:cubicBezTo>
                    <a:pt x="375" y="652"/>
                    <a:pt x="146" y="1257"/>
                    <a:pt x="24" y="1887"/>
                  </a:cubicBezTo>
                  <a:cubicBezTo>
                    <a:pt x="0" y="2013"/>
                    <a:pt x="102" y="2086"/>
                    <a:pt x="202" y="2086"/>
                  </a:cubicBezTo>
                  <a:cubicBezTo>
                    <a:pt x="278" y="2086"/>
                    <a:pt x="354" y="2043"/>
                    <a:pt x="373" y="1947"/>
                  </a:cubicBezTo>
                  <a:cubicBezTo>
                    <a:pt x="488" y="1348"/>
                    <a:pt x="705" y="775"/>
                    <a:pt x="1015" y="250"/>
                  </a:cubicBezTo>
                  <a:cubicBezTo>
                    <a:pt x="1063" y="169"/>
                    <a:pt x="1008" y="53"/>
                    <a:pt x="931" y="15"/>
                  </a:cubicBezTo>
                  <a:cubicBezTo>
                    <a:pt x="910" y="5"/>
                    <a:pt x="888" y="0"/>
                    <a:pt x="8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28"/>
            <p:cNvSpPr/>
            <p:nvPr/>
          </p:nvSpPr>
          <p:spPr>
            <a:xfrm>
              <a:off x="6123775" y="2608200"/>
              <a:ext cx="17550" cy="36075"/>
            </a:xfrm>
            <a:custGeom>
              <a:avLst/>
              <a:gdLst/>
              <a:ahLst/>
              <a:cxnLst/>
              <a:rect l="l" t="t" r="r" b="b"/>
              <a:pathLst>
                <a:path w="702" h="1443" extrusionOk="0">
                  <a:moveTo>
                    <a:pt x="510" y="1"/>
                  </a:moveTo>
                  <a:cubicBezTo>
                    <a:pt x="431" y="1"/>
                    <a:pt x="354" y="59"/>
                    <a:pt x="328" y="149"/>
                  </a:cubicBezTo>
                  <a:lnTo>
                    <a:pt x="27" y="1239"/>
                  </a:lnTo>
                  <a:cubicBezTo>
                    <a:pt x="1" y="1328"/>
                    <a:pt x="83" y="1432"/>
                    <a:pt x="169" y="1441"/>
                  </a:cubicBezTo>
                  <a:cubicBezTo>
                    <a:pt x="175" y="1442"/>
                    <a:pt x="182" y="1442"/>
                    <a:pt x="188" y="1442"/>
                  </a:cubicBezTo>
                  <a:cubicBezTo>
                    <a:pt x="269" y="1442"/>
                    <a:pt x="349" y="1386"/>
                    <a:pt x="374" y="1299"/>
                  </a:cubicBezTo>
                  <a:lnTo>
                    <a:pt x="677" y="209"/>
                  </a:lnTo>
                  <a:cubicBezTo>
                    <a:pt x="701" y="118"/>
                    <a:pt x="622" y="17"/>
                    <a:pt x="533" y="2"/>
                  </a:cubicBezTo>
                  <a:cubicBezTo>
                    <a:pt x="525" y="1"/>
                    <a:pt x="518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28"/>
            <p:cNvSpPr/>
            <p:nvPr/>
          </p:nvSpPr>
          <p:spPr>
            <a:xfrm>
              <a:off x="6425875" y="2434100"/>
              <a:ext cx="71500" cy="17175"/>
            </a:xfrm>
            <a:custGeom>
              <a:avLst/>
              <a:gdLst/>
              <a:ahLst/>
              <a:cxnLst/>
              <a:rect l="l" t="t" r="r" b="b"/>
              <a:pathLst>
                <a:path w="2860" h="687" extrusionOk="0">
                  <a:moveTo>
                    <a:pt x="2609" y="1"/>
                  </a:moveTo>
                  <a:cubicBezTo>
                    <a:pt x="2606" y="1"/>
                    <a:pt x="2603" y="1"/>
                    <a:pt x="2600" y="1"/>
                  </a:cubicBezTo>
                  <a:cubicBezTo>
                    <a:pt x="1770" y="35"/>
                    <a:pt x="944" y="153"/>
                    <a:pt x="138" y="353"/>
                  </a:cubicBezTo>
                  <a:cubicBezTo>
                    <a:pt x="44" y="374"/>
                    <a:pt x="1" y="497"/>
                    <a:pt x="32" y="579"/>
                  </a:cubicBezTo>
                  <a:cubicBezTo>
                    <a:pt x="56" y="644"/>
                    <a:pt x="131" y="686"/>
                    <a:pt x="209" y="686"/>
                  </a:cubicBezTo>
                  <a:cubicBezTo>
                    <a:pt x="226" y="686"/>
                    <a:pt x="244" y="684"/>
                    <a:pt x="261" y="680"/>
                  </a:cubicBezTo>
                  <a:cubicBezTo>
                    <a:pt x="1040" y="492"/>
                    <a:pt x="1835" y="381"/>
                    <a:pt x="2636" y="353"/>
                  </a:cubicBezTo>
                  <a:cubicBezTo>
                    <a:pt x="2859" y="343"/>
                    <a:pt x="2827" y="1"/>
                    <a:pt x="2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28"/>
            <p:cNvSpPr/>
            <p:nvPr/>
          </p:nvSpPr>
          <p:spPr>
            <a:xfrm>
              <a:off x="6472825" y="2417575"/>
              <a:ext cx="57550" cy="11975"/>
            </a:xfrm>
            <a:custGeom>
              <a:avLst/>
              <a:gdLst/>
              <a:ahLst/>
              <a:cxnLst/>
              <a:rect l="l" t="t" r="r" b="b"/>
              <a:pathLst>
                <a:path w="2302" h="479" extrusionOk="0">
                  <a:moveTo>
                    <a:pt x="1336" y="0"/>
                  </a:moveTo>
                  <a:cubicBezTo>
                    <a:pt x="944" y="0"/>
                    <a:pt x="553" y="42"/>
                    <a:pt x="168" y="125"/>
                  </a:cubicBezTo>
                  <a:cubicBezTo>
                    <a:pt x="77" y="145"/>
                    <a:pt x="0" y="217"/>
                    <a:pt x="12" y="318"/>
                  </a:cubicBezTo>
                  <a:cubicBezTo>
                    <a:pt x="23" y="409"/>
                    <a:pt x="93" y="478"/>
                    <a:pt x="173" y="478"/>
                  </a:cubicBezTo>
                  <a:cubicBezTo>
                    <a:pt x="183" y="478"/>
                    <a:pt x="194" y="477"/>
                    <a:pt x="205" y="474"/>
                  </a:cubicBezTo>
                  <a:cubicBezTo>
                    <a:pt x="573" y="393"/>
                    <a:pt x="948" y="353"/>
                    <a:pt x="1324" y="353"/>
                  </a:cubicBezTo>
                  <a:cubicBezTo>
                    <a:pt x="1558" y="353"/>
                    <a:pt x="1793" y="368"/>
                    <a:pt x="2026" y="400"/>
                  </a:cubicBezTo>
                  <a:cubicBezTo>
                    <a:pt x="2035" y="401"/>
                    <a:pt x="2044" y="402"/>
                    <a:pt x="2053" y="402"/>
                  </a:cubicBezTo>
                  <a:cubicBezTo>
                    <a:pt x="2255" y="402"/>
                    <a:pt x="2301" y="83"/>
                    <a:pt x="2087" y="51"/>
                  </a:cubicBezTo>
                  <a:cubicBezTo>
                    <a:pt x="1837" y="17"/>
                    <a:pt x="1587" y="0"/>
                    <a:pt x="1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28"/>
            <p:cNvSpPr/>
            <p:nvPr/>
          </p:nvSpPr>
          <p:spPr>
            <a:xfrm>
              <a:off x="6514500" y="2398550"/>
              <a:ext cx="60200" cy="13950"/>
            </a:xfrm>
            <a:custGeom>
              <a:avLst/>
              <a:gdLst/>
              <a:ahLst/>
              <a:cxnLst/>
              <a:rect l="l" t="t" r="r" b="b"/>
              <a:pathLst>
                <a:path w="2408" h="558" extrusionOk="0">
                  <a:moveTo>
                    <a:pt x="825" y="0"/>
                  </a:moveTo>
                  <a:cubicBezTo>
                    <a:pt x="623" y="0"/>
                    <a:pt x="420" y="13"/>
                    <a:pt x="217" y="39"/>
                  </a:cubicBezTo>
                  <a:cubicBezTo>
                    <a:pt x="0" y="67"/>
                    <a:pt x="25" y="392"/>
                    <a:pt x="228" y="392"/>
                  </a:cubicBezTo>
                  <a:cubicBezTo>
                    <a:pt x="236" y="392"/>
                    <a:pt x="245" y="392"/>
                    <a:pt x="254" y="391"/>
                  </a:cubicBezTo>
                  <a:cubicBezTo>
                    <a:pt x="450" y="364"/>
                    <a:pt x="647" y="350"/>
                    <a:pt x="844" y="350"/>
                  </a:cubicBezTo>
                  <a:cubicBezTo>
                    <a:pt x="1279" y="350"/>
                    <a:pt x="1714" y="416"/>
                    <a:pt x="2131" y="545"/>
                  </a:cubicBezTo>
                  <a:cubicBezTo>
                    <a:pt x="2156" y="553"/>
                    <a:pt x="2183" y="557"/>
                    <a:pt x="2209" y="557"/>
                  </a:cubicBezTo>
                  <a:cubicBezTo>
                    <a:pt x="2274" y="557"/>
                    <a:pt x="2335" y="529"/>
                    <a:pt x="2364" y="460"/>
                  </a:cubicBezTo>
                  <a:cubicBezTo>
                    <a:pt x="2408" y="362"/>
                    <a:pt x="2371" y="254"/>
                    <a:pt x="2280" y="225"/>
                  </a:cubicBezTo>
                  <a:cubicBezTo>
                    <a:pt x="1808" y="76"/>
                    <a:pt x="1318" y="0"/>
                    <a:pt x="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28"/>
            <p:cNvSpPr/>
            <p:nvPr/>
          </p:nvSpPr>
          <p:spPr>
            <a:xfrm>
              <a:off x="6354825" y="2426825"/>
              <a:ext cx="49850" cy="23275"/>
            </a:xfrm>
            <a:custGeom>
              <a:avLst/>
              <a:gdLst/>
              <a:ahLst/>
              <a:cxnLst/>
              <a:rect l="l" t="t" r="r" b="b"/>
              <a:pathLst>
                <a:path w="1994" h="931" extrusionOk="0">
                  <a:moveTo>
                    <a:pt x="1786" y="1"/>
                  </a:moveTo>
                  <a:cubicBezTo>
                    <a:pt x="1769" y="1"/>
                    <a:pt x="1751" y="3"/>
                    <a:pt x="1733" y="8"/>
                  </a:cubicBezTo>
                  <a:cubicBezTo>
                    <a:pt x="1192" y="172"/>
                    <a:pt x="657" y="367"/>
                    <a:pt x="135" y="588"/>
                  </a:cubicBezTo>
                  <a:cubicBezTo>
                    <a:pt x="46" y="624"/>
                    <a:pt x="0" y="725"/>
                    <a:pt x="34" y="817"/>
                  </a:cubicBezTo>
                  <a:cubicBezTo>
                    <a:pt x="61" y="887"/>
                    <a:pt x="129" y="930"/>
                    <a:pt x="201" y="930"/>
                  </a:cubicBezTo>
                  <a:cubicBezTo>
                    <a:pt x="221" y="930"/>
                    <a:pt x="241" y="927"/>
                    <a:pt x="260" y="920"/>
                  </a:cubicBezTo>
                  <a:cubicBezTo>
                    <a:pt x="780" y="697"/>
                    <a:pt x="1315" y="502"/>
                    <a:pt x="1856" y="338"/>
                  </a:cubicBezTo>
                  <a:cubicBezTo>
                    <a:pt x="1950" y="311"/>
                    <a:pt x="1993" y="198"/>
                    <a:pt x="1962" y="114"/>
                  </a:cubicBezTo>
                  <a:cubicBezTo>
                    <a:pt x="1938" y="46"/>
                    <a:pt x="1864" y="1"/>
                    <a:pt x="17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28"/>
            <p:cNvSpPr/>
            <p:nvPr/>
          </p:nvSpPr>
          <p:spPr>
            <a:xfrm>
              <a:off x="6603250" y="2479225"/>
              <a:ext cx="42100" cy="27800"/>
            </a:xfrm>
            <a:custGeom>
              <a:avLst/>
              <a:gdLst/>
              <a:ahLst/>
              <a:cxnLst/>
              <a:rect l="l" t="t" r="r" b="b"/>
              <a:pathLst>
                <a:path w="1684" h="1112" extrusionOk="0">
                  <a:moveTo>
                    <a:pt x="201" y="0"/>
                  </a:moveTo>
                  <a:cubicBezTo>
                    <a:pt x="135" y="0"/>
                    <a:pt x="71" y="37"/>
                    <a:pt x="39" y="100"/>
                  </a:cubicBezTo>
                  <a:cubicBezTo>
                    <a:pt x="1" y="184"/>
                    <a:pt x="37" y="297"/>
                    <a:pt x="123" y="333"/>
                  </a:cubicBezTo>
                  <a:cubicBezTo>
                    <a:pt x="559" y="514"/>
                    <a:pt x="961" y="762"/>
                    <a:pt x="1317" y="1067"/>
                  </a:cubicBezTo>
                  <a:cubicBezTo>
                    <a:pt x="1353" y="1099"/>
                    <a:pt x="1391" y="1112"/>
                    <a:pt x="1428" y="1112"/>
                  </a:cubicBezTo>
                  <a:cubicBezTo>
                    <a:pt x="1568" y="1112"/>
                    <a:pt x="1683" y="917"/>
                    <a:pt x="1546" y="800"/>
                  </a:cubicBezTo>
                  <a:cubicBezTo>
                    <a:pt x="1168" y="473"/>
                    <a:pt x="737" y="208"/>
                    <a:pt x="275" y="16"/>
                  </a:cubicBezTo>
                  <a:cubicBezTo>
                    <a:pt x="251" y="5"/>
                    <a:pt x="226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28"/>
            <p:cNvSpPr/>
            <p:nvPr/>
          </p:nvSpPr>
          <p:spPr>
            <a:xfrm>
              <a:off x="6639725" y="2475800"/>
              <a:ext cx="35225" cy="35200"/>
            </a:xfrm>
            <a:custGeom>
              <a:avLst/>
              <a:gdLst/>
              <a:ahLst/>
              <a:cxnLst/>
              <a:rect l="l" t="t" r="r" b="b"/>
              <a:pathLst>
                <a:path w="1409" h="1408" extrusionOk="0">
                  <a:moveTo>
                    <a:pt x="199" y="0"/>
                  </a:moveTo>
                  <a:cubicBezTo>
                    <a:pt x="151" y="0"/>
                    <a:pt x="103" y="19"/>
                    <a:pt x="68" y="61"/>
                  </a:cubicBezTo>
                  <a:cubicBezTo>
                    <a:pt x="0" y="141"/>
                    <a:pt x="10" y="254"/>
                    <a:pt x="87" y="309"/>
                  </a:cubicBezTo>
                  <a:cubicBezTo>
                    <a:pt x="479" y="583"/>
                    <a:pt x="811" y="930"/>
                    <a:pt x="1064" y="1334"/>
                  </a:cubicBezTo>
                  <a:cubicBezTo>
                    <a:pt x="1096" y="1383"/>
                    <a:pt x="1154" y="1407"/>
                    <a:pt x="1211" y="1407"/>
                  </a:cubicBezTo>
                  <a:cubicBezTo>
                    <a:pt x="1247" y="1407"/>
                    <a:pt x="1283" y="1397"/>
                    <a:pt x="1312" y="1378"/>
                  </a:cubicBezTo>
                  <a:cubicBezTo>
                    <a:pt x="1389" y="1320"/>
                    <a:pt x="1408" y="1209"/>
                    <a:pt x="1355" y="1130"/>
                  </a:cubicBezTo>
                  <a:cubicBezTo>
                    <a:pt x="1081" y="701"/>
                    <a:pt x="729" y="331"/>
                    <a:pt x="315" y="37"/>
                  </a:cubicBezTo>
                  <a:cubicBezTo>
                    <a:pt x="281" y="13"/>
                    <a:pt x="240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28"/>
            <p:cNvSpPr/>
            <p:nvPr/>
          </p:nvSpPr>
          <p:spPr>
            <a:xfrm>
              <a:off x="6623175" y="2582150"/>
              <a:ext cx="21200" cy="44050"/>
            </a:xfrm>
            <a:custGeom>
              <a:avLst/>
              <a:gdLst/>
              <a:ahLst/>
              <a:cxnLst/>
              <a:rect l="l" t="t" r="r" b="b"/>
              <a:pathLst>
                <a:path w="848" h="1762" extrusionOk="0">
                  <a:moveTo>
                    <a:pt x="664" y="0"/>
                  </a:moveTo>
                  <a:cubicBezTo>
                    <a:pt x="583" y="0"/>
                    <a:pt x="495" y="61"/>
                    <a:pt x="484" y="146"/>
                  </a:cubicBezTo>
                  <a:cubicBezTo>
                    <a:pt x="438" y="628"/>
                    <a:pt x="289" y="1092"/>
                    <a:pt x="49" y="1511"/>
                  </a:cubicBezTo>
                  <a:cubicBezTo>
                    <a:pt x="0" y="1593"/>
                    <a:pt x="51" y="1708"/>
                    <a:pt x="133" y="1747"/>
                  </a:cubicBezTo>
                  <a:cubicBezTo>
                    <a:pt x="154" y="1757"/>
                    <a:pt x="176" y="1762"/>
                    <a:pt x="199" y="1762"/>
                  </a:cubicBezTo>
                  <a:cubicBezTo>
                    <a:pt x="265" y="1762"/>
                    <a:pt x="333" y="1723"/>
                    <a:pt x="369" y="1660"/>
                  </a:cubicBezTo>
                  <a:cubicBezTo>
                    <a:pt x="624" y="1213"/>
                    <a:pt x="783" y="717"/>
                    <a:pt x="833" y="207"/>
                  </a:cubicBezTo>
                  <a:cubicBezTo>
                    <a:pt x="848" y="110"/>
                    <a:pt x="783" y="21"/>
                    <a:pt x="689" y="2"/>
                  </a:cubicBezTo>
                  <a:cubicBezTo>
                    <a:pt x="681" y="1"/>
                    <a:pt x="672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28"/>
            <p:cNvSpPr/>
            <p:nvPr/>
          </p:nvSpPr>
          <p:spPr>
            <a:xfrm>
              <a:off x="6632000" y="2606425"/>
              <a:ext cx="28375" cy="39825"/>
            </a:xfrm>
            <a:custGeom>
              <a:avLst/>
              <a:gdLst/>
              <a:ahLst/>
              <a:cxnLst/>
              <a:rect l="l" t="t" r="r" b="b"/>
              <a:pathLst>
                <a:path w="1135" h="1593" extrusionOk="0">
                  <a:moveTo>
                    <a:pt x="948" y="0"/>
                  </a:moveTo>
                  <a:cubicBezTo>
                    <a:pt x="861" y="0"/>
                    <a:pt x="785" y="63"/>
                    <a:pt x="781" y="148"/>
                  </a:cubicBezTo>
                  <a:cubicBezTo>
                    <a:pt x="762" y="598"/>
                    <a:pt x="528" y="1017"/>
                    <a:pt x="155" y="1272"/>
                  </a:cubicBezTo>
                  <a:cubicBezTo>
                    <a:pt x="0" y="1379"/>
                    <a:pt x="112" y="1593"/>
                    <a:pt x="260" y="1593"/>
                  </a:cubicBezTo>
                  <a:cubicBezTo>
                    <a:pt x="292" y="1593"/>
                    <a:pt x="325" y="1583"/>
                    <a:pt x="357" y="1561"/>
                  </a:cubicBezTo>
                  <a:cubicBezTo>
                    <a:pt x="803" y="1257"/>
                    <a:pt x="1101" y="742"/>
                    <a:pt x="1127" y="203"/>
                  </a:cubicBezTo>
                  <a:cubicBezTo>
                    <a:pt x="1135" y="112"/>
                    <a:pt x="1087" y="20"/>
                    <a:pt x="983" y="3"/>
                  </a:cubicBezTo>
                  <a:cubicBezTo>
                    <a:pt x="971" y="1"/>
                    <a:pt x="960" y="0"/>
                    <a:pt x="9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28"/>
            <p:cNvSpPr/>
            <p:nvPr/>
          </p:nvSpPr>
          <p:spPr>
            <a:xfrm>
              <a:off x="6580100" y="2668300"/>
              <a:ext cx="37675" cy="34625"/>
            </a:xfrm>
            <a:custGeom>
              <a:avLst/>
              <a:gdLst/>
              <a:ahLst/>
              <a:cxnLst/>
              <a:rect l="l" t="t" r="r" b="b"/>
              <a:pathLst>
                <a:path w="1507" h="1385" extrusionOk="0">
                  <a:moveTo>
                    <a:pt x="1316" y="0"/>
                  </a:moveTo>
                  <a:cubicBezTo>
                    <a:pt x="1265" y="0"/>
                    <a:pt x="1215" y="22"/>
                    <a:pt x="1179" y="63"/>
                  </a:cubicBezTo>
                  <a:cubicBezTo>
                    <a:pt x="871" y="443"/>
                    <a:pt x="520" y="782"/>
                    <a:pt x="133" y="1073"/>
                  </a:cubicBezTo>
                  <a:cubicBezTo>
                    <a:pt x="1" y="1191"/>
                    <a:pt x="103" y="1385"/>
                    <a:pt x="249" y="1385"/>
                  </a:cubicBezTo>
                  <a:cubicBezTo>
                    <a:pt x="276" y="1385"/>
                    <a:pt x="305" y="1378"/>
                    <a:pt x="335" y="1362"/>
                  </a:cubicBezTo>
                  <a:cubicBezTo>
                    <a:pt x="749" y="1052"/>
                    <a:pt x="1122" y="693"/>
                    <a:pt x="1447" y="289"/>
                  </a:cubicBezTo>
                  <a:cubicBezTo>
                    <a:pt x="1507" y="214"/>
                    <a:pt x="1500" y="104"/>
                    <a:pt x="1425" y="39"/>
                  </a:cubicBezTo>
                  <a:cubicBezTo>
                    <a:pt x="1393" y="13"/>
                    <a:pt x="1354" y="0"/>
                    <a:pt x="1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28"/>
            <p:cNvSpPr/>
            <p:nvPr/>
          </p:nvSpPr>
          <p:spPr>
            <a:xfrm>
              <a:off x="6475050" y="2676225"/>
              <a:ext cx="40575" cy="27725"/>
            </a:xfrm>
            <a:custGeom>
              <a:avLst/>
              <a:gdLst/>
              <a:ahLst/>
              <a:cxnLst/>
              <a:rect l="l" t="t" r="r" b="b"/>
              <a:pathLst>
                <a:path w="1623" h="1109" extrusionOk="0">
                  <a:moveTo>
                    <a:pt x="1423" y="0"/>
                  </a:moveTo>
                  <a:cubicBezTo>
                    <a:pt x="1388" y="0"/>
                    <a:pt x="1353" y="11"/>
                    <a:pt x="1324" y="32"/>
                  </a:cubicBezTo>
                  <a:lnTo>
                    <a:pt x="96" y="790"/>
                  </a:lnTo>
                  <a:cubicBezTo>
                    <a:pt x="17" y="838"/>
                    <a:pt x="0" y="966"/>
                    <a:pt x="53" y="1036"/>
                  </a:cubicBezTo>
                  <a:cubicBezTo>
                    <a:pt x="89" y="1083"/>
                    <a:pt x="144" y="1109"/>
                    <a:pt x="200" y="1109"/>
                  </a:cubicBezTo>
                  <a:cubicBezTo>
                    <a:pt x="235" y="1109"/>
                    <a:pt x="270" y="1099"/>
                    <a:pt x="301" y="1079"/>
                  </a:cubicBezTo>
                  <a:lnTo>
                    <a:pt x="1524" y="318"/>
                  </a:lnTo>
                  <a:cubicBezTo>
                    <a:pt x="1603" y="263"/>
                    <a:pt x="1622" y="152"/>
                    <a:pt x="1567" y="75"/>
                  </a:cubicBezTo>
                  <a:cubicBezTo>
                    <a:pt x="1533" y="27"/>
                    <a:pt x="1478" y="0"/>
                    <a:pt x="1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28"/>
            <p:cNvSpPr/>
            <p:nvPr/>
          </p:nvSpPr>
          <p:spPr>
            <a:xfrm>
              <a:off x="6516800" y="2666675"/>
              <a:ext cx="37800" cy="34200"/>
            </a:xfrm>
            <a:custGeom>
              <a:avLst/>
              <a:gdLst/>
              <a:ahLst/>
              <a:cxnLst/>
              <a:rect l="l" t="t" r="r" b="b"/>
              <a:pathLst>
                <a:path w="1512" h="1368" extrusionOk="0">
                  <a:moveTo>
                    <a:pt x="1316" y="1"/>
                  </a:moveTo>
                  <a:cubicBezTo>
                    <a:pt x="1264" y="1"/>
                    <a:pt x="1214" y="23"/>
                    <a:pt x="1184" y="68"/>
                  </a:cubicBezTo>
                  <a:cubicBezTo>
                    <a:pt x="1117" y="169"/>
                    <a:pt x="1045" y="267"/>
                    <a:pt x="968" y="361"/>
                  </a:cubicBezTo>
                  <a:cubicBezTo>
                    <a:pt x="893" y="450"/>
                    <a:pt x="811" y="534"/>
                    <a:pt x="727" y="614"/>
                  </a:cubicBezTo>
                  <a:cubicBezTo>
                    <a:pt x="636" y="696"/>
                    <a:pt x="539" y="770"/>
                    <a:pt x="438" y="842"/>
                  </a:cubicBezTo>
                  <a:lnTo>
                    <a:pt x="284" y="941"/>
                  </a:lnTo>
                  <a:lnTo>
                    <a:pt x="140" y="1023"/>
                  </a:lnTo>
                  <a:cubicBezTo>
                    <a:pt x="56" y="1064"/>
                    <a:pt x="0" y="1151"/>
                    <a:pt x="39" y="1247"/>
                  </a:cubicBezTo>
                  <a:cubicBezTo>
                    <a:pt x="66" y="1320"/>
                    <a:pt x="132" y="1368"/>
                    <a:pt x="200" y="1368"/>
                  </a:cubicBezTo>
                  <a:cubicBezTo>
                    <a:pt x="221" y="1368"/>
                    <a:pt x="242" y="1363"/>
                    <a:pt x="263" y="1353"/>
                  </a:cubicBezTo>
                  <a:cubicBezTo>
                    <a:pt x="746" y="1110"/>
                    <a:pt x="1156" y="744"/>
                    <a:pt x="1454" y="294"/>
                  </a:cubicBezTo>
                  <a:cubicBezTo>
                    <a:pt x="1507" y="212"/>
                    <a:pt x="1512" y="111"/>
                    <a:pt x="1435" y="43"/>
                  </a:cubicBezTo>
                  <a:cubicBezTo>
                    <a:pt x="1400" y="15"/>
                    <a:pt x="1357" y="1"/>
                    <a:pt x="1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28"/>
            <p:cNvSpPr/>
            <p:nvPr/>
          </p:nvSpPr>
          <p:spPr>
            <a:xfrm>
              <a:off x="6457600" y="2716600"/>
              <a:ext cx="33225" cy="18675"/>
            </a:xfrm>
            <a:custGeom>
              <a:avLst/>
              <a:gdLst/>
              <a:ahLst/>
              <a:cxnLst/>
              <a:rect l="l" t="t" r="r" b="b"/>
              <a:pathLst>
                <a:path w="1329" h="747" extrusionOk="0">
                  <a:moveTo>
                    <a:pt x="1127" y="0"/>
                  </a:moveTo>
                  <a:cubicBezTo>
                    <a:pt x="1094" y="0"/>
                    <a:pt x="1060" y="9"/>
                    <a:pt x="1028" y="27"/>
                  </a:cubicBezTo>
                  <a:lnTo>
                    <a:pt x="922" y="87"/>
                  </a:lnTo>
                  <a:lnTo>
                    <a:pt x="895" y="102"/>
                  </a:lnTo>
                  <a:lnTo>
                    <a:pt x="891" y="102"/>
                  </a:lnTo>
                  <a:lnTo>
                    <a:pt x="835" y="128"/>
                  </a:lnTo>
                  <a:cubicBezTo>
                    <a:pt x="761" y="169"/>
                    <a:pt x="686" y="200"/>
                    <a:pt x="609" y="234"/>
                  </a:cubicBezTo>
                  <a:cubicBezTo>
                    <a:pt x="455" y="299"/>
                    <a:pt x="299" y="357"/>
                    <a:pt x="137" y="405"/>
                  </a:cubicBezTo>
                  <a:cubicBezTo>
                    <a:pt x="51" y="429"/>
                    <a:pt x="0" y="547"/>
                    <a:pt x="36" y="631"/>
                  </a:cubicBezTo>
                  <a:cubicBezTo>
                    <a:pt x="63" y="702"/>
                    <a:pt x="130" y="747"/>
                    <a:pt x="203" y="747"/>
                  </a:cubicBezTo>
                  <a:cubicBezTo>
                    <a:pt x="222" y="747"/>
                    <a:pt x="241" y="744"/>
                    <a:pt x="260" y="737"/>
                  </a:cubicBezTo>
                  <a:cubicBezTo>
                    <a:pt x="602" y="636"/>
                    <a:pt x="927" y="494"/>
                    <a:pt x="1232" y="314"/>
                  </a:cubicBezTo>
                  <a:cubicBezTo>
                    <a:pt x="1312" y="268"/>
                    <a:pt x="1329" y="138"/>
                    <a:pt x="1276" y="68"/>
                  </a:cubicBezTo>
                  <a:cubicBezTo>
                    <a:pt x="1241" y="25"/>
                    <a:pt x="1185" y="0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28"/>
            <p:cNvSpPr/>
            <p:nvPr/>
          </p:nvSpPr>
          <p:spPr>
            <a:xfrm>
              <a:off x="6243025" y="2702225"/>
              <a:ext cx="26975" cy="20650"/>
            </a:xfrm>
            <a:custGeom>
              <a:avLst/>
              <a:gdLst/>
              <a:ahLst/>
              <a:cxnLst/>
              <a:rect l="l" t="t" r="r" b="b"/>
              <a:pathLst>
                <a:path w="1079" h="826" extrusionOk="0">
                  <a:moveTo>
                    <a:pt x="174" y="0"/>
                  </a:moveTo>
                  <a:cubicBezTo>
                    <a:pt x="171" y="0"/>
                    <a:pt x="168" y="0"/>
                    <a:pt x="164" y="0"/>
                  </a:cubicBezTo>
                  <a:cubicBezTo>
                    <a:pt x="119" y="5"/>
                    <a:pt x="78" y="29"/>
                    <a:pt x="47" y="63"/>
                  </a:cubicBezTo>
                  <a:cubicBezTo>
                    <a:pt x="15" y="99"/>
                    <a:pt x="1" y="145"/>
                    <a:pt x="6" y="193"/>
                  </a:cubicBezTo>
                  <a:cubicBezTo>
                    <a:pt x="13" y="236"/>
                    <a:pt x="35" y="280"/>
                    <a:pt x="68" y="311"/>
                  </a:cubicBezTo>
                  <a:cubicBezTo>
                    <a:pt x="273" y="532"/>
                    <a:pt x="525" y="703"/>
                    <a:pt x="809" y="812"/>
                  </a:cubicBezTo>
                  <a:cubicBezTo>
                    <a:pt x="833" y="821"/>
                    <a:pt x="859" y="826"/>
                    <a:pt x="885" y="826"/>
                  </a:cubicBezTo>
                  <a:cubicBezTo>
                    <a:pt x="952" y="826"/>
                    <a:pt x="1017" y="793"/>
                    <a:pt x="1043" y="727"/>
                  </a:cubicBezTo>
                  <a:cubicBezTo>
                    <a:pt x="1079" y="643"/>
                    <a:pt x="1053" y="528"/>
                    <a:pt x="959" y="494"/>
                  </a:cubicBezTo>
                  <a:cubicBezTo>
                    <a:pt x="865" y="460"/>
                    <a:pt x="829" y="439"/>
                    <a:pt x="766" y="407"/>
                  </a:cubicBezTo>
                  <a:lnTo>
                    <a:pt x="672" y="354"/>
                  </a:lnTo>
                  <a:lnTo>
                    <a:pt x="629" y="328"/>
                  </a:lnTo>
                  <a:lnTo>
                    <a:pt x="629" y="328"/>
                  </a:lnTo>
                  <a:cubicBezTo>
                    <a:pt x="640" y="335"/>
                    <a:pt x="644" y="338"/>
                    <a:pt x="644" y="338"/>
                  </a:cubicBezTo>
                  <a:cubicBezTo>
                    <a:pt x="643" y="338"/>
                    <a:pt x="617" y="321"/>
                    <a:pt x="612" y="316"/>
                  </a:cubicBezTo>
                  <a:cubicBezTo>
                    <a:pt x="497" y="236"/>
                    <a:pt x="388" y="145"/>
                    <a:pt x="294" y="41"/>
                  </a:cubicBezTo>
                  <a:cubicBezTo>
                    <a:pt x="270" y="13"/>
                    <a:pt x="21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28"/>
            <p:cNvSpPr/>
            <p:nvPr/>
          </p:nvSpPr>
          <p:spPr>
            <a:xfrm>
              <a:off x="6469025" y="2794375"/>
              <a:ext cx="41900" cy="24000"/>
            </a:xfrm>
            <a:custGeom>
              <a:avLst/>
              <a:gdLst/>
              <a:ahLst/>
              <a:cxnLst/>
              <a:rect l="l" t="t" r="r" b="b"/>
              <a:pathLst>
                <a:path w="1676" h="960" extrusionOk="0">
                  <a:moveTo>
                    <a:pt x="1474" y="0"/>
                  </a:moveTo>
                  <a:cubicBezTo>
                    <a:pt x="1439" y="0"/>
                    <a:pt x="1405" y="10"/>
                    <a:pt x="1377" y="33"/>
                  </a:cubicBezTo>
                  <a:cubicBezTo>
                    <a:pt x="1204" y="177"/>
                    <a:pt x="1011" y="300"/>
                    <a:pt x="809" y="396"/>
                  </a:cubicBezTo>
                  <a:cubicBezTo>
                    <a:pt x="706" y="447"/>
                    <a:pt x="597" y="490"/>
                    <a:pt x="487" y="524"/>
                  </a:cubicBezTo>
                  <a:lnTo>
                    <a:pt x="320" y="574"/>
                  </a:lnTo>
                  <a:lnTo>
                    <a:pt x="169" y="606"/>
                  </a:lnTo>
                  <a:cubicBezTo>
                    <a:pt x="75" y="622"/>
                    <a:pt x="0" y="697"/>
                    <a:pt x="12" y="798"/>
                  </a:cubicBezTo>
                  <a:cubicBezTo>
                    <a:pt x="23" y="892"/>
                    <a:pt x="93" y="959"/>
                    <a:pt x="177" y="959"/>
                  </a:cubicBezTo>
                  <a:cubicBezTo>
                    <a:pt x="186" y="959"/>
                    <a:pt x="196" y="959"/>
                    <a:pt x="205" y="957"/>
                  </a:cubicBezTo>
                  <a:cubicBezTo>
                    <a:pt x="710" y="866"/>
                    <a:pt x="1184" y="647"/>
                    <a:pt x="1582" y="322"/>
                  </a:cubicBezTo>
                  <a:cubicBezTo>
                    <a:pt x="1659" y="261"/>
                    <a:pt x="1675" y="156"/>
                    <a:pt x="1625" y="74"/>
                  </a:cubicBezTo>
                  <a:cubicBezTo>
                    <a:pt x="1592" y="29"/>
                    <a:pt x="1532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28"/>
            <p:cNvSpPr/>
            <p:nvPr/>
          </p:nvSpPr>
          <p:spPr>
            <a:xfrm>
              <a:off x="6391375" y="2511225"/>
              <a:ext cx="58725" cy="20475"/>
            </a:xfrm>
            <a:custGeom>
              <a:avLst/>
              <a:gdLst/>
              <a:ahLst/>
              <a:cxnLst/>
              <a:rect l="l" t="t" r="r" b="b"/>
              <a:pathLst>
                <a:path w="2349" h="819" extrusionOk="0">
                  <a:moveTo>
                    <a:pt x="2118" y="0"/>
                  </a:moveTo>
                  <a:cubicBezTo>
                    <a:pt x="2111" y="0"/>
                    <a:pt x="2103" y="1"/>
                    <a:pt x="2096" y="2"/>
                  </a:cubicBezTo>
                  <a:cubicBezTo>
                    <a:pt x="1441" y="74"/>
                    <a:pt x="798" y="233"/>
                    <a:pt x="187" y="473"/>
                  </a:cubicBezTo>
                  <a:cubicBezTo>
                    <a:pt x="0" y="548"/>
                    <a:pt x="78" y="818"/>
                    <a:pt x="245" y="818"/>
                  </a:cubicBezTo>
                  <a:cubicBezTo>
                    <a:pt x="265" y="818"/>
                    <a:pt x="287" y="814"/>
                    <a:pt x="310" y="805"/>
                  </a:cubicBezTo>
                  <a:cubicBezTo>
                    <a:pt x="895" y="574"/>
                    <a:pt x="1506" y="423"/>
                    <a:pt x="2132" y="353"/>
                  </a:cubicBezTo>
                  <a:cubicBezTo>
                    <a:pt x="2348" y="327"/>
                    <a:pt x="2326" y="0"/>
                    <a:pt x="2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0" name="Google Shape;3170;p28"/>
          <p:cNvGrpSpPr/>
          <p:nvPr/>
        </p:nvGrpSpPr>
        <p:grpSpPr>
          <a:xfrm rot="5400000">
            <a:off x="11941847" y="3332331"/>
            <a:ext cx="1780440" cy="1847363"/>
            <a:chOff x="1843825" y="3806950"/>
            <a:chExt cx="1608250" cy="1668700"/>
          </a:xfrm>
        </p:grpSpPr>
        <p:sp>
          <p:nvSpPr>
            <p:cNvPr id="3171" name="Google Shape;3171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9" name="Google Shape;3239;p28"/>
          <p:cNvGrpSpPr/>
          <p:nvPr/>
        </p:nvGrpSpPr>
        <p:grpSpPr>
          <a:xfrm rot="-5400000" flipH="1">
            <a:off x="9171743" y="5619325"/>
            <a:ext cx="724776" cy="1000135"/>
            <a:chOff x="626325" y="3925200"/>
            <a:chExt cx="612625" cy="845375"/>
          </a:xfrm>
        </p:grpSpPr>
        <p:sp>
          <p:nvSpPr>
            <p:cNvPr id="3240" name="Google Shape;3240;p28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28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28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28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4" name="Google Shape;3244;p28"/>
          <p:cNvGrpSpPr/>
          <p:nvPr/>
        </p:nvGrpSpPr>
        <p:grpSpPr>
          <a:xfrm rot="10800000" flipH="1">
            <a:off x="9227599" y="6030089"/>
            <a:ext cx="1780440" cy="1847363"/>
            <a:chOff x="1843825" y="3806950"/>
            <a:chExt cx="1608250" cy="1668700"/>
          </a:xfrm>
        </p:grpSpPr>
        <p:sp>
          <p:nvSpPr>
            <p:cNvPr id="3245" name="Google Shape;3245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9" name="Google Shape;3299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0" name="Google Shape;3300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1" name="Google Shape;3301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2" name="Google Shape;3302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3" name="Google Shape;3303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4" name="Google Shape;3304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5" name="Google Shape;3305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6" name="Google Shape;3306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7" name="Google Shape;3307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8" name="Google Shape;3308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9" name="Google Shape;3309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0" name="Google Shape;3310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1" name="Google Shape;3311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2" name="Google Shape;3312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13" name="Google Shape;3313;p28"/>
          <p:cNvGrpSpPr/>
          <p:nvPr/>
        </p:nvGrpSpPr>
        <p:grpSpPr>
          <a:xfrm rot="10800000">
            <a:off x="9421973" y="2964372"/>
            <a:ext cx="1027351" cy="1065965"/>
            <a:chOff x="1843825" y="3806950"/>
            <a:chExt cx="1608250" cy="1668700"/>
          </a:xfrm>
        </p:grpSpPr>
        <p:sp>
          <p:nvSpPr>
            <p:cNvPr id="3314" name="Google Shape;3314;p28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5" name="Google Shape;3315;p28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6" name="Google Shape;3316;p28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7" name="Google Shape;3317;p28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8" name="Google Shape;3318;p28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9" name="Google Shape;3319;p28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0" name="Google Shape;3320;p28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1" name="Google Shape;3321;p28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2" name="Google Shape;3322;p28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3" name="Google Shape;3323;p28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4" name="Google Shape;3324;p28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5" name="Google Shape;3325;p28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6" name="Google Shape;3326;p28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7" name="Google Shape;3327;p28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8" name="Google Shape;3328;p28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9" name="Google Shape;3329;p28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0" name="Google Shape;3330;p28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1" name="Google Shape;3331;p28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2" name="Google Shape;3332;p28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3" name="Google Shape;3333;p28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4" name="Google Shape;3334;p28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5" name="Google Shape;3335;p28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6" name="Google Shape;3336;p28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7" name="Google Shape;3337;p28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8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9" name="Google Shape;3339;p28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0" name="Google Shape;3340;p28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1" name="Google Shape;3341;p28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2" name="Google Shape;3342;p28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28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28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28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28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28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28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28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0" name="Google Shape;3350;p28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1" name="Google Shape;3351;p28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28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28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28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28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28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28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28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28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28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28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28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28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28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28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28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7" name="Google Shape;3367;p28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8" name="Google Shape;3368;p28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28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28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28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28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28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28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28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28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28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8" name="Google Shape;3378;p28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9" name="Google Shape;3379;p28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28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28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82" name="Google Shape;3382;p28"/>
          <p:cNvSpPr/>
          <p:nvPr/>
        </p:nvSpPr>
        <p:spPr>
          <a:xfrm flipH="1">
            <a:off x="2423175" y="4190817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3" name="Google Shape;3383;p28"/>
          <p:cNvSpPr/>
          <p:nvPr/>
        </p:nvSpPr>
        <p:spPr>
          <a:xfrm flipH="1">
            <a:off x="3205039" y="1758567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4" name="Google Shape;3384;p28"/>
          <p:cNvSpPr/>
          <p:nvPr/>
        </p:nvSpPr>
        <p:spPr>
          <a:xfrm>
            <a:off x="11213431" y="2947433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5" name="Google Shape;3385;p28"/>
          <p:cNvSpPr/>
          <p:nvPr/>
        </p:nvSpPr>
        <p:spPr>
          <a:xfrm>
            <a:off x="9421966" y="4787269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623408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7" name="Google Shape;3387;p29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>
            <a:off x="1" y="0"/>
            <a:ext cx="12192004" cy="6858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8" name="Google Shape;3388;p29"/>
          <p:cNvGrpSpPr/>
          <p:nvPr/>
        </p:nvGrpSpPr>
        <p:grpSpPr>
          <a:xfrm rot="-5400000" flipH="1">
            <a:off x="101659" y="5162125"/>
            <a:ext cx="724776" cy="1000135"/>
            <a:chOff x="626325" y="3925200"/>
            <a:chExt cx="612625" cy="845375"/>
          </a:xfrm>
        </p:grpSpPr>
        <p:sp>
          <p:nvSpPr>
            <p:cNvPr id="3389" name="Google Shape;3389;p2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2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2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2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3" name="Google Shape;3393;p29"/>
          <p:cNvGrpSpPr/>
          <p:nvPr/>
        </p:nvGrpSpPr>
        <p:grpSpPr>
          <a:xfrm rot="10800000" flipH="1">
            <a:off x="157515" y="5572889"/>
            <a:ext cx="1780440" cy="1847363"/>
            <a:chOff x="1843825" y="3806950"/>
            <a:chExt cx="1608250" cy="1668700"/>
          </a:xfrm>
        </p:grpSpPr>
        <p:sp>
          <p:nvSpPr>
            <p:cNvPr id="3394" name="Google Shape;3394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1" name="Google Shape;3421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2" name="Google Shape;3422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3" name="Google Shape;3423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6" name="Google Shape;3456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7" name="Google Shape;3457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62" name="Google Shape;3462;p29"/>
          <p:cNvGrpSpPr/>
          <p:nvPr/>
        </p:nvGrpSpPr>
        <p:grpSpPr>
          <a:xfrm rot="-5400000" flipH="1">
            <a:off x="9959925" y="6228925"/>
            <a:ext cx="724776" cy="1000135"/>
            <a:chOff x="626325" y="3925200"/>
            <a:chExt cx="612625" cy="845375"/>
          </a:xfrm>
        </p:grpSpPr>
        <p:sp>
          <p:nvSpPr>
            <p:cNvPr id="3463" name="Google Shape;3463;p2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2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2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2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67" name="Google Shape;3467;p29"/>
          <p:cNvGrpSpPr/>
          <p:nvPr/>
        </p:nvGrpSpPr>
        <p:grpSpPr>
          <a:xfrm rot="10800000" flipH="1">
            <a:off x="10447581" y="5572889"/>
            <a:ext cx="1780440" cy="1847363"/>
            <a:chOff x="1843825" y="3806950"/>
            <a:chExt cx="1608250" cy="1668700"/>
          </a:xfrm>
        </p:grpSpPr>
        <p:sp>
          <p:nvSpPr>
            <p:cNvPr id="3468" name="Google Shape;3468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5" name="Google Shape;3475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7" name="Google Shape;3487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8" name="Google Shape;3488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9" name="Google Shape;3489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0" name="Google Shape;3490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1" name="Google Shape;3491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2" name="Google Shape;3492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3" name="Google Shape;3493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4" name="Google Shape;3494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5" name="Google Shape;3495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6" name="Google Shape;3496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7" name="Google Shape;3497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8" name="Google Shape;3498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0" name="Google Shape;3500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1" name="Google Shape;3501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2" name="Google Shape;3502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3" name="Google Shape;3503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4" name="Google Shape;3504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5" name="Google Shape;3505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6" name="Google Shape;3506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7" name="Google Shape;3507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8" name="Google Shape;3508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9" name="Google Shape;3509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0" name="Google Shape;3510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1" name="Google Shape;3511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2" name="Google Shape;3512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3" name="Google Shape;3513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4" name="Google Shape;3514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5" name="Google Shape;3515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6" name="Google Shape;3516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7" name="Google Shape;3517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8" name="Google Shape;3518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9" name="Google Shape;3519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0" name="Google Shape;3520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1" name="Google Shape;3521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2" name="Google Shape;3522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3" name="Google Shape;3523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4" name="Google Shape;3524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9" name="Google Shape;3529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0" name="Google Shape;3530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1" name="Google Shape;3531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2" name="Google Shape;3532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3" name="Google Shape;3533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4" name="Google Shape;3534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5" name="Google Shape;3535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36" name="Google Shape;3536;p29"/>
          <p:cNvGrpSpPr/>
          <p:nvPr/>
        </p:nvGrpSpPr>
        <p:grpSpPr>
          <a:xfrm rot="5400000">
            <a:off x="3904797" y="5559295"/>
            <a:ext cx="724785" cy="752028"/>
            <a:chOff x="1843825" y="3806950"/>
            <a:chExt cx="1608250" cy="1668700"/>
          </a:xfrm>
        </p:grpSpPr>
        <p:sp>
          <p:nvSpPr>
            <p:cNvPr id="3537" name="Google Shape;3537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8" name="Google Shape;3538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9" name="Google Shape;3539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0" name="Google Shape;3540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1" name="Google Shape;3541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2" name="Google Shape;3542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3" name="Google Shape;3543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4" name="Google Shape;3544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5" name="Google Shape;3545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6" name="Google Shape;3546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7" name="Google Shape;3547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8" name="Google Shape;3548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9" name="Google Shape;3549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0" name="Google Shape;3550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1" name="Google Shape;3551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2" name="Google Shape;3552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3" name="Google Shape;3553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4" name="Google Shape;3554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5" name="Google Shape;3555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6" name="Google Shape;3556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7" name="Google Shape;3557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8" name="Google Shape;3558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9" name="Google Shape;3559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0" name="Google Shape;3560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1" name="Google Shape;3561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2" name="Google Shape;3562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3" name="Google Shape;3563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4" name="Google Shape;3564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5" name="Google Shape;3565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6" name="Google Shape;3566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7" name="Google Shape;3567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8" name="Google Shape;3568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9" name="Google Shape;3569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0" name="Google Shape;3570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1" name="Google Shape;3571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2" name="Google Shape;3572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3" name="Google Shape;3573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4" name="Google Shape;3574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5" name="Google Shape;3575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6" name="Google Shape;3576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7" name="Google Shape;3577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8" name="Google Shape;3578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9" name="Google Shape;3579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1" name="Google Shape;3581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2" name="Google Shape;3582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3" name="Google Shape;3583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4" name="Google Shape;3584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5" name="Google Shape;3585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6" name="Google Shape;3586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7" name="Google Shape;3587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8" name="Google Shape;3588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9" name="Google Shape;3589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0" name="Google Shape;3590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1" name="Google Shape;3591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2" name="Google Shape;3592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3" name="Google Shape;3593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4" name="Google Shape;3594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5" name="Google Shape;3605;p29"/>
          <p:cNvGrpSpPr/>
          <p:nvPr/>
        </p:nvGrpSpPr>
        <p:grpSpPr>
          <a:xfrm rot="10800000">
            <a:off x="7570272" y="5129206"/>
            <a:ext cx="1027351" cy="1065965"/>
            <a:chOff x="1843825" y="3806950"/>
            <a:chExt cx="1608250" cy="1668700"/>
          </a:xfrm>
        </p:grpSpPr>
        <p:sp>
          <p:nvSpPr>
            <p:cNvPr id="3606" name="Google Shape;3606;p29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7" name="Google Shape;3607;p29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8" name="Google Shape;3608;p29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9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9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9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9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9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9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9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9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9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9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9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9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29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29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3" name="Google Shape;3623;p29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4" name="Google Shape;3624;p29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5" name="Google Shape;3625;p29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6" name="Google Shape;3626;p29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7" name="Google Shape;3627;p29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8" name="Google Shape;3628;p29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9" name="Google Shape;3629;p29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0" name="Google Shape;3630;p29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1" name="Google Shape;3631;p29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2" name="Google Shape;3632;p29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3" name="Google Shape;3633;p29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4" name="Google Shape;3634;p29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5" name="Google Shape;3635;p29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6" name="Google Shape;3636;p29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7" name="Google Shape;3637;p29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29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29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29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29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29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29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29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29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6" name="Google Shape;3646;p29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29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9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9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29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1" name="Google Shape;3651;p29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2" name="Google Shape;3652;p29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3" name="Google Shape;3653;p29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4" name="Google Shape;3654;p29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5" name="Google Shape;3655;p29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6" name="Google Shape;3656;p29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7" name="Google Shape;3657;p29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8" name="Google Shape;3658;p29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9" name="Google Shape;3659;p29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0" name="Google Shape;3660;p29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1" name="Google Shape;3661;p29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2" name="Google Shape;3662;p29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3" name="Google Shape;3663;p29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4" name="Google Shape;3664;p29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5" name="Google Shape;3665;p29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6" name="Google Shape;3666;p29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7" name="Google Shape;3667;p29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8" name="Google Shape;3668;p29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9" name="Google Shape;3669;p29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9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9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9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9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74" name="Google Shape;3674;p29"/>
          <p:cNvSpPr/>
          <p:nvPr/>
        </p:nvSpPr>
        <p:spPr>
          <a:xfrm flipH="1">
            <a:off x="2550175" y="5511084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5" name="Google Shape;3675;p29"/>
          <p:cNvSpPr/>
          <p:nvPr/>
        </p:nvSpPr>
        <p:spPr>
          <a:xfrm flipH="1">
            <a:off x="1147639" y="4247767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6" name="Google Shape;3676;p29"/>
          <p:cNvSpPr/>
          <p:nvPr/>
        </p:nvSpPr>
        <p:spPr>
          <a:xfrm>
            <a:off x="10447564" y="4460484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7" name="Google Shape;3677;p29"/>
          <p:cNvSpPr/>
          <p:nvPr/>
        </p:nvSpPr>
        <p:spPr>
          <a:xfrm>
            <a:off x="9244166" y="5555787"/>
            <a:ext cx="224343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8353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33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311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29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57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977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27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834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896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59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54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57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960000" y="736833"/>
            <a:ext cx="10080000" cy="13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728474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12FE3E-446F-4C1A-88DF-717CBDFEB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E863325-0169-4BC4-A61F-01EA3BC18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AEF7E5-4CE4-4D29-98D5-04BC063B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6C6B17-CA9D-4299-ACF6-477EC56E1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018E77-4D9A-4A66-B1D4-6B4B3B0F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5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F6CF08-6076-4AAC-8C3D-D441A826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43F270-6A45-436E-8409-F45ACD899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4509E8-5556-4190-9D86-0C3A7055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DC04C7-D52C-42AC-8050-AD188AD0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C24E28-0EBE-4375-912E-B9311578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73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4AFA9D-9E38-4487-A928-9A6883B3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5C740C-5F23-4B4E-A5FA-55AB07E12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3C57B8-FD4D-47CD-BA58-20D7E1551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BB8E78-0B35-48E4-AF4A-7D7E2BA0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23082D-0340-4B9E-B0CE-CFA5DEA2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CFD11E-9933-43E8-9546-1F9DD5BE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0C4D01-9AAC-4079-835C-712FF350C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F91933-B4F7-4ABF-9A1E-B31FAAB75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6791D8-0F4C-4530-AEC2-73DA6B1A1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005D31-D99F-44EF-9F35-F5A6E93A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2A507-A061-4721-9A15-7D4C1FA3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0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35241A-4BBB-49D7-BAC5-18CA7AEAB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8E8CC1-33A1-4EE9-B794-50882636D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3B78E4-DCDC-4C69-9494-D4DE4A48C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C512AC6-742F-4D5C-9C5B-30871EB4A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05CD83-D9D1-4BE1-9179-DC0C1E317A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819493-06E8-4DBE-899F-D1538C5BC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E09736-537E-4216-8C49-32FB312A0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87F047-FDD0-4A00-9EC6-401955D0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3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3F0AF-D381-4387-8891-02FAC3AC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AE7AE5-6A57-4382-ABCC-68E04D53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2436E5-D0D4-4561-B9E0-7EBD3F8A6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1D4D04-6CD5-4980-8BEA-CB5961AB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0">
              <a:srgbClr val="F2F4C7"/>
            </a:gs>
            <a:gs pos="100000">
              <a:srgbClr val="C8E8D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2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>
          <a:gsLst>
            <a:gs pos="0">
              <a:srgbClr val="F2F4C7"/>
            </a:gs>
            <a:gs pos="100000">
              <a:srgbClr val="C8E8D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4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5E77CF-396E-4318-BC79-6A4280C6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4BD474-DEC6-478C-BDCB-8595D4036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0EDFF4-A013-40CA-923A-75630A834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2F6B89-24A5-43E3-B42D-9CCA63B80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3E7C99-2161-46EE-8F19-C32C6C259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F0EC34-9B82-4FD2-B157-D60B0050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4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785851-9D8C-4B00-8071-2E6995F95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BC793D-3898-4763-A3E1-C4987DE450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CF0E1A-2A87-4E4B-965B-C72721A2D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7C4956-EAAE-4667-BB4D-8CD27514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9C74A5-D405-4E5F-A41C-643C175EB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7F591F-152B-4D34-A5DB-F17BBEAD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2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1D9002-258F-47A8-8AA8-7F99ECA4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EDBFF2-5121-4AD2-820B-0ABFCD1B8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B1E305-FF28-4CE9-8127-5F022CD4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D874E3-AE67-4402-9B43-803135CB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2129C6-F7B1-400F-A195-FE5CD138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9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D3DC9A-845C-4B23-A72D-62F621FD23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6284A4-A734-4B70-9E7B-2F80FC80B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AA15CB-765F-4C4F-89C3-85F7428B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D48A37-52A0-43D5-BB2F-95C470C9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B8FB7F-1740-4571-8965-8C943AA4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9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9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20.pn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19.svg"/><Relationship Id="rId10" Type="http://schemas.openxmlformats.org/officeDocument/2006/relationships/slideLayout" Target="../slideLayouts/slideLayout90.xml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8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794FE-2D3B-68D9-D4D1-A9ED54F3B38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: 圆角 1">
            <a:extLst>
              <a:ext uri="{FF2B5EF4-FFF2-40B4-BE49-F238E27FC236}">
                <a16:creationId xmlns:a16="http://schemas.microsoft.com/office/drawing/2014/main" id="{D0462E2F-58DC-C8C3-27A7-AE05C700F5AD}"/>
              </a:ext>
            </a:extLst>
          </p:cNvPr>
          <p:cNvSpPr/>
          <p:nvPr userDrawn="1"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1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3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479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cLaren"/>
              <a:buNone/>
              <a:defRPr sz="3500" b="1">
                <a:solidFill>
                  <a:schemeClr val="accent2"/>
                </a:solidFill>
                <a:latin typeface="McLaren"/>
                <a:ea typeface="McLaren"/>
                <a:cs typeface="McLaren"/>
                <a:sym typeface="McLar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41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5" r:id="rId2"/>
    <p:sldLayoutId id="2147483736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675CC4F8-ADBD-DB08-E585-7DEA7E1C0D2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D7E75623-0BCC-5630-A099-66FAAF0A3B36}"/>
              </a:ext>
            </a:extLst>
          </p:cNvPr>
          <p:cNvSpPr/>
          <p:nvPr userDrawn="1"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310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BC21EA-3045-4F73-8F32-FF30C14D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6E8FCA-7828-4A97-BB2A-E456D837B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8D2994-64B3-4901-9271-E69B09FAA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35446-9DAD-4904-A214-92970EC6242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EED84B-09F1-4440-86FE-CA910B0BA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7EB174-7BFE-4719-AE32-C4C311F77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C3F96081-7AFC-4F76-4FFF-B075BA20D50A}"/>
              </a:ext>
            </a:extLst>
          </p:cNvPr>
          <p:cNvSpPr/>
          <p:nvPr userDrawn="1"/>
        </p:nvSpPr>
        <p:spPr>
          <a:xfrm>
            <a:off x="1" y="-1"/>
            <a:ext cx="12445883" cy="5015435"/>
          </a:xfrm>
          <a:custGeom>
            <a:avLst/>
            <a:gdLst/>
            <a:ahLst/>
            <a:cxnLst/>
            <a:rect l="l" t="t" r="r" b="b"/>
            <a:pathLst>
              <a:path w="18668825" h="12414768">
                <a:moveTo>
                  <a:pt x="0" y="0"/>
                </a:moveTo>
                <a:lnTo>
                  <a:pt x="18668825" y="0"/>
                </a:lnTo>
                <a:lnTo>
                  <a:pt x="18668825" y="12414768"/>
                </a:lnTo>
                <a:lnTo>
                  <a:pt x="0" y="124147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A47175E3-2842-6D95-B331-79352A17D0BE}"/>
              </a:ext>
            </a:extLst>
          </p:cNvPr>
          <p:cNvGrpSpPr/>
          <p:nvPr userDrawn="1"/>
        </p:nvGrpSpPr>
        <p:grpSpPr>
          <a:xfrm>
            <a:off x="-227046" y="4801007"/>
            <a:ext cx="12567710" cy="2662783"/>
            <a:chOff x="0" y="0"/>
            <a:chExt cx="25135421" cy="5325567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578D73F6-6F8E-530C-7925-F4DCFBE58581}"/>
                </a:ext>
              </a:extLst>
            </p:cNvPr>
            <p:cNvSpPr/>
            <p:nvPr/>
          </p:nvSpPr>
          <p:spPr>
            <a:xfrm>
              <a:off x="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0" y="0"/>
                  </a:moveTo>
                  <a:lnTo>
                    <a:pt x="12567710" y="0"/>
                  </a:lnTo>
                  <a:lnTo>
                    <a:pt x="12567710" y="5325567"/>
                  </a:lnTo>
                  <a:lnTo>
                    <a:pt x="0" y="532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D55D33-33BF-F5E5-B60D-1253B91CF704}"/>
                </a:ext>
              </a:extLst>
            </p:cNvPr>
            <p:cNvSpPr/>
            <p:nvPr/>
          </p:nvSpPr>
          <p:spPr>
            <a:xfrm flipH="1">
              <a:off x="1256771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12567711" y="0"/>
                  </a:moveTo>
                  <a:lnTo>
                    <a:pt x="0" y="0"/>
                  </a:lnTo>
                  <a:lnTo>
                    <a:pt x="0" y="5325567"/>
                  </a:lnTo>
                  <a:lnTo>
                    <a:pt x="12567711" y="5325567"/>
                  </a:lnTo>
                  <a:lnTo>
                    <a:pt x="12567711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6">
            <a:extLst>
              <a:ext uri="{FF2B5EF4-FFF2-40B4-BE49-F238E27FC236}">
                <a16:creationId xmlns:a16="http://schemas.microsoft.com/office/drawing/2014/main" id="{5432DE3C-7EC1-36AA-1053-26FB17B8BB51}"/>
              </a:ext>
            </a:extLst>
          </p:cNvPr>
          <p:cNvSpPr/>
          <p:nvPr userDrawn="1"/>
        </p:nvSpPr>
        <p:spPr>
          <a:xfrm>
            <a:off x="0" y="1757385"/>
            <a:ext cx="3850313" cy="3915572"/>
          </a:xfrm>
          <a:custGeom>
            <a:avLst/>
            <a:gdLst/>
            <a:ahLst/>
            <a:cxnLst/>
            <a:rect l="l" t="t" r="r" b="b"/>
            <a:pathLst>
              <a:path w="5775469" h="5873358">
                <a:moveTo>
                  <a:pt x="0" y="0"/>
                </a:moveTo>
                <a:lnTo>
                  <a:pt x="5775469" y="0"/>
                </a:lnTo>
                <a:lnTo>
                  <a:pt x="5775469" y="5873358"/>
                </a:lnTo>
                <a:lnTo>
                  <a:pt x="0" y="5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49780C1F-33D3-3D19-FA57-2B83233A0F18}"/>
              </a:ext>
            </a:extLst>
          </p:cNvPr>
          <p:cNvSpPr/>
          <p:nvPr userDrawn="1"/>
        </p:nvSpPr>
        <p:spPr>
          <a:xfrm>
            <a:off x="685800" y="5015435"/>
            <a:ext cx="793339" cy="792347"/>
          </a:xfrm>
          <a:custGeom>
            <a:avLst/>
            <a:gdLst/>
            <a:ahLst/>
            <a:cxnLst/>
            <a:rect l="l" t="t" r="r" b="b"/>
            <a:pathLst>
              <a:path w="1190008" h="1188520">
                <a:moveTo>
                  <a:pt x="0" y="0"/>
                </a:moveTo>
                <a:lnTo>
                  <a:pt x="1190008" y="0"/>
                </a:lnTo>
                <a:lnTo>
                  <a:pt x="1190008" y="1188520"/>
                </a:lnTo>
                <a:lnTo>
                  <a:pt x="0" y="118852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A26726E8-FBE8-0160-C736-D5B58CC163D2}"/>
              </a:ext>
            </a:extLst>
          </p:cNvPr>
          <p:cNvSpPr/>
          <p:nvPr userDrawn="1"/>
        </p:nvSpPr>
        <p:spPr>
          <a:xfrm rot="2508650">
            <a:off x="2319840" y="4961474"/>
            <a:ext cx="178816" cy="186997"/>
          </a:xfrm>
          <a:custGeom>
            <a:avLst/>
            <a:gdLst/>
            <a:ahLst/>
            <a:cxnLst/>
            <a:rect l="l" t="t" r="r" b="b"/>
            <a:pathLst>
              <a:path w="268224" h="280496">
                <a:moveTo>
                  <a:pt x="0" y="0"/>
                </a:moveTo>
                <a:lnTo>
                  <a:pt x="268224" y="0"/>
                </a:lnTo>
                <a:lnTo>
                  <a:pt x="268224" y="280496"/>
                </a:lnTo>
                <a:lnTo>
                  <a:pt x="0" y="28049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5C904C3C-C35B-067A-90DC-BAB40E19BE21}"/>
              </a:ext>
            </a:extLst>
          </p:cNvPr>
          <p:cNvSpPr/>
          <p:nvPr userDrawn="1"/>
        </p:nvSpPr>
        <p:spPr>
          <a:xfrm rot="-2353926">
            <a:off x="2571257" y="557614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25E76906-D420-5DB6-675A-0D42B97889F8}"/>
              </a:ext>
            </a:extLst>
          </p:cNvPr>
          <p:cNvSpPr/>
          <p:nvPr userDrawn="1"/>
        </p:nvSpPr>
        <p:spPr>
          <a:xfrm>
            <a:off x="10256649" y="4118131"/>
            <a:ext cx="2084015" cy="1178375"/>
          </a:xfrm>
          <a:custGeom>
            <a:avLst/>
            <a:gdLst/>
            <a:ahLst/>
            <a:cxnLst/>
            <a:rect l="l" t="t" r="r" b="b"/>
            <a:pathLst>
              <a:path w="3126023" h="1767562">
                <a:moveTo>
                  <a:pt x="0" y="0"/>
                </a:moveTo>
                <a:lnTo>
                  <a:pt x="3126023" y="0"/>
                </a:lnTo>
                <a:lnTo>
                  <a:pt x="3126023" y="1767562"/>
                </a:lnTo>
                <a:lnTo>
                  <a:pt x="0" y="17675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3A45B102-A710-AA09-9A99-6DF0014C86A9}"/>
              </a:ext>
            </a:extLst>
          </p:cNvPr>
          <p:cNvSpPr/>
          <p:nvPr userDrawn="1"/>
        </p:nvSpPr>
        <p:spPr>
          <a:xfrm>
            <a:off x="2704672" y="567295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6" y="0"/>
                </a:lnTo>
                <a:lnTo>
                  <a:pt x="278726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B93A4A06-4F11-47DA-3DF8-AF1BA819C575}"/>
              </a:ext>
            </a:extLst>
          </p:cNvPr>
          <p:cNvSpPr/>
          <p:nvPr userDrawn="1"/>
        </p:nvSpPr>
        <p:spPr>
          <a:xfrm rot="619507">
            <a:off x="3417062" y="5087108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7"/>
                </a:lnTo>
                <a:lnTo>
                  <a:pt x="0" y="29147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F86BFD20-1E81-A2E2-1720-2DD6C9E2BDEE}"/>
              </a:ext>
            </a:extLst>
          </p:cNvPr>
          <p:cNvGrpSpPr/>
          <p:nvPr userDrawn="1"/>
        </p:nvGrpSpPr>
        <p:grpSpPr>
          <a:xfrm>
            <a:off x="8172633" y="5325002"/>
            <a:ext cx="4168031" cy="1614793"/>
            <a:chOff x="0" y="0"/>
            <a:chExt cx="8336062" cy="3229585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28FFE31-22BE-3B48-D183-E5A69B8D17CC}"/>
                </a:ext>
              </a:extLst>
            </p:cNvPr>
            <p:cNvSpPr/>
            <p:nvPr/>
          </p:nvSpPr>
          <p:spPr>
            <a:xfrm>
              <a:off x="3850527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AEBC522-CECA-25E8-EBD4-025E24540402}"/>
                </a:ext>
              </a:extLst>
            </p:cNvPr>
            <p:cNvSpPr/>
            <p:nvPr/>
          </p:nvSpPr>
          <p:spPr>
            <a:xfrm>
              <a:off x="0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FB3998FE-9F36-78AE-7434-8E48FCD56329}"/>
              </a:ext>
            </a:extLst>
          </p:cNvPr>
          <p:cNvSpPr txBox="1"/>
          <p:nvPr userDrawn="1"/>
        </p:nvSpPr>
        <p:spPr>
          <a:xfrm>
            <a:off x="2336316" y="2688162"/>
            <a:ext cx="7437634" cy="38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04"/>
              </a:lnSpc>
            </a:pPr>
            <a:endParaRPr lang="en-US" sz="2360" dirty="0">
              <a:solidFill>
                <a:srgbClr val="2C342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96991C93-D235-48CB-CF52-736317AF7724}"/>
              </a:ext>
            </a:extLst>
          </p:cNvPr>
          <p:cNvSpPr txBox="1"/>
          <p:nvPr userDrawn="1"/>
        </p:nvSpPr>
        <p:spPr>
          <a:xfrm>
            <a:off x="3248871" y="1009606"/>
            <a:ext cx="5691452" cy="12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733"/>
              </a:lnSpc>
            </a:pPr>
            <a:endParaRPr lang="en-US" sz="7666" dirty="0">
              <a:solidFill>
                <a:srgbClr val="2C3423"/>
              </a:solidFill>
              <a:latin typeface="Unique"/>
              <a:ea typeface="Unique"/>
              <a:cs typeface="Unique"/>
              <a:sym typeface="Unique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2C7DE0B-BBFF-D6D6-944C-9C87831EADE6}"/>
              </a:ext>
            </a:extLst>
          </p:cNvPr>
          <p:cNvSpPr/>
          <p:nvPr userDrawn="1"/>
        </p:nvSpPr>
        <p:spPr>
          <a:xfrm>
            <a:off x="420414" y="378372"/>
            <a:ext cx="11771586" cy="626416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1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slide" Target="slide7.xml"/><Relationship Id="rId26" Type="http://schemas.microsoft.com/office/2007/relationships/hdphoto" Target="../media/hdphoto8.wdp"/><Relationship Id="rId3" Type="http://schemas.openxmlformats.org/officeDocument/2006/relationships/slideLayout" Target="../slideLayouts/slideLayout26.xml"/><Relationship Id="rId21" Type="http://schemas.openxmlformats.org/officeDocument/2006/relationships/slide" Target="slide9.xml"/><Relationship Id="rId34" Type="http://schemas.openxmlformats.org/officeDocument/2006/relationships/image" Target="../media/image38.png"/><Relationship Id="rId7" Type="http://schemas.openxmlformats.org/officeDocument/2006/relationships/image" Target="../media/image27.png"/><Relationship Id="rId12" Type="http://schemas.openxmlformats.org/officeDocument/2006/relationships/slide" Target="slide5.xml"/><Relationship Id="rId17" Type="http://schemas.microsoft.com/office/2007/relationships/hdphoto" Target="../media/hdphoto5.wdp"/><Relationship Id="rId25" Type="http://schemas.openxmlformats.org/officeDocument/2006/relationships/image" Target="../media/image33.png"/><Relationship Id="rId33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microsoft.com/office/2007/relationships/hdphoto" Target="../media/hdphoto6.wdp"/><Relationship Id="rId29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slide" Target="slide6.xml"/><Relationship Id="rId32" Type="http://schemas.openxmlformats.org/officeDocument/2006/relationships/slide" Target="slide2.xml"/><Relationship Id="rId5" Type="http://schemas.openxmlformats.org/officeDocument/2006/relationships/image" Target="../media/image26.png"/><Relationship Id="rId15" Type="http://schemas.openxmlformats.org/officeDocument/2006/relationships/slide" Target="slide4.xml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28.png"/><Relationship Id="rId19" Type="http://schemas.openxmlformats.org/officeDocument/2006/relationships/image" Target="../media/image31.png"/><Relationship Id="rId31" Type="http://schemas.openxmlformats.org/officeDocument/2006/relationships/image" Target="../media/image36.png"/><Relationship Id="rId4" Type="http://schemas.openxmlformats.org/officeDocument/2006/relationships/image" Target="../media/image25.jpg"/><Relationship Id="rId9" Type="http://schemas.openxmlformats.org/officeDocument/2006/relationships/slide" Target="slide8.xml"/><Relationship Id="rId14" Type="http://schemas.microsoft.com/office/2007/relationships/hdphoto" Target="../media/hdphoto4.wdp"/><Relationship Id="rId22" Type="http://schemas.openxmlformats.org/officeDocument/2006/relationships/image" Target="../media/image32.png"/><Relationship Id="rId27" Type="http://schemas.openxmlformats.org/officeDocument/2006/relationships/image" Target="../media/image34.png"/><Relationship Id="rId30" Type="http://schemas.microsoft.com/office/2007/relationships/hdphoto" Target="../media/hdphoto10.wdp"/><Relationship Id="rId8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4" Type="http://schemas.microsoft.com/office/2007/relationships/hdphoto" Target="../media/hdphoto1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jpg"/><Relationship Id="rId7" Type="http://schemas.microsoft.com/office/2007/relationships/hdphoto" Target="../media/hdphoto2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7.png"/><Relationship Id="rId5" Type="http://schemas.microsoft.com/office/2007/relationships/hdphoto" Target="../media/hdphoto24.wdp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3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4.xml"/><Relationship Id="rId18" Type="http://schemas.microsoft.com/office/2007/relationships/hdphoto" Target="../media/hdphoto17.wdp"/><Relationship Id="rId3" Type="http://schemas.openxmlformats.org/officeDocument/2006/relationships/image" Target="../media/image26.png"/><Relationship Id="rId21" Type="http://schemas.microsoft.com/office/2007/relationships/hdphoto" Target="../media/hdphoto18.wdp"/><Relationship Id="rId7" Type="http://schemas.openxmlformats.org/officeDocument/2006/relationships/slide" Target="slide8.xml"/><Relationship Id="rId12" Type="http://schemas.microsoft.com/office/2007/relationships/hdphoto" Target="../media/hdphoto15.wdp"/><Relationship Id="rId17" Type="http://schemas.openxmlformats.org/officeDocument/2006/relationships/image" Target="../media/image46.png"/><Relationship Id="rId25" Type="http://schemas.openxmlformats.org/officeDocument/2006/relationships/slide" Target="slide10.xml"/><Relationship Id="rId2" Type="http://schemas.openxmlformats.org/officeDocument/2006/relationships/image" Target="../media/image25.jpg"/><Relationship Id="rId16" Type="http://schemas.openxmlformats.org/officeDocument/2006/relationships/slide" Target="slide7.xml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44.png"/><Relationship Id="rId24" Type="http://schemas.microsoft.com/office/2007/relationships/hdphoto" Target="../media/hdphoto19.wdp"/><Relationship Id="rId5" Type="http://schemas.openxmlformats.org/officeDocument/2006/relationships/image" Target="../media/image27.png"/><Relationship Id="rId15" Type="http://schemas.microsoft.com/office/2007/relationships/hdphoto" Target="../media/hdphoto16.wdp"/><Relationship Id="rId23" Type="http://schemas.openxmlformats.org/officeDocument/2006/relationships/image" Target="../media/image48.png"/><Relationship Id="rId10" Type="http://schemas.openxmlformats.org/officeDocument/2006/relationships/slide" Target="slide5.xml"/><Relationship Id="rId19" Type="http://schemas.openxmlformats.org/officeDocument/2006/relationships/slide" Target="slide9.xml"/><Relationship Id="rId4" Type="http://schemas.microsoft.com/office/2007/relationships/hdphoto" Target="../media/hdphoto1.wdp"/><Relationship Id="rId9" Type="http://schemas.microsoft.com/office/2007/relationships/hdphoto" Target="../media/hdphoto14.wdp"/><Relationship Id="rId14" Type="http://schemas.openxmlformats.org/officeDocument/2006/relationships/image" Target="../media/image45.png"/><Relationship Id="rId22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1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17" Type="http://schemas.microsoft.com/office/2007/relationships/hdphoto" Target="../media/hdphoto22.wdp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0.png"/><Relationship Id="rId11" Type="http://schemas.microsoft.com/office/2007/relationships/hdphoto" Target="../media/hdphoto20.wdp"/><Relationship Id="rId5" Type="http://schemas.openxmlformats.org/officeDocument/2006/relationships/image" Target="../media/image49.png"/><Relationship Id="rId15" Type="http://schemas.microsoft.com/office/2007/relationships/hdphoto" Target="../media/hdphoto5.wdp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5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17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png"/><Relationship Id="rId11" Type="http://schemas.microsoft.com/office/2007/relationships/hdphoto" Target="../media/hdphoto21.wdp"/><Relationship Id="rId5" Type="http://schemas.openxmlformats.org/officeDocument/2006/relationships/image" Target="../media/image51.png"/><Relationship Id="rId15" Type="http://schemas.microsoft.com/office/2007/relationships/hdphoto" Target="../media/hdphoto23.wdp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50.png"/><Relationship Id="rId10" Type="http://schemas.microsoft.com/office/2007/relationships/hdphoto" Target="../media/hdphoto21.wdp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microsoft.com/office/2007/relationships/hdphoto" Target="../media/hdphoto2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5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17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png"/><Relationship Id="rId11" Type="http://schemas.microsoft.com/office/2007/relationships/hdphoto" Target="../media/hdphoto21.wdp"/><Relationship Id="rId5" Type="http://schemas.openxmlformats.org/officeDocument/2006/relationships/image" Target="../media/image51.png"/><Relationship Id="rId15" Type="http://schemas.microsoft.com/office/2007/relationships/hdphoto" Target="../media/hdphoto23.wdp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55.png"/><Relationship Id="rId1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microsoft.com/office/2007/relationships/hdphoto" Target="../media/hdphoto5.wdp"/><Relationship Id="rId17" Type="http://schemas.openxmlformats.org/officeDocument/2006/relationships/slide" Target="slide3.xml"/><Relationship Id="rId2" Type="http://schemas.openxmlformats.org/officeDocument/2006/relationships/audio" Target="../media/audio2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49.png"/><Relationship Id="rId10" Type="http://schemas.microsoft.com/office/2007/relationships/hdphoto" Target="../media/hdphoto21.wdp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microsoft.com/office/2007/relationships/hdphoto" Target="../media/hdphoto2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3.xml"/><Relationship Id="rId3" Type="http://schemas.openxmlformats.org/officeDocument/2006/relationships/image" Target="../media/image26.png"/><Relationship Id="rId7" Type="http://schemas.openxmlformats.org/officeDocument/2006/relationships/image" Target="../media/image53.png"/><Relationship Id="rId12" Type="http://schemas.microsoft.com/office/2007/relationships/hdphoto" Target="../media/hdphoto2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0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30.png"/><Relationship Id="rId1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17" y="1881647"/>
            <a:ext cx="363713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00" l="0" r="100000">
                        <a14:foregroundMark x1="45428" y1="56993" x2="69617" y2="55594"/>
                        <a14:backgroundMark x1="40432" y1="18056" x2="57622" y2="23241"/>
                        <a14:backgroundMark x1="7243" y1="9630" x2="25514" y2="2685"/>
                        <a14:backgroundMark x1="26378" y1="28611" x2="69405" y2="14722"/>
                        <a14:backgroundMark x1="18270" y1="37685" x2="68541" y2="28241"/>
                        <a14:backgroundMark x1="62162" y1="23519" x2="83784" y2="35556"/>
                        <a14:backgroundMark x1="86378" y1="3426" x2="96216" y2="8889"/>
                        <a14:backgroundMark x1="83027" y1="5278" x2="99135" y2="12593"/>
                        <a14:backgroundMark x1="11027" y1="10741" x2="3351" y2="30833"/>
                        <a14:backgroundMark x1="3351" y1="27870" x2="865" y2="42407"/>
                        <a14:backgroundMark x1="3351" y1="61759" x2="17405" y2="92778"/>
                        <a14:backgroundMark x1="94919" y1="67222" x2="89730" y2="92037"/>
                        <a14:backgroundMark x1="1730" y1="42778" x2="173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5" y="4666351"/>
            <a:ext cx="1410613" cy="11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622905"/>
            <a:ext cx="468352" cy="340196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9" y="5764242"/>
            <a:ext cx="659875" cy="479313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124465"/>
            <a:ext cx="612754" cy="445086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5092060"/>
            <a:ext cx="482337" cy="350355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4298589"/>
            <a:ext cx="446492" cy="324317"/>
          </a:xfrm>
          <a:prstGeom prst="rect">
            <a:avLst/>
          </a:prstGeom>
        </p:spPr>
      </p:pic>
      <p:pic>
        <p:nvPicPr>
          <p:cNvPr id="12" name="Picture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5"/>
            <a:ext cx="594494" cy="431821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699" y="6377448"/>
            <a:ext cx="659875" cy="479313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441" y="5202011"/>
            <a:ext cx="612420" cy="44484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817" y="4403459"/>
            <a:ext cx="390742" cy="283823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2919" y="5092060"/>
            <a:ext cx="482337" cy="350355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232" y="6439590"/>
            <a:ext cx="659875" cy="479313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540525" y="4394912"/>
            <a:ext cx="482337" cy="28135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45" y="4937820"/>
            <a:ext cx="659875" cy="479313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13" y="4979468"/>
            <a:ext cx="659875" cy="47931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70" y="4962354"/>
            <a:ext cx="659875" cy="479313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6" y="4945119"/>
            <a:ext cx="659875" cy="479313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61" y="4852403"/>
            <a:ext cx="659875" cy="479313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23" y="4979467"/>
            <a:ext cx="659875" cy="479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852402"/>
            <a:ext cx="2240550" cy="2005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76960" y="4977772"/>
            <a:ext cx="17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32" action="ppaction://hlinksldjump"/>
              </a:rPr>
              <a:t>PLAY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Bike_Rid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883685" y="6134790"/>
            <a:ext cx="609600" cy="609600"/>
          </a:xfrm>
          <a:prstGeom prst="rect">
            <a:avLst/>
          </a:prstGeom>
        </p:spPr>
      </p:pic>
      <p:pic>
        <p:nvPicPr>
          <p:cNvPr id="5" name="Picture 4" descr="A green and orange letters&#10;&#10;AI-generated content may be incorrect.">
            <a:extLst>
              <a:ext uri="{FF2B5EF4-FFF2-40B4-BE49-F238E27FC236}">
                <a16:creationId xmlns:a16="http://schemas.microsoft.com/office/drawing/2014/main" id="{9E9486B5-FC26-301F-3525-6C7A712469C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4" y="300137"/>
            <a:ext cx="798645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03189"/>
            <a:ext cx="4483499" cy="605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03769" y="-95902"/>
            <a:ext cx="2240845" cy="164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1AE862-97F5-4B2F-B06B-3F6F90925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7" b="17907"/>
          <a:stretch/>
        </p:blipFill>
        <p:spPr>
          <a:xfrm>
            <a:off x="5508257" y="3859217"/>
            <a:ext cx="4672063" cy="2998783"/>
          </a:xfrm>
          <a:prstGeom prst="rect">
            <a:avLst/>
          </a:prstGeom>
        </p:spPr>
      </p:pic>
      <p:pic>
        <p:nvPicPr>
          <p:cNvPr id="4" name="Picture 3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FD90C363-56FB-B940-887A-9CB39FAFF4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7864"/>
            <a:ext cx="2880360" cy="17242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A276DB-C91E-231B-618B-08520AC79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4252" y="2408559"/>
            <a:ext cx="9175275" cy="2840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ắt dõi tay dò (2)">
            <a:hlinkClick r:id="" action="ppaction://media"/>
            <a:extLst>
              <a:ext uri="{FF2B5EF4-FFF2-40B4-BE49-F238E27FC236}">
                <a16:creationId xmlns:a16="http://schemas.microsoft.com/office/drawing/2014/main" id="{2979D9C6-853C-5C95-1D70-6D8A45A597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CC23D317-D049-5C81-291C-44E41D9D5F24}"/>
              </a:ext>
            </a:extLst>
          </p:cNvPr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5F5A570-E9C6-58AC-D618-C8C97D0DA3D2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637340-52A9-B4E8-FF56-9894118023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4F32920B-9BD5-409A-B5F2-807DD1185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160" y="34163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vi-V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 chào đi trước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E50EBF48-ABE5-62F3-0261-26B4AFA1FB85}"/>
              </a:ext>
            </a:extLst>
          </p:cNvPr>
          <p:cNvSpPr/>
          <p:nvPr/>
        </p:nvSpPr>
        <p:spPr>
          <a:xfrm>
            <a:off x="9245600" y="108222"/>
            <a:ext cx="2641600" cy="885175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>
              <a:defRPr/>
            </a:pPr>
            <a:r>
              <a:rPr lang="vi-VN" sz="2667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MẪU</a:t>
            </a:r>
            <a:endParaRPr lang="en-US" sz="2667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1E11BB-3D50-5601-3316-CF1C27F4EC8D}"/>
              </a:ext>
            </a:extLst>
          </p:cNvPr>
          <p:cNvSpPr txBox="1"/>
          <p:nvPr/>
        </p:nvSpPr>
        <p:spPr>
          <a:xfrm>
            <a:off x="546100" y="1016939"/>
            <a:ext cx="5553477" cy="2420758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sợ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FEF7FA-DD92-CC43-03EA-97D376D2E38E}"/>
              </a:ext>
            </a:extLst>
          </p:cNvPr>
          <p:cNvSpPr txBox="1"/>
          <p:nvPr/>
        </p:nvSpPr>
        <p:spPr>
          <a:xfrm>
            <a:off x="546100" y="3527724"/>
            <a:ext cx="5553477" cy="2420758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7543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bớt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5032AD-BB5D-F1D6-8916-A866BB2D005D}"/>
              </a:ext>
            </a:extLst>
          </p:cNvPr>
          <p:cNvSpPr txBox="1"/>
          <p:nvPr/>
        </p:nvSpPr>
        <p:spPr>
          <a:xfrm>
            <a:off x="6333723" y="991539"/>
            <a:ext cx="5553477" cy="2420758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cởi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861F66-E524-9F2C-C68F-66617CE36323}"/>
              </a:ext>
            </a:extLst>
          </p:cNvPr>
          <p:cNvSpPr txBox="1"/>
          <p:nvPr/>
        </p:nvSpPr>
        <p:spPr>
          <a:xfrm>
            <a:off x="6333723" y="3521677"/>
            <a:ext cx="5553477" cy="2995210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just" defTabSz="1217543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ai cũng có</a:t>
            </a:r>
          </a:p>
          <a:p>
            <a:pPr algn="just" defTabSz="1217543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 nặng là bao</a:t>
            </a:r>
          </a:p>
          <a:p>
            <a:pPr algn="just" defTabSz="1217543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ơi đi đâu</a:t>
            </a:r>
          </a:p>
          <a:p>
            <a:pPr algn="just" defTabSz="1217543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mang đi nhé.</a:t>
            </a:r>
          </a:p>
          <a:p>
            <a:pPr algn="just" defTabSz="1217543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(Nguyễn Hoàng Sơn)</a:t>
            </a:r>
          </a:p>
        </p:txBody>
      </p:sp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50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4" name="Oval 13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215901"/>
            <a:ext cx="12192000" cy="6300986"/>
            <a:chOff x="0" y="161925"/>
            <a:chExt cx="9144000" cy="4725739"/>
          </a:xfrm>
        </p:grpSpPr>
        <p:sp>
          <p:nvSpPr>
            <p:cNvPr id="7171" name="TextBox 3"/>
            <p:cNvSpPr txBox="1">
              <a:spLocks noChangeArrowheads="1"/>
            </p:cNvSpPr>
            <p:nvPr/>
          </p:nvSpPr>
          <p:spPr bwMode="auto">
            <a:xfrm>
              <a:off x="0" y="161925"/>
              <a:ext cx="9144000" cy="52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defTabSz="1217543"/>
              <a:r>
                <a:rPr lang="vi-VN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 chào đi trước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9575" y="76270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đến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nào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trước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bước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lạc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9575" y="2645793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kết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bớt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Nở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lòng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tốt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50292" y="74365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cơn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gió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mát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Buổi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sáng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đầu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tay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Chân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thành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cởi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mở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50292" y="2641257"/>
              <a:ext cx="4165108" cy="2246407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Ai ai cũng có</a:t>
              </a:r>
            </a:p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 nặng là bao</a:t>
              </a:r>
            </a:p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 ơi đi đâu</a:t>
              </a:r>
            </a:p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Nhớ mang đi nhé.</a:t>
              </a:r>
            </a:p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(Nguyễn Hoàng Sơn)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2938" y="6077797"/>
            <a:ext cx="6151033" cy="584775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3200" b="1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dòng thơ </a:t>
            </a:r>
            <a:r>
              <a:rPr lang="en-US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998383" y="1708152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250267" y="28215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324349" y="42333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424767" y="53382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532533" y="166793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363200" y="27834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399183" y="420793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160000" y="53530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617383" y="11430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377267" y="2281767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968749" y="36935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754967" y="47984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9491133" y="112818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9880600" y="2243667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9078383" y="366818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9194800" y="4813300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46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4" name="Oval 13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215901"/>
            <a:ext cx="12192000" cy="6300986"/>
            <a:chOff x="0" y="161925"/>
            <a:chExt cx="9144000" cy="4725739"/>
          </a:xfrm>
        </p:grpSpPr>
        <p:sp>
          <p:nvSpPr>
            <p:cNvPr id="7171" name="TextBox 3"/>
            <p:cNvSpPr txBox="1">
              <a:spLocks noChangeArrowheads="1"/>
            </p:cNvSpPr>
            <p:nvPr/>
          </p:nvSpPr>
          <p:spPr bwMode="auto">
            <a:xfrm>
              <a:off x="0" y="161925"/>
              <a:ext cx="9144000" cy="52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defTabSz="1217543"/>
              <a:r>
                <a:rPr lang="vi-VN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 chào đi trước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9575" y="76270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đến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nào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trước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bước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lạc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9575" y="2645793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kết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bớt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Nở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lòng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tốt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50292" y="74365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cơn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gió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mát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Buổi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sáng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đầu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tay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Chân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thành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cởi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mở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50292" y="2641257"/>
              <a:ext cx="4165108" cy="2246407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Ai ai cũng có</a:t>
              </a:r>
            </a:p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 nặng là bao</a:t>
              </a:r>
            </a:p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 ơi đi đâu</a:t>
              </a:r>
            </a:p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Nhớ mang đi nhé.</a:t>
              </a:r>
            </a:p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(Nguyễn Hoàng Sơn)</a:t>
              </a:r>
            </a:p>
          </p:txBody>
        </p:sp>
      </p:grpSp>
      <p:cxnSp>
        <p:nvCxnSpPr>
          <p:cNvPr id="21" name="Straight Connector 20"/>
          <p:cNvCxnSpPr/>
          <p:nvPr/>
        </p:nvCxnSpPr>
        <p:spPr>
          <a:xfrm flipH="1">
            <a:off x="3998383" y="1708152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250267" y="28215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324349" y="42333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424767" y="53382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532533" y="166793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363200" y="27834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399183" y="420793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160000" y="53530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loud 36"/>
          <p:cNvSpPr/>
          <p:nvPr/>
        </p:nvSpPr>
        <p:spPr>
          <a:xfrm>
            <a:off x="8405280" y="37924"/>
            <a:ext cx="3763440" cy="1178168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DÒNG THƠ LẦN 1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54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4" name="Oval 13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215901"/>
            <a:ext cx="12192000" cy="6300986"/>
            <a:chOff x="0" y="161925"/>
            <a:chExt cx="9144000" cy="4725739"/>
          </a:xfrm>
        </p:grpSpPr>
        <p:sp>
          <p:nvSpPr>
            <p:cNvPr id="7171" name="TextBox 3"/>
            <p:cNvSpPr txBox="1">
              <a:spLocks noChangeArrowheads="1"/>
            </p:cNvSpPr>
            <p:nvPr/>
          </p:nvSpPr>
          <p:spPr bwMode="auto">
            <a:xfrm>
              <a:off x="0" y="161925"/>
              <a:ext cx="9144000" cy="52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defTabSz="1217543"/>
              <a:r>
                <a:rPr lang="vi-VN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 chào đi trước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9575" y="76270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đến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nào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trước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bước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lạc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9575" y="2645793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kết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bớt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Nở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lòng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tốt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50292" y="74365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cơn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gió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mát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Buổi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sáng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đầu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tay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Chân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thành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cởi</a:t>
              </a:r>
              <a:r>
                <a:rPr lang="en-US" sz="3733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mở</a:t>
              </a:r>
              <a:endPara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50292" y="2641257"/>
              <a:ext cx="4165108" cy="2246407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Ai ai cũng có</a:t>
              </a:r>
            </a:p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 nặng là bao</a:t>
              </a:r>
            </a:p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 ơi đi đâu</a:t>
              </a:r>
            </a:p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Nhớ mang đi nhé.</a:t>
              </a:r>
            </a:p>
            <a:p>
              <a:pPr algn="just" defTabSz="1217543"/>
              <a:r>
                <a:rPr lang="en-US" sz="3733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(Nguyễn Hoàng Sơn)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918" y="6180667"/>
            <a:ext cx="6151033" cy="584775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vi-VN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Em hãy tìm từ khó đọc trong bài</a:t>
            </a:r>
            <a:r>
              <a:rPr lang="en-US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998383" y="1708152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250267" y="28215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324349" y="42333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424767" y="53382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532533" y="166793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363200" y="27834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399183" y="420793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160000" y="53530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4" name="Oval 13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215901"/>
            <a:ext cx="12192000" cy="6300986"/>
            <a:chOff x="0" y="161925"/>
            <a:chExt cx="9144000" cy="4725739"/>
          </a:xfrm>
        </p:grpSpPr>
        <p:sp>
          <p:nvSpPr>
            <p:cNvPr id="7171" name="TextBox 3"/>
            <p:cNvSpPr txBox="1">
              <a:spLocks noChangeArrowheads="1"/>
            </p:cNvSpPr>
            <p:nvPr/>
          </p:nvSpPr>
          <p:spPr bwMode="auto">
            <a:xfrm>
              <a:off x="0" y="161925"/>
              <a:ext cx="9144000" cy="52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defTabSz="1217543"/>
              <a:r>
                <a:rPr lang="vi-VN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 chào đi trước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9575" y="76270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đến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nào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trước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bước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lạc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9575" y="2645793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kết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bớt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Nở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lòng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tốt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50292" y="74365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cơn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gió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mát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Buổi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đầu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tay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Chân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thành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cởi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mở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50292" y="2641257"/>
              <a:ext cx="4165108" cy="2246407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Ai ai cũng có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 nặng là bao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 ơi đi đâu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Nhớ mang đi nhé.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(Nguyễn Hoàng Sơn)</a:t>
              </a:r>
            </a:p>
          </p:txBody>
        </p:sp>
      </p:grpSp>
      <p:cxnSp>
        <p:nvCxnSpPr>
          <p:cNvPr id="21" name="Straight Connector 20"/>
          <p:cNvCxnSpPr/>
          <p:nvPr/>
        </p:nvCxnSpPr>
        <p:spPr>
          <a:xfrm flipH="1">
            <a:off x="3998383" y="1708152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250267" y="28215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324349" y="42333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424767" y="53382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532533" y="166793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363200" y="27834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399183" y="4207934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160000" y="53530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loud 36"/>
          <p:cNvSpPr/>
          <p:nvPr/>
        </p:nvSpPr>
        <p:spPr>
          <a:xfrm>
            <a:off x="8405280" y="37924"/>
            <a:ext cx="3763440" cy="1178168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DÒNG THƠ LẦN 2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048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4" name="Oval 13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215901"/>
            <a:ext cx="12192000" cy="6300986"/>
            <a:chOff x="0" y="161925"/>
            <a:chExt cx="9144000" cy="4725739"/>
          </a:xfrm>
        </p:grpSpPr>
        <p:sp>
          <p:nvSpPr>
            <p:cNvPr id="7171" name="TextBox 3"/>
            <p:cNvSpPr txBox="1">
              <a:spLocks noChangeArrowheads="1"/>
            </p:cNvSpPr>
            <p:nvPr/>
          </p:nvSpPr>
          <p:spPr bwMode="auto">
            <a:xfrm>
              <a:off x="0" y="161925"/>
              <a:ext cx="9144000" cy="52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defTabSz="1217543"/>
              <a:r>
                <a:rPr lang="vi-VN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 chào đi trước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9575" y="76270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đến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nào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trước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bước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lạc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9575" y="2645793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kết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bớt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Nở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lòng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tốt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50292" y="74365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cơn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gió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mát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Buổi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đầu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tay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Chân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thành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cởi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mở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50292" y="2641257"/>
              <a:ext cx="4165108" cy="2246407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Ai ai cũng có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 nặng là bao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 ơi đi đâu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Nhớ mang đi nhé.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(Nguyễn Hoàng Sơn)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4248151" y="28469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433233" y="53890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346267" y="28342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143067" y="53530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358217" y="2844801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530600" y="53890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464800" y="2844801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0261600" y="53636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2918" y="6180667"/>
            <a:ext cx="6151033" cy="584775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3200" b="1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khổ thơ </a:t>
            </a:r>
            <a:r>
              <a:rPr lang="en-US" sz="3200" b="1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702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4" name="Oval 13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215901"/>
            <a:ext cx="12192000" cy="6300986"/>
            <a:chOff x="0" y="161925"/>
            <a:chExt cx="9144000" cy="4725739"/>
          </a:xfrm>
        </p:grpSpPr>
        <p:sp>
          <p:nvSpPr>
            <p:cNvPr id="7171" name="TextBox 3"/>
            <p:cNvSpPr txBox="1">
              <a:spLocks noChangeArrowheads="1"/>
            </p:cNvSpPr>
            <p:nvPr/>
          </p:nvSpPr>
          <p:spPr bwMode="auto">
            <a:xfrm>
              <a:off x="0" y="161925"/>
              <a:ext cx="9144000" cy="52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defTabSz="1217543"/>
              <a:r>
                <a:rPr lang="vi-VN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 chào đi trước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9575" y="76270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đến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nào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trước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bước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lạc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9575" y="2645793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kết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bớt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Nở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lòng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tốt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50292" y="74365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cơn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gió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mát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Buổi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đầu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tay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Chân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thành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cởi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mở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50292" y="2641257"/>
              <a:ext cx="4165108" cy="2246407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Ai ai cũng có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 nặng là bao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 ơi đi đâu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Nhớ mang đi nhé.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(Nguyễn Hoàng Sơn)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4248151" y="28469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433233" y="53890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346267" y="28342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143067" y="53530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358217" y="2844801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530600" y="53890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464800" y="2844801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0261600" y="53636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loud 20"/>
          <p:cNvSpPr/>
          <p:nvPr/>
        </p:nvSpPr>
        <p:spPr>
          <a:xfrm>
            <a:off x="8405280" y="37924"/>
            <a:ext cx="3763440" cy="1178168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KHỔ THƠ LẦN 1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65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28" y="3960669"/>
            <a:ext cx="2231385" cy="27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14599" y="2971800"/>
            <a:ext cx="2711036" cy="38100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/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2752165" y="228600"/>
            <a:ext cx="5351006" cy="2590800"/>
          </a:xfrm>
          <a:prstGeom prst="cloudCallout">
            <a:avLst>
              <a:gd name="adj1" fmla="val -17635"/>
              <a:gd name="adj2" fmla="val 108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950867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89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628140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2358391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đáy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endParaRPr lang="en-US" sz="3733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25400" y="3583940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Cởi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-25400" y="4314191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tỏ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suy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endParaRPr lang="en-US" sz="3733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3F8E-FE9B-EFBE-2F27-FC0845511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732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547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4" name="Oval 13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215901"/>
            <a:ext cx="12192000" cy="6300986"/>
            <a:chOff x="0" y="161925"/>
            <a:chExt cx="9144000" cy="4725739"/>
          </a:xfrm>
        </p:grpSpPr>
        <p:sp>
          <p:nvSpPr>
            <p:cNvPr id="7171" name="TextBox 3"/>
            <p:cNvSpPr txBox="1">
              <a:spLocks noChangeArrowheads="1"/>
            </p:cNvSpPr>
            <p:nvPr/>
          </p:nvSpPr>
          <p:spPr bwMode="auto">
            <a:xfrm>
              <a:off x="0" y="161925"/>
              <a:ext cx="9144000" cy="52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defTabSz="1217543"/>
              <a:r>
                <a:rPr lang="vi-VN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 chào đi trước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9575" y="76270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đến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nào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trước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bước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lạc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9575" y="2645793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kết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bớt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Nở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lòng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tốt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50292" y="74365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cơn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gió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mát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Buổi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đầu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tay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Chân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thành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cởi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mở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50292" y="2641257"/>
              <a:ext cx="4165108" cy="2246407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Ai ai cũng có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 nặng là bao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 ơi đi đâu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Nhớ mang đi nhé.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(Nguyễn Hoàng Sơn)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4248151" y="28469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433233" y="53890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346267" y="28342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143067" y="53530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358217" y="2844801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530600" y="53890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464800" y="2844801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0261600" y="53636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loud 20"/>
          <p:cNvSpPr/>
          <p:nvPr/>
        </p:nvSpPr>
        <p:spPr>
          <a:xfrm>
            <a:off x="8405280" y="37924"/>
            <a:ext cx="3763440" cy="1178168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KHỔ THƠ LẦN 2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667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4" name="Oval 13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215901"/>
            <a:ext cx="12192000" cy="6300986"/>
            <a:chOff x="0" y="161925"/>
            <a:chExt cx="9144000" cy="4725739"/>
          </a:xfrm>
        </p:grpSpPr>
        <p:sp>
          <p:nvSpPr>
            <p:cNvPr id="7171" name="TextBox 3"/>
            <p:cNvSpPr txBox="1">
              <a:spLocks noChangeArrowheads="1"/>
            </p:cNvSpPr>
            <p:nvPr/>
          </p:nvSpPr>
          <p:spPr bwMode="auto">
            <a:xfrm>
              <a:off x="0" y="161925"/>
              <a:ext cx="9144000" cy="52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defTabSz="1217543"/>
              <a:r>
                <a:rPr lang="vi-VN" sz="3733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 chào đi trước</a:t>
              </a:r>
              <a:endPara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9575" y="76270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đến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nơi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nào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trước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bước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sợ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lạc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9575" y="2645793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kết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đường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bớt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xa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chào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Nở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lòng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tốt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50292" y="743654"/>
              <a:ext cx="4165108" cy="1815568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cơn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gió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mát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Buổi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sáng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đầu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Như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tay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 defTabSz="1217543"/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Chân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thành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cởi</a:t>
              </a:r>
              <a:r>
                <a:rPr lang="en-US" sz="3733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mở</a:t>
              </a:r>
              <a:endPara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50292" y="2641257"/>
              <a:ext cx="4165108" cy="2246407"/>
            </a:xfrm>
            <a:prstGeom prst="rect">
              <a:avLst/>
            </a:prstGeom>
            <a:noFill/>
          </p:spPr>
          <p:txBody>
            <a:bodyPr wrap="square" lIns="121756" tIns="60880" rIns="121756" bIns="60880" rtlCol="0">
              <a:spAutoFit/>
            </a:bodyPr>
            <a:lstStyle/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Ai ai cũng có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Chẳng nặng là bao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 ơi đi đâu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Nhớ mang đi nhé.</a:t>
              </a:r>
            </a:p>
            <a:p>
              <a:pPr algn="just" defTabSz="1217543"/>
              <a:r>
                <a:rPr lang="en-US" sz="3733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(Nguyễn Hoàng Sơn)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4248151" y="28469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433233" y="53890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346267" y="283421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143067" y="53530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358217" y="2844801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530600" y="53890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464800" y="2844801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0261600" y="53636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loud 20"/>
          <p:cNvSpPr/>
          <p:nvPr/>
        </p:nvSpPr>
        <p:spPr>
          <a:xfrm>
            <a:off x="9279636" y="114763"/>
            <a:ext cx="2827528" cy="973692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</a:t>
            </a:r>
          </a:p>
          <a:p>
            <a:pPr algn="ctr" defTabSz="1219004">
              <a:defRPr/>
            </a:pPr>
            <a:r>
              <a:rPr lang="vi-VN" sz="2133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THEO NHÓM</a:t>
            </a:r>
            <a:endParaRPr lang="en-US" sz="2133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310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7C88CFB4-8189-DC59-DC00-C4C589B57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344009" cy="6858000"/>
          </a:xfrm>
          <a:prstGeom prst="rect">
            <a:avLst/>
          </a:prstGeom>
        </p:spPr>
      </p:pic>
      <p:pic>
        <p:nvPicPr>
          <p:cNvPr id="4" name="Picture 3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CC851897-A5F6-2D2E-EE93-C89E1BCA9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622" y="995358"/>
            <a:ext cx="4742273" cy="54381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BA668E-9E7B-C1B2-ADF6-B4BB49F62DB3}"/>
              </a:ext>
            </a:extLst>
          </p:cNvPr>
          <p:cNvGrpSpPr/>
          <p:nvPr/>
        </p:nvGrpSpPr>
        <p:grpSpPr>
          <a:xfrm>
            <a:off x="200520" y="1825213"/>
            <a:ext cx="7538557" cy="3778388"/>
            <a:chOff x="353341" y="1443489"/>
            <a:chExt cx="5653918" cy="28337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D7C7582-A6F5-A790-3984-DA36896B9E77}"/>
                </a:ext>
              </a:extLst>
            </p:cNvPr>
            <p:cNvGrpSpPr/>
            <p:nvPr/>
          </p:nvGrpSpPr>
          <p:grpSpPr>
            <a:xfrm>
              <a:off x="353341" y="1443489"/>
              <a:ext cx="5653918" cy="2833791"/>
              <a:chOff x="2975204" y="1281370"/>
              <a:chExt cx="6354501" cy="2816973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23CAE319-77F6-93F0-9AE8-B28B3C35F86E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6354501" cy="2374045"/>
              </a:xfrm>
              <a:custGeom>
                <a:avLst/>
                <a:gdLst>
                  <a:gd name="csX0" fmla="*/ 0 w 6354501"/>
                  <a:gd name="csY0" fmla="*/ 478892 h 2374045"/>
                  <a:gd name="csX1" fmla="*/ 478892 w 6354501"/>
                  <a:gd name="csY1" fmla="*/ 0 h 2374045"/>
                  <a:gd name="csX2" fmla="*/ 1207449 w 6354501"/>
                  <a:gd name="csY2" fmla="*/ 0 h 2374045"/>
                  <a:gd name="csX3" fmla="*/ 1936006 w 6354501"/>
                  <a:gd name="csY3" fmla="*/ 0 h 2374045"/>
                  <a:gd name="csX4" fmla="*/ 2448694 w 6354501"/>
                  <a:gd name="csY4" fmla="*/ 0 h 2374045"/>
                  <a:gd name="csX5" fmla="*/ 3015349 w 6354501"/>
                  <a:gd name="csY5" fmla="*/ 0 h 2374045"/>
                  <a:gd name="csX6" fmla="*/ 3797873 w 6354501"/>
                  <a:gd name="csY6" fmla="*/ 0 h 2374045"/>
                  <a:gd name="csX7" fmla="*/ 4310561 w 6354501"/>
                  <a:gd name="csY7" fmla="*/ 0 h 2374045"/>
                  <a:gd name="csX8" fmla="*/ 4823249 w 6354501"/>
                  <a:gd name="csY8" fmla="*/ 0 h 2374045"/>
                  <a:gd name="csX9" fmla="*/ 5875609 w 6354501"/>
                  <a:gd name="csY9" fmla="*/ 0 h 2374045"/>
                  <a:gd name="csX10" fmla="*/ 6354501 w 6354501"/>
                  <a:gd name="csY10" fmla="*/ 478892 h 2374045"/>
                  <a:gd name="csX11" fmla="*/ 6354501 w 6354501"/>
                  <a:gd name="csY11" fmla="*/ 908491 h 2374045"/>
                  <a:gd name="csX12" fmla="*/ 6354501 w 6354501"/>
                  <a:gd name="csY12" fmla="*/ 1408903 h 2374045"/>
                  <a:gd name="csX13" fmla="*/ 6354501 w 6354501"/>
                  <a:gd name="csY13" fmla="*/ 1895153 h 2374045"/>
                  <a:gd name="csX14" fmla="*/ 5875609 w 6354501"/>
                  <a:gd name="csY14" fmla="*/ 2374045 h 2374045"/>
                  <a:gd name="csX15" fmla="*/ 5308954 w 6354501"/>
                  <a:gd name="csY15" fmla="*/ 2374045 h 2374045"/>
                  <a:gd name="csX16" fmla="*/ 4688331 w 6354501"/>
                  <a:gd name="csY16" fmla="*/ 2374045 h 2374045"/>
                  <a:gd name="csX17" fmla="*/ 4067709 w 6354501"/>
                  <a:gd name="csY17" fmla="*/ 2374045 h 2374045"/>
                  <a:gd name="csX18" fmla="*/ 3555021 w 6354501"/>
                  <a:gd name="csY18" fmla="*/ 2374045 h 2374045"/>
                  <a:gd name="csX19" fmla="*/ 2934398 w 6354501"/>
                  <a:gd name="csY19" fmla="*/ 2374045 h 2374045"/>
                  <a:gd name="csX20" fmla="*/ 2367743 w 6354501"/>
                  <a:gd name="csY20" fmla="*/ 2374045 h 2374045"/>
                  <a:gd name="csX21" fmla="*/ 1855055 w 6354501"/>
                  <a:gd name="csY21" fmla="*/ 2374045 h 2374045"/>
                  <a:gd name="csX22" fmla="*/ 1072531 w 6354501"/>
                  <a:gd name="csY22" fmla="*/ 2374045 h 2374045"/>
                  <a:gd name="csX23" fmla="*/ 478892 w 6354501"/>
                  <a:gd name="csY23" fmla="*/ 2374045 h 2374045"/>
                  <a:gd name="csX24" fmla="*/ 0 w 6354501"/>
                  <a:gd name="csY24" fmla="*/ 1895153 h 2374045"/>
                  <a:gd name="csX25" fmla="*/ 0 w 6354501"/>
                  <a:gd name="csY25" fmla="*/ 1423066 h 2374045"/>
                  <a:gd name="csX26" fmla="*/ 0 w 6354501"/>
                  <a:gd name="csY26" fmla="*/ 965142 h 2374045"/>
                  <a:gd name="csX27" fmla="*/ 0 w 6354501"/>
                  <a:gd name="csY27" fmla="*/ 478892 h 23740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6354501" h="2374045" fill="none" extrusionOk="0">
                    <a:moveTo>
                      <a:pt x="0" y="478892"/>
                    </a:moveTo>
                    <a:cubicBezTo>
                      <a:pt x="-40200" y="211066"/>
                      <a:pt x="232005" y="49236"/>
                      <a:pt x="478892" y="0"/>
                    </a:cubicBezTo>
                    <a:cubicBezTo>
                      <a:pt x="771429" y="-4355"/>
                      <a:pt x="881221" y="7714"/>
                      <a:pt x="1207449" y="0"/>
                    </a:cubicBezTo>
                    <a:cubicBezTo>
                      <a:pt x="1533677" y="-7714"/>
                      <a:pt x="1598836" y="1684"/>
                      <a:pt x="1936006" y="0"/>
                    </a:cubicBezTo>
                    <a:cubicBezTo>
                      <a:pt x="2273176" y="-1684"/>
                      <a:pt x="2315546" y="21421"/>
                      <a:pt x="2448694" y="0"/>
                    </a:cubicBezTo>
                    <a:cubicBezTo>
                      <a:pt x="2581842" y="-21421"/>
                      <a:pt x="2843217" y="-7845"/>
                      <a:pt x="3015349" y="0"/>
                    </a:cubicBezTo>
                    <a:cubicBezTo>
                      <a:pt x="3187481" y="7845"/>
                      <a:pt x="3424846" y="25284"/>
                      <a:pt x="3797873" y="0"/>
                    </a:cubicBezTo>
                    <a:cubicBezTo>
                      <a:pt x="4170900" y="-25284"/>
                      <a:pt x="4063933" y="-5804"/>
                      <a:pt x="4310561" y="0"/>
                    </a:cubicBezTo>
                    <a:cubicBezTo>
                      <a:pt x="4557189" y="5804"/>
                      <a:pt x="4595664" y="25009"/>
                      <a:pt x="4823249" y="0"/>
                    </a:cubicBezTo>
                    <a:cubicBezTo>
                      <a:pt x="5050834" y="-25009"/>
                      <a:pt x="5500865" y="13249"/>
                      <a:pt x="5875609" y="0"/>
                    </a:cubicBezTo>
                    <a:cubicBezTo>
                      <a:pt x="6132410" y="3474"/>
                      <a:pt x="6363095" y="172856"/>
                      <a:pt x="6354501" y="478892"/>
                    </a:cubicBezTo>
                    <a:cubicBezTo>
                      <a:pt x="6370876" y="582641"/>
                      <a:pt x="6340447" y="700797"/>
                      <a:pt x="6354501" y="908491"/>
                    </a:cubicBezTo>
                    <a:cubicBezTo>
                      <a:pt x="6368555" y="1116185"/>
                      <a:pt x="6339455" y="1266240"/>
                      <a:pt x="6354501" y="1408903"/>
                    </a:cubicBezTo>
                    <a:cubicBezTo>
                      <a:pt x="6369547" y="1551566"/>
                      <a:pt x="6364698" y="1740149"/>
                      <a:pt x="6354501" y="1895153"/>
                    </a:cubicBezTo>
                    <a:cubicBezTo>
                      <a:pt x="6388512" y="2161136"/>
                      <a:pt x="6119820" y="2409020"/>
                      <a:pt x="5875609" y="2374045"/>
                    </a:cubicBezTo>
                    <a:cubicBezTo>
                      <a:pt x="5667231" y="2395650"/>
                      <a:pt x="5477002" y="2389155"/>
                      <a:pt x="5308954" y="2374045"/>
                    </a:cubicBezTo>
                    <a:cubicBezTo>
                      <a:pt x="5140907" y="2358935"/>
                      <a:pt x="4936591" y="2373963"/>
                      <a:pt x="4688331" y="2374045"/>
                    </a:cubicBezTo>
                    <a:cubicBezTo>
                      <a:pt x="4440071" y="2374127"/>
                      <a:pt x="4222371" y="2379052"/>
                      <a:pt x="4067709" y="2374045"/>
                    </a:cubicBezTo>
                    <a:cubicBezTo>
                      <a:pt x="3913047" y="2369038"/>
                      <a:pt x="3715395" y="2399378"/>
                      <a:pt x="3555021" y="2374045"/>
                    </a:cubicBezTo>
                    <a:cubicBezTo>
                      <a:pt x="3394647" y="2348712"/>
                      <a:pt x="3151956" y="2347265"/>
                      <a:pt x="2934398" y="2374045"/>
                    </a:cubicBezTo>
                    <a:cubicBezTo>
                      <a:pt x="2716840" y="2400825"/>
                      <a:pt x="2603967" y="2354790"/>
                      <a:pt x="2367743" y="2374045"/>
                    </a:cubicBezTo>
                    <a:cubicBezTo>
                      <a:pt x="2131519" y="2393300"/>
                      <a:pt x="2050645" y="2360612"/>
                      <a:pt x="1855055" y="2374045"/>
                    </a:cubicBezTo>
                    <a:cubicBezTo>
                      <a:pt x="1659465" y="2387478"/>
                      <a:pt x="1377743" y="2343958"/>
                      <a:pt x="1072531" y="2374045"/>
                    </a:cubicBezTo>
                    <a:cubicBezTo>
                      <a:pt x="767319" y="2404132"/>
                      <a:pt x="754955" y="2384170"/>
                      <a:pt x="478892" y="2374045"/>
                    </a:cubicBezTo>
                    <a:cubicBezTo>
                      <a:pt x="193498" y="2334043"/>
                      <a:pt x="60536" y="2141483"/>
                      <a:pt x="0" y="1895153"/>
                    </a:cubicBezTo>
                    <a:cubicBezTo>
                      <a:pt x="722" y="1713624"/>
                      <a:pt x="8027" y="1648526"/>
                      <a:pt x="0" y="1423066"/>
                    </a:cubicBezTo>
                    <a:cubicBezTo>
                      <a:pt x="-8027" y="1197606"/>
                      <a:pt x="-7936" y="1124751"/>
                      <a:pt x="0" y="965142"/>
                    </a:cubicBezTo>
                    <a:cubicBezTo>
                      <a:pt x="7936" y="805533"/>
                      <a:pt x="-3989" y="709354"/>
                      <a:pt x="0" y="478892"/>
                    </a:cubicBezTo>
                    <a:close/>
                  </a:path>
                  <a:path w="6354501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791354" y="-8574"/>
                      <a:pt x="929352" y="-8479"/>
                      <a:pt x="1207449" y="0"/>
                    </a:cubicBezTo>
                    <a:cubicBezTo>
                      <a:pt x="1485546" y="8479"/>
                      <a:pt x="1618300" y="3690"/>
                      <a:pt x="1774104" y="0"/>
                    </a:cubicBezTo>
                    <a:cubicBezTo>
                      <a:pt x="1929908" y="-3690"/>
                      <a:pt x="2094824" y="-23595"/>
                      <a:pt x="2340759" y="0"/>
                    </a:cubicBezTo>
                    <a:cubicBezTo>
                      <a:pt x="2586695" y="23595"/>
                      <a:pt x="2887881" y="-21331"/>
                      <a:pt x="3069316" y="0"/>
                    </a:cubicBezTo>
                    <a:cubicBezTo>
                      <a:pt x="3250751" y="21331"/>
                      <a:pt x="3458604" y="25621"/>
                      <a:pt x="3689939" y="0"/>
                    </a:cubicBezTo>
                    <a:cubicBezTo>
                      <a:pt x="3921274" y="-25621"/>
                      <a:pt x="4276951" y="9061"/>
                      <a:pt x="4472463" y="0"/>
                    </a:cubicBezTo>
                    <a:cubicBezTo>
                      <a:pt x="4667975" y="-9061"/>
                      <a:pt x="4922530" y="16272"/>
                      <a:pt x="5254987" y="0"/>
                    </a:cubicBezTo>
                    <a:cubicBezTo>
                      <a:pt x="5587444" y="-16272"/>
                      <a:pt x="5634745" y="25886"/>
                      <a:pt x="5875609" y="0"/>
                    </a:cubicBezTo>
                    <a:cubicBezTo>
                      <a:pt x="6132459" y="-3430"/>
                      <a:pt x="6304001" y="213963"/>
                      <a:pt x="6354501" y="478892"/>
                    </a:cubicBezTo>
                    <a:cubicBezTo>
                      <a:pt x="6339755" y="687907"/>
                      <a:pt x="6354048" y="759322"/>
                      <a:pt x="6354501" y="950979"/>
                    </a:cubicBezTo>
                    <a:cubicBezTo>
                      <a:pt x="6354954" y="1142636"/>
                      <a:pt x="6361652" y="1295443"/>
                      <a:pt x="6354501" y="1423066"/>
                    </a:cubicBezTo>
                    <a:cubicBezTo>
                      <a:pt x="6347350" y="1550689"/>
                      <a:pt x="6356169" y="1672103"/>
                      <a:pt x="6354501" y="1895153"/>
                    </a:cubicBezTo>
                    <a:cubicBezTo>
                      <a:pt x="6384066" y="2163292"/>
                      <a:pt x="6143028" y="2388985"/>
                      <a:pt x="5875609" y="2374045"/>
                    </a:cubicBezTo>
                    <a:cubicBezTo>
                      <a:pt x="5649823" y="2389659"/>
                      <a:pt x="5368489" y="2362048"/>
                      <a:pt x="5147052" y="2374045"/>
                    </a:cubicBezTo>
                    <a:cubicBezTo>
                      <a:pt x="4925615" y="2386042"/>
                      <a:pt x="4781030" y="2374208"/>
                      <a:pt x="4526430" y="2374045"/>
                    </a:cubicBezTo>
                    <a:cubicBezTo>
                      <a:pt x="4271830" y="2373882"/>
                      <a:pt x="4204510" y="2353987"/>
                      <a:pt x="3905807" y="2374045"/>
                    </a:cubicBezTo>
                    <a:cubicBezTo>
                      <a:pt x="3607104" y="2394103"/>
                      <a:pt x="3308260" y="2357604"/>
                      <a:pt x="3123283" y="2374045"/>
                    </a:cubicBezTo>
                    <a:cubicBezTo>
                      <a:pt x="2938306" y="2390486"/>
                      <a:pt x="2586825" y="2350668"/>
                      <a:pt x="2394727" y="2374045"/>
                    </a:cubicBezTo>
                    <a:cubicBezTo>
                      <a:pt x="2202629" y="2397422"/>
                      <a:pt x="2055900" y="2350723"/>
                      <a:pt x="1774104" y="2374045"/>
                    </a:cubicBezTo>
                    <a:cubicBezTo>
                      <a:pt x="1492308" y="2397367"/>
                      <a:pt x="1348515" y="2350558"/>
                      <a:pt x="1207449" y="2374045"/>
                    </a:cubicBezTo>
                    <a:cubicBezTo>
                      <a:pt x="1066384" y="2397532"/>
                      <a:pt x="679356" y="2405358"/>
                      <a:pt x="478892" y="2374045"/>
                    </a:cubicBezTo>
                    <a:cubicBezTo>
                      <a:pt x="247913" y="2336186"/>
                      <a:pt x="-5000" y="2173785"/>
                      <a:pt x="0" y="1895153"/>
                    </a:cubicBezTo>
                    <a:cubicBezTo>
                      <a:pt x="11119" y="1656279"/>
                      <a:pt x="-10995" y="1552677"/>
                      <a:pt x="0" y="1394741"/>
                    </a:cubicBezTo>
                    <a:cubicBezTo>
                      <a:pt x="10995" y="1236805"/>
                      <a:pt x="4337" y="1141656"/>
                      <a:pt x="0" y="894329"/>
                    </a:cubicBezTo>
                    <a:cubicBezTo>
                      <a:pt x="-4337" y="647002"/>
                      <a:pt x="9615" y="653418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12191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1.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Đọc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đúng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.</a:t>
                </a:r>
              </a:p>
              <a:p>
                <a:pPr marL="0" marR="0" lvl="0" indent="0" algn="just" defTabSz="12191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2.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Đọc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to,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rõ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.</a:t>
                </a:r>
              </a:p>
              <a:p>
                <a:pPr marL="0" marR="0" lvl="0" indent="0" algn="just" defTabSz="12191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3.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Đọc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ngắt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,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nghỉ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đúng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chỗ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.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1511396-9042-DF00-E715-B98AE3D9E6BD}"/>
                  </a:ext>
                </a:extLst>
              </p:cNvPr>
              <p:cNvSpPr/>
              <p:nvPr/>
            </p:nvSpPr>
            <p:spPr>
              <a:xfrm>
                <a:off x="3918934" y="1281370"/>
                <a:ext cx="4475386" cy="74964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"/>
                  <a:lumOff val="90000"/>
                </a:schemeClr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Tiêu</a:t>
                </a:r>
                <a:r>
                  <a:rPr kumimoji="0" lang="en-US" sz="5333" b="1" i="0" u="none" strike="noStrike" kern="0" cap="none" spc="0" normalizeH="0" baseline="0" noProof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chí</a:t>
                </a:r>
                <a:r>
                  <a:rPr kumimoji="0" lang="en-US" sz="5333" b="1" i="0" u="none" strike="noStrike" kern="0" cap="none" spc="0" normalizeH="0" baseline="0" noProof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đánh</a:t>
                </a:r>
                <a:r>
                  <a:rPr kumimoji="0" lang="en-US" sz="5333" b="1" i="0" u="none" strike="noStrike" kern="0" cap="none" spc="0" normalizeH="0" baseline="0" noProof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giá</a:t>
                </a:r>
                <a:endParaRPr kumimoji="0" lang="en-US" sz="5333" b="1" i="0" u="none" strike="noStrike" kern="0" cap="none" spc="0" normalizeH="0" baseline="0" noProof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微软雅黑"/>
                  <a:cs typeface="+mn-cs"/>
                  <a:sym typeface="Arial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70889ED-2C51-BD75-B688-EDF93F90C264}"/>
                </a:ext>
              </a:extLst>
            </p:cNvPr>
            <p:cNvGrpSpPr/>
            <p:nvPr/>
          </p:nvGrpSpPr>
          <p:grpSpPr>
            <a:xfrm>
              <a:off x="2288300" y="2473815"/>
              <a:ext cx="1558527" cy="498929"/>
              <a:chOff x="2287368" y="2478771"/>
              <a:chExt cx="1558527" cy="498929"/>
            </a:xfrm>
          </p:grpSpPr>
          <p:pic>
            <p:nvPicPr>
              <p:cNvPr id="32" name="Picture 31" descr="Shape, circle&#10;&#10;Description automatically generated">
                <a:extLst>
                  <a:ext uri="{FF2B5EF4-FFF2-40B4-BE49-F238E27FC236}">
                    <a16:creationId xmlns:a16="http://schemas.microsoft.com/office/drawing/2014/main" id="{94E5D3A0-AEEE-130C-4025-160CD23541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87368" y="2483740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33" name="Picture 32" descr="Shape, circle&#10;&#10;Description automatically generated">
                <a:extLst>
                  <a:ext uri="{FF2B5EF4-FFF2-40B4-BE49-F238E27FC236}">
                    <a16:creationId xmlns:a16="http://schemas.microsoft.com/office/drawing/2014/main" id="{066C6B36-12BE-5D56-5C41-B4DF56F3E3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319596" y="2478771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34" name="Picture 33" descr="Shape, circle&#10;&#10;Description automatically generated">
                <a:extLst>
                  <a:ext uri="{FF2B5EF4-FFF2-40B4-BE49-F238E27FC236}">
                    <a16:creationId xmlns:a16="http://schemas.microsoft.com/office/drawing/2014/main" id="{78F51044-2FDD-3DD9-86B8-C39FD01952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747426" y="2504955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AEAA33E-3CCA-C488-63BD-B4939571DA09}"/>
                </a:ext>
              </a:extLst>
            </p:cNvPr>
            <p:cNvGrpSpPr/>
            <p:nvPr/>
          </p:nvGrpSpPr>
          <p:grpSpPr>
            <a:xfrm>
              <a:off x="2534278" y="3015458"/>
              <a:ext cx="1538407" cy="493960"/>
              <a:chOff x="2287368" y="2483740"/>
              <a:chExt cx="1538407" cy="493960"/>
            </a:xfrm>
          </p:grpSpPr>
          <p:pic>
            <p:nvPicPr>
              <p:cNvPr id="29" name="Picture 28" descr="Shape, circle&#10;&#10;Description automatically generated">
                <a:extLst>
                  <a:ext uri="{FF2B5EF4-FFF2-40B4-BE49-F238E27FC236}">
                    <a16:creationId xmlns:a16="http://schemas.microsoft.com/office/drawing/2014/main" id="{2E4DB57B-F5CB-8BE7-7962-0F08F31C5C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87368" y="2483740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30" name="Picture 29" descr="Shape, circle&#10;&#10;Description automatically generated">
                <a:extLst>
                  <a:ext uri="{FF2B5EF4-FFF2-40B4-BE49-F238E27FC236}">
                    <a16:creationId xmlns:a16="http://schemas.microsoft.com/office/drawing/2014/main" id="{FB7A4906-CB3A-6B29-EA6E-6B35A53513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299476" y="2487916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31" name="Picture 30" descr="Shape, circle&#10;&#10;Description automatically generated">
                <a:extLst>
                  <a:ext uri="{FF2B5EF4-FFF2-40B4-BE49-F238E27FC236}">
                    <a16:creationId xmlns:a16="http://schemas.microsoft.com/office/drawing/2014/main" id="{CDF6992C-25E1-ECD1-8A18-D9298FF3BA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747426" y="2504955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812010C-9ABB-320E-2EF6-CAEA6DA2B8F7}"/>
                </a:ext>
              </a:extLst>
            </p:cNvPr>
            <p:cNvGrpSpPr/>
            <p:nvPr/>
          </p:nvGrpSpPr>
          <p:grpSpPr>
            <a:xfrm>
              <a:off x="4541274" y="3599730"/>
              <a:ext cx="1465985" cy="498928"/>
              <a:chOff x="2233232" y="2478771"/>
              <a:chExt cx="1465985" cy="498928"/>
            </a:xfrm>
          </p:grpSpPr>
          <p:pic>
            <p:nvPicPr>
              <p:cNvPr id="26" name="Picture 25" descr="Shape, circle&#10;&#10;Description automatically generated">
                <a:extLst>
                  <a:ext uri="{FF2B5EF4-FFF2-40B4-BE49-F238E27FC236}">
                    <a16:creationId xmlns:a16="http://schemas.microsoft.com/office/drawing/2014/main" id="{539A1191-CC30-B5F3-CF59-95733B4B26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33232" y="2483739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27" name="Picture 26" descr="Shape, circle&#10;&#10;Description automatically generated">
                <a:extLst>
                  <a:ext uri="{FF2B5EF4-FFF2-40B4-BE49-F238E27FC236}">
                    <a16:creationId xmlns:a16="http://schemas.microsoft.com/office/drawing/2014/main" id="{DBFE58F8-51DC-4009-2B83-6F798E7350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172918" y="2478771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28" name="Picture 27" descr="Shape, circle&#10;&#10;Description automatically generated">
                <a:extLst>
                  <a:ext uri="{FF2B5EF4-FFF2-40B4-BE49-F238E27FC236}">
                    <a16:creationId xmlns:a16="http://schemas.microsoft.com/office/drawing/2014/main" id="{07F4A04B-EE04-A04C-3D33-E1E4FFBCDE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672667" y="2504955"/>
                <a:ext cx="604846" cy="451529"/>
              </a:xfrm>
              <a:prstGeom prst="rect">
                <a:avLst/>
              </a:prstGeom>
            </p:spPr>
          </p:pic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BE8AD320-AB04-1164-EAFB-3E4B6C74A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289" y="0"/>
            <a:ext cx="8620491" cy="1408298"/>
          </a:xfrm>
          <a:prstGeom prst="rect">
            <a:avLst/>
          </a:prstGeom>
        </p:spPr>
      </p:pic>
      <p:pic>
        <p:nvPicPr>
          <p:cNvPr id="38" name="Picture 37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A36B0AF4-F16D-716D-AE0D-FBFC5477C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52400"/>
            <a:ext cx="12344009" cy="6858000"/>
          </a:xfrm>
          <a:prstGeom prst="rect">
            <a:avLst/>
          </a:prstGeom>
        </p:spPr>
      </p:pic>
      <p:pic>
        <p:nvPicPr>
          <p:cNvPr id="39" name="Picture 38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5FB20FB6-3995-49FF-4C6A-7132C896E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022" y="1147758"/>
            <a:ext cx="4742273" cy="54381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070E8129-510E-4D5D-21F6-0EB7FA71A839}"/>
              </a:ext>
            </a:extLst>
          </p:cNvPr>
          <p:cNvGrpSpPr/>
          <p:nvPr/>
        </p:nvGrpSpPr>
        <p:grpSpPr>
          <a:xfrm>
            <a:off x="352920" y="1977613"/>
            <a:ext cx="7538557" cy="3778388"/>
            <a:chOff x="353341" y="1443489"/>
            <a:chExt cx="5653918" cy="283379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3DA44C2-7337-64BD-E2B7-788853220E7B}"/>
                </a:ext>
              </a:extLst>
            </p:cNvPr>
            <p:cNvGrpSpPr/>
            <p:nvPr/>
          </p:nvGrpSpPr>
          <p:grpSpPr>
            <a:xfrm>
              <a:off x="353341" y="1443489"/>
              <a:ext cx="5653918" cy="2833791"/>
              <a:chOff x="2975204" y="1281370"/>
              <a:chExt cx="6354501" cy="2816973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86C0F4A6-9759-CB66-070D-8D94217EF941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6354501" cy="2374045"/>
              </a:xfrm>
              <a:custGeom>
                <a:avLst/>
                <a:gdLst>
                  <a:gd name="csX0" fmla="*/ 0 w 6354501"/>
                  <a:gd name="csY0" fmla="*/ 478892 h 2374045"/>
                  <a:gd name="csX1" fmla="*/ 478892 w 6354501"/>
                  <a:gd name="csY1" fmla="*/ 0 h 2374045"/>
                  <a:gd name="csX2" fmla="*/ 1207449 w 6354501"/>
                  <a:gd name="csY2" fmla="*/ 0 h 2374045"/>
                  <a:gd name="csX3" fmla="*/ 1936006 w 6354501"/>
                  <a:gd name="csY3" fmla="*/ 0 h 2374045"/>
                  <a:gd name="csX4" fmla="*/ 2448694 w 6354501"/>
                  <a:gd name="csY4" fmla="*/ 0 h 2374045"/>
                  <a:gd name="csX5" fmla="*/ 3015349 w 6354501"/>
                  <a:gd name="csY5" fmla="*/ 0 h 2374045"/>
                  <a:gd name="csX6" fmla="*/ 3797873 w 6354501"/>
                  <a:gd name="csY6" fmla="*/ 0 h 2374045"/>
                  <a:gd name="csX7" fmla="*/ 4310561 w 6354501"/>
                  <a:gd name="csY7" fmla="*/ 0 h 2374045"/>
                  <a:gd name="csX8" fmla="*/ 4823249 w 6354501"/>
                  <a:gd name="csY8" fmla="*/ 0 h 2374045"/>
                  <a:gd name="csX9" fmla="*/ 5875609 w 6354501"/>
                  <a:gd name="csY9" fmla="*/ 0 h 2374045"/>
                  <a:gd name="csX10" fmla="*/ 6354501 w 6354501"/>
                  <a:gd name="csY10" fmla="*/ 478892 h 2374045"/>
                  <a:gd name="csX11" fmla="*/ 6354501 w 6354501"/>
                  <a:gd name="csY11" fmla="*/ 908491 h 2374045"/>
                  <a:gd name="csX12" fmla="*/ 6354501 w 6354501"/>
                  <a:gd name="csY12" fmla="*/ 1408903 h 2374045"/>
                  <a:gd name="csX13" fmla="*/ 6354501 w 6354501"/>
                  <a:gd name="csY13" fmla="*/ 1895153 h 2374045"/>
                  <a:gd name="csX14" fmla="*/ 5875609 w 6354501"/>
                  <a:gd name="csY14" fmla="*/ 2374045 h 2374045"/>
                  <a:gd name="csX15" fmla="*/ 5308954 w 6354501"/>
                  <a:gd name="csY15" fmla="*/ 2374045 h 2374045"/>
                  <a:gd name="csX16" fmla="*/ 4688331 w 6354501"/>
                  <a:gd name="csY16" fmla="*/ 2374045 h 2374045"/>
                  <a:gd name="csX17" fmla="*/ 4067709 w 6354501"/>
                  <a:gd name="csY17" fmla="*/ 2374045 h 2374045"/>
                  <a:gd name="csX18" fmla="*/ 3555021 w 6354501"/>
                  <a:gd name="csY18" fmla="*/ 2374045 h 2374045"/>
                  <a:gd name="csX19" fmla="*/ 2934398 w 6354501"/>
                  <a:gd name="csY19" fmla="*/ 2374045 h 2374045"/>
                  <a:gd name="csX20" fmla="*/ 2367743 w 6354501"/>
                  <a:gd name="csY20" fmla="*/ 2374045 h 2374045"/>
                  <a:gd name="csX21" fmla="*/ 1855055 w 6354501"/>
                  <a:gd name="csY21" fmla="*/ 2374045 h 2374045"/>
                  <a:gd name="csX22" fmla="*/ 1072531 w 6354501"/>
                  <a:gd name="csY22" fmla="*/ 2374045 h 2374045"/>
                  <a:gd name="csX23" fmla="*/ 478892 w 6354501"/>
                  <a:gd name="csY23" fmla="*/ 2374045 h 2374045"/>
                  <a:gd name="csX24" fmla="*/ 0 w 6354501"/>
                  <a:gd name="csY24" fmla="*/ 1895153 h 2374045"/>
                  <a:gd name="csX25" fmla="*/ 0 w 6354501"/>
                  <a:gd name="csY25" fmla="*/ 1423066 h 2374045"/>
                  <a:gd name="csX26" fmla="*/ 0 w 6354501"/>
                  <a:gd name="csY26" fmla="*/ 965142 h 2374045"/>
                  <a:gd name="csX27" fmla="*/ 0 w 6354501"/>
                  <a:gd name="csY27" fmla="*/ 478892 h 23740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6354501" h="2374045" fill="none" extrusionOk="0">
                    <a:moveTo>
                      <a:pt x="0" y="478892"/>
                    </a:moveTo>
                    <a:cubicBezTo>
                      <a:pt x="-40200" y="211066"/>
                      <a:pt x="232005" y="49236"/>
                      <a:pt x="478892" y="0"/>
                    </a:cubicBezTo>
                    <a:cubicBezTo>
                      <a:pt x="771429" y="-4355"/>
                      <a:pt x="881221" y="7714"/>
                      <a:pt x="1207449" y="0"/>
                    </a:cubicBezTo>
                    <a:cubicBezTo>
                      <a:pt x="1533677" y="-7714"/>
                      <a:pt x="1598836" y="1684"/>
                      <a:pt x="1936006" y="0"/>
                    </a:cubicBezTo>
                    <a:cubicBezTo>
                      <a:pt x="2273176" y="-1684"/>
                      <a:pt x="2315546" y="21421"/>
                      <a:pt x="2448694" y="0"/>
                    </a:cubicBezTo>
                    <a:cubicBezTo>
                      <a:pt x="2581842" y="-21421"/>
                      <a:pt x="2843217" y="-7845"/>
                      <a:pt x="3015349" y="0"/>
                    </a:cubicBezTo>
                    <a:cubicBezTo>
                      <a:pt x="3187481" y="7845"/>
                      <a:pt x="3424846" y="25284"/>
                      <a:pt x="3797873" y="0"/>
                    </a:cubicBezTo>
                    <a:cubicBezTo>
                      <a:pt x="4170900" y="-25284"/>
                      <a:pt x="4063933" y="-5804"/>
                      <a:pt x="4310561" y="0"/>
                    </a:cubicBezTo>
                    <a:cubicBezTo>
                      <a:pt x="4557189" y="5804"/>
                      <a:pt x="4595664" y="25009"/>
                      <a:pt x="4823249" y="0"/>
                    </a:cubicBezTo>
                    <a:cubicBezTo>
                      <a:pt x="5050834" y="-25009"/>
                      <a:pt x="5500865" y="13249"/>
                      <a:pt x="5875609" y="0"/>
                    </a:cubicBezTo>
                    <a:cubicBezTo>
                      <a:pt x="6132410" y="3474"/>
                      <a:pt x="6363095" y="172856"/>
                      <a:pt x="6354501" y="478892"/>
                    </a:cubicBezTo>
                    <a:cubicBezTo>
                      <a:pt x="6370876" y="582641"/>
                      <a:pt x="6340447" y="700797"/>
                      <a:pt x="6354501" y="908491"/>
                    </a:cubicBezTo>
                    <a:cubicBezTo>
                      <a:pt x="6368555" y="1116185"/>
                      <a:pt x="6339455" y="1266240"/>
                      <a:pt x="6354501" y="1408903"/>
                    </a:cubicBezTo>
                    <a:cubicBezTo>
                      <a:pt x="6369547" y="1551566"/>
                      <a:pt x="6364698" y="1740149"/>
                      <a:pt x="6354501" y="1895153"/>
                    </a:cubicBezTo>
                    <a:cubicBezTo>
                      <a:pt x="6388512" y="2161136"/>
                      <a:pt x="6119820" y="2409020"/>
                      <a:pt x="5875609" y="2374045"/>
                    </a:cubicBezTo>
                    <a:cubicBezTo>
                      <a:pt x="5667231" y="2395650"/>
                      <a:pt x="5477002" y="2389155"/>
                      <a:pt x="5308954" y="2374045"/>
                    </a:cubicBezTo>
                    <a:cubicBezTo>
                      <a:pt x="5140907" y="2358935"/>
                      <a:pt x="4936591" y="2373963"/>
                      <a:pt x="4688331" y="2374045"/>
                    </a:cubicBezTo>
                    <a:cubicBezTo>
                      <a:pt x="4440071" y="2374127"/>
                      <a:pt x="4222371" y="2379052"/>
                      <a:pt x="4067709" y="2374045"/>
                    </a:cubicBezTo>
                    <a:cubicBezTo>
                      <a:pt x="3913047" y="2369038"/>
                      <a:pt x="3715395" y="2399378"/>
                      <a:pt x="3555021" y="2374045"/>
                    </a:cubicBezTo>
                    <a:cubicBezTo>
                      <a:pt x="3394647" y="2348712"/>
                      <a:pt x="3151956" y="2347265"/>
                      <a:pt x="2934398" y="2374045"/>
                    </a:cubicBezTo>
                    <a:cubicBezTo>
                      <a:pt x="2716840" y="2400825"/>
                      <a:pt x="2603967" y="2354790"/>
                      <a:pt x="2367743" y="2374045"/>
                    </a:cubicBezTo>
                    <a:cubicBezTo>
                      <a:pt x="2131519" y="2393300"/>
                      <a:pt x="2050645" y="2360612"/>
                      <a:pt x="1855055" y="2374045"/>
                    </a:cubicBezTo>
                    <a:cubicBezTo>
                      <a:pt x="1659465" y="2387478"/>
                      <a:pt x="1377743" y="2343958"/>
                      <a:pt x="1072531" y="2374045"/>
                    </a:cubicBezTo>
                    <a:cubicBezTo>
                      <a:pt x="767319" y="2404132"/>
                      <a:pt x="754955" y="2384170"/>
                      <a:pt x="478892" y="2374045"/>
                    </a:cubicBezTo>
                    <a:cubicBezTo>
                      <a:pt x="193498" y="2334043"/>
                      <a:pt x="60536" y="2141483"/>
                      <a:pt x="0" y="1895153"/>
                    </a:cubicBezTo>
                    <a:cubicBezTo>
                      <a:pt x="722" y="1713624"/>
                      <a:pt x="8027" y="1648526"/>
                      <a:pt x="0" y="1423066"/>
                    </a:cubicBezTo>
                    <a:cubicBezTo>
                      <a:pt x="-8027" y="1197606"/>
                      <a:pt x="-7936" y="1124751"/>
                      <a:pt x="0" y="965142"/>
                    </a:cubicBezTo>
                    <a:cubicBezTo>
                      <a:pt x="7936" y="805533"/>
                      <a:pt x="-3989" y="709354"/>
                      <a:pt x="0" y="478892"/>
                    </a:cubicBezTo>
                    <a:close/>
                  </a:path>
                  <a:path w="6354501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791354" y="-8574"/>
                      <a:pt x="929352" y="-8479"/>
                      <a:pt x="1207449" y="0"/>
                    </a:cubicBezTo>
                    <a:cubicBezTo>
                      <a:pt x="1485546" y="8479"/>
                      <a:pt x="1618300" y="3690"/>
                      <a:pt x="1774104" y="0"/>
                    </a:cubicBezTo>
                    <a:cubicBezTo>
                      <a:pt x="1929908" y="-3690"/>
                      <a:pt x="2094824" y="-23595"/>
                      <a:pt x="2340759" y="0"/>
                    </a:cubicBezTo>
                    <a:cubicBezTo>
                      <a:pt x="2586695" y="23595"/>
                      <a:pt x="2887881" y="-21331"/>
                      <a:pt x="3069316" y="0"/>
                    </a:cubicBezTo>
                    <a:cubicBezTo>
                      <a:pt x="3250751" y="21331"/>
                      <a:pt x="3458604" y="25621"/>
                      <a:pt x="3689939" y="0"/>
                    </a:cubicBezTo>
                    <a:cubicBezTo>
                      <a:pt x="3921274" y="-25621"/>
                      <a:pt x="4276951" y="9061"/>
                      <a:pt x="4472463" y="0"/>
                    </a:cubicBezTo>
                    <a:cubicBezTo>
                      <a:pt x="4667975" y="-9061"/>
                      <a:pt x="4922530" y="16272"/>
                      <a:pt x="5254987" y="0"/>
                    </a:cubicBezTo>
                    <a:cubicBezTo>
                      <a:pt x="5587444" y="-16272"/>
                      <a:pt x="5634745" y="25886"/>
                      <a:pt x="5875609" y="0"/>
                    </a:cubicBezTo>
                    <a:cubicBezTo>
                      <a:pt x="6132459" y="-3430"/>
                      <a:pt x="6304001" y="213963"/>
                      <a:pt x="6354501" y="478892"/>
                    </a:cubicBezTo>
                    <a:cubicBezTo>
                      <a:pt x="6339755" y="687907"/>
                      <a:pt x="6354048" y="759322"/>
                      <a:pt x="6354501" y="950979"/>
                    </a:cubicBezTo>
                    <a:cubicBezTo>
                      <a:pt x="6354954" y="1142636"/>
                      <a:pt x="6361652" y="1295443"/>
                      <a:pt x="6354501" y="1423066"/>
                    </a:cubicBezTo>
                    <a:cubicBezTo>
                      <a:pt x="6347350" y="1550689"/>
                      <a:pt x="6356169" y="1672103"/>
                      <a:pt x="6354501" y="1895153"/>
                    </a:cubicBezTo>
                    <a:cubicBezTo>
                      <a:pt x="6384066" y="2163292"/>
                      <a:pt x="6143028" y="2388985"/>
                      <a:pt x="5875609" y="2374045"/>
                    </a:cubicBezTo>
                    <a:cubicBezTo>
                      <a:pt x="5649823" y="2389659"/>
                      <a:pt x="5368489" y="2362048"/>
                      <a:pt x="5147052" y="2374045"/>
                    </a:cubicBezTo>
                    <a:cubicBezTo>
                      <a:pt x="4925615" y="2386042"/>
                      <a:pt x="4781030" y="2374208"/>
                      <a:pt x="4526430" y="2374045"/>
                    </a:cubicBezTo>
                    <a:cubicBezTo>
                      <a:pt x="4271830" y="2373882"/>
                      <a:pt x="4204510" y="2353987"/>
                      <a:pt x="3905807" y="2374045"/>
                    </a:cubicBezTo>
                    <a:cubicBezTo>
                      <a:pt x="3607104" y="2394103"/>
                      <a:pt x="3308260" y="2357604"/>
                      <a:pt x="3123283" y="2374045"/>
                    </a:cubicBezTo>
                    <a:cubicBezTo>
                      <a:pt x="2938306" y="2390486"/>
                      <a:pt x="2586825" y="2350668"/>
                      <a:pt x="2394727" y="2374045"/>
                    </a:cubicBezTo>
                    <a:cubicBezTo>
                      <a:pt x="2202629" y="2397422"/>
                      <a:pt x="2055900" y="2350723"/>
                      <a:pt x="1774104" y="2374045"/>
                    </a:cubicBezTo>
                    <a:cubicBezTo>
                      <a:pt x="1492308" y="2397367"/>
                      <a:pt x="1348515" y="2350558"/>
                      <a:pt x="1207449" y="2374045"/>
                    </a:cubicBezTo>
                    <a:cubicBezTo>
                      <a:pt x="1066384" y="2397532"/>
                      <a:pt x="679356" y="2405358"/>
                      <a:pt x="478892" y="2374045"/>
                    </a:cubicBezTo>
                    <a:cubicBezTo>
                      <a:pt x="247913" y="2336186"/>
                      <a:pt x="-5000" y="2173785"/>
                      <a:pt x="0" y="1895153"/>
                    </a:cubicBezTo>
                    <a:cubicBezTo>
                      <a:pt x="11119" y="1656279"/>
                      <a:pt x="-10995" y="1552677"/>
                      <a:pt x="0" y="1394741"/>
                    </a:cubicBezTo>
                    <a:cubicBezTo>
                      <a:pt x="10995" y="1236805"/>
                      <a:pt x="4337" y="1141656"/>
                      <a:pt x="0" y="894329"/>
                    </a:cubicBezTo>
                    <a:cubicBezTo>
                      <a:pt x="-4337" y="647002"/>
                      <a:pt x="9615" y="653418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12191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1.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Đọc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đúng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.</a:t>
                </a:r>
              </a:p>
              <a:p>
                <a:pPr marL="0" marR="0" lvl="0" indent="0" algn="just" defTabSz="12191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2.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Đọc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to,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rõ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.</a:t>
                </a:r>
              </a:p>
              <a:p>
                <a:pPr marL="0" marR="0" lvl="0" indent="0" algn="just" defTabSz="121917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3.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Đọc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ngắt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,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nghỉ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đúng</a:t>
                </a:r>
                <a:r>
                  <a:rPr kumimoji="0" lang="en-US" sz="42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4267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chỗ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微软雅黑"/>
                    <a:cs typeface="+mn-cs"/>
                    <a:sym typeface="Arial"/>
                  </a:rPr>
                  <a:t>.</a:t>
                </a: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08594D18-FBE1-1EB4-6C02-442AC48D8F07}"/>
                  </a:ext>
                </a:extLst>
              </p:cNvPr>
              <p:cNvSpPr/>
              <p:nvPr/>
            </p:nvSpPr>
            <p:spPr>
              <a:xfrm>
                <a:off x="3918934" y="1281370"/>
                <a:ext cx="4475386" cy="74964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"/>
                  <a:lumOff val="90000"/>
                </a:schemeClr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Tiêu</a:t>
                </a:r>
                <a:r>
                  <a:rPr kumimoji="0" lang="en-US" sz="5333" b="1" i="0" u="none" strike="noStrike" kern="0" cap="none" spc="0" normalizeH="0" baseline="0" noProof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chí</a:t>
                </a:r>
                <a:r>
                  <a:rPr kumimoji="0" lang="en-US" sz="5333" b="1" i="0" u="none" strike="noStrike" kern="0" cap="none" spc="0" normalizeH="0" baseline="0" noProof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đánh</a:t>
                </a:r>
                <a:r>
                  <a:rPr kumimoji="0" lang="en-US" sz="5333" b="1" i="0" u="none" strike="noStrike" kern="0" cap="none" spc="0" normalizeH="0" baseline="0" noProof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 </a:t>
                </a:r>
                <a:r>
                  <a:rPr kumimoji="0" lang="en-US" sz="5333" b="1" i="0" u="none" strike="noStrike" kern="0" cap="none" spc="0" normalizeH="0" baseline="0" noProof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微软雅黑"/>
                    <a:cs typeface="+mn-cs"/>
                    <a:sym typeface="Arial"/>
                  </a:rPr>
                  <a:t>giá</a:t>
                </a:r>
                <a:endParaRPr kumimoji="0" lang="en-US" sz="5333" b="1" i="0" u="none" strike="noStrike" kern="0" cap="none" spc="0" normalizeH="0" baseline="0" noProof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微软雅黑"/>
                  <a:cs typeface="+mn-cs"/>
                  <a:sym typeface="Arial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FD9540F-5B1D-B962-1716-54DDB5B94550}"/>
                </a:ext>
              </a:extLst>
            </p:cNvPr>
            <p:cNvGrpSpPr/>
            <p:nvPr/>
          </p:nvGrpSpPr>
          <p:grpSpPr>
            <a:xfrm>
              <a:off x="2288300" y="2473815"/>
              <a:ext cx="1558527" cy="498929"/>
              <a:chOff x="2287368" y="2478771"/>
              <a:chExt cx="1558527" cy="498929"/>
            </a:xfrm>
          </p:grpSpPr>
          <p:pic>
            <p:nvPicPr>
              <p:cNvPr id="51" name="Picture 50" descr="Shape, circle&#10;&#10;Description automatically generated">
                <a:extLst>
                  <a:ext uri="{FF2B5EF4-FFF2-40B4-BE49-F238E27FC236}">
                    <a16:creationId xmlns:a16="http://schemas.microsoft.com/office/drawing/2014/main" id="{AAF92A23-7AC7-5B7F-5F78-6A22973E7D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87368" y="2483740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52" name="Picture 51" descr="Shape, circle&#10;&#10;Description automatically generated">
                <a:extLst>
                  <a:ext uri="{FF2B5EF4-FFF2-40B4-BE49-F238E27FC236}">
                    <a16:creationId xmlns:a16="http://schemas.microsoft.com/office/drawing/2014/main" id="{40BF5898-EA8D-C435-B7F0-825D6401DE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319596" y="2478771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53" name="Picture 52" descr="Shape, circle&#10;&#10;Description automatically generated">
                <a:extLst>
                  <a:ext uri="{FF2B5EF4-FFF2-40B4-BE49-F238E27FC236}">
                    <a16:creationId xmlns:a16="http://schemas.microsoft.com/office/drawing/2014/main" id="{7D116D98-91E8-746A-CDE3-3001967C68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747426" y="2504955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6DA4D7A-1185-41A5-3F75-9835CA548862}"/>
                </a:ext>
              </a:extLst>
            </p:cNvPr>
            <p:cNvGrpSpPr/>
            <p:nvPr/>
          </p:nvGrpSpPr>
          <p:grpSpPr>
            <a:xfrm>
              <a:off x="2534278" y="3015458"/>
              <a:ext cx="1538407" cy="493960"/>
              <a:chOff x="2287368" y="2483740"/>
              <a:chExt cx="1538407" cy="493960"/>
            </a:xfrm>
          </p:grpSpPr>
          <p:pic>
            <p:nvPicPr>
              <p:cNvPr id="48" name="Picture 47" descr="Shape, circle&#10;&#10;Description automatically generated">
                <a:extLst>
                  <a:ext uri="{FF2B5EF4-FFF2-40B4-BE49-F238E27FC236}">
                    <a16:creationId xmlns:a16="http://schemas.microsoft.com/office/drawing/2014/main" id="{DDDFCA0A-F0FC-CFEA-FA62-9086B62977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87368" y="2483740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49" name="Picture 48" descr="Shape, circle&#10;&#10;Description automatically generated">
                <a:extLst>
                  <a:ext uri="{FF2B5EF4-FFF2-40B4-BE49-F238E27FC236}">
                    <a16:creationId xmlns:a16="http://schemas.microsoft.com/office/drawing/2014/main" id="{04E8DB3B-9402-13B2-3489-98CF0FC74D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299476" y="2487916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50" name="Picture 49" descr="Shape, circle&#10;&#10;Description automatically generated">
                <a:extLst>
                  <a:ext uri="{FF2B5EF4-FFF2-40B4-BE49-F238E27FC236}">
                    <a16:creationId xmlns:a16="http://schemas.microsoft.com/office/drawing/2014/main" id="{278CBDEA-86DE-73B5-FED6-5F46D2CD9D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747426" y="2504955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8DAA87D-E123-6123-18DF-FC40918B452D}"/>
                </a:ext>
              </a:extLst>
            </p:cNvPr>
            <p:cNvGrpSpPr/>
            <p:nvPr/>
          </p:nvGrpSpPr>
          <p:grpSpPr>
            <a:xfrm>
              <a:off x="4541274" y="3599730"/>
              <a:ext cx="1465985" cy="498928"/>
              <a:chOff x="2233232" y="2478771"/>
              <a:chExt cx="1465985" cy="498928"/>
            </a:xfrm>
          </p:grpSpPr>
          <p:pic>
            <p:nvPicPr>
              <p:cNvPr id="45" name="Picture 44" descr="Shape, circle&#10;&#10;Description automatically generated">
                <a:extLst>
                  <a:ext uri="{FF2B5EF4-FFF2-40B4-BE49-F238E27FC236}">
                    <a16:creationId xmlns:a16="http://schemas.microsoft.com/office/drawing/2014/main" id="{441DF85D-B6EB-453C-9BEC-DCD0422752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33232" y="2483739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46" name="Picture 45" descr="Shape, circle&#10;&#10;Description automatically generated">
                <a:extLst>
                  <a:ext uri="{FF2B5EF4-FFF2-40B4-BE49-F238E27FC236}">
                    <a16:creationId xmlns:a16="http://schemas.microsoft.com/office/drawing/2014/main" id="{25CA5D35-9F42-64F8-061A-5005A42742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172918" y="2478771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47" name="Picture 46" descr="Shape, circle&#10;&#10;Description automatically generated">
                <a:extLst>
                  <a:ext uri="{FF2B5EF4-FFF2-40B4-BE49-F238E27FC236}">
                    <a16:creationId xmlns:a16="http://schemas.microsoft.com/office/drawing/2014/main" id="{8866C785-26D6-06BB-C7FA-5D4EE72CA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672667" y="2504955"/>
                <a:ext cx="604846" cy="451529"/>
              </a:xfrm>
              <a:prstGeom prst="rect">
                <a:avLst/>
              </a:prstGeom>
            </p:spPr>
          </p:pic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BE75D0D7-092F-772A-89D8-E692A5742D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8689" y="152400"/>
            <a:ext cx="8620491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5333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5333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8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5333">
                                          <p:cBhvr additive="base">
                                            <p:cTn id="1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5333">
                                          <p:cBhvr additive="base">
                                            <p:cTn id="1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356477" y="79039"/>
            <a:ext cx="3479049" cy="913007"/>
          </a:xfrm>
          <a:prstGeom prst="rect">
            <a:avLst/>
          </a:prstGeom>
          <a:solidFill>
            <a:srgbClr val="F3CEF6"/>
          </a:solidFill>
          <a:ln w="19050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vi-VN" sz="5333" b="1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TRÒ CHƠI</a:t>
            </a:r>
            <a:endParaRPr lang="en-US" sz="53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825646" y="4077304"/>
            <a:ext cx="3463908" cy="3571277"/>
            <a:chOff x="6276785" y="2774940"/>
            <a:chExt cx="3001150" cy="3094176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4709">
              <a:off x="6276785" y="2774940"/>
              <a:ext cx="3001150" cy="3094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Oval 34"/>
            <p:cNvSpPr/>
            <p:nvPr/>
          </p:nvSpPr>
          <p:spPr>
            <a:xfrm rot="20875489">
              <a:off x="7126981" y="3579608"/>
              <a:ext cx="1435593" cy="919500"/>
            </a:xfrm>
            <a:prstGeom prst="ellipse">
              <a:avLst/>
            </a:prstGeom>
            <a:solidFill>
              <a:srgbClr val="F9597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543"/>
              <a:endParaRPr lang="en-US" sz="42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699556" y="3929847"/>
            <a:ext cx="3652045" cy="3765245"/>
            <a:chOff x="6059096" y="2612568"/>
            <a:chExt cx="3001150" cy="3094176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4709">
              <a:off x="6059096" y="2612568"/>
              <a:ext cx="3001150" cy="3094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Oval 39"/>
            <p:cNvSpPr/>
            <p:nvPr/>
          </p:nvSpPr>
          <p:spPr>
            <a:xfrm rot="20875489">
              <a:off x="6920151" y="3430428"/>
              <a:ext cx="1435593" cy="919500"/>
            </a:xfrm>
            <a:prstGeom prst="ellipse">
              <a:avLst/>
            </a:prstGeom>
            <a:solidFill>
              <a:srgbClr val="F9597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543"/>
              <a:endParaRPr lang="en-US" sz="42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661047" y="4096656"/>
            <a:ext cx="3463908" cy="3571277"/>
            <a:chOff x="6059096" y="2612569"/>
            <a:chExt cx="3001150" cy="3094177"/>
          </a:xfrm>
        </p:grpSpPr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4709">
              <a:off x="6059096" y="2612569"/>
              <a:ext cx="3001150" cy="3094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Oval 45"/>
            <p:cNvSpPr/>
            <p:nvPr/>
          </p:nvSpPr>
          <p:spPr>
            <a:xfrm rot="20875489">
              <a:off x="6920151" y="3430428"/>
              <a:ext cx="1435593" cy="919500"/>
            </a:xfrm>
            <a:prstGeom prst="ellipse">
              <a:avLst/>
            </a:prstGeom>
            <a:solidFill>
              <a:srgbClr val="F9597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543"/>
              <a:endParaRPr lang="en-US" sz="42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8" name="Title 25"/>
          <p:cNvSpPr>
            <a:spLocks noGrp="1"/>
          </p:cNvSpPr>
          <p:nvPr>
            <p:ph type="title"/>
          </p:nvPr>
        </p:nvSpPr>
        <p:spPr>
          <a:xfrm rot="20764561">
            <a:off x="3541346" y="4914219"/>
            <a:ext cx="1884001" cy="1143000"/>
          </a:xfrm>
        </p:spPr>
        <p:txBody>
          <a:bodyPr>
            <a:normAutofit/>
          </a:bodyPr>
          <a:lstStyle/>
          <a:p>
            <a:r>
              <a:rPr lang="en-US" sz="4267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</a:t>
            </a:r>
          </a:p>
        </p:txBody>
      </p:sp>
      <p:sp>
        <p:nvSpPr>
          <p:cNvPr id="50" name="Title 25"/>
          <p:cNvSpPr txBox="1">
            <a:spLocks/>
          </p:cNvSpPr>
          <p:nvPr/>
        </p:nvSpPr>
        <p:spPr>
          <a:xfrm rot="20764561">
            <a:off x="6682086" y="4861469"/>
            <a:ext cx="1884001" cy="1143000"/>
          </a:xfrm>
          <a:prstGeom prst="rect">
            <a:avLst/>
          </a:prstGeom>
        </p:spPr>
        <p:txBody>
          <a:bodyPr vert="horz" lIns="121855" tIns="60928" rIns="121855" bIns="60928" rtlCol="0" anchor="ctr">
            <a:normAutofit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16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</a:p>
        </p:txBody>
      </p:sp>
      <p:sp>
        <p:nvSpPr>
          <p:cNvPr id="64" name="Title 25"/>
          <p:cNvSpPr txBox="1">
            <a:spLocks/>
          </p:cNvSpPr>
          <p:nvPr/>
        </p:nvSpPr>
        <p:spPr>
          <a:xfrm rot="20764561">
            <a:off x="9684438" y="4945268"/>
            <a:ext cx="1884001" cy="1143000"/>
          </a:xfrm>
          <a:prstGeom prst="rect">
            <a:avLst/>
          </a:prstGeom>
        </p:spPr>
        <p:txBody>
          <a:bodyPr vert="horz" lIns="121855" tIns="60928" rIns="121855" bIns="60928" rtlCol="0" anchor="ctr">
            <a:normAutofit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16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-329698" y="4096656"/>
            <a:ext cx="3463908" cy="3571277"/>
            <a:chOff x="6059096" y="2612569"/>
            <a:chExt cx="3001150" cy="3094177"/>
          </a:xfrm>
        </p:grpSpPr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4709">
              <a:off x="6059096" y="2612569"/>
              <a:ext cx="3001150" cy="3094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Oval 66"/>
            <p:cNvSpPr/>
            <p:nvPr/>
          </p:nvSpPr>
          <p:spPr>
            <a:xfrm rot="20875489">
              <a:off x="6920151" y="3430428"/>
              <a:ext cx="1435593" cy="919500"/>
            </a:xfrm>
            <a:prstGeom prst="ellipse">
              <a:avLst/>
            </a:prstGeom>
            <a:solidFill>
              <a:srgbClr val="F9597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543"/>
              <a:endParaRPr lang="en-US" sz="42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8" name="Title 25"/>
          <p:cNvSpPr txBox="1">
            <a:spLocks/>
          </p:cNvSpPr>
          <p:nvPr/>
        </p:nvSpPr>
        <p:spPr>
          <a:xfrm rot="20764561">
            <a:off x="550604" y="4914219"/>
            <a:ext cx="1884001" cy="1143000"/>
          </a:xfrm>
          <a:prstGeom prst="rect">
            <a:avLst/>
          </a:prstGeom>
        </p:spPr>
        <p:txBody>
          <a:bodyPr vert="horz" lIns="121855" tIns="60928" rIns="121855" bIns="60928" rtlCol="0" anchor="ctr">
            <a:normAutofit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16"/>
            <a:r>
              <a:rPr lang="en-US" sz="42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221727" y="1069952"/>
            <a:ext cx="2540000" cy="2078377"/>
            <a:chOff x="324101" y="584168"/>
            <a:chExt cx="1905000" cy="1558783"/>
          </a:xfrm>
        </p:grpSpPr>
        <p:pic>
          <p:nvPicPr>
            <p:cNvPr id="7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 flipH="1">
              <a:off x="778948" y="889047"/>
              <a:ext cx="1225802" cy="1253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Oval 70"/>
            <p:cNvSpPr/>
            <p:nvPr/>
          </p:nvSpPr>
          <p:spPr>
            <a:xfrm>
              <a:off x="324101" y="584168"/>
              <a:ext cx="1905000" cy="8083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543"/>
              <a:r>
                <a:rPr lang="en-US" sz="4267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trước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314096" y="1053373"/>
            <a:ext cx="2540000" cy="2069920"/>
            <a:chOff x="2362200" y="883446"/>
            <a:chExt cx="1905000" cy="155244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 flipH="1">
              <a:off x="2826988" y="1181982"/>
              <a:ext cx="1225802" cy="1253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Oval 73"/>
            <p:cNvSpPr/>
            <p:nvPr/>
          </p:nvSpPr>
          <p:spPr>
            <a:xfrm>
              <a:off x="2362200" y="883446"/>
              <a:ext cx="1905000" cy="8083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543"/>
              <a:r>
                <a:rPr lang="en-US" sz="4267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384312" y="1080944"/>
            <a:ext cx="2540000" cy="2083409"/>
            <a:chOff x="4450052" y="858838"/>
            <a:chExt cx="1905000" cy="1562557"/>
          </a:xfrm>
        </p:grpSpPr>
        <p:sp>
          <p:nvSpPr>
            <p:cNvPr id="76" name="Oval 75"/>
            <p:cNvSpPr/>
            <p:nvPr/>
          </p:nvSpPr>
          <p:spPr>
            <a:xfrm>
              <a:off x="4450052" y="858838"/>
              <a:ext cx="1905000" cy="8083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543"/>
              <a:r>
                <a:rPr lang="en-US" sz="4267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</a:p>
          </p:txBody>
        </p:sp>
        <p:pic>
          <p:nvPicPr>
            <p:cNvPr id="7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4648200" y="1167491"/>
              <a:ext cx="1225802" cy="1253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8" name="Group 77"/>
          <p:cNvGrpSpPr/>
          <p:nvPr/>
        </p:nvGrpSpPr>
        <p:grpSpPr>
          <a:xfrm>
            <a:off x="9439997" y="1060448"/>
            <a:ext cx="2540000" cy="2087881"/>
            <a:chOff x="6853709" y="835886"/>
            <a:chExt cx="1905000" cy="1565911"/>
          </a:xfrm>
        </p:grpSpPr>
        <p:sp>
          <p:nvSpPr>
            <p:cNvPr id="79" name="Oval 78"/>
            <p:cNvSpPr/>
            <p:nvPr/>
          </p:nvSpPr>
          <p:spPr>
            <a:xfrm>
              <a:off x="6853709" y="835886"/>
              <a:ext cx="1905000" cy="80830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543"/>
              <a:r>
                <a:rPr lang="en-US" sz="4267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nào</a:t>
              </a:r>
            </a:p>
          </p:txBody>
        </p:sp>
        <p:pic>
          <p:nvPicPr>
            <p:cNvPr id="8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7079998" y="1147893"/>
              <a:ext cx="1225802" cy="1253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085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4625E-7 L 0.23593 0.3429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17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7349E-6 L 0.24063 0.315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15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41057E-6 L -0.00347 0.31418 " pathEditMode="relative" rAng="0" ptsTypes="AA">
                                      <p:cBhvr>
                                        <p:cTn id="22" dur="2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6274E-6 L -0.49445 0.3262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22" y="163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407" r="20498" b="17187"/>
          <a:stretch/>
        </p:blipFill>
        <p:spPr bwMode="auto">
          <a:xfrm>
            <a:off x="2699988" y="0"/>
            <a:ext cx="86911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1077384"/>
            <a:ext cx="2540000" cy="345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20701" y="4730751"/>
            <a:ext cx="1640417" cy="618067"/>
          </a:xfrm>
          <a:prstGeom prst="roundRect">
            <a:avLst/>
          </a:prstGeom>
          <a:solidFill>
            <a:srgbClr val="D8F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anchor="ctr"/>
          <a:lstStyle/>
          <a:p>
            <a:pPr algn="ctr" defTabSz="91566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 Rounded"/>
                <a:sym typeface="Arial"/>
              </a:rPr>
              <a:t>V/</a:t>
            </a:r>
            <a:r>
              <a:rPr lang="vi-VN" sz="3200" b="1" kern="0" dirty="0">
                <a:solidFill>
                  <a:srgbClr val="FF0000"/>
                </a:solidFill>
                <a:latin typeface="Arial Rounded"/>
                <a:sym typeface="Arial"/>
              </a:rPr>
              <a:t>21</a:t>
            </a:r>
            <a:endParaRPr lang="en-US" sz="3200" b="1" kern="0" dirty="0">
              <a:solidFill>
                <a:srgbClr val="FF0000"/>
              </a:solidFill>
              <a:latin typeface="Arial Rounded"/>
              <a:sym typeface="Arial"/>
            </a:endParaRPr>
          </a:p>
        </p:txBody>
      </p:sp>
      <p:grpSp>
        <p:nvGrpSpPr>
          <p:cNvPr id="23557" name="Group 18"/>
          <p:cNvGrpSpPr>
            <a:grpSpLocks/>
          </p:cNvGrpSpPr>
          <p:nvPr/>
        </p:nvGrpSpPr>
        <p:grpSpPr bwMode="auto">
          <a:xfrm>
            <a:off x="148168" y="131233"/>
            <a:ext cx="12043833" cy="734484"/>
            <a:chOff x="15875" y="15875"/>
            <a:chExt cx="9128123" cy="550863"/>
          </a:xfrm>
        </p:grpSpPr>
        <p:sp>
          <p:nvSpPr>
            <p:cNvPr id="6" name="Oval 5"/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rgbClr val="AD27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3565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 eaLnBrk="1" hangingPunct="1"/>
              <a:r>
                <a:rPr lang="en-US" sz="3733" b="1">
                  <a:solidFill>
                    <a:srgbClr val="002060"/>
                  </a:solidFill>
                  <a:latin typeface="Arial-Rounded" pitchFamily="34" charset="0"/>
                  <a:cs typeface="Arial-Rounded" pitchFamily="34" charset="0"/>
                </a:rPr>
                <a:t>Viết vở</a:t>
              </a:r>
              <a:endParaRPr lang="en-US" sz="3733" b="1">
                <a:solidFill>
                  <a:srgbClr val="002060"/>
                </a:solidFill>
                <a:latin typeface="Arial Rounded MT Bold" pitchFamily="34" charset="0"/>
                <a:cs typeface="Arial-Rounded" pitchFamily="34" charset="0"/>
              </a:endParaRP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30601" y="5492751"/>
            <a:ext cx="5390951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7543" eaLnBrk="1" hangingPunct="1"/>
            <a:r>
              <a:rPr lang="vi-VN" sz="2667" b="1" dirty="0">
                <a:solidFill>
                  <a:srgbClr val="002060"/>
                </a:solidFill>
                <a:latin typeface="HP001 4 hàng" pitchFamily="34" charset="0"/>
              </a:rPr>
              <a:t>nào – bao ; Ǉ</a:t>
            </a:r>
            <a:r>
              <a:rPr lang="en-US" sz="2667" b="1" dirty="0">
                <a:solidFill>
                  <a:srgbClr val="002060"/>
                </a:solidFill>
                <a:latin typeface="HP001 4 hàng" pitchFamily="34" charset="0"/>
              </a:rPr>
              <a:t>r</a:t>
            </a:r>
            <a:r>
              <a:rPr lang="vi-VN" sz="2667" b="1" dirty="0">
                <a:solidFill>
                  <a:srgbClr val="002060"/>
                </a:solidFill>
                <a:latin typeface="HP001 4 hàng" pitchFamily="34" charset="0"/>
              </a:rPr>
              <a:t>ước – bước ; </a:t>
            </a:r>
            <a:endParaRPr lang="en-US" sz="2667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98851" y="6040884"/>
            <a:ext cx="6461984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7543" eaLnBrk="1" hangingPunct="1"/>
            <a:r>
              <a:rPr lang="vi-VN" sz="2667" b="1" dirty="0">
                <a:solidFill>
                  <a:srgbClr val="002060"/>
                </a:solidFill>
                <a:latin typeface="HP001 4 hàng" pitchFamily="34" charset="0"/>
              </a:rPr>
              <a:t>nhà – xa ; ngày – tay</a:t>
            </a:r>
            <a:endParaRPr lang="en-US" sz="2667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17301" y="1715517"/>
            <a:ext cx="19642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7543" eaLnBrk="1" hangingPunct="1"/>
            <a:r>
              <a:rPr lang="vi-VN" sz="2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lƟ chào</a:t>
            </a:r>
            <a:endParaRPr lang="en-US" sz="2667" b="1" dirty="0">
              <a:solidFill>
                <a:srgbClr val="002060"/>
              </a:solidFill>
              <a:latin typeface="HP001 4 hàng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498601" y="1711284"/>
            <a:ext cx="209338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7543" eaLnBrk="1" hangingPunct="1"/>
            <a:r>
              <a:rPr lang="vi-VN" sz="2667" b="1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lƟ chào</a:t>
            </a:r>
            <a:endParaRPr lang="en-US" sz="2667" b="1" dirty="0">
              <a:solidFill>
                <a:srgbClr val="002060"/>
              </a:solidFill>
              <a:latin typeface="HP001 4 hàng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91856" y="2783251"/>
            <a:ext cx="2118784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7543" eaLnBrk="1" hangingPunct="1"/>
            <a:r>
              <a:rPr lang="vi-VN" sz="2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chân thành</a:t>
            </a:r>
            <a:endParaRPr lang="en-US" sz="2667" b="1" dirty="0">
              <a:solidFill>
                <a:srgbClr val="002060"/>
              </a:solidFill>
              <a:latin typeface="HP001 4 hàng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214769" y="2781134"/>
            <a:ext cx="20785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7543" eaLnBrk="1" hangingPunct="1"/>
            <a:r>
              <a:rPr lang="vi-VN" sz="2667" b="1" dirty="0">
                <a:solidFill>
                  <a:srgbClr val="002060"/>
                </a:solidFill>
                <a:latin typeface="HP001 4 hàng" pitchFamily="34" charset="0"/>
                <a:cs typeface="Arial-Rounded" pitchFamily="34" charset="0"/>
              </a:rPr>
              <a:t>chân thành</a:t>
            </a:r>
            <a:endParaRPr lang="en-US" sz="2667" b="1" dirty="0">
              <a:solidFill>
                <a:srgbClr val="002060"/>
              </a:solidFill>
              <a:latin typeface="HP001 4 hàng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2845937" y="2962880"/>
            <a:ext cx="64982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8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8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8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8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" name="Google Shape;3688;p33"/>
          <p:cNvSpPr txBox="1">
            <a:spLocks noGrp="1"/>
          </p:cNvSpPr>
          <p:nvPr>
            <p:ph type="ctrTitle"/>
          </p:nvPr>
        </p:nvSpPr>
        <p:spPr>
          <a:xfrm>
            <a:off x="1269527" y="1391000"/>
            <a:ext cx="6100800" cy="3488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BABY THREE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TÂY DU KÝ</a:t>
            </a:r>
            <a:br>
              <a:rPr lang="en-US" dirty="0">
                <a:solidFill>
                  <a:schemeClr val="accent2"/>
                </a:solidFill>
              </a:rPr>
            </a:b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3690" name="Google Shape;3690;p33"/>
          <p:cNvGrpSpPr/>
          <p:nvPr/>
        </p:nvGrpSpPr>
        <p:grpSpPr>
          <a:xfrm>
            <a:off x="8125001" y="1633933"/>
            <a:ext cx="2648633" cy="4723200"/>
            <a:chOff x="3976500" y="1837325"/>
            <a:chExt cx="1986475" cy="3542400"/>
          </a:xfrm>
        </p:grpSpPr>
        <p:sp>
          <p:nvSpPr>
            <p:cNvPr id="3691" name="Google Shape;3691;p33"/>
            <p:cNvSpPr/>
            <p:nvPr/>
          </p:nvSpPr>
          <p:spPr>
            <a:xfrm>
              <a:off x="4113125" y="4989300"/>
              <a:ext cx="1792650" cy="390425"/>
            </a:xfrm>
            <a:custGeom>
              <a:avLst/>
              <a:gdLst/>
              <a:ahLst/>
              <a:cxnLst/>
              <a:rect l="l" t="t" r="r" b="b"/>
              <a:pathLst>
                <a:path w="71706" h="15617" extrusionOk="0">
                  <a:moveTo>
                    <a:pt x="48386" y="1"/>
                  </a:moveTo>
                  <a:cubicBezTo>
                    <a:pt x="42773" y="1"/>
                    <a:pt x="36128" y="407"/>
                    <a:pt x="32345" y="407"/>
                  </a:cubicBezTo>
                  <a:cubicBezTo>
                    <a:pt x="31942" y="407"/>
                    <a:pt x="31571" y="403"/>
                    <a:pt x="31237" y="392"/>
                  </a:cubicBezTo>
                  <a:cubicBezTo>
                    <a:pt x="29852" y="351"/>
                    <a:pt x="27841" y="312"/>
                    <a:pt x="25505" y="312"/>
                  </a:cubicBezTo>
                  <a:cubicBezTo>
                    <a:pt x="15647" y="312"/>
                    <a:pt x="1" y="995"/>
                    <a:pt x="1125" y="4968"/>
                  </a:cubicBezTo>
                  <a:cubicBezTo>
                    <a:pt x="2517" y="9882"/>
                    <a:pt x="17234" y="9576"/>
                    <a:pt x="19367" y="11150"/>
                  </a:cubicBezTo>
                  <a:cubicBezTo>
                    <a:pt x="21498" y="12727"/>
                    <a:pt x="23353" y="14861"/>
                    <a:pt x="27805" y="15511"/>
                  </a:cubicBezTo>
                  <a:cubicBezTo>
                    <a:pt x="28309" y="15585"/>
                    <a:pt x="28911" y="15617"/>
                    <a:pt x="29588" y="15617"/>
                  </a:cubicBezTo>
                  <a:cubicBezTo>
                    <a:pt x="34135" y="15617"/>
                    <a:pt x="42098" y="14171"/>
                    <a:pt x="46922" y="14171"/>
                  </a:cubicBezTo>
                  <a:cubicBezTo>
                    <a:pt x="47727" y="14171"/>
                    <a:pt x="48445" y="14211"/>
                    <a:pt x="49045" y="14305"/>
                  </a:cubicBezTo>
                  <a:cubicBezTo>
                    <a:pt x="49931" y="14444"/>
                    <a:pt x="51222" y="14519"/>
                    <a:pt x="52740" y="14519"/>
                  </a:cubicBezTo>
                  <a:cubicBezTo>
                    <a:pt x="59326" y="14519"/>
                    <a:pt x="70193" y="13092"/>
                    <a:pt x="70870" y="9174"/>
                  </a:cubicBezTo>
                  <a:cubicBezTo>
                    <a:pt x="71706" y="4352"/>
                    <a:pt x="60111" y="3887"/>
                    <a:pt x="58071" y="1383"/>
                  </a:cubicBezTo>
                  <a:cubicBezTo>
                    <a:pt x="57185" y="295"/>
                    <a:pt x="53159" y="1"/>
                    <a:pt x="483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33"/>
            <p:cNvSpPr/>
            <p:nvPr/>
          </p:nvSpPr>
          <p:spPr>
            <a:xfrm>
              <a:off x="4548550" y="4984450"/>
              <a:ext cx="91250" cy="52675"/>
            </a:xfrm>
            <a:custGeom>
              <a:avLst/>
              <a:gdLst/>
              <a:ahLst/>
              <a:cxnLst/>
              <a:rect l="l" t="t" r="r" b="b"/>
              <a:pathLst>
                <a:path w="3650" h="2107" extrusionOk="0">
                  <a:moveTo>
                    <a:pt x="1331" y="1"/>
                  </a:moveTo>
                  <a:cubicBezTo>
                    <a:pt x="1331" y="1"/>
                    <a:pt x="1" y="1325"/>
                    <a:pt x="402" y="1822"/>
                  </a:cubicBezTo>
                  <a:cubicBezTo>
                    <a:pt x="562" y="2020"/>
                    <a:pt x="825" y="2106"/>
                    <a:pt x="1122" y="2106"/>
                  </a:cubicBezTo>
                  <a:cubicBezTo>
                    <a:pt x="1571" y="2106"/>
                    <a:pt x="2098" y="1911"/>
                    <a:pt x="2471" y="1610"/>
                  </a:cubicBezTo>
                  <a:cubicBezTo>
                    <a:pt x="3092" y="1110"/>
                    <a:pt x="3650" y="214"/>
                    <a:pt x="3650" y="214"/>
                  </a:cubicBezTo>
                  <a:lnTo>
                    <a:pt x="3650" y="214"/>
                  </a:lnTo>
                  <a:cubicBezTo>
                    <a:pt x="3650" y="214"/>
                    <a:pt x="3597" y="216"/>
                    <a:pt x="3503" y="216"/>
                  </a:cubicBezTo>
                  <a:cubicBezTo>
                    <a:pt x="3135" y="216"/>
                    <a:pt x="2143" y="196"/>
                    <a:pt x="1331" y="1"/>
                  </a:cubicBezTo>
                  <a:close/>
                </a:path>
              </a:pathLst>
            </a:custGeom>
            <a:solidFill>
              <a:srgbClr val="F9E0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33"/>
            <p:cNvSpPr/>
            <p:nvPr/>
          </p:nvSpPr>
          <p:spPr>
            <a:xfrm>
              <a:off x="5129100" y="5004525"/>
              <a:ext cx="67150" cy="38525"/>
            </a:xfrm>
            <a:custGeom>
              <a:avLst/>
              <a:gdLst/>
              <a:ahLst/>
              <a:cxnLst/>
              <a:rect l="l" t="t" r="r" b="b"/>
              <a:pathLst>
                <a:path w="2686" h="1541" extrusionOk="0">
                  <a:moveTo>
                    <a:pt x="706" y="1"/>
                  </a:moveTo>
                  <a:cubicBezTo>
                    <a:pt x="706" y="1"/>
                    <a:pt x="0" y="927"/>
                    <a:pt x="277" y="1300"/>
                  </a:cubicBezTo>
                  <a:cubicBezTo>
                    <a:pt x="402" y="1469"/>
                    <a:pt x="660" y="1541"/>
                    <a:pt x="949" y="1541"/>
                  </a:cubicBezTo>
                  <a:cubicBezTo>
                    <a:pt x="1296" y="1541"/>
                    <a:pt x="1686" y="1436"/>
                    <a:pt x="1941" y="1269"/>
                  </a:cubicBezTo>
                  <a:cubicBezTo>
                    <a:pt x="2410" y="960"/>
                    <a:pt x="2686" y="64"/>
                    <a:pt x="2686" y="64"/>
                  </a:cubicBezTo>
                  <a:lnTo>
                    <a:pt x="2686" y="64"/>
                  </a:lnTo>
                  <a:cubicBezTo>
                    <a:pt x="2686" y="64"/>
                    <a:pt x="2184" y="90"/>
                    <a:pt x="1682" y="90"/>
                  </a:cubicBezTo>
                  <a:cubicBezTo>
                    <a:pt x="1251" y="90"/>
                    <a:pt x="821" y="71"/>
                    <a:pt x="706" y="1"/>
                  </a:cubicBezTo>
                  <a:close/>
                </a:path>
              </a:pathLst>
            </a:custGeom>
            <a:solidFill>
              <a:srgbClr val="F9E0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33"/>
            <p:cNvSpPr/>
            <p:nvPr/>
          </p:nvSpPr>
          <p:spPr>
            <a:xfrm>
              <a:off x="5090325" y="4970125"/>
              <a:ext cx="270825" cy="105025"/>
            </a:xfrm>
            <a:custGeom>
              <a:avLst/>
              <a:gdLst/>
              <a:ahLst/>
              <a:cxnLst/>
              <a:rect l="l" t="t" r="r" b="b"/>
              <a:pathLst>
                <a:path w="10833" h="4201" extrusionOk="0">
                  <a:moveTo>
                    <a:pt x="2257" y="1377"/>
                  </a:moveTo>
                  <a:cubicBezTo>
                    <a:pt x="2372" y="1447"/>
                    <a:pt x="2802" y="1466"/>
                    <a:pt x="3233" y="1466"/>
                  </a:cubicBezTo>
                  <a:cubicBezTo>
                    <a:pt x="3735" y="1466"/>
                    <a:pt x="4237" y="1440"/>
                    <a:pt x="4237" y="1440"/>
                  </a:cubicBezTo>
                  <a:lnTo>
                    <a:pt x="4237" y="1440"/>
                  </a:lnTo>
                  <a:cubicBezTo>
                    <a:pt x="4237" y="1440"/>
                    <a:pt x="3961" y="2336"/>
                    <a:pt x="3492" y="2645"/>
                  </a:cubicBezTo>
                  <a:cubicBezTo>
                    <a:pt x="3242" y="2813"/>
                    <a:pt x="2853" y="2918"/>
                    <a:pt x="2507" y="2918"/>
                  </a:cubicBezTo>
                  <a:cubicBezTo>
                    <a:pt x="2217" y="2918"/>
                    <a:pt x="1957" y="2845"/>
                    <a:pt x="1828" y="2676"/>
                  </a:cubicBezTo>
                  <a:cubicBezTo>
                    <a:pt x="1546" y="2305"/>
                    <a:pt x="2257" y="1377"/>
                    <a:pt x="2257" y="1377"/>
                  </a:cubicBezTo>
                  <a:close/>
                  <a:moveTo>
                    <a:pt x="10791" y="1"/>
                  </a:moveTo>
                  <a:cubicBezTo>
                    <a:pt x="9969" y="608"/>
                    <a:pt x="7776" y="769"/>
                    <a:pt x="5670" y="769"/>
                  </a:cubicBezTo>
                  <a:cubicBezTo>
                    <a:pt x="3259" y="769"/>
                    <a:pt x="962" y="557"/>
                    <a:pt x="962" y="557"/>
                  </a:cubicBezTo>
                  <a:lnTo>
                    <a:pt x="892" y="565"/>
                  </a:lnTo>
                  <a:cubicBezTo>
                    <a:pt x="953" y="1285"/>
                    <a:pt x="973" y="1752"/>
                    <a:pt x="929" y="1836"/>
                  </a:cubicBezTo>
                  <a:cubicBezTo>
                    <a:pt x="681" y="2336"/>
                    <a:pt x="0" y="3073"/>
                    <a:pt x="372" y="3816"/>
                  </a:cubicBezTo>
                  <a:cubicBezTo>
                    <a:pt x="499" y="4069"/>
                    <a:pt x="1490" y="4201"/>
                    <a:pt x="2799" y="4201"/>
                  </a:cubicBezTo>
                  <a:cubicBezTo>
                    <a:pt x="5339" y="4201"/>
                    <a:pt x="9076" y="3706"/>
                    <a:pt x="10015" y="2645"/>
                  </a:cubicBezTo>
                  <a:cubicBezTo>
                    <a:pt x="10313" y="2305"/>
                    <a:pt x="10588" y="1333"/>
                    <a:pt x="10833" y="6"/>
                  </a:cubicBezTo>
                  <a:lnTo>
                    <a:pt x="107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33"/>
            <p:cNvSpPr/>
            <p:nvPr/>
          </p:nvSpPr>
          <p:spPr>
            <a:xfrm>
              <a:off x="4506050" y="4960750"/>
              <a:ext cx="306100" cy="114100"/>
            </a:xfrm>
            <a:custGeom>
              <a:avLst/>
              <a:gdLst/>
              <a:ahLst/>
              <a:cxnLst/>
              <a:rect l="l" t="t" r="r" b="b"/>
              <a:pathLst>
                <a:path w="12244" h="4564" extrusionOk="0">
                  <a:moveTo>
                    <a:pt x="3031" y="949"/>
                  </a:moveTo>
                  <a:cubicBezTo>
                    <a:pt x="3844" y="1144"/>
                    <a:pt x="4836" y="1164"/>
                    <a:pt x="5203" y="1164"/>
                  </a:cubicBezTo>
                  <a:cubicBezTo>
                    <a:pt x="5297" y="1164"/>
                    <a:pt x="5350" y="1162"/>
                    <a:pt x="5350" y="1162"/>
                  </a:cubicBezTo>
                  <a:lnTo>
                    <a:pt x="5350" y="1162"/>
                  </a:lnTo>
                  <a:cubicBezTo>
                    <a:pt x="5350" y="1162"/>
                    <a:pt x="4786" y="2065"/>
                    <a:pt x="4171" y="2558"/>
                  </a:cubicBezTo>
                  <a:cubicBezTo>
                    <a:pt x="3799" y="2856"/>
                    <a:pt x="3269" y="3052"/>
                    <a:pt x="2819" y="3052"/>
                  </a:cubicBezTo>
                  <a:cubicBezTo>
                    <a:pt x="2523" y="3052"/>
                    <a:pt x="2262" y="2967"/>
                    <a:pt x="2102" y="2772"/>
                  </a:cubicBezTo>
                  <a:cubicBezTo>
                    <a:pt x="1699" y="2275"/>
                    <a:pt x="3031" y="949"/>
                    <a:pt x="3031" y="949"/>
                  </a:cubicBezTo>
                  <a:close/>
                  <a:moveTo>
                    <a:pt x="2192" y="0"/>
                  </a:moveTo>
                  <a:cubicBezTo>
                    <a:pt x="2192" y="84"/>
                    <a:pt x="2183" y="148"/>
                    <a:pt x="2166" y="175"/>
                  </a:cubicBezTo>
                  <a:cubicBezTo>
                    <a:pt x="1858" y="796"/>
                    <a:pt x="0" y="2958"/>
                    <a:pt x="743" y="4071"/>
                  </a:cubicBezTo>
                  <a:cubicBezTo>
                    <a:pt x="978" y="4422"/>
                    <a:pt x="2101" y="4564"/>
                    <a:pt x="3544" y="4564"/>
                  </a:cubicBezTo>
                  <a:cubicBezTo>
                    <a:pt x="6672" y="4564"/>
                    <a:pt x="11306" y="3899"/>
                    <a:pt x="11687" y="3268"/>
                  </a:cubicBezTo>
                  <a:cubicBezTo>
                    <a:pt x="11835" y="3020"/>
                    <a:pt x="12030" y="1768"/>
                    <a:pt x="12243" y="68"/>
                  </a:cubicBezTo>
                  <a:lnTo>
                    <a:pt x="12134" y="53"/>
                  </a:lnTo>
                  <a:cubicBezTo>
                    <a:pt x="11337" y="412"/>
                    <a:pt x="10031" y="533"/>
                    <a:pt x="8629" y="533"/>
                  </a:cubicBezTo>
                  <a:cubicBezTo>
                    <a:pt x="5700" y="533"/>
                    <a:pt x="2350" y="4"/>
                    <a:pt x="2350" y="4"/>
                  </a:cubicBezTo>
                  <a:lnTo>
                    <a:pt x="21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33"/>
            <p:cNvSpPr/>
            <p:nvPr/>
          </p:nvSpPr>
          <p:spPr>
            <a:xfrm>
              <a:off x="4039950" y="2915200"/>
              <a:ext cx="117850" cy="265200"/>
            </a:xfrm>
            <a:custGeom>
              <a:avLst/>
              <a:gdLst/>
              <a:ahLst/>
              <a:cxnLst/>
              <a:rect l="l" t="t" r="r" b="b"/>
              <a:pathLst>
                <a:path w="4714" h="10608" extrusionOk="0">
                  <a:moveTo>
                    <a:pt x="1098" y="1"/>
                  </a:moveTo>
                  <a:lnTo>
                    <a:pt x="621" y="300"/>
                  </a:lnTo>
                  <a:cubicBezTo>
                    <a:pt x="1" y="2028"/>
                    <a:pt x="90" y="3643"/>
                    <a:pt x="1147" y="6232"/>
                  </a:cubicBezTo>
                  <a:cubicBezTo>
                    <a:pt x="1937" y="8181"/>
                    <a:pt x="3174" y="9604"/>
                    <a:pt x="4385" y="10607"/>
                  </a:cubicBezTo>
                  <a:lnTo>
                    <a:pt x="4714" y="10489"/>
                  </a:lnTo>
                  <a:cubicBezTo>
                    <a:pt x="3418" y="6652"/>
                    <a:pt x="2601" y="3145"/>
                    <a:pt x="2346" y="2581"/>
                  </a:cubicBezTo>
                  <a:cubicBezTo>
                    <a:pt x="2287" y="2451"/>
                    <a:pt x="2220" y="2325"/>
                    <a:pt x="2145" y="2205"/>
                  </a:cubicBezTo>
                  <a:cubicBezTo>
                    <a:pt x="1729" y="1508"/>
                    <a:pt x="1306" y="1360"/>
                    <a:pt x="1189" y="868"/>
                  </a:cubicBezTo>
                  <a:cubicBezTo>
                    <a:pt x="1158" y="740"/>
                    <a:pt x="1242" y="532"/>
                    <a:pt x="1413" y="277"/>
                  </a:cubicBezTo>
                  <a:lnTo>
                    <a:pt x="1397" y="267"/>
                  </a:lnTo>
                  <a:cubicBezTo>
                    <a:pt x="1285" y="193"/>
                    <a:pt x="1185" y="103"/>
                    <a:pt x="1098" y="1"/>
                  </a:cubicBezTo>
                  <a:close/>
                </a:path>
              </a:pathLst>
            </a:custGeom>
            <a:solidFill>
              <a:srgbClr val="CD92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33"/>
            <p:cNvSpPr/>
            <p:nvPr/>
          </p:nvSpPr>
          <p:spPr>
            <a:xfrm>
              <a:off x="5697075" y="2757750"/>
              <a:ext cx="161100" cy="191975"/>
            </a:xfrm>
            <a:custGeom>
              <a:avLst/>
              <a:gdLst/>
              <a:ahLst/>
              <a:cxnLst/>
              <a:rect l="l" t="t" r="r" b="b"/>
              <a:pathLst>
                <a:path w="6444" h="7679" extrusionOk="0">
                  <a:moveTo>
                    <a:pt x="1205" y="1"/>
                  </a:moveTo>
                  <a:cubicBezTo>
                    <a:pt x="869" y="395"/>
                    <a:pt x="511" y="771"/>
                    <a:pt x="132" y="1125"/>
                  </a:cubicBezTo>
                  <a:lnTo>
                    <a:pt x="1" y="1179"/>
                  </a:lnTo>
                  <a:cubicBezTo>
                    <a:pt x="1" y="1179"/>
                    <a:pt x="3799" y="5243"/>
                    <a:pt x="5334" y="7678"/>
                  </a:cubicBezTo>
                  <a:cubicBezTo>
                    <a:pt x="5806" y="7022"/>
                    <a:pt x="6242" y="6910"/>
                    <a:pt x="6403" y="6432"/>
                  </a:cubicBezTo>
                  <a:cubicBezTo>
                    <a:pt x="6443" y="6306"/>
                    <a:pt x="6376" y="6095"/>
                    <a:pt x="6226" y="5823"/>
                  </a:cubicBezTo>
                  <a:cubicBezTo>
                    <a:pt x="5431" y="4330"/>
                    <a:pt x="2239" y="1046"/>
                    <a:pt x="1404" y="203"/>
                  </a:cubicBezTo>
                  <a:lnTo>
                    <a:pt x="12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33"/>
            <p:cNvSpPr/>
            <p:nvPr/>
          </p:nvSpPr>
          <p:spPr>
            <a:xfrm>
              <a:off x="4068875" y="2787725"/>
              <a:ext cx="168125" cy="182625"/>
            </a:xfrm>
            <a:custGeom>
              <a:avLst/>
              <a:gdLst/>
              <a:ahLst/>
              <a:cxnLst/>
              <a:rect l="l" t="t" r="r" b="b"/>
              <a:pathLst>
                <a:path w="6725" h="7305" extrusionOk="0">
                  <a:moveTo>
                    <a:pt x="5752" y="0"/>
                  </a:moveTo>
                  <a:cubicBezTo>
                    <a:pt x="5752" y="0"/>
                    <a:pt x="5673" y="64"/>
                    <a:pt x="5536" y="188"/>
                  </a:cubicBezTo>
                  <a:cubicBezTo>
                    <a:pt x="4633" y="956"/>
                    <a:pt x="1168" y="3960"/>
                    <a:pt x="256" y="5376"/>
                  </a:cubicBezTo>
                  <a:cubicBezTo>
                    <a:pt x="85" y="5631"/>
                    <a:pt x="1" y="5839"/>
                    <a:pt x="32" y="5967"/>
                  </a:cubicBezTo>
                  <a:cubicBezTo>
                    <a:pt x="149" y="6459"/>
                    <a:pt x="574" y="6607"/>
                    <a:pt x="988" y="7304"/>
                  </a:cubicBezTo>
                  <a:cubicBezTo>
                    <a:pt x="2537" y="5244"/>
                    <a:pt x="6020" y="2033"/>
                    <a:pt x="6724" y="1392"/>
                  </a:cubicBezTo>
                  <a:cubicBezTo>
                    <a:pt x="6396" y="940"/>
                    <a:pt x="6071" y="477"/>
                    <a:pt x="5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33"/>
            <p:cNvSpPr/>
            <p:nvPr/>
          </p:nvSpPr>
          <p:spPr>
            <a:xfrm>
              <a:off x="5103450" y="4875025"/>
              <a:ext cx="271125" cy="114325"/>
            </a:xfrm>
            <a:custGeom>
              <a:avLst/>
              <a:gdLst/>
              <a:ahLst/>
              <a:cxnLst/>
              <a:rect l="l" t="t" r="r" b="b"/>
              <a:pathLst>
                <a:path w="10845" h="4573" extrusionOk="0">
                  <a:moveTo>
                    <a:pt x="10822" y="1"/>
                  </a:moveTo>
                  <a:cubicBezTo>
                    <a:pt x="9013" y="789"/>
                    <a:pt x="6324" y="986"/>
                    <a:pt x="4087" y="986"/>
                  </a:cubicBezTo>
                  <a:cubicBezTo>
                    <a:pt x="1849" y="986"/>
                    <a:pt x="65" y="789"/>
                    <a:pt x="65" y="789"/>
                  </a:cubicBezTo>
                  <a:lnTo>
                    <a:pt x="1" y="796"/>
                  </a:lnTo>
                  <a:cubicBezTo>
                    <a:pt x="159" y="2201"/>
                    <a:pt x="300" y="3476"/>
                    <a:pt x="367" y="4369"/>
                  </a:cubicBezTo>
                  <a:lnTo>
                    <a:pt x="437" y="4361"/>
                  </a:lnTo>
                  <a:cubicBezTo>
                    <a:pt x="437" y="4361"/>
                    <a:pt x="2732" y="4573"/>
                    <a:pt x="5141" y="4573"/>
                  </a:cubicBezTo>
                  <a:cubicBezTo>
                    <a:pt x="7249" y="4573"/>
                    <a:pt x="9443" y="4411"/>
                    <a:pt x="10266" y="3805"/>
                  </a:cubicBezTo>
                  <a:lnTo>
                    <a:pt x="10308" y="3810"/>
                  </a:lnTo>
                  <a:cubicBezTo>
                    <a:pt x="10503" y="2721"/>
                    <a:pt x="10685" y="1400"/>
                    <a:pt x="10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33"/>
            <p:cNvSpPr/>
            <p:nvPr/>
          </p:nvSpPr>
          <p:spPr>
            <a:xfrm>
              <a:off x="5732150" y="2684600"/>
              <a:ext cx="230825" cy="218725"/>
            </a:xfrm>
            <a:custGeom>
              <a:avLst/>
              <a:gdLst/>
              <a:ahLst/>
              <a:cxnLst/>
              <a:rect l="l" t="t" r="r" b="b"/>
              <a:pathLst>
                <a:path w="9233" h="8749" extrusionOk="0">
                  <a:moveTo>
                    <a:pt x="4742" y="0"/>
                  </a:moveTo>
                  <a:cubicBezTo>
                    <a:pt x="4050" y="0"/>
                    <a:pt x="1873" y="2465"/>
                    <a:pt x="1873" y="2465"/>
                  </a:cubicBezTo>
                  <a:cubicBezTo>
                    <a:pt x="1873" y="2465"/>
                    <a:pt x="2185" y="387"/>
                    <a:pt x="1564" y="235"/>
                  </a:cubicBezTo>
                  <a:cubicBezTo>
                    <a:pt x="1549" y="232"/>
                    <a:pt x="1533" y="230"/>
                    <a:pt x="1517" y="230"/>
                  </a:cubicBezTo>
                  <a:cubicBezTo>
                    <a:pt x="900" y="230"/>
                    <a:pt x="52" y="3082"/>
                    <a:pt x="52" y="3082"/>
                  </a:cubicBezTo>
                  <a:lnTo>
                    <a:pt x="1" y="3129"/>
                  </a:lnTo>
                  <a:cubicBezTo>
                    <a:pt x="836" y="3972"/>
                    <a:pt x="4028" y="7256"/>
                    <a:pt x="4823" y="8749"/>
                  </a:cubicBezTo>
                  <a:lnTo>
                    <a:pt x="4839" y="8738"/>
                  </a:lnTo>
                  <a:cubicBezTo>
                    <a:pt x="5708" y="8245"/>
                    <a:pt x="6357" y="6508"/>
                    <a:pt x="6511" y="6233"/>
                  </a:cubicBezTo>
                  <a:cubicBezTo>
                    <a:pt x="6664" y="5957"/>
                    <a:pt x="9233" y="3514"/>
                    <a:pt x="8613" y="2894"/>
                  </a:cubicBezTo>
                  <a:cubicBezTo>
                    <a:pt x="8522" y="2803"/>
                    <a:pt x="8394" y="2765"/>
                    <a:pt x="8240" y="2765"/>
                  </a:cubicBezTo>
                  <a:cubicBezTo>
                    <a:pt x="7404" y="2765"/>
                    <a:pt x="5828" y="3913"/>
                    <a:pt x="5635" y="4058"/>
                  </a:cubicBezTo>
                  <a:cubicBezTo>
                    <a:pt x="5872" y="3790"/>
                    <a:pt x="8071" y="1370"/>
                    <a:pt x="7284" y="858"/>
                  </a:cubicBezTo>
                  <a:cubicBezTo>
                    <a:pt x="7198" y="800"/>
                    <a:pt x="7096" y="774"/>
                    <a:pt x="6984" y="774"/>
                  </a:cubicBezTo>
                  <a:cubicBezTo>
                    <a:pt x="5967" y="774"/>
                    <a:pt x="4040" y="2883"/>
                    <a:pt x="3920" y="3018"/>
                  </a:cubicBezTo>
                  <a:cubicBezTo>
                    <a:pt x="4011" y="2885"/>
                    <a:pt x="5657" y="442"/>
                    <a:pt x="4839" y="22"/>
                  </a:cubicBezTo>
                  <a:cubicBezTo>
                    <a:pt x="4812" y="7"/>
                    <a:pt x="4779" y="0"/>
                    <a:pt x="4742" y="0"/>
                  </a:cubicBezTo>
                  <a:close/>
                </a:path>
              </a:pathLst>
            </a:custGeom>
            <a:solidFill>
              <a:srgbClr val="F9E0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33"/>
            <p:cNvSpPr/>
            <p:nvPr/>
          </p:nvSpPr>
          <p:spPr>
            <a:xfrm>
              <a:off x="4093550" y="2787225"/>
              <a:ext cx="1736925" cy="1429875"/>
            </a:xfrm>
            <a:custGeom>
              <a:avLst/>
              <a:gdLst/>
              <a:ahLst/>
              <a:cxnLst/>
              <a:rect l="l" t="t" r="r" b="b"/>
              <a:pathLst>
                <a:path w="69477" h="57195" extrusionOk="0">
                  <a:moveTo>
                    <a:pt x="64142" y="0"/>
                  </a:moveTo>
                  <a:lnTo>
                    <a:pt x="63994" y="9"/>
                  </a:lnTo>
                  <a:cubicBezTo>
                    <a:pt x="64054" y="338"/>
                    <a:pt x="64138" y="661"/>
                    <a:pt x="64249" y="976"/>
                  </a:cubicBezTo>
                  <a:cubicBezTo>
                    <a:pt x="65638" y="4989"/>
                    <a:pt x="69327" y="12223"/>
                    <a:pt x="62837" y="15215"/>
                  </a:cubicBezTo>
                  <a:cubicBezTo>
                    <a:pt x="61730" y="15726"/>
                    <a:pt x="60712" y="15906"/>
                    <a:pt x="59829" y="15906"/>
                  </a:cubicBezTo>
                  <a:cubicBezTo>
                    <a:pt x="57749" y="15906"/>
                    <a:pt x="56415" y="14911"/>
                    <a:pt x="56415" y="14911"/>
                  </a:cubicBezTo>
                  <a:lnTo>
                    <a:pt x="56367" y="14860"/>
                  </a:lnTo>
                  <a:cubicBezTo>
                    <a:pt x="55214" y="15814"/>
                    <a:pt x="53815" y="16398"/>
                    <a:pt x="52016" y="16662"/>
                  </a:cubicBezTo>
                  <a:lnTo>
                    <a:pt x="51899" y="16569"/>
                  </a:lnTo>
                  <a:cubicBezTo>
                    <a:pt x="51879" y="16598"/>
                    <a:pt x="51851" y="16626"/>
                    <a:pt x="51829" y="16653"/>
                  </a:cubicBezTo>
                  <a:cubicBezTo>
                    <a:pt x="50556" y="18175"/>
                    <a:pt x="48028" y="18572"/>
                    <a:pt x="45735" y="18572"/>
                  </a:cubicBezTo>
                  <a:cubicBezTo>
                    <a:pt x="43231" y="18572"/>
                    <a:pt x="41008" y="18098"/>
                    <a:pt x="41008" y="18098"/>
                  </a:cubicBezTo>
                  <a:cubicBezTo>
                    <a:pt x="42619" y="16558"/>
                    <a:pt x="44046" y="14838"/>
                    <a:pt x="45259" y="12971"/>
                  </a:cubicBezTo>
                  <a:lnTo>
                    <a:pt x="45104" y="12871"/>
                  </a:lnTo>
                  <a:cubicBezTo>
                    <a:pt x="45104" y="12871"/>
                    <a:pt x="42250" y="14934"/>
                    <a:pt x="36640" y="15599"/>
                  </a:cubicBezTo>
                  <a:lnTo>
                    <a:pt x="36656" y="15703"/>
                  </a:lnTo>
                  <a:cubicBezTo>
                    <a:pt x="36656" y="15703"/>
                    <a:pt x="39061" y="21010"/>
                    <a:pt x="36412" y="21142"/>
                  </a:cubicBezTo>
                  <a:cubicBezTo>
                    <a:pt x="36326" y="21146"/>
                    <a:pt x="36242" y="21148"/>
                    <a:pt x="36159" y="21148"/>
                  </a:cubicBezTo>
                  <a:cubicBezTo>
                    <a:pt x="35176" y="21148"/>
                    <a:pt x="34330" y="20857"/>
                    <a:pt x="33620" y="20434"/>
                  </a:cubicBezTo>
                  <a:lnTo>
                    <a:pt x="33569" y="20585"/>
                  </a:lnTo>
                  <a:cubicBezTo>
                    <a:pt x="33569" y="20585"/>
                    <a:pt x="31516" y="23809"/>
                    <a:pt x="30379" y="23809"/>
                  </a:cubicBezTo>
                  <a:cubicBezTo>
                    <a:pt x="30348" y="23809"/>
                    <a:pt x="30318" y="23807"/>
                    <a:pt x="30289" y="23802"/>
                  </a:cubicBezTo>
                  <a:cubicBezTo>
                    <a:pt x="29174" y="23617"/>
                    <a:pt x="27442" y="20585"/>
                    <a:pt x="27442" y="20585"/>
                  </a:cubicBezTo>
                  <a:lnTo>
                    <a:pt x="27395" y="20457"/>
                  </a:lnTo>
                  <a:cubicBezTo>
                    <a:pt x="26871" y="20650"/>
                    <a:pt x="26366" y="20755"/>
                    <a:pt x="25936" y="20755"/>
                  </a:cubicBezTo>
                  <a:cubicBezTo>
                    <a:pt x="25455" y="20755"/>
                    <a:pt x="25066" y="20624"/>
                    <a:pt x="24848" y="20342"/>
                  </a:cubicBezTo>
                  <a:cubicBezTo>
                    <a:pt x="23919" y="19131"/>
                    <a:pt x="25651" y="15082"/>
                    <a:pt x="25651" y="15082"/>
                  </a:cubicBezTo>
                  <a:lnTo>
                    <a:pt x="25665" y="15007"/>
                  </a:lnTo>
                  <a:cubicBezTo>
                    <a:pt x="18139" y="13422"/>
                    <a:pt x="11968" y="9696"/>
                    <a:pt x="9563" y="5879"/>
                  </a:cubicBezTo>
                  <a:lnTo>
                    <a:pt x="9447" y="5956"/>
                  </a:lnTo>
                  <a:cubicBezTo>
                    <a:pt x="8115" y="4522"/>
                    <a:pt x="6876" y="3003"/>
                    <a:pt x="5737" y="1412"/>
                  </a:cubicBezTo>
                  <a:cubicBezTo>
                    <a:pt x="5033" y="2053"/>
                    <a:pt x="1550" y="5264"/>
                    <a:pt x="1" y="7324"/>
                  </a:cubicBezTo>
                  <a:cubicBezTo>
                    <a:pt x="76" y="7444"/>
                    <a:pt x="143" y="7570"/>
                    <a:pt x="202" y="7700"/>
                  </a:cubicBezTo>
                  <a:cubicBezTo>
                    <a:pt x="457" y="8264"/>
                    <a:pt x="1273" y="11771"/>
                    <a:pt x="2570" y="15608"/>
                  </a:cubicBezTo>
                  <a:cubicBezTo>
                    <a:pt x="3657" y="18813"/>
                    <a:pt x="5073" y="22245"/>
                    <a:pt x="6781" y="24397"/>
                  </a:cubicBezTo>
                  <a:cubicBezTo>
                    <a:pt x="10536" y="29120"/>
                    <a:pt x="15147" y="31067"/>
                    <a:pt x="15147" y="31067"/>
                  </a:cubicBezTo>
                  <a:lnTo>
                    <a:pt x="15227" y="31084"/>
                  </a:lnTo>
                  <a:cubicBezTo>
                    <a:pt x="14813" y="33078"/>
                    <a:pt x="14267" y="35045"/>
                    <a:pt x="13596" y="36968"/>
                  </a:cubicBezTo>
                  <a:cubicBezTo>
                    <a:pt x="11861" y="41920"/>
                    <a:pt x="8646" y="46926"/>
                    <a:pt x="10937" y="51070"/>
                  </a:cubicBezTo>
                  <a:cubicBezTo>
                    <a:pt x="11050" y="51280"/>
                    <a:pt x="11184" y="51479"/>
                    <a:pt x="11331" y="51665"/>
                  </a:cubicBezTo>
                  <a:cubicBezTo>
                    <a:pt x="14052" y="55303"/>
                    <a:pt x="22503" y="57195"/>
                    <a:pt x="34139" y="57195"/>
                  </a:cubicBezTo>
                  <a:cubicBezTo>
                    <a:pt x="34482" y="57195"/>
                    <a:pt x="34828" y="57193"/>
                    <a:pt x="35177" y="57190"/>
                  </a:cubicBezTo>
                  <a:cubicBezTo>
                    <a:pt x="47272" y="57073"/>
                    <a:pt x="56170" y="53066"/>
                    <a:pt x="57626" y="51393"/>
                  </a:cubicBezTo>
                  <a:cubicBezTo>
                    <a:pt x="57710" y="51298"/>
                    <a:pt x="57774" y="51209"/>
                    <a:pt x="57805" y="51128"/>
                  </a:cubicBezTo>
                  <a:cubicBezTo>
                    <a:pt x="58298" y="49955"/>
                    <a:pt x="52919" y="35552"/>
                    <a:pt x="52359" y="30292"/>
                  </a:cubicBezTo>
                  <a:cubicBezTo>
                    <a:pt x="52359" y="30292"/>
                    <a:pt x="57121" y="27327"/>
                    <a:pt x="61266" y="22937"/>
                  </a:cubicBezTo>
                  <a:cubicBezTo>
                    <a:pt x="65410" y="18547"/>
                    <a:pt x="68685" y="7848"/>
                    <a:pt x="69241" y="6862"/>
                  </a:cubicBezTo>
                  <a:cubicBezTo>
                    <a:pt x="69309" y="6735"/>
                    <a:pt x="69387" y="6614"/>
                    <a:pt x="69477" y="6499"/>
                  </a:cubicBezTo>
                  <a:cubicBezTo>
                    <a:pt x="67940" y="4064"/>
                    <a:pt x="64142" y="0"/>
                    <a:pt x="64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33"/>
            <p:cNvSpPr/>
            <p:nvPr/>
          </p:nvSpPr>
          <p:spPr>
            <a:xfrm>
              <a:off x="4257225" y="4072025"/>
              <a:ext cx="1448350" cy="595125"/>
            </a:xfrm>
            <a:custGeom>
              <a:avLst/>
              <a:gdLst/>
              <a:ahLst/>
              <a:cxnLst/>
              <a:rect l="l" t="t" r="r" b="b"/>
              <a:pathLst>
                <a:path w="57934" h="23805" extrusionOk="0">
                  <a:moveTo>
                    <a:pt x="51079" y="1"/>
                  </a:moveTo>
                  <a:cubicBezTo>
                    <a:pt x="49623" y="1674"/>
                    <a:pt x="40725" y="5681"/>
                    <a:pt x="28630" y="5798"/>
                  </a:cubicBezTo>
                  <a:cubicBezTo>
                    <a:pt x="28281" y="5801"/>
                    <a:pt x="27935" y="5803"/>
                    <a:pt x="27592" y="5803"/>
                  </a:cubicBezTo>
                  <a:cubicBezTo>
                    <a:pt x="15956" y="5803"/>
                    <a:pt x="7505" y="3911"/>
                    <a:pt x="4784" y="273"/>
                  </a:cubicBezTo>
                  <a:lnTo>
                    <a:pt x="4757" y="293"/>
                  </a:lnTo>
                  <a:cubicBezTo>
                    <a:pt x="4757" y="293"/>
                    <a:pt x="0" y="16623"/>
                    <a:pt x="1174" y="18102"/>
                  </a:cubicBezTo>
                  <a:cubicBezTo>
                    <a:pt x="2242" y="19450"/>
                    <a:pt x="8674" y="20804"/>
                    <a:pt x="10438" y="20804"/>
                  </a:cubicBezTo>
                  <a:cubicBezTo>
                    <a:pt x="10614" y="20804"/>
                    <a:pt x="10743" y="20791"/>
                    <a:pt x="10816" y="20763"/>
                  </a:cubicBezTo>
                  <a:cubicBezTo>
                    <a:pt x="11625" y="20451"/>
                    <a:pt x="11869" y="18347"/>
                    <a:pt x="12364" y="17604"/>
                  </a:cubicBezTo>
                  <a:lnTo>
                    <a:pt x="12364" y="17604"/>
                  </a:lnTo>
                  <a:cubicBezTo>
                    <a:pt x="12364" y="17605"/>
                    <a:pt x="12063" y="20763"/>
                    <a:pt x="12426" y="21007"/>
                  </a:cubicBezTo>
                  <a:cubicBezTo>
                    <a:pt x="12726" y="21210"/>
                    <a:pt x="17830" y="23162"/>
                    <a:pt x="21436" y="23162"/>
                  </a:cubicBezTo>
                  <a:cubicBezTo>
                    <a:pt x="22169" y="23162"/>
                    <a:pt x="22839" y="23082"/>
                    <a:pt x="23395" y="22890"/>
                  </a:cubicBezTo>
                  <a:lnTo>
                    <a:pt x="23619" y="22803"/>
                  </a:lnTo>
                  <a:cubicBezTo>
                    <a:pt x="24050" y="22615"/>
                    <a:pt x="25043" y="17052"/>
                    <a:pt x="25471" y="15632"/>
                  </a:cubicBezTo>
                  <a:lnTo>
                    <a:pt x="25471" y="15632"/>
                  </a:lnTo>
                  <a:cubicBezTo>
                    <a:pt x="25471" y="15633"/>
                    <a:pt x="24791" y="22615"/>
                    <a:pt x="25413" y="22923"/>
                  </a:cubicBezTo>
                  <a:cubicBezTo>
                    <a:pt x="25847" y="23146"/>
                    <a:pt x="28898" y="23708"/>
                    <a:pt x="32720" y="23793"/>
                  </a:cubicBezTo>
                  <a:cubicBezTo>
                    <a:pt x="33038" y="23801"/>
                    <a:pt x="33361" y="23805"/>
                    <a:pt x="33688" y="23805"/>
                  </a:cubicBezTo>
                  <a:cubicBezTo>
                    <a:pt x="34946" y="23805"/>
                    <a:pt x="36265" y="23746"/>
                    <a:pt x="37592" y="23607"/>
                  </a:cubicBezTo>
                  <a:cubicBezTo>
                    <a:pt x="40980" y="23246"/>
                    <a:pt x="44279" y="21823"/>
                    <a:pt x="45569" y="21087"/>
                  </a:cubicBezTo>
                  <a:cubicBezTo>
                    <a:pt x="45883" y="20910"/>
                    <a:pt x="46080" y="20774"/>
                    <a:pt x="46127" y="20699"/>
                  </a:cubicBezTo>
                  <a:cubicBezTo>
                    <a:pt x="46364" y="20338"/>
                    <a:pt x="45204" y="14607"/>
                    <a:pt x="45140" y="14284"/>
                  </a:cubicBezTo>
                  <a:lnTo>
                    <a:pt x="45140" y="14284"/>
                  </a:lnTo>
                  <a:cubicBezTo>
                    <a:pt x="45240" y="14590"/>
                    <a:pt x="46875" y="19551"/>
                    <a:pt x="47176" y="20327"/>
                  </a:cubicBezTo>
                  <a:cubicBezTo>
                    <a:pt x="47176" y="20327"/>
                    <a:pt x="53546" y="20263"/>
                    <a:pt x="57934" y="14023"/>
                  </a:cubicBezTo>
                  <a:lnTo>
                    <a:pt x="510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33"/>
            <p:cNvSpPr/>
            <p:nvPr/>
          </p:nvSpPr>
          <p:spPr>
            <a:xfrm>
              <a:off x="4240025" y="1845925"/>
              <a:ext cx="1586700" cy="1405625"/>
            </a:xfrm>
            <a:custGeom>
              <a:avLst/>
              <a:gdLst/>
              <a:ahLst/>
              <a:cxnLst/>
              <a:rect l="l" t="t" r="r" b="b"/>
              <a:pathLst>
                <a:path w="63468" h="56225" extrusionOk="0">
                  <a:moveTo>
                    <a:pt x="26601" y="1"/>
                  </a:moveTo>
                  <a:cubicBezTo>
                    <a:pt x="19004" y="1"/>
                    <a:pt x="11441" y="2619"/>
                    <a:pt x="6076" y="7587"/>
                  </a:cubicBezTo>
                  <a:cubicBezTo>
                    <a:pt x="1841" y="11515"/>
                    <a:pt x="1" y="18498"/>
                    <a:pt x="626" y="19168"/>
                  </a:cubicBezTo>
                  <a:cubicBezTo>
                    <a:pt x="770" y="19319"/>
                    <a:pt x="1238" y="19551"/>
                    <a:pt x="1894" y="19799"/>
                  </a:cubicBezTo>
                  <a:cubicBezTo>
                    <a:pt x="3106" y="20255"/>
                    <a:pt x="4962" y="20775"/>
                    <a:pt x="6624" y="21007"/>
                  </a:cubicBezTo>
                  <a:cubicBezTo>
                    <a:pt x="7194" y="21090"/>
                    <a:pt x="7740" y="21138"/>
                    <a:pt x="8229" y="21138"/>
                  </a:cubicBezTo>
                  <a:cubicBezTo>
                    <a:pt x="8911" y="21138"/>
                    <a:pt x="9481" y="21044"/>
                    <a:pt x="9844" y="20819"/>
                  </a:cubicBezTo>
                  <a:cubicBezTo>
                    <a:pt x="10397" y="20478"/>
                    <a:pt x="14172" y="9811"/>
                    <a:pt x="14360" y="9269"/>
                  </a:cubicBezTo>
                  <a:lnTo>
                    <a:pt x="14360" y="9269"/>
                  </a:lnTo>
                  <a:cubicBezTo>
                    <a:pt x="14245" y="9784"/>
                    <a:pt x="11866" y="20100"/>
                    <a:pt x="13128" y="21034"/>
                  </a:cubicBezTo>
                  <a:cubicBezTo>
                    <a:pt x="13962" y="21651"/>
                    <a:pt x="17089" y="21888"/>
                    <a:pt x="19220" y="21888"/>
                  </a:cubicBezTo>
                  <a:cubicBezTo>
                    <a:pt x="20321" y="21888"/>
                    <a:pt x="21156" y="21825"/>
                    <a:pt x="21271" y="21718"/>
                  </a:cubicBezTo>
                  <a:cubicBezTo>
                    <a:pt x="21611" y="21406"/>
                    <a:pt x="24046" y="12220"/>
                    <a:pt x="24046" y="12220"/>
                  </a:cubicBezTo>
                  <a:cubicBezTo>
                    <a:pt x="24046" y="12220"/>
                    <a:pt x="24083" y="21030"/>
                    <a:pt x="25523" y="22202"/>
                  </a:cubicBezTo>
                  <a:cubicBezTo>
                    <a:pt x="26962" y="23375"/>
                    <a:pt x="34381" y="23561"/>
                    <a:pt x="34381" y="23561"/>
                  </a:cubicBezTo>
                  <a:cubicBezTo>
                    <a:pt x="34381" y="23561"/>
                    <a:pt x="31306" y="16577"/>
                    <a:pt x="32038" y="13079"/>
                  </a:cubicBezTo>
                  <a:lnTo>
                    <a:pt x="32038" y="13079"/>
                  </a:lnTo>
                  <a:cubicBezTo>
                    <a:pt x="32038" y="13080"/>
                    <a:pt x="33917" y="22246"/>
                    <a:pt x="35722" y="23661"/>
                  </a:cubicBezTo>
                  <a:cubicBezTo>
                    <a:pt x="35722" y="23661"/>
                    <a:pt x="40681" y="24010"/>
                    <a:pt x="42337" y="24010"/>
                  </a:cubicBezTo>
                  <a:cubicBezTo>
                    <a:pt x="42621" y="24010"/>
                    <a:pt x="42808" y="23999"/>
                    <a:pt x="42856" y="23975"/>
                  </a:cubicBezTo>
                  <a:cubicBezTo>
                    <a:pt x="43179" y="23811"/>
                    <a:pt x="42865" y="22043"/>
                    <a:pt x="43504" y="18011"/>
                  </a:cubicBezTo>
                  <a:lnTo>
                    <a:pt x="43551" y="18014"/>
                  </a:lnTo>
                  <a:cubicBezTo>
                    <a:pt x="43551" y="18014"/>
                    <a:pt x="43816" y="23227"/>
                    <a:pt x="44702" y="26787"/>
                  </a:cubicBezTo>
                  <a:cubicBezTo>
                    <a:pt x="45439" y="29776"/>
                    <a:pt x="45584" y="41155"/>
                    <a:pt x="39400" y="50621"/>
                  </a:cubicBezTo>
                  <a:cubicBezTo>
                    <a:pt x="38187" y="52490"/>
                    <a:pt x="36760" y="54210"/>
                    <a:pt x="35149" y="55750"/>
                  </a:cubicBezTo>
                  <a:cubicBezTo>
                    <a:pt x="35149" y="55750"/>
                    <a:pt x="37372" y="56224"/>
                    <a:pt x="39876" y="56224"/>
                  </a:cubicBezTo>
                  <a:cubicBezTo>
                    <a:pt x="42169" y="56224"/>
                    <a:pt x="44697" y="55827"/>
                    <a:pt x="45970" y="54305"/>
                  </a:cubicBezTo>
                  <a:cubicBezTo>
                    <a:pt x="45992" y="54278"/>
                    <a:pt x="46020" y="54250"/>
                    <a:pt x="46040" y="54221"/>
                  </a:cubicBezTo>
                  <a:lnTo>
                    <a:pt x="46157" y="54314"/>
                  </a:lnTo>
                  <a:cubicBezTo>
                    <a:pt x="47956" y="54050"/>
                    <a:pt x="49355" y="53466"/>
                    <a:pt x="50508" y="52512"/>
                  </a:cubicBezTo>
                  <a:lnTo>
                    <a:pt x="50556" y="52563"/>
                  </a:lnTo>
                  <a:cubicBezTo>
                    <a:pt x="50556" y="52563"/>
                    <a:pt x="51890" y="53558"/>
                    <a:pt x="53970" y="53558"/>
                  </a:cubicBezTo>
                  <a:cubicBezTo>
                    <a:pt x="54853" y="53558"/>
                    <a:pt x="55871" y="53378"/>
                    <a:pt x="56978" y="52867"/>
                  </a:cubicBezTo>
                  <a:cubicBezTo>
                    <a:pt x="63468" y="49875"/>
                    <a:pt x="59779" y="42639"/>
                    <a:pt x="58390" y="38628"/>
                  </a:cubicBezTo>
                  <a:cubicBezTo>
                    <a:pt x="58279" y="38313"/>
                    <a:pt x="58195" y="37990"/>
                    <a:pt x="58135" y="37661"/>
                  </a:cubicBezTo>
                  <a:cubicBezTo>
                    <a:pt x="57306" y="33437"/>
                    <a:pt x="59042" y="26157"/>
                    <a:pt x="56250" y="18407"/>
                  </a:cubicBezTo>
                  <a:cubicBezTo>
                    <a:pt x="53227" y="10032"/>
                    <a:pt x="42329" y="8505"/>
                    <a:pt x="42329" y="8505"/>
                  </a:cubicBezTo>
                  <a:cubicBezTo>
                    <a:pt x="42329" y="8505"/>
                    <a:pt x="42283" y="2440"/>
                    <a:pt x="32793" y="593"/>
                  </a:cubicBezTo>
                  <a:cubicBezTo>
                    <a:pt x="30756" y="197"/>
                    <a:pt x="28677" y="1"/>
                    <a:pt x="26601" y="1"/>
                  </a:cubicBezTo>
                  <a:close/>
                </a:path>
              </a:pathLst>
            </a:custGeom>
            <a:solidFill>
              <a:srgbClr val="CD92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33"/>
            <p:cNvSpPr/>
            <p:nvPr/>
          </p:nvSpPr>
          <p:spPr>
            <a:xfrm>
              <a:off x="5075225" y="4599200"/>
              <a:ext cx="321225" cy="300500"/>
            </a:xfrm>
            <a:custGeom>
              <a:avLst/>
              <a:gdLst/>
              <a:ahLst/>
              <a:cxnLst/>
              <a:rect l="l" t="t" r="r" b="b"/>
              <a:pathLst>
                <a:path w="12849" h="12020" extrusionOk="0">
                  <a:moveTo>
                    <a:pt x="12849" y="0"/>
                  </a:moveTo>
                  <a:cubicBezTo>
                    <a:pt x="11559" y="736"/>
                    <a:pt x="8260" y="2159"/>
                    <a:pt x="4872" y="2520"/>
                  </a:cubicBezTo>
                  <a:cubicBezTo>
                    <a:pt x="3545" y="2659"/>
                    <a:pt x="2226" y="2718"/>
                    <a:pt x="968" y="2718"/>
                  </a:cubicBezTo>
                  <a:cubicBezTo>
                    <a:pt x="641" y="2718"/>
                    <a:pt x="318" y="2714"/>
                    <a:pt x="0" y="2706"/>
                  </a:cubicBezTo>
                  <a:lnTo>
                    <a:pt x="0" y="2706"/>
                  </a:lnTo>
                  <a:cubicBezTo>
                    <a:pt x="106" y="3527"/>
                    <a:pt x="706" y="8131"/>
                    <a:pt x="1130" y="11829"/>
                  </a:cubicBezTo>
                  <a:lnTo>
                    <a:pt x="1194" y="11824"/>
                  </a:lnTo>
                  <a:cubicBezTo>
                    <a:pt x="1194" y="11824"/>
                    <a:pt x="2974" y="12020"/>
                    <a:pt x="5208" y="12020"/>
                  </a:cubicBezTo>
                  <a:cubicBezTo>
                    <a:pt x="7447" y="12020"/>
                    <a:pt x="10140" y="11823"/>
                    <a:pt x="11951" y="11034"/>
                  </a:cubicBezTo>
                  <a:lnTo>
                    <a:pt x="11973" y="11034"/>
                  </a:lnTo>
                  <a:cubicBezTo>
                    <a:pt x="12524" y="6182"/>
                    <a:pt x="12827" y="367"/>
                    <a:pt x="12849" y="0"/>
                  </a:cubicBezTo>
                  <a:close/>
                </a:path>
              </a:pathLst>
            </a:custGeom>
            <a:solidFill>
              <a:srgbClr val="F9E0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33"/>
            <p:cNvSpPr/>
            <p:nvPr/>
          </p:nvSpPr>
          <p:spPr>
            <a:xfrm>
              <a:off x="4255675" y="2077650"/>
              <a:ext cx="1123950" cy="1104650"/>
            </a:xfrm>
            <a:custGeom>
              <a:avLst/>
              <a:gdLst/>
              <a:ahLst/>
              <a:cxnLst/>
              <a:rect l="l" t="t" r="r" b="b"/>
              <a:pathLst>
                <a:path w="44958" h="44186" extrusionOk="0">
                  <a:moveTo>
                    <a:pt x="13734" y="0"/>
                  </a:moveTo>
                  <a:cubicBezTo>
                    <a:pt x="13546" y="542"/>
                    <a:pt x="9771" y="11209"/>
                    <a:pt x="9218" y="11550"/>
                  </a:cubicBezTo>
                  <a:cubicBezTo>
                    <a:pt x="8855" y="11775"/>
                    <a:pt x="8285" y="11869"/>
                    <a:pt x="7603" y="11869"/>
                  </a:cubicBezTo>
                  <a:cubicBezTo>
                    <a:pt x="7114" y="11869"/>
                    <a:pt x="6568" y="11821"/>
                    <a:pt x="5998" y="11738"/>
                  </a:cubicBezTo>
                  <a:lnTo>
                    <a:pt x="5950" y="12073"/>
                  </a:lnTo>
                  <a:cubicBezTo>
                    <a:pt x="5950" y="12073"/>
                    <a:pt x="4445" y="22143"/>
                    <a:pt x="3949" y="23139"/>
                  </a:cubicBezTo>
                  <a:cubicBezTo>
                    <a:pt x="3451" y="24136"/>
                    <a:pt x="0" y="29348"/>
                    <a:pt x="3064" y="34242"/>
                  </a:cubicBezTo>
                  <a:cubicBezTo>
                    <a:pt x="3067" y="34247"/>
                    <a:pt x="3071" y="34258"/>
                    <a:pt x="3078" y="34262"/>
                  </a:cubicBezTo>
                  <a:cubicBezTo>
                    <a:pt x="5483" y="38079"/>
                    <a:pt x="11654" y="41805"/>
                    <a:pt x="19180" y="43390"/>
                  </a:cubicBezTo>
                  <a:cubicBezTo>
                    <a:pt x="20479" y="43668"/>
                    <a:pt x="21791" y="43874"/>
                    <a:pt x="23112" y="44005"/>
                  </a:cubicBezTo>
                  <a:cubicBezTo>
                    <a:pt x="24353" y="44130"/>
                    <a:pt x="25520" y="44185"/>
                    <a:pt x="26613" y="44185"/>
                  </a:cubicBezTo>
                  <a:cubicBezTo>
                    <a:pt x="27895" y="44185"/>
                    <a:pt x="29075" y="44110"/>
                    <a:pt x="30155" y="43982"/>
                  </a:cubicBezTo>
                  <a:cubicBezTo>
                    <a:pt x="35765" y="43317"/>
                    <a:pt x="38619" y="41254"/>
                    <a:pt x="38619" y="41254"/>
                  </a:cubicBezTo>
                  <a:lnTo>
                    <a:pt x="38774" y="41352"/>
                  </a:lnTo>
                  <a:cubicBezTo>
                    <a:pt x="44958" y="31886"/>
                    <a:pt x="44813" y="20508"/>
                    <a:pt x="44076" y="17518"/>
                  </a:cubicBezTo>
                  <a:cubicBezTo>
                    <a:pt x="43190" y="13958"/>
                    <a:pt x="42925" y="8745"/>
                    <a:pt x="42925" y="8745"/>
                  </a:cubicBezTo>
                  <a:lnTo>
                    <a:pt x="42878" y="8742"/>
                  </a:lnTo>
                  <a:cubicBezTo>
                    <a:pt x="42239" y="12774"/>
                    <a:pt x="42560" y="14529"/>
                    <a:pt x="42230" y="14706"/>
                  </a:cubicBezTo>
                  <a:cubicBezTo>
                    <a:pt x="42180" y="14733"/>
                    <a:pt x="41980" y="14744"/>
                    <a:pt x="41678" y="14744"/>
                  </a:cubicBezTo>
                  <a:cubicBezTo>
                    <a:pt x="39990" y="14744"/>
                    <a:pt x="35096" y="14392"/>
                    <a:pt x="35096" y="14392"/>
                  </a:cubicBezTo>
                  <a:cubicBezTo>
                    <a:pt x="33291" y="12977"/>
                    <a:pt x="31412" y="3811"/>
                    <a:pt x="31412" y="3810"/>
                  </a:cubicBezTo>
                  <a:lnTo>
                    <a:pt x="31412" y="3810"/>
                  </a:lnTo>
                  <a:cubicBezTo>
                    <a:pt x="30680" y="7308"/>
                    <a:pt x="33755" y="14292"/>
                    <a:pt x="33755" y="14292"/>
                  </a:cubicBezTo>
                  <a:cubicBezTo>
                    <a:pt x="33755" y="14292"/>
                    <a:pt x="26336" y="14101"/>
                    <a:pt x="24897" y="12933"/>
                  </a:cubicBezTo>
                  <a:cubicBezTo>
                    <a:pt x="23457" y="11765"/>
                    <a:pt x="23420" y="2951"/>
                    <a:pt x="23420" y="2951"/>
                  </a:cubicBezTo>
                  <a:cubicBezTo>
                    <a:pt x="23420" y="2951"/>
                    <a:pt x="20981" y="12143"/>
                    <a:pt x="20645" y="12449"/>
                  </a:cubicBezTo>
                  <a:cubicBezTo>
                    <a:pt x="20534" y="12552"/>
                    <a:pt x="19733" y="12611"/>
                    <a:pt x="18669" y="12611"/>
                  </a:cubicBezTo>
                  <a:cubicBezTo>
                    <a:pt x="16530" y="12611"/>
                    <a:pt x="13323" y="12372"/>
                    <a:pt x="12502" y="11765"/>
                  </a:cubicBezTo>
                  <a:cubicBezTo>
                    <a:pt x="11274" y="10858"/>
                    <a:pt x="13619" y="515"/>
                    <a:pt x="13734" y="0"/>
                  </a:cubicBezTo>
                  <a:close/>
                </a:path>
              </a:pathLst>
            </a:custGeom>
            <a:solidFill>
              <a:srgbClr val="F9E0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33"/>
            <p:cNvSpPr/>
            <p:nvPr/>
          </p:nvSpPr>
          <p:spPr>
            <a:xfrm>
              <a:off x="4866250" y="3179775"/>
              <a:ext cx="203850" cy="136150"/>
            </a:xfrm>
            <a:custGeom>
              <a:avLst/>
              <a:gdLst/>
              <a:ahLst/>
              <a:cxnLst/>
              <a:rect l="l" t="t" r="r" b="b"/>
              <a:pathLst>
                <a:path w="8154" h="5446" extrusionOk="0">
                  <a:moveTo>
                    <a:pt x="5748" y="1"/>
                  </a:moveTo>
                  <a:cubicBezTo>
                    <a:pt x="5748" y="1"/>
                    <a:pt x="3480" y="1344"/>
                    <a:pt x="494" y="1344"/>
                  </a:cubicBezTo>
                  <a:cubicBezTo>
                    <a:pt x="338" y="1344"/>
                    <a:pt x="180" y="1340"/>
                    <a:pt x="21" y="1332"/>
                  </a:cubicBezTo>
                  <a:lnTo>
                    <a:pt x="1" y="1732"/>
                  </a:lnTo>
                  <a:cubicBezTo>
                    <a:pt x="1" y="1732"/>
                    <a:pt x="902" y="3651"/>
                    <a:pt x="2712" y="4732"/>
                  </a:cubicBezTo>
                  <a:cubicBezTo>
                    <a:pt x="3422" y="5155"/>
                    <a:pt x="4268" y="5446"/>
                    <a:pt x="5251" y="5446"/>
                  </a:cubicBezTo>
                  <a:cubicBezTo>
                    <a:pt x="5334" y="5446"/>
                    <a:pt x="5418" y="5444"/>
                    <a:pt x="5504" y="5440"/>
                  </a:cubicBezTo>
                  <a:cubicBezTo>
                    <a:pt x="8153" y="5308"/>
                    <a:pt x="5748" y="1"/>
                    <a:pt x="57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33"/>
            <p:cNvSpPr/>
            <p:nvPr/>
          </p:nvSpPr>
          <p:spPr>
            <a:xfrm>
              <a:off x="4734800" y="3162400"/>
              <a:ext cx="275175" cy="50975"/>
            </a:xfrm>
            <a:custGeom>
              <a:avLst/>
              <a:gdLst/>
              <a:ahLst/>
              <a:cxnLst/>
              <a:rect l="l" t="t" r="r" b="b"/>
              <a:pathLst>
                <a:path w="11007" h="2039" extrusionOk="0">
                  <a:moveTo>
                    <a:pt x="15" y="0"/>
                  </a:moveTo>
                  <a:lnTo>
                    <a:pt x="1" y="75"/>
                  </a:lnTo>
                  <a:cubicBezTo>
                    <a:pt x="1783" y="1440"/>
                    <a:pt x="3624" y="1947"/>
                    <a:pt x="5279" y="2027"/>
                  </a:cubicBezTo>
                  <a:cubicBezTo>
                    <a:pt x="5438" y="2035"/>
                    <a:pt x="5596" y="2039"/>
                    <a:pt x="5752" y="2039"/>
                  </a:cubicBezTo>
                  <a:cubicBezTo>
                    <a:pt x="8738" y="2039"/>
                    <a:pt x="11006" y="696"/>
                    <a:pt x="11006" y="696"/>
                  </a:cubicBezTo>
                  <a:lnTo>
                    <a:pt x="10990" y="592"/>
                  </a:lnTo>
                  <a:cubicBezTo>
                    <a:pt x="9910" y="720"/>
                    <a:pt x="8730" y="795"/>
                    <a:pt x="7448" y="795"/>
                  </a:cubicBezTo>
                  <a:cubicBezTo>
                    <a:pt x="6355" y="795"/>
                    <a:pt x="5188" y="740"/>
                    <a:pt x="3947" y="615"/>
                  </a:cubicBezTo>
                  <a:cubicBezTo>
                    <a:pt x="2626" y="484"/>
                    <a:pt x="1314" y="278"/>
                    <a:pt x="15" y="0"/>
                  </a:cubicBezTo>
                  <a:close/>
                </a:path>
              </a:pathLst>
            </a:custGeom>
            <a:solidFill>
              <a:srgbClr val="F9E0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33"/>
            <p:cNvSpPr/>
            <p:nvPr/>
          </p:nvSpPr>
          <p:spPr>
            <a:xfrm>
              <a:off x="4778400" y="3223075"/>
              <a:ext cx="155675" cy="159400"/>
            </a:xfrm>
            <a:custGeom>
              <a:avLst/>
              <a:gdLst/>
              <a:ahLst/>
              <a:cxnLst/>
              <a:rect l="l" t="t" r="r" b="b"/>
              <a:pathLst>
                <a:path w="6227" h="6376" extrusionOk="0">
                  <a:moveTo>
                    <a:pt x="3515" y="0"/>
                  </a:moveTo>
                  <a:cubicBezTo>
                    <a:pt x="2871" y="1412"/>
                    <a:pt x="1371" y="2520"/>
                    <a:pt x="1" y="3023"/>
                  </a:cubicBezTo>
                  <a:lnTo>
                    <a:pt x="48" y="3151"/>
                  </a:lnTo>
                  <a:cubicBezTo>
                    <a:pt x="48" y="3151"/>
                    <a:pt x="1782" y="6180"/>
                    <a:pt x="2895" y="6368"/>
                  </a:cubicBezTo>
                  <a:cubicBezTo>
                    <a:pt x="2924" y="6373"/>
                    <a:pt x="2955" y="6375"/>
                    <a:pt x="2986" y="6375"/>
                  </a:cubicBezTo>
                  <a:cubicBezTo>
                    <a:pt x="4121" y="6375"/>
                    <a:pt x="6175" y="3151"/>
                    <a:pt x="6175" y="3151"/>
                  </a:cubicBezTo>
                  <a:lnTo>
                    <a:pt x="6226" y="3000"/>
                  </a:lnTo>
                  <a:cubicBezTo>
                    <a:pt x="4416" y="1919"/>
                    <a:pt x="3515" y="0"/>
                    <a:pt x="3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33"/>
            <p:cNvSpPr/>
            <p:nvPr/>
          </p:nvSpPr>
          <p:spPr>
            <a:xfrm>
              <a:off x="4691525" y="3164275"/>
              <a:ext cx="175275" cy="141825"/>
            </a:xfrm>
            <a:custGeom>
              <a:avLst/>
              <a:gdLst/>
              <a:ahLst/>
              <a:cxnLst/>
              <a:rect l="l" t="t" r="r" b="b"/>
              <a:pathLst>
                <a:path w="7011" h="5673" extrusionOk="0">
                  <a:moveTo>
                    <a:pt x="1732" y="0"/>
                  </a:moveTo>
                  <a:cubicBezTo>
                    <a:pt x="1732" y="0"/>
                    <a:pt x="0" y="4049"/>
                    <a:pt x="929" y="5260"/>
                  </a:cubicBezTo>
                  <a:cubicBezTo>
                    <a:pt x="1147" y="5542"/>
                    <a:pt x="1536" y="5673"/>
                    <a:pt x="2017" y="5673"/>
                  </a:cubicBezTo>
                  <a:cubicBezTo>
                    <a:pt x="2447" y="5673"/>
                    <a:pt x="2952" y="5568"/>
                    <a:pt x="3476" y="5375"/>
                  </a:cubicBezTo>
                  <a:cubicBezTo>
                    <a:pt x="4846" y="4872"/>
                    <a:pt x="6348" y="3764"/>
                    <a:pt x="6990" y="2352"/>
                  </a:cubicBezTo>
                  <a:lnTo>
                    <a:pt x="7010" y="1952"/>
                  </a:lnTo>
                  <a:cubicBezTo>
                    <a:pt x="5355" y="1872"/>
                    <a:pt x="3514" y="1365"/>
                    <a:pt x="1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33"/>
            <p:cNvSpPr/>
            <p:nvPr/>
          </p:nvSpPr>
          <p:spPr>
            <a:xfrm>
              <a:off x="4527625" y="4512125"/>
              <a:ext cx="315450" cy="357575"/>
            </a:xfrm>
            <a:custGeom>
              <a:avLst/>
              <a:gdLst/>
              <a:ahLst/>
              <a:cxnLst/>
              <a:rect l="l" t="t" r="r" b="b"/>
              <a:pathLst>
                <a:path w="12618" h="14303" extrusionOk="0">
                  <a:moveTo>
                    <a:pt x="1548" y="0"/>
                  </a:moveTo>
                  <a:lnTo>
                    <a:pt x="1548" y="0"/>
                  </a:lnTo>
                  <a:cubicBezTo>
                    <a:pt x="1053" y="743"/>
                    <a:pt x="809" y="2847"/>
                    <a:pt x="0" y="3159"/>
                  </a:cubicBezTo>
                  <a:cubicBezTo>
                    <a:pt x="0" y="3159"/>
                    <a:pt x="708" y="9446"/>
                    <a:pt x="1088" y="13874"/>
                  </a:cubicBezTo>
                  <a:cubicBezTo>
                    <a:pt x="1390" y="13908"/>
                    <a:pt x="4546" y="14302"/>
                    <a:pt x="7542" y="14302"/>
                  </a:cubicBezTo>
                  <a:cubicBezTo>
                    <a:pt x="9112" y="14302"/>
                    <a:pt x="10638" y="14194"/>
                    <a:pt x="11687" y="13869"/>
                  </a:cubicBezTo>
                  <a:lnTo>
                    <a:pt x="11838" y="13885"/>
                  </a:lnTo>
                  <a:cubicBezTo>
                    <a:pt x="12256" y="9734"/>
                    <a:pt x="12617" y="5383"/>
                    <a:pt x="12617" y="5383"/>
                  </a:cubicBezTo>
                  <a:lnTo>
                    <a:pt x="12579" y="5286"/>
                  </a:lnTo>
                  <a:cubicBezTo>
                    <a:pt x="12023" y="5478"/>
                    <a:pt x="11353" y="5558"/>
                    <a:pt x="10622" y="5558"/>
                  </a:cubicBezTo>
                  <a:cubicBezTo>
                    <a:pt x="7017" y="5558"/>
                    <a:pt x="1916" y="3605"/>
                    <a:pt x="1608" y="3403"/>
                  </a:cubicBezTo>
                  <a:cubicBezTo>
                    <a:pt x="1239" y="3159"/>
                    <a:pt x="1548" y="1"/>
                    <a:pt x="1548" y="0"/>
                  </a:cubicBezTo>
                  <a:close/>
                </a:path>
              </a:pathLst>
            </a:custGeom>
            <a:solidFill>
              <a:srgbClr val="F9E0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33"/>
            <p:cNvSpPr/>
            <p:nvPr/>
          </p:nvSpPr>
          <p:spPr>
            <a:xfrm>
              <a:off x="4554850" y="4858825"/>
              <a:ext cx="268750" cy="115275"/>
            </a:xfrm>
            <a:custGeom>
              <a:avLst/>
              <a:gdLst/>
              <a:ahLst/>
              <a:cxnLst/>
              <a:rect l="l" t="t" r="r" b="b"/>
              <a:pathLst>
                <a:path w="10750" h="4611" extrusionOk="0">
                  <a:moveTo>
                    <a:pt x="10598" y="1"/>
                  </a:moveTo>
                  <a:cubicBezTo>
                    <a:pt x="9549" y="326"/>
                    <a:pt x="8024" y="434"/>
                    <a:pt x="6455" y="434"/>
                  </a:cubicBezTo>
                  <a:cubicBezTo>
                    <a:pt x="3458" y="434"/>
                    <a:pt x="301" y="39"/>
                    <a:pt x="1" y="5"/>
                  </a:cubicBezTo>
                  <a:lnTo>
                    <a:pt x="1" y="5"/>
                  </a:lnTo>
                  <a:cubicBezTo>
                    <a:pt x="176" y="1953"/>
                    <a:pt x="283" y="3541"/>
                    <a:pt x="240" y="4077"/>
                  </a:cubicBezTo>
                  <a:lnTo>
                    <a:pt x="398" y="4081"/>
                  </a:lnTo>
                  <a:cubicBezTo>
                    <a:pt x="398" y="4081"/>
                    <a:pt x="3748" y="4610"/>
                    <a:pt x="6677" y="4610"/>
                  </a:cubicBezTo>
                  <a:cubicBezTo>
                    <a:pt x="8079" y="4610"/>
                    <a:pt x="9385" y="4489"/>
                    <a:pt x="10182" y="4130"/>
                  </a:cubicBezTo>
                  <a:lnTo>
                    <a:pt x="10291" y="4145"/>
                  </a:lnTo>
                  <a:cubicBezTo>
                    <a:pt x="10441" y="2929"/>
                    <a:pt x="10598" y="1486"/>
                    <a:pt x="10749" y="17"/>
                  </a:cubicBezTo>
                  <a:lnTo>
                    <a:pt x="105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33"/>
            <p:cNvSpPr/>
            <p:nvPr/>
          </p:nvSpPr>
          <p:spPr>
            <a:xfrm>
              <a:off x="4177525" y="2340875"/>
              <a:ext cx="228100" cy="595250"/>
            </a:xfrm>
            <a:custGeom>
              <a:avLst/>
              <a:gdLst/>
              <a:ahLst/>
              <a:cxnLst/>
              <a:rect l="l" t="t" r="r" b="b"/>
              <a:pathLst>
                <a:path w="9124" h="23810" extrusionOk="0">
                  <a:moveTo>
                    <a:pt x="4394" y="1"/>
                  </a:moveTo>
                  <a:lnTo>
                    <a:pt x="4362" y="85"/>
                  </a:lnTo>
                  <a:cubicBezTo>
                    <a:pt x="4362" y="85"/>
                    <a:pt x="3026" y="9624"/>
                    <a:pt x="1" y="15066"/>
                  </a:cubicBezTo>
                  <a:cubicBezTo>
                    <a:pt x="585" y="15327"/>
                    <a:pt x="1147" y="18008"/>
                    <a:pt x="1147" y="18008"/>
                  </a:cubicBezTo>
                  <a:lnTo>
                    <a:pt x="1190" y="18062"/>
                  </a:lnTo>
                  <a:cubicBezTo>
                    <a:pt x="1327" y="17938"/>
                    <a:pt x="1406" y="17874"/>
                    <a:pt x="1406" y="17874"/>
                  </a:cubicBezTo>
                  <a:cubicBezTo>
                    <a:pt x="1725" y="18351"/>
                    <a:pt x="2050" y="18814"/>
                    <a:pt x="2378" y="19266"/>
                  </a:cubicBezTo>
                  <a:cubicBezTo>
                    <a:pt x="3517" y="20857"/>
                    <a:pt x="4756" y="22376"/>
                    <a:pt x="6088" y="23810"/>
                  </a:cubicBezTo>
                  <a:lnTo>
                    <a:pt x="6204" y="23733"/>
                  </a:lnTo>
                  <a:cubicBezTo>
                    <a:pt x="6197" y="23729"/>
                    <a:pt x="6193" y="23718"/>
                    <a:pt x="6188" y="23713"/>
                  </a:cubicBezTo>
                  <a:cubicBezTo>
                    <a:pt x="3126" y="18819"/>
                    <a:pt x="6569" y="13614"/>
                    <a:pt x="7073" y="12610"/>
                  </a:cubicBezTo>
                  <a:cubicBezTo>
                    <a:pt x="7578" y="11607"/>
                    <a:pt x="9076" y="1544"/>
                    <a:pt x="9076" y="1544"/>
                  </a:cubicBezTo>
                  <a:lnTo>
                    <a:pt x="9124" y="1209"/>
                  </a:lnTo>
                  <a:cubicBezTo>
                    <a:pt x="7462" y="977"/>
                    <a:pt x="5606" y="457"/>
                    <a:pt x="4394" y="1"/>
                  </a:cubicBezTo>
                  <a:close/>
                </a:path>
              </a:pathLst>
            </a:custGeom>
            <a:solidFill>
              <a:srgbClr val="CD92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33"/>
            <p:cNvSpPr/>
            <p:nvPr/>
          </p:nvSpPr>
          <p:spPr>
            <a:xfrm>
              <a:off x="3976500" y="2704325"/>
              <a:ext cx="230800" cy="217800"/>
            </a:xfrm>
            <a:custGeom>
              <a:avLst/>
              <a:gdLst/>
              <a:ahLst/>
              <a:cxnLst/>
              <a:rect l="l" t="t" r="r" b="b"/>
              <a:pathLst>
                <a:path w="9232" h="8712" extrusionOk="0">
                  <a:moveTo>
                    <a:pt x="4746" y="0"/>
                  </a:moveTo>
                  <a:cubicBezTo>
                    <a:pt x="4719" y="0"/>
                    <a:pt x="4694" y="5"/>
                    <a:pt x="4672" y="14"/>
                  </a:cubicBezTo>
                  <a:cubicBezTo>
                    <a:pt x="3823" y="364"/>
                    <a:pt x="5259" y="2940"/>
                    <a:pt x="5336" y="3077"/>
                  </a:cubicBezTo>
                  <a:cubicBezTo>
                    <a:pt x="5222" y="2930"/>
                    <a:pt x="3418" y="581"/>
                    <a:pt x="2413" y="581"/>
                  </a:cubicBezTo>
                  <a:cubicBezTo>
                    <a:pt x="2324" y="581"/>
                    <a:pt x="2242" y="599"/>
                    <a:pt x="2167" y="640"/>
                  </a:cubicBezTo>
                  <a:cubicBezTo>
                    <a:pt x="1317" y="1096"/>
                    <a:pt x="3440" y="3836"/>
                    <a:pt x="3552" y="3979"/>
                  </a:cubicBezTo>
                  <a:cubicBezTo>
                    <a:pt x="3445" y="3882"/>
                    <a:pt x="1849" y="2455"/>
                    <a:pt x="995" y="2455"/>
                  </a:cubicBezTo>
                  <a:cubicBezTo>
                    <a:pt x="867" y="2455"/>
                    <a:pt x="756" y="2487"/>
                    <a:pt x="669" y="2561"/>
                  </a:cubicBezTo>
                  <a:cubicBezTo>
                    <a:pt x="1" y="3125"/>
                    <a:pt x="2351" y="5772"/>
                    <a:pt x="2481" y="6064"/>
                  </a:cubicBezTo>
                  <a:cubicBezTo>
                    <a:pt x="2596" y="6319"/>
                    <a:pt x="2995" y="7715"/>
                    <a:pt x="3636" y="8436"/>
                  </a:cubicBezTo>
                  <a:cubicBezTo>
                    <a:pt x="3723" y="8538"/>
                    <a:pt x="3823" y="8628"/>
                    <a:pt x="3935" y="8702"/>
                  </a:cubicBezTo>
                  <a:lnTo>
                    <a:pt x="3951" y="8712"/>
                  </a:lnTo>
                  <a:cubicBezTo>
                    <a:pt x="4863" y="7296"/>
                    <a:pt x="8326" y="4292"/>
                    <a:pt x="9231" y="3522"/>
                  </a:cubicBezTo>
                  <a:lnTo>
                    <a:pt x="9188" y="3468"/>
                  </a:lnTo>
                  <a:cubicBezTo>
                    <a:pt x="9188" y="3468"/>
                    <a:pt x="8626" y="789"/>
                    <a:pt x="8042" y="528"/>
                  </a:cubicBezTo>
                  <a:cubicBezTo>
                    <a:pt x="7978" y="640"/>
                    <a:pt x="7920" y="747"/>
                    <a:pt x="7856" y="853"/>
                  </a:cubicBezTo>
                  <a:cubicBezTo>
                    <a:pt x="7719" y="1092"/>
                    <a:pt x="7580" y="1324"/>
                    <a:pt x="7443" y="1548"/>
                  </a:cubicBezTo>
                  <a:cubicBezTo>
                    <a:pt x="7407" y="1931"/>
                    <a:pt x="7400" y="2316"/>
                    <a:pt x="7420" y="2700"/>
                  </a:cubicBezTo>
                  <a:cubicBezTo>
                    <a:pt x="7420" y="2700"/>
                    <a:pt x="7272" y="2497"/>
                    <a:pt x="7033" y="2201"/>
                  </a:cubicBezTo>
                  <a:cubicBezTo>
                    <a:pt x="6421" y="1420"/>
                    <a:pt x="5229" y="0"/>
                    <a:pt x="4746" y="0"/>
                  </a:cubicBezTo>
                  <a:close/>
                </a:path>
              </a:pathLst>
            </a:custGeom>
            <a:solidFill>
              <a:srgbClr val="F9E0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33"/>
            <p:cNvSpPr/>
            <p:nvPr/>
          </p:nvSpPr>
          <p:spPr>
            <a:xfrm>
              <a:off x="4747475" y="2606225"/>
              <a:ext cx="91675" cy="61150"/>
            </a:xfrm>
            <a:custGeom>
              <a:avLst/>
              <a:gdLst/>
              <a:ahLst/>
              <a:cxnLst/>
              <a:rect l="l" t="t" r="r" b="b"/>
              <a:pathLst>
                <a:path w="3667" h="2446" extrusionOk="0">
                  <a:moveTo>
                    <a:pt x="1776" y="0"/>
                  </a:moveTo>
                  <a:cubicBezTo>
                    <a:pt x="825" y="0"/>
                    <a:pt x="51" y="506"/>
                    <a:pt x="26" y="1155"/>
                  </a:cubicBezTo>
                  <a:cubicBezTo>
                    <a:pt x="1" y="1827"/>
                    <a:pt x="789" y="2407"/>
                    <a:pt x="1787" y="2443"/>
                  </a:cubicBezTo>
                  <a:cubicBezTo>
                    <a:pt x="1820" y="2445"/>
                    <a:pt x="1854" y="2445"/>
                    <a:pt x="1887" y="2445"/>
                  </a:cubicBezTo>
                  <a:cubicBezTo>
                    <a:pt x="2841" y="2445"/>
                    <a:pt x="3614" y="1941"/>
                    <a:pt x="3641" y="1292"/>
                  </a:cubicBezTo>
                  <a:cubicBezTo>
                    <a:pt x="3666" y="617"/>
                    <a:pt x="2880" y="42"/>
                    <a:pt x="1880" y="2"/>
                  </a:cubicBezTo>
                  <a:cubicBezTo>
                    <a:pt x="1845" y="1"/>
                    <a:pt x="1811" y="0"/>
                    <a:pt x="1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33"/>
            <p:cNvSpPr/>
            <p:nvPr/>
          </p:nvSpPr>
          <p:spPr>
            <a:xfrm>
              <a:off x="4514875" y="2566875"/>
              <a:ext cx="142325" cy="58400"/>
            </a:xfrm>
            <a:custGeom>
              <a:avLst/>
              <a:gdLst/>
              <a:ahLst/>
              <a:cxnLst/>
              <a:rect l="l" t="t" r="r" b="b"/>
              <a:pathLst>
                <a:path w="5693" h="2336" extrusionOk="0">
                  <a:moveTo>
                    <a:pt x="1908" y="0"/>
                  </a:moveTo>
                  <a:cubicBezTo>
                    <a:pt x="863" y="0"/>
                    <a:pt x="1" y="389"/>
                    <a:pt x="89" y="941"/>
                  </a:cubicBezTo>
                  <a:cubicBezTo>
                    <a:pt x="215" y="1719"/>
                    <a:pt x="1830" y="1563"/>
                    <a:pt x="2749" y="1815"/>
                  </a:cubicBezTo>
                  <a:cubicBezTo>
                    <a:pt x="3252" y="1954"/>
                    <a:pt x="4311" y="2336"/>
                    <a:pt x="4913" y="2336"/>
                  </a:cubicBezTo>
                  <a:cubicBezTo>
                    <a:pt x="5090" y="2336"/>
                    <a:pt x="5227" y="2303"/>
                    <a:pt x="5300" y="2222"/>
                  </a:cubicBezTo>
                  <a:cubicBezTo>
                    <a:pt x="5692" y="1784"/>
                    <a:pt x="4654" y="463"/>
                    <a:pt x="2751" y="84"/>
                  </a:cubicBezTo>
                  <a:cubicBezTo>
                    <a:pt x="2467" y="27"/>
                    <a:pt x="2181" y="0"/>
                    <a:pt x="1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33"/>
            <p:cNvSpPr/>
            <p:nvPr/>
          </p:nvSpPr>
          <p:spPr>
            <a:xfrm>
              <a:off x="4552975" y="2546475"/>
              <a:ext cx="23775" cy="32050"/>
            </a:xfrm>
            <a:custGeom>
              <a:avLst/>
              <a:gdLst/>
              <a:ahLst/>
              <a:cxnLst/>
              <a:rect l="l" t="t" r="r" b="b"/>
              <a:pathLst>
                <a:path w="951" h="1282" extrusionOk="0">
                  <a:moveTo>
                    <a:pt x="164" y="0"/>
                  </a:moveTo>
                  <a:cubicBezTo>
                    <a:pt x="98" y="0"/>
                    <a:pt x="33" y="48"/>
                    <a:pt x="25" y="124"/>
                  </a:cubicBezTo>
                  <a:cubicBezTo>
                    <a:pt x="1" y="352"/>
                    <a:pt x="50" y="562"/>
                    <a:pt x="145" y="748"/>
                  </a:cubicBezTo>
                  <a:cubicBezTo>
                    <a:pt x="242" y="936"/>
                    <a:pt x="362" y="1137"/>
                    <a:pt x="583" y="1255"/>
                  </a:cubicBezTo>
                  <a:cubicBezTo>
                    <a:pt x="617" y="1273"/>
                    <a:pt x="651" y="1282"/>
                    <a:pt x="685" y="1282"/>
                  </a:cubicBezTo>
                  <a:cubicBezTo>
                    <a:pt x="830" y="1282"/>
                    <a:pt x="950" y="1127"/>
                    <a:pt x="882" y="974"/>
                  </a:cubicBezTo>
                  <a:lnTo>
                    <a:pt x="866" y="938"/>
                  </a:lnTo>
                  <a:cubicBezTo>
                    <a:pt x="800" y="788"/>
                    <a:pt x="720" y="644"/>
                    <a:pt x="614" y="498"/>
                  </a:cubicBezTo>
                  <a:cubicBezTo>
                    <a:pt x="506" y="352"/>
                    <a:pt x="415" y="188"/>
                    <a:pt x="264" y="46"/>
                  </a:cubicBezTo>
                  <a:lnTo>
                    <a:pt x="256" y="37"/>
                  </a:lnTo>
                  <a:cubicBezTo>
                    <a:pt x="229" y="12"/>
                    <a:pt x="197" y="0"/>
                    <a:pt x="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33"/>
            <p:cNvSpPr/>
            <p:nvPr/>
          </p:nvSpPr>
          <p:spPr>
            <a:xfrm>
              <a:off x="4526175" y="2547700"/>
              <a:ext cx="25150" cy="35625"/>
            </a:xfrm>
            <a:custGeom>
              <a:avLst/>
              <a:gdLst/>
              <a:ahLst/>
              <a:cxnLst/>
              <a:rect l="l" t="t" r="r" b="b"/>
              <a:pathLst>
                <a:path w="1006" h="1425" extrusionOk="0">
                  <a:moveTo>
                    <a:pt x="171" y="0"/>
                  </a:moveTo>
                  <a:cubicBezTo>
                    <a:pt x="106" y="0"/>
                    <a:pt x="48" y="48"/>
                    <a:pt x="38" y="114"/>
                  </a:cubicBezTo>
                  <a:cubicBezTo>
                    <a:pt x="0" y="367"/>
                    <a:pt x="36" y="617"/>
                    <a:pt x="139" y="836"/>
                  </a:cubicBezTo>
                  <a:cubicBezTo>
                    <a:pt x="241" y="1055"/>
                    <a:pt x="392" y="1316"/>
                    <a:pt x="702" y="1414"/>
                  </a:cubicBezTo>
                  <a:cubicBezTo>
                    <a:pt x="723" y="1421"/>
                    <a:pt x="745" y="1424"/>
                    <a:pt x="766" y="1424"/>
                  </a:cubicBezTo>
                  <a:cubicBezTo>
                    <a:pt x="809" y="1424"/>
                    <a:pt x="852" y="1411"/>
                    <a:pt x="889" y="1387"/>
                  </a:cubicBezTo>
                  <a:cubicBezTo>
                    <a:pt x="983" y="1320"/>
                    <a:pt x="1005" y="1188"/>
                    <a:pt x="936" y="1095"/>
                  </a:cubicBezTo>
                  <a:lnTo>
                    <a:pt x="898" y="1037"/>
                  </a:lnTo>
                  <a:cubicBezTo>
                    <a:pt x="814" y="918"/>
                    <a:pt x="728" y="769"/>
                    <a:pt x="617" y="604"/>
                  </a:cubicBezTo>
                  <a:cubicBezTo>
                    <a:pt x="507" y="440"/>
                    <a:pt x="427" y="243"/>
                    <a:pt x="286" y="64"/>
                  </a:cubicBezTo>
                  <a:lnTo>
                    <a:pt x="277" y="52"/>
                  </a:lnTo>
                  <a:cubicBezTo>
                    <a:pt x="257" y="24"/>
                    <a:pt x="228" y="6"/>
                    <a:pt x="193" y="2"/>
                  </a:cubicBezTo>
                  <a:cubicBezTo>
                    <a:pt x="186" y="1"/>
                    <a:pt x="178" y="0"/>
                    <a:pt x="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33"/>
            <p:cNvSpPr/>
            <p:nvPr/>
          </p:nvSpPr>
          <p:spPr>
            <a:xfrm>
              <a:off x="4500800" y="2558075"/>
              <a:ext cx="35100" cy="34100"/>
            </a:xfrm>
            <a:custGeom>
              <a:avLst/>
              <a:gdLst/>
              <a:ahLst/>
              <a:cxnLst/>
              <a:rect l="l" t="t" r="r" b="b"/>
              <a:pathLst>
                <a:path w="1404" h="1364" extrusionOk="0">
                  <a:moveTo>
                    <a:pt x="139" y="1"/>
                  </a:moveTo>
                  <a:cubicBezTo>
                    <a:pt x="135" y="1"/>
                    <a:pt x="131" y="1"/>
                    <a:pt x="126" y="1"/>
                  </a:cubicBezTo>
                  <a:cubicBezTo>
                    <a:pt x="55" y="7"/>
                    <a:pt x="1" y="71"/>
                    <a:pt x="6" y="144"/>
                  </a:cubicBezTo>
                  <a:cubicBezTo>
                    <a:pt x="32" y="445"/>
                    <a:pt x="156" y="713"/>
                    <a:pt x="351" y="932"/>
                  </a:cubicBezTo>
                  <a:cubicBezTo>
                    <a:pt x="546" y="1151"/>
                    <a:pt x="825" y="1350"/>
                    <a:pt x="1146" y="1363"/>
                  </a:cubicBezTo>
                  <a:cubicBezTo>
                    <a:pt x="1151" y="1363"/>
                    <a:pt x="1156" y="1363"/>
                    <a:pt x="1161" y="1363"/>
                  </a:cubicBezTo>
                  <a:cubicBezTo>
                    <a:pt x="1234" y="1363"/>
                    <a:pt x="1302" y="1326"/>
                    <a:pt x="1340" y="1264"/>
                  </a:cubicBezTo>
                  <a:cubicBezTo>
                    <a:pt x="1404" y="1162"/>
                    <a:pt x="1373" y="1030"/>
                    <a:pt x="1272" y="967"/>
                  </a:cubicBezTo>
                  <a:lnTo>
                    <a:pt x="1249" y="952"/>
                  </a:lnTo>
                  <a:cubicBezTo>
                    <a:pt x="1064" y="837"/>
                    <a:pt x="907" y="718"/>
                    <a:pt x="739" y="571"/>
                  </a:cubicBezTo>
                  <a:cubicBezTo>
                    <a:pt x="570" y="421"/>
                    <a:pt x="422" y="230"/>
                    <a:pt x="243" y="53"/>
                  </a:cubicBezTo>
                  <a:lnTo>
                    <a:pt x="230" y="38"/>
                  </a:lnTo>
                  <a:cubicBezTo>
                    <a:pt x="206" y="14"/>
                    <a:pt x="173" y="1"/>
                    <a:pt x="1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33"/>
            <p:cNvSpPr/>
            <p:nvPr/>
          </p:nvSpPr>
          <p:spPr>
            <a:xfrm>
              <a:off x="4687225" y="2739175"/>
              <a:ext cx="253100" cy="156375"/>
            </a:xfrm>
            <a:custGeom>
              <a:avLst/>
              <a:gdLst/>
              <a:ahLst/>
              <a:cxnLst/>
              <a:rect l="l" t="t" r="r" b="b"/>
              <a:pathLst>
                <a:path w="10124" h="6255" extrusionOk="0">
                  <a:moveTo>
                    <a:pt x="6617" y="1"/>
                  </a:moveTo>
                  <a:cubicBezTo>
                    <a:pt x="4178" y="1"/>
                    <a:pt x="1151" y="277"/>
                    <a:pt x="621" y="736"/>
                  </a:cubicBezTo>
                  <a:cubicBezTo>
                    <a:pt x="1" y="1275"/>
                    <a:pt x="1358" y="6168"/>
                    <a:pt x="4920" y="6252"/>
                  </a:cubicBezTo>
                  <a:cubicBezTo>
                    <a:pt x="4977" y="6253"/>
                    <a:pt x="5033" y="6254"/>
                    <a:pt x="5089" y="6254"/>
                  </a:cubicBezTo>
                  <a:cubicBezTo>
                    <a:pt x="9870" y="6254"/>
                    <a:pt x="10123" y="1128"/>
                    <a:pt x="9813" y="421"/>
                  </a:cubicBezTo>
                  <a:cubicBezTo>
                    <a:pt x="9685" y="131"/>
                    <a:pt x="8289" y="1"/>
                    <a:pt x="6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33"/>
            <p:cNvSpPr/>
            <p:nvPr/>
          </p:nvSpPr>
          <p:spPr>
            <a:xfrm>
              <a:off x="4692650" y="2729700"/>
              <a:ext cx="251000" cy="173850"/>
            </a:xfrm>
            <a:custGeom>
              <a:avLst/>
              <a:gdLst/>
              <a:ahLst/>
              <a:cxnLst/>
              <a:rect l="l" t="t" r="r" b="b"/>
              <a:pathLst>
                <a:path w="10040" h="6954" extrusionOk="0">
                  <a:moveTo>
                    <a:pt x="6093" y="726"/>
                  </a:moveTo>
                  <a:cubicBezTo>
                    <a:pt x="6331" y="726"/>
                    <a:pt x="6569" y="734"/>
                    <a:pt x="6806" y="754"/>
                  </a:cubicBezTo>
                  <a:cubicBezTo>
                    <a:pt x="7319" y="782"/>
                    <a:pt x="7831" y="825"/>
                    <a:pt x="8336" y="825"/>
                  </a:cubicBezTo>
                  <a:cubicBezTo>
                    <a:pt x="8356" y="825"/>
                    <a:pt x="8376" y="825"/>
                    <a:pt x="8395" y="825"/>
                  </a:cubicBezTo>
                  <a:cubicBezTo>
                    <a:pt x="8647" y="831"/>
                    <a:pt x="8895" y="873"/>
                    <a:pt x="9134" y="951"/>
                  </a:cubicBezTo>
                  <a:cubicBezTo>
                    <a:pt x="9186" y="971"/>
                    <a:pt x="9237" y="993"/>
                    <a:pt x="9271" y="1002"/>
                  </a:cubicBezTo>
                  <a:cubicBezTo>
                    <a:pt x="9274" y="1003"/>
                    <a:pt x="9277" y="1004"/>
                    <a:pt x="9280" y="1005"/>
                  </a:cubicBezTo>
                  <a:lnTo>
                    <a:pt x="9280" y="1005"/>
                  </a:lnTo>
                  <a:cubicBezTo>
                    <a:pt x="9284" y="1019"/>
                    <a:pt x="9289" y="1033"/>
                    <a:pt x="9291" y="1044"/>
                  </a:cubicBezTo>
                  <a:cubicBezTo>
                    <a:pt x="9306" y="1099"/>
                    <a:pt x="9315" y="1155"/>
                    <a:pt x="9324" y="1210"/>
                  </a:cubicBezTo>
                  <a:cubicBezTo>
                    <a:pt x="9401" y="1695"/>
                    <a:pt x="9260" y="2214"/>
                    <a:pt x="9189" y="2714"/>
                  </a:cubicBezTo>
                  <a:cubicBezTo>
                    <a:pt x="9140" y="2965"/>
                    <a:pt x="9074" y="3214"/>
                    <a:pt x="8990" y="3454"/>
                  </a:cubicBezTo>
                  <a:cubicBezTo>
                    <a:pt x="8897" y="3690"/>
                    <a:pt x="8786" y="3920"/>
                    <a:pt x="8660" y="4139"/>
                  </a:cubicBezTo>
                  <a:cubicBezTo>
                    <a:pt x="8414" y="4573"/>
                    <a:pt x="8147" y="5031"/>
                    <a:pt x="7744" y="5308"/>
                  </a:cubicBezTo>
                  <a:cubicBezTo>
                    <a:pt x="7339" y="5587"/>
                    <a:pt x="6947" y="5908"/>
                    <a:pt x="6467" y="6051"/>
                  </a:cubicBezTo>
                  <a:cubicBezTo>
                    <a:pt x="5985" y="6191"/>
                    <a:pt x="5483" y="6239"/>
                    <a:pt x="4973" y="6324"/>
                  </a:cubicBezTo>
                  <a:cubicBezTo>
                    <a:pt x="4909" y="6330"/>
                    <a:pt x="4847" y="6333"/>
                    <a:pt x="4785" y="6333"/>
                  </a:cubicBezTo>
                  <a:cubicBezTo>
                    <a:pt x="4339" y="6333"/>
                    <a:pt x="3932" y="6197"/>
                    <a:pt x="3506" y="6071"/>
                  </a:cubicBezTo>
                  <a:cubicBezTo>
                    <a:pt x="3020" y="5927"/>
                    <a:pt x="2672" y="5553"/>
                    <a:pt x="2263" y="5241"/>
                  </a:cubicBezTo>
                  <a:cubicBezTo>
                    <a:pt x="1854" y="4929"/>
                    <a:pt x="1573" y="4480"/>
                    <a:pt x="1322" y="4031"/>
                  </a:cubicBezTo>
                  <a:cubicBezTo>
                    <a:pt x="990" y="3617"/>
                    <a:pt x="875" y="3097"/>
                    <a:pt x="665" y="2622"/>
                  </a:cubicBezTo>
                  <a:cubicBezTo>
                    <a:pt x="568" y="2378"/>
                    <a:pt x="548" y="2115"/>
                    <a:pt x="528" y="1869"/>
                  </a:cubicBezTo>
                  <a:cubicBezTo>
                    <a:pt x="519" y="1745"/>
                    <a:pt x="502" y="1623"/>
                    <a:pt x="510" y="1511"/>
                  </a:cubicBezTo>
                  <a:cubicBezTo>
                    <a:pt x="510" y="1429"/>
                    <a:pt x="519" y="1349"/>
                    <a:pt x="537" y="1267"/>
                  </a:cubicBezTo>
                  <a:lnTo>
                    <a:pt x="555" y="1290"/>
                  </a:lnTo>
                  <a:cubicBezTo>
                    <a:pt x="698" y="1216"/>
                    <a:pt x="984" y="1161"/>
                    <a:pt x="1227" y="1121"/>
                  </a:cubicBezTo>
                  <a:lnTo>
                    <a:pt x="2006" y="1011"/>
                  </a:lnTo>
                  <a:cubicBezTo>
                    <a:pt x="2530" y="918"/>
                    <a:pt x="3062" y="865"/>
                    <a:pt x="3595" y="851"/>
                  </a:cubicBezTo>
                  <a:cubicBezTo>
                    <a:pt x="4427" y="824"/>
                    <a:pt x="5260" y="726"/>
                    <a:pt x="6093" y="726"/>
                  </a:cubicBezTo>
                  <a:close/>
                  <a:moveTo>
                    <a:pt x="7297" y="4"/>
                  </a:moveTo>
                  <a:cubicBezTo>
                    <a:pt x="7137" y="4"/>
                    <a:pt x="6977" y="7"/>
                    <a:pt x="6817" y="11"/>
                  </a:cubicBezTo>
                  <a:cubicBezTo>
                    <a:pt x="5723" y="75"/>
                    <a:pt x="4628" y="0"/>
                    <a:pt x="3539" y="134"/>
                  </a:cubicBezTo>
                  <a:lnTo>
                    <a:pt x="1900" y="333"/>
                  </a:lnTo>
                  <a:cubicBezTo>
                    <a:pt x="1625" y="376"/>
                    <a:pt x="1351" y="440"/>
                    <a:pt x="1084" y="524"/>
                  </a:cubicBezTo>
                  <a:cubicBezTo>
                    <a:pt x="811" y="623"/>
                    <a:pt x="546" y="687"/>
                    <a:pt x="254" y="942"/>
                  </a:cubicBezTo>
                  <a:lnTo>
                    <a:pt x="273" y="962"/>
                  </a:lnTo>
                  <a:cubicBezTo>
                    <a:pt x="75" y="1134"/>
                    <a:pt x="55" y="1311"/>
                    <a:pt x="23" y="1464"/>
                  </a:cubicBezTo>
                  <a:cubicBezTo>
                    <a:pt x="4" y="1615"/>
                    <a:pt x="1" y="1767"/>
                    <a:pt x="17" y="1918"/>
                  </a:cubicBezTo>
                  <a:cubicBezTo>
                    <a:pt x="48" y="2210"/>
                    <a:pt x="141" y="2478"/>
                    <a:pt x="194" y="2754"/>
                  </a:cubicBezTo>
                  <a:cubicBezTo>
                    <a:pt x="283" y="3323"/>
                    <a:pt x="595" y="3801"/>
                    <a:pt x="803" y="4328"/>
                  </a:cubicBezTo>
                  <a:cubicBezTo>
                    <a:pt x="1088" y="4819"/>
                    <a:pt x="1437" y="5259"/>
                    <a:pt x="1829" y="5688"/>
                  </a:cubicBezTo>
                  <a:cubicBezTo>
                    <a:pt x="2221" y="6116"/>
                    <a:pt x="2741" y="6376"/>
                    <a:pt x="3270" y="6647"/>
                  </a:cubicBezTo>
                  <a:cubicBezTo>
                    <a:pt x="3780" y="6909"/>
                    <a:pt x="4379" y="6936"/>
                    <a:pt x="4921" y="6936"/>
                  </a:cubicBezTo>
                  <a:cubicBezTo>
                    <a:pt x="4942" y="6936"/>
                    <a:pt x="4963" y="6936"/>
                    <a:pt x="4984" y="6936"/>
                  </a:cubicBezTo>
                  <a:cubicBezTo>
                    <a:pt x="5090" y="6948"/>
                    <a:pt x="5197" y="6954"/>
                    <a:pt x="5305" y="6954"/>
                  </a:cubicBezTo>
                  <a:cubicBezTo>
                    <a:pt x="5771" y="6954"/>
                    <a:pt x="6242" y="6846"/>
                    <a:pt x="6682" y="6693"/>
                  </a:cubicBezTo>
                  <a:cubicBezTo>
                    <a:pt x="7226" y="6507"/>
                    <a:pt x="7801" y="6282"/>
                    <a:pt x="8211" y="5845"/>
                  </a:cubicBezTo>
                  <a:cubicBezTo>
                    <a:pt x="8638" y="5443"/>
                    <a:pt x="9025" y="4996"/>
                    <a:pt x="9299" y="4483"/>
                  </a:cubicBezTo>
                  <a:cubicBezTo>
                    <a:pt x="9426" y="4224"/>
                    <a:pt x="9538" y="3958"/>
                    <a:pt x="9629" y="3686"/>
                  </a:cubicBezTo>
                  <a:cubicBezTo>
                    <a:pt x="9731" y="3418"/>
                    <a:pt x="9815" y="3146"/>
                    <a:pt x="9884" y="2869"/>
                  </a:cubicBezTo>
                  <a:cubicBezTo>
                    <a:pt x="10039" y="2312"/>
                    <a:pt x="10027" y="1743"/>
                    <a:pt x="10019" y="1146"/>
                  </a:cubicBezTo>
                  <a:cubicBezTo>
                    <a:pt x="10016" y="1068"/>
                    <a:pt x="10008" y="989"/>
                    <a:pt x="9997" y="913"/>
                  </a:cubicBezTo>
                  <a:cubicBezTo>
                    <a:pt x="9979" y="818"/>
                    <a:pt x="9985" y="761"/>
                    <a:pt x="9901" y="595"/>
                  </a:cubicBezTo>
                  <a:cubicBezTo>
                    <a:pt x="9769" y="404"/>
                    <a:pt x="9664" y="376"/>
                    <a:pt x="9578" y="329"/>
                  </a:cubicBezTo>
                  <a:cubicBezTo>
                    <a:pt x="9498" y="294"/>
                    <a:pt x="9415" y="267"/>
                    <a:pt x="9331" y="249"/>
                  </a:cubicBezTo>
                  <a:cubicBezTo>
                    <a:pt x="9025" y="183"/>
                    <a:pt x="8749" y="157"/>
                    <a:pt x="8470" y="104"/>
                  </a:cubicBezTo>
                  <a:cubicBezTo>
                    <a:pt x="8080" y="24"/>
                    <a:pt x="7687" y="4"/>
                    <a:pt x="7297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33"/>
            <p:cNvSpPr/>
            <p:nvPr/>
          </p:nvSpPr>
          <p:spPr>
            <a:xfrm>
              <a:off x="4245675" y="1837325"/>
              <a:ext cx="1519175" cy="1269500"/>
            </a:xfrm>
            <a:custGeom>
              <a:avLst/>
              <a:gdLst/>
              <a:ahLst/>
              <a:cxnLst/>
              <a:rect l="l" t="t" r="r" b="b"/>
              <a:pathLst>
                <a:path w="60767" h="50780" extrusionOk="0">
                  <a:moveTo>
                    <a:pt x="26534" y="1"/>
                  </a:moveTo>
                  <a:cubicBezTo>
                    <a:pt x="24891" y="1"/>
                    <a:pt x="23248" y="117"/>
                    <a:pt x="21620" y="332"/>
                  </a:cubicBezTo>
                  <a:cubicBezTo>
                    <a:pt x="20949" y="454"/>
                    <a:pt x="20264" y="514"/>
                    <a:pt x="19608" y="687"/>
                  </a:cubicBezTo>
                  <a:cubicBezTo>
                    <a:pt x="18951" y="861"/>
                    <a:pt x="18283" y="1001"/>
                    <a:pt x="17633" y="1202"/>
                  </a:cubicBezTo>
                  <a:cubicBezTo>
                    <a:pt x="16982" y="1403"/>
                    <a:pt x="16329" y="1589"/>
                    <a:pt x="15690" y="1819"/>
                  </a:cubicBezTo>
                  <a:lnTo>
                    <a:pt x="14725" y="2153"/>
                  </a:lnTo>
                  <a:lnTo>
                    <a:pt x="13778" y="2536"/>
                  </a:lnTo>
                  <a:cubicBezTo>
                    <a:pt x="11251" y="3559"/>
                    <a:pt x="8914" y="5010"/>
                    <a:pt x="6788" y="6714"/>
                  </a:cubicBezTo>
                  <a:lnTo>
                    <a:pt x="6011" y="7375"/>
                  </a:lnTo>
                  <a:lnTo>
                    <a:pt x="5620" y="7708"/>
                  </a:lnTo>
                  <a:lnTo>
                    <a:pt x="5250" y="8071"/>
                  </a:lnTo>
                  <a:cubicBezTo>
                    <a:pt x="4772" y="8564"/>
                    <a:pt x="4327" y="9088"/>
                    <a:pt x="3916" y="9641"/>
                  </a:cubicBezTo>
                  <a:cubicBezTo>
                    <a:pt x="3106" y="10739"/>
                    <a:pt x="2393" y="11909"/>
                    <a:pt x="1783" y="13131"/>
                  </a:cubicBezTo>
                  <a:cubicBezTo>
                    <a:pt x="1167" y="14352"/>
                    <a:pt x="687" y="15636"/>
                    <a:pt x="355" y="16963"/>
                  </a:cubicBezTo>
                  <a:cubicBezTo>
                    <a:pt x="187" y="17629"/>
                    <a:pt x="17" y="18289"/>
                    <a:pt x="14" y="19024"/>
                  </a:cubicBezTo>
                  <a:cubicBezTo>
                    <a:pt x="30" y="19214"/>
                    <a:pt x="1" y="19398"/>
                    <a:pt x="187" y="19679"/>
                  </a:cubicBezTo>
                  <a:cubicBezTo>
                    <a:pt x="269" y="19756"/>
                    <a:pt x="357" y="19825"/>
                    <a:pt x="450" y="19889"/>
                  </a:cubicBezTo>
                  <a:lnTo>
                    <a:pt x="689" y="20019"/>
                  </a:lnTo>
                  <a:cubicBezTo>
                    <a:pt x="1008" y="20183"/>
                    <a:pt x="1331" y="20298"/>
                    <a:pt x="1654" y="20415"/>
                  </a:cubicBezTo>
                  <a:cubicBezTo>
                    <a:pt x="2300" y="20643"/>
                    <a:pt x="2955" y="20825"/>
                    <a:pt x="3608" y="21008"/>
                  </a:cubicBezTo>
                  <a:cubicBezTo>
                    <a:pt x="4263" y="21190"/>
                    <a:pt x="4925" y="21351"/>
                    <a:pt x="5593" y="21482"/>
                  </a:cubicBezTo>
                  <a:cubicBezTo>
                    <a:pt x="6266" y="21613"/>
                    <a:pt x="6949" y="21688"/>
                    <a:pt x="7635" y="21705"/>
                  </a:cubicBezTo>
                  <a:cubicBezTo>
                    <a:pt x="7699" y="21706"/>
                    <a:pt x="7764" y="21706"/>
                    <a:pt x="7828" y="21706"/>
                  </a:cubicBezTo>
                  <a:cubicBezTo>
                    <a:pt x="8454" y="21706"/>
                    <a:pt x="9108" y="21647"/>
                    <a:pt x="9700" y="21300"/>
                  </a:cubicBezTo>
                  <a:cubicBezTo>
                    <a:pt x="9771" y="21258"/>
                    <a:pt x="9799" y="21170"/>
                    <a:pt x="9764" y="21095"/>
                  </a:cubicBezTo>
                  <a:cubicBezTo>
                    <a:pt x="9738" y="21036"/>
                    <a:pt x="9680" y="21001"/>
                    <a:pt x="9619" y="21001"/>
                  </a:cubicBezTo>
                  <a:cubicBezTo>
                    <a:pt x="9598" y="21001"/>
                    <a:pt x="9575" y="21005"/>
                    <a:pt x="9554" y="21015"/>
                  </a:cubicBezTo>
                  <a:lnTo>
                    <a:pt x="9534" y="21028"/>
                  </a:lnTo>
                  <a:cubicBezTo>
                    <a:pt x="9143" y="21202"/>
                    <a:pt x="8689" y="21254"/>
                    <a:pt x="8227" y="21254"/>
                  </a:cubicBezTo>
                  <a:cubicBezTo>
                    <a:pt x="8036" y="21254"/>
                    <a:pt x="7843" y="21245"/>
                    <a:pt x="7653" y="21232"/>
                  </a:cubicBezTo>
                  <a:cubicBezTo>
                    <a:pt x="6992" y="21183"/>
                    <a:pt x="6336" y="21095"/>
                    <a:pt x="5686" y="20973"/>
                  </a:cubicBezTo>
                  <a:cubicBezTo>
                    <a:pt x="4371" y="20756"/>
                    <a:pt x="3079" y="20406"/>
                    <a:pt x="1834" y="19926"/>
                  </a:cubicBezTo>
                  <a:cubicBezTo>
                    <a:pt x="1526" y="19807"/>
                    <a:pt x="1223" y="19672"/>
                    <a:pt x="939" y="19535"/>
                  </a:cubicBezTo>
                  <a:lnTo>
                    <a:pt x="732" y="19426"/>
                  </a:lnTo>
                  <a:lnTo>
                    <a:pt x="598" y="19327"/>
                  </a:lnTo>
                  <a:lnTo>
                    <a:pt x="598" y="19327"/>
                  </a:lnTo>
                  <a:cubicBezTo>
                    <a:pt x="598" y="19328"/>
                    <a:pt x="598" y="19328"/>
                    <a:pt x="598" y="19328"/>
                  </a:cubicBezTo>
                  <a:cubicBezTo>
                    <a:pt x="602" y="19328"/>
                    <a:pt x="575" y="19282"/>
                    <a:pt x="568" y="19221"/>
                  </a:cubicBezTo>
                  <a:cubicBezTo>
                    <a:pt x="557" y="19152"/>
                    <a:pt x="552" y="19083"/>
                    <a:pt x="550" y="19013"/>
                  </a:cubicBezTo>
                  <a:cubicBezTo>
                    <a:pt x="548" y="18400"/>
                    <a:pt x="698" y="17734"/>
                    <a:pt x="862" y="17099"/>
                  </a:cubicBezTo>
                  <a:cubicBezTo>
                    <a:pt x="1048" y="16463"/>
                    <a:pt x="1265" y="15833"/>
                    <a:pt x="1515" y="15218"/>
                  </a:cubicBezTo>
                  <a:cubicBezTo>
                    <a:pt x="1760" y="14600"/>
                    <a:pt x="2015" y="13987"/>
                    <a:pt x="2307" y="13386"/>
                  </a:cubicBezTo>
                  <a:cubicBezTo>
                    <a:pt x="2884" y="12190"/>
                    <a:pt x="3562" y="11038"/>
                    <a:pt x="4387" y="9998"/>
                  </a:cubicBezTo>
                  <a:cubicBezTo>
                    <a:pt x="4792" y="9476"/>
                    <a:pt x="5232" y="8982"/>
                    <a:pt x="5701" y="8517"/>
                  </a:cubicBezTo>
                  <a:cubicBezTo>
                    <a:pt x="6166" y="8059"/>
                    <a:pt x="6690" y="7635"/>
                    <a:pt x="7182" y="7192"/>
                  </a:cubicBezTo>
                  <a:cubicBezTo>
                    <a:pt x="9200" y="5442"/>
                    <a:pt x="11590" y="4189"/>
                    <a:pt x="14023" y="3116"/>
                  </a:cubicBezTo>
                  <a:lnTo>
                    <a:pt x="14944" y="2729"/>
                  </a:lnTo>
                  <a:lnTo>
                    <a:pt x="15885" y="2393"/>
                  </a:lnTo>
                  <a:cubicBezTo>
                    <a:pt x="16508" y="2149"/>
                    <a:pt x="17159" y="1990"/>
                    <a:pt x="17801" y="1819"/>
                  </a:cubicBezTo>
                  <a:cubicBezTo>
                    <a:pt x="19093" y="1487"/>
                    <a:pt x="20407" y="1255"/>
                    <a:pt x="21720" y="1032"/>
                  </a:cubicBezTo>
                  <a:cubicBezTo>
                    <a:pt x="23174" y="807"/>
                    <a:pt x="24642" y="704"/>
                    <a:pt x="26111" y="704"/>
                  </a:cubicBezTo>
                  <a:cubicBezTo>
                    <a:pt x="27307" y="704"/>
                    <a:pt x="28503" y="772"/>
                    <a:pt x="29690" y="899"/>
                  </a:cubicBezTo>
                  <a:lnTo>
                    <a:pt x="30684" y="996"/>
                  </a:lnTo>
                  <a:lnTo>
                    <a:pt x="31673" y="1145"/>
                  </a:lnTo>
                  <a:cubicBezTo>
                    <a:pt x="32002" y="1204"/>
                    <a:pt x="32334" y="1237"/>
                    <a:pt x="32659" y="1310"/>
                  </a:cubicBezTo>
                  <a:lnTo>
                    <a:pt x="33626" y="1541"/>
                  </a:lnTo>
                  <a:lnTo>
                    <a:pt x="34109" y="1656"/>
                  </a:lnTo>
                  <a:cubicBezTo>
                    <a:pt x="34266" y="1702"/>
                    <a:pt x="34421" y="1760"/>
                    <a:pt x="34578" y="1810"/>
                  </a:cubicBezTo>
                  <a:lnTo>
                    <a:pt x="35520" y="2120"/>
                  </a:lnTo>
                  <a:cubicBezTo>
                    <a:pt x="35826" y="2240"/>
                    <a:pt x="36118" y="2386"/>
                    <a:pt x="36426" y="2508"/>
                  </a:cubicBezTo>
                  <a:cubicBezTo>
                    <a:pt x="36733" y="2629"/>
                    <a:pt x="37019" y="2786"/>
                    <a:pt x="37302" y="2948"/>
                  </a:cubicBezTo>
                  <a:cubicBezTo>
                    <a:pt x="38453" y="3567"/>
                    <a:pt x="39510" y="4364"/>
                    <a:pt x="40309" y="5382"/>
                  </a:cubicBezTo>
                  <a:lnTo>
                    <a:pt x="40608" y="5765"/>
                  </a:lnTo>
                  <a:lnTo>
                    <a:pt x="40860" y="6176"/>
                  </a:lnTo>
                  <a:cubicBezTo>
                    <a:pt x="41039" y="6444"/>
                    <a:pt x="41157" y="6745"/>
                    <a:pt x="41298" y="7033"/>
                  </a:cubicBezTo>
                  <a:cubicBezTo>
                    <a:pt x="41546" y="7614"/>
                    <a:pt x="41718" y="8269"/>
                    <a:pt x="41749" y="8851"/>
                  </a:cubicBezTo>
                  <a:cubicBezTo>
                    <a:pt x="41760" y="9024"/>
                    <a:pt x="41885" y="9168"/>
                    <a:pt x="42057" y="9201"/>
                  </a:cubicBezTo>
                  <a:cubicBezTo>
                    <a:pt x="44062" y="9579"/>
                    <a:pt x="46091" y="10164"/>
                    <a:pt x="47954" y="11056"/>
                  </a:cubicBezTo>
                  <a:cubicBezTo>
                    <a:pt x="48414" y="11297"/>
                    <a:pt x="48875" y="11525"/>
                    <a:pt x="49322" y="11786"/>
                  </a:cubicBezTo>
                  <a:cubicBezTo>
                    <a:pt x="49769" y="12045"/>
                    <a:pt x="50213" y="12308"/>
                    <a:pt x="50625" y="12618"/>
                  </a:cubicBezTo>
                  <a:lnTo>
                    <a:pt x="51260" y="13056"/>
                  </a:lnTo>
                  <a:lnTo>
                    <a:pt x="51855" y="13543"/>
                  </a:lnTo>
                  <a:cubicBezTo>
                    <a:pt x="52267" y="13854"/>
                    <a:pt x="52599" y="14246"/>
                    <a:pt x="52984" y="14589"/>
                  </a:cubicBezTo>
                  <a:cubicBezTo>
                    <a:pt x="53369" y="14930"/>
                    <a:pt x="53632" y="15375"/>
                    <a:pt x="53970" y="15764"/>
                  </a:cubicBezTo>
                  <a:cubicBezTo>
                    <a:pt x="54307" y="16151"/>
                    <a:pt x="54502" y="16625"/>
                    <a:pt x="54792" y="17050"/>
                  </a:cubicBezTo>
                  <a:cubicBezTo>
                    <a:pt x="55083" y="17473"/>
                    <a:pt x="55221" y="17975"/>
                    <a:pt x="55447" y="18428"/>
                  </a:cubicBezTo>
                  <a:cubicBezTo>
                    <a:pt x="55674" y="18878"/>
                    <a:pt x="55803" y="19387"/>
                    <a:pt x="55975" y="19875"/>
                  </a:cubicBezTo>
                  <a:cubicBezTo>
                    <a:pt x="56610" y="21845"/>
                    <a:pt x="57009" y="23892"/>
                    <a:pt x="57197" y="25969"/>
                  </a:cubicBezTo>
                  <a:cubicBezTo>
                    <a:pt x="57383" y="28047"/>
                    <a:pt x="57334" y="30143"/>
                    <a:pt x="57318" y="32240"/>
                  </a:cubicBezTo>
                  <a:cubicBezTo>
                    <a:pt x="57301" y="34334"/>
                    <a:pt x="57153" y="36473"/>
                    <a:pt x="57704" y="38613"/>
                  </a:cubicBezTo>
                  <a:cubicBezTo>
                    <a:pt x="57841" y="39159"/>
                    <a:pt x="58049" y="39635"/>
                    <a:pt x="58230" y="40133"/>
                  </a:cubicBezTo>
                  <a:lnTo>
                    <a:pt x="58775" y="41611"/>
                  </a:lnTo>
                  <a:cubicBezTo>
                    <a:pt x="59135" y="42594"/>
                    <a:pt x="59460" y="43583"/>
                    <a:pt x="59724" y="44579"/>
                  </a:cubicBezTo>
                  <a:cubicBezTo>
                    <a:pt x="59989" y="45577"/>
                    <a:pt x="60186" y="46594"/>
                    <a:pt x="60213" y="47614"/>
                  </a:cubicBezTo>
                  <a:cubicBezTo>
                    <a:pt x="60241" y="48633"/>
                    <a:pt x="60065" y="49661"/>
                    <a:pt x="59602" y="50580"/>
                  </a:cubicBezTo>
                  <a:cubicBezTo>
                    <a:pt x="59573" y="50644"/>
                    <a:pt x="59595" y="50721"/>
                    <a:pt x="59653" y="50759"/>
                  </a:cubicBezTo>
                  <a:cubicBezTo>
                    <a:pt x="59675" y="50773"/>
                    <a:pt x="59700" y="50779"/>
                    <a:pt x="59724" y="50779"/>
                  </a:cubicBezTo>
                  <a:cubicBezTo>
                    <a:pt x="59769" y="50779"/>
                    <a:pt x="59813" y="50757"/>
                    <a:pt x="59839" y="50715"/>
                  </a:cubicBezTo>
                  <a:cubicBezTo>
                    <a:pt x="60418" y="49796"/>
                    <a:pt x="60669" y="48703"/>
                    <a:pt x="60719" y="47621"/>
                  </a:cubicBezTo>
                  <a:cubicBezTo>
                    <a:pt x="60766" y="46537"/>
                    <a:pt x="60616" y="45461"/>
                    <a:pt x="60374" y="44419"/>
                  </a:cubicBezTo>
                  <a:cubicBezTo>
                    <a:pt x="60129" y="43375"/>
                    <a:pt x="59774" y="42361"/>
                    <a:pt x="59416" y="41375"/>
                  </a:cubicBezTo>
                  <a:cubicBezTo>
                    <a:pt x="59056" y="40390"/>
                    <a:pt x="58615" y="39405"/>
                    <a:pt x="58369" y="38434"/>
                  </a:cubicBezTo>
                  <a:cubicBezTo>
                    <a:pt x="58122" y="37462"/>
                    <a:pt x="58057" y="36429"/>
                    <a:pt x="58038" y="35389"/>
                  </a:cubicBezTo>
                  <a:cubicBezTo>
                    <a:pt x="58020" y="34349"/>
                    <a:pt x="58029" y="33302"/>
                    <a:pt x="58046" y="32251"/>
                  </a:cubicBezTo>
                  <a:cubicBezTo>
                    <a:pt x="58084" y="30147"/>
                    <a:pt x="58057" y="28025"/>
                    <a:pt x="57881" y="25910"/>
                  </a:cubicBezTo>
                  <a:cubicBezTo>
                    <a:pt x="57704" y="23796"/>
                    <a:pt x="57352" y="21681"/>
                    <a:pt x="56725" y="19641"/>
                  </a:cubicBezTo>
                  <a:cubicBezTo>
                    <a:pt x="56559" y="19132"/>
                    <a:pt x="56407" y="18619"/>
                    <a:pt x="56181" y="18127"/>
                  </a:cubicBezTo>
                  <a:cubicBezTo>
                    <a:pt x="55957" y="17634"/>
                    <a:pt x="55756" y="17125"/>
                    <a:pt x="55458" y="16671"/>
                  </a:cubicBezTo>
                  <a:cubicBezTo>
                    <a:pt x="55163" y="16216"/>
                    <a:pt x="54891" y="15742"/>
                    <a:pt x="54548" y="15326"/>
                  </a:cubicBezTo>
                  <a:cubicBezTo>
                    <a:pt x="54207" y="14908"/>
                    <a:pt x="53867" y="14492"/>
                    <a:pt x="53493" y="14104"/>
                  </a:cubicBezTo>
                  <a:cubicBezTo>
                    <a:pt x="53119" y="13713"/>
                    <a:pt x="52747" y="13323"/>
                    <a:pt x="52320" y="12992"/>
                  </a:cubicBezTo>
                  <a:lnTo>
                    <a:pt x="51702" y="12472"/>
                  </a:lnTo>
                  <a:cubicBezTo>
                    <a:pt x="51486" y="12315"/>
                    <a:pt x="51267" y="12160"/>
                    <a:pt x="51045" y="12009"/>
                  </a:cubicBezTo>
                  <a:cubicBezTo>
                    <a:pt x="50607" y="11695"/>
                    <a:pt x="50136" y="11445"/>
                    <a:pt x="49676" y="11166"/>
                  </a:cubicBezTo>
                  <a:cubicBezTo>
                    <a:pt x="49218" y="10885"/>
                    <a:pt x="48735" y="10655"/>
                    <a:pt x="48250" y="10432"/>
                  </a:cubicBezTo>
                  <a:cubicBezTo>
                    <a:pt x="47764" y="10212"/>
                    <a:pt x="47281" y="9991"/>
                    <a:pt x="46781" y="9801"/>
                  </a:cubicBezTo>
                  <a:cubicBezTo>
                    <a:pt x="46281" y="9613"/>
                    <a:pt x="45783" y="9418"/>
                    <a:pt x="45274" y="9261"/>
                  </a:cubicBezTo>
                  <a:cubicBezTo>
                    <a:pt x="44345" y="8954"/>
                    <a:pt x="43411" y="8710"/>
                    <a:pt x="42434" y="8541"/>
                  </a:cubicBezTo>
                  <a:lnTo>
                    <a:pt x="42434" y="8541"/>
                  </a:lnTo>
                  <a:cubicBezTo>
                    <a:pt x="42264" y="7177"/>
                    <a:pt x="41648" y="5993"/>
                    <a:pt x="40849" y="4961"/>
                  </a:cubicBezTo>
                  <a:cubicBezTo>
                    <a:pt x="39990" y="3849"/>
                    <a:pt x="38869" y="2968"/>
                    <a:pt x="37652" y="2309"/>
                  </a:cubicBezTo>
                  <a:cubicBezTo>
                    <a:pt x="37350" y="2142"/>
                    <a:pt x="37041" y="1987"/>
                    <a:pt x="36722" y="1853"/>
                  </a:cubicBezTo>
                  <a:cubicBezTo>
                    <a:pt x="36403" y="1722"/>
                    <a:pt x="36089" y="1578"/>
                    <a:pt x="35768" y="1454"/>
                  </a:cubicBezTo>
                  <a:lnTo>
                    <a:pt x="34786" y="1138"/>
                  </a:lnTo>
                  <a:cubicBezTo>
                    <a:pt x="34622" y="1087"/>
                    <a:pt x="34459" y="1030"/>
                    <a:pt x="34295" y="985"/>
                  </a:cubicBezTo>
                  <a:lnTo>
                    <a:pt x="33794" y="868"/>
                  </a:lnTo>
                  <a:cubicBezTo>
                    <a:pt x="33128" y="711"/>
                    <a:pt x="32462" y="554"/>
                    <a:pt x="31790" y="448"/>
                  </a:cubicBezTo>
                  <a:lnTo>
                    <a:pt x="30783" y="275"/>
                  </a:lnTo>
                  <a:lnTo>
                    <a:pt x="29769" y="157"/>
                  </a:lnTo>
                  <a:cubicBezTo>
                    <a:pt x="28693" y="51"/>
                    <a:pt x="27614" y="1"/>
                    <a:pt x="265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33"/>
            <p:cNvSpPr/>
            <p:nvPr/>
          </p:nvSpPr>
          <p:spPr>
            <a:xfrm>
              <a:off x="4550075" y="2074400"/>
              <a:ext cx="225575" cy="326075"/>
            </a:xfrm>
            <a:custGeom>
              <a:avLst/>
              <a:gdLst/>
              <a:ahLst/>
              <a:cxnLst/>
              <a:rect l="l" t="t" r="r" b="b"/>
              <a:pathLst>
                <a:path w="9023" h="13043" extrusionOk="0">
                  <a:moveTo>
                    <a:pt x="1959" y="0"/>
                  </a:moveTo>
                  <a:cubicBezTo>
                    <a:pt x="1906" y="0"/>
                    <a:pt x="1856" y="31"/>
                    <a:pt x="1832" y="81"/>
                  </a:cubicBezTo>
                  <a:cubicBezTo>
                    <a:pt x="1649" y="473"/>
                    <a:pt x="1462" y="866"/>
                    <a:pt x="1356" y="1276"/>
                  </a:cubicBezTo>
                  <a:cubicBezTo>
                    <a:pt x="1299" y="1482"/>
                    <a:pt x="1283" y="1694"/>
                    <a:pt x="1237" y="1902"/>
                  </a:cubicBezTo>
                  <a:cubicBezTo>
                    <a:pt x="1192" y="2108"/>
                    <a:pt x="1135" y="2312"/>
                    <a:pt x="1086" y="2519"/>
                  </a:cubicBezTo>
                  <a:cubicBezTo>
                    <a:pt x="869" y="3340"/>
                    <a:pt x="825" y="4194"/>
                    <a:pt x="606" y="5016"/>
                  </a:cubicBezTo>
                  <a:cubicBezTo>
                    <a:pt x="513" y="5432"/>
                    <a:pt x="425" y="5847"/>
                    <a:pt x="405" y="6274"/>
                  </a:cubicBezTo>
                  <a:cubicBezTo>
                    <a:pt x="385" y="6701"/>
                    <a:pt x="250" y="7113"/>
                    <a:pt x="239" y="7540"/>
                  </a:cubicBezTo>
                  <a:cubicBezTo>
                    <a:pt x="228" y="7967"/>
                    <a:pt x="95" y="8381"/>
                    <a:pt x="91" y="8812"/>
                  </a:cubicBezTo>
                  <a:lnTo>
                    <a:pt x="60" y="9456"/>
                  </a:lnTo>
                  <a:lnTo>
                    <a:pt x="11" y="10103"/>
                  </a:lnTo>
                  <a:cubicBezTo>
                    <a:pt x="0" y="10541"/>
                    <a:pt x="42" y="10974"/>
                    <a:pt x="117" y="11446"/>
                  </a:cubicBezTo>
                  <a:cubicBezTo>
                    <a:pt x="148" y="11572"/>
                    <a:pt x="153" y="11693"/>
                    <a:pt x="225" y="11829"/>
                  </a:cubicBezTo>
                  <a:cubicBezTo>
                    <a:pt x="263" y="11901"/>
                    <a:pt x="287" y="11970"/>
                    <a:pt x="345" y="12036"/>
                  </a:cubicBezTo>
                  <a:cubicBezTo>
                    <a:pt x="405" y="12099"/>
                    <a:pt x="487" y="12192"/>
                    <a:pt x="542" y="12214"/>
                  </a:cubicBezTo>
                  <a:cubicBezTo>
                    <a:pt x="661" y="12275"/>
                    <a:pt x="781" y="12348"/>
                    <a:pt x="892" y="12384"/>
                  </a:cubicBezTo>
                  <a:cubicBezTo>
                    <a:pt x="1005" y="12421"/>
                    <a:pt x="1117" y="12452"/>
                    <a:pt x="1224" y="12494"/>
                  </a:cubicBezTo>
                  <a:cubicBezTo>
                    <a:pt x="1443" y="12568"/>
                    <a:pt x="1653" y="12639"/>
                    <a:pt x="1865" y="12689"/>
                  </a:cubicBezTo>
                  <a:cubicBezTo>
                    <a:pt x="2076" y="12740"/>
                    <a:pt x="2301" y="12749"/>
                    <a:pt x="2518" y="12758"/>
                  </a:cubicBezTo>
                  <a:cubicBezTo>
                    <a:pt x="2927" y="12788"/>
                    <a:pt x="3326" y="12923"/>
                    <a:pt x="3738" y="12923"/>
                  </a:cubicBezTo>
                  <a:cubicBezTo>
                    <a:pt x="3756" y="12923"/>
                    <a:pt x="3774" y="12923"/>
                    <a:pt x="3792" y="12922"/>
                  </a:cubicBezTo>
                  <a:cubicBezTo>
                    <a:pt x="3819" y="12921"/>
                    <a:pt x="3846" y="12921"/>
                    <a:pt x="3874" y="12921"/>
                  </a:cubicBezTo>
                  <a:cubicBezTo>
                    <a:pt x="4274" y="12921"/>
                    <a:pt x="4664" y="13014"/>
                    <a:pt x="5058" y="13014"/>
                  </a:cubicBezTo>
                  <a:cubicBezTo>
                    <a:pt x="5062" y="13014"/>
                    <a:pt x="5065" y="13014"/>
                    <a:pt x="5069" y="13014"/>
                  </a:cubicBezTo>
                  <a:cubicBezTo>
                    <a:pt x="5181" y="13004"/>
                    <a:pt x="5293" y="13000"/>
                    <a:pt x="5405" y="13000"/>
                  </a:cubicBezTo>
                  <a:cubicBezTo>
                    <a:pt x="5719" y="13000"/>
                    <a:pt x="6032" y="13031"/>
                    <a:pt x="6346" y="13043"/>
                  </a:cubicBezTo>
                  <a:cubicBezTo>
                    <a:pt x="6495" y="13017"/>
                    <a:pt x="6644" y="13011"/>
                    <a:pt x="6794" y="13011"/>
                  </a:cubicBezTo>
                  <a:cubicBezTo>
                    <a:pt x="6916" y="13011"/>
                    <a:pt x="7038" y="13015"/>
                    <a:pt x="7159" y="13015"/>
                  </a:cubicBezTo>
                  <a:cubicBezTo>
                    <a:pt x="7316" y="13015"/>
                    <a:pt x="7471" y="13008"/>
                    <a:pt x="7627" y="12979"/>
                  </a:cubicBezTo>
                  <a:cubicBezTo>
                    <a:pt x="7709" y="12963"/>
                    <a:pt x="7791" y="12960"/>
                    <a:pt x="7874" y="12960"/>
                  </a:cubicBezTo>
                  <a:cubicBezTo>
                    <a:pt x="7945" y="12960"/>
                    <a:pt x="8017" y="12963"/>
                    <a:pt x="8089" y="12963"/>
                  </a:cubicBezTo>
                  <a:cubicBezTo>
                    <a:pt x="8150" y="12963"/>
                    <a:pt x="8212" y="12961"/>
                    <a:pt x="8274" y="12953"/>
                  </a:cubicBezTo>
                  <a:cubicBezTo>
                    <a:pt x="8386" y="12944"/>
                    <a:pt x="8497" y="12922"/>
                    <a:pt x="8605" y="12889"/>
                  </a:cubicBezTo>
                  <a:lnTo>
                    <a:pt x="8769" y="12833"/>
                  </a:lnTo>
                  <a:cubicBezTo>
                    <a:pt x="8846" y="12798"/>
                    <a:pt x="8915" y="12753"/>
                    <a:pt x="8979" y="12696"/>
                  </a:cubicBezTo>
                  <a:cubicBezTo>
                    <a:pt x="8993" y="12683"/>
                    <a:pt x="9002" y="12667"/>
                    <a:pt x="9008" y="12649"/>
                  </a:cubicBezTo>
                  <a:cubicBezTo>
                    <a:pt x="9023" y="12590"/>
                    <a:pt x="8992" y="12532"/>
                    <a:pt x="8935" y="12514"/>
                  </a:cubicBezTo>
                  <a:lnTo>
                    <a:pt x="8760" y="12461"/>
                  </a:lnTo>
                  <a:cubicBezTo>
                    <a:pt x="8716" y="12448"/>
                    <a:pt x="8709" y="12439"/>
                    <a:pt x="8676" y="12439"/>
                  </a:cubicBezTo>
                  <a:lnTo>
                    <a:pt x="8526" y="12431"/>
                  </a:lnTo>
                  <a:cubicBezTo>
                    <a:pt x="8501" y="12435"/>
                    <a:pt x="8473" y="12436"/>
                    <a:pt x="8445" y="12436"/>
                  </a:cubicBezTo>
                  <a:cubicBezTo>
                    <a:pt x="8409" y="12436"/>
                    <a:pt x="8372" y="12434"/>
                    <a:pt x="8335" y="12434"/>
                  </a:cubicBezTo>
                  <a:cubicBezTo>
                    <a:pt x="8299" y="12434"/>
                    <a:pt x="8263" y="12435"/>
                    <a:pt x="8229" y="12441"/>
                  </a:cubicBezTo>
                  <a:cubicBezTo>
                    <a:pt x="8069" y="12457"/>
                    <a:pt x="7904" y="12499"/>
                    <a:pt x="7738" y="12499"/>
                  </a:cubicBezTo>
                  <a:cubicBezTo>
                    <a:pt x="7695" y="12499"/>
                    <a:pt x="7653" y="12497"/>
                    <a:pt x="7610" y="12490"/>
                  </a:cubicBezTo>
                  <a:cubicBezTo>
                    <a:pt x="7500" y="12474"/>
                    <a:pt x="7389" y="12467"/>
                    <a:pt x="7278" y="12467"/>
                  </a:cubicBezTo>
                  <a:cubicBezTo>
                    <a:pt x="7179" y="12467"/>
                    <a:pt x="7081" y="12472"/>
                    <a:pt x="6983" y="12481"/>
                  </a:cubicBezTo>
                  <a:cubicBezTo>
                    <a:pt x="6946" y="12484"/>
                    <a:pt x="6908" y="12485"/>
                    <a:pt x="6871" y="12485"/>
                  </a:cubicBezTo>
                  <a:cubicBezTo>
                    <a:pt x="6700" y="12485"/>
                    <a:pt x="6527" y="12456"/>
                    <a:pt x="6355" y="12442"/>
                  </a:cubicBezTo>
                  <a:cubicBezTo>
                    <a:pt x="6202" y="12443"/>
                    <a:pt x="6048" y="12447"/>
                    <a:pt x="5894" y="12447"/>
                  </a:cubicBezTo>
                  <a:cubicBezTo>
                    <a:pt x="5630" y="12447"/>
                    <a:pt x="5365" y="12437"/>
                    <a:pt x="5102" y="12386"/>
                  </a:cubicBezTo>
                  <a:cubicBezTo>
                    <a:pt x="4936" y="12364"/>
                    <a:pt x="4771" y="12360"/>
                    <a:pt x="4604" y="12360"/>
                  </a:cubicBezTo>
                  <a:cubicBezTo>
                    <a:pt x="4561" y="12360"/>
                    <a:pt x="4517" y="12360"/>
                    <a:pt x="4474" y="12360"/>
                  </a:cubicBezTo>
                  <a:cubicBezTo>
                    <a:pt x="4266" y="12353"/>
                    <a:pt x="4058" y="12329"/>
                    <a:pt x="3852" y="12295"/>
                  </a:cubicBezTo>
                  <a:cubicBezTo>
                    <a:pt x="3443" y="12211"/>
                    <a:pt x="3020" y="12244"/>
                    <a:pt x="2615" y="12147"/>
                  </a:cubicBezTo>
                  <a:cubicBezTo>
                    <a:pt x="2221" y="11997"/>
                    <a:pt x="1812" y="11961"/>
                    <a:pt x="1438" y="11849"/>
                  </a:cubicBezTo>
                  <a:cubicBezTo>
                    <a:pt x="1347" y="11820"/>
                    <a:pt x="1261" y="11782"/>
                    <a:pt x="1171" y="11747"/>
                  </a:cubicBezTo>
                  <a:lnTo>
                    <a:pt x="969" y="11610"/>
                  </a:lnTo>
                  <a:cubicBezTo>
                    <a:pt x="934" y="11590"/>
                    <a:pt x="872" y="11459"/>
                    <a:pt x="807" y="11291"/>
                  </a:cubicBezTo>
                  <a:cubicBezTo>
                    <a:pt x="712" y="10935"/>
                    <a:pt x="759" y="10525"/>
                    <a:pt x="735" y="10114"/>
                  </a:cubicBezTo>
                  <a:cubicBezTo>
                    <a:pt x="713" y="9704"/>
                    <a:pt x="730" y="9286"/>
                    <a:pt x="803" y="8875"/>
                  </a:cubicBezTo>
                  <a:cubicBezTo>
                    <a:pt x="876" y="8465"/>
                    <a:pt x="827" y="8034"/>
                    <a:pt x="934" y="7627"/>
                  </a:cubicBezTo>
                  <a:cubicBezTo>
                    <a:pt x="1042" y="7222"/>
                    <a:pt x="1007" y="6792"/>
                    <a:pt x="1126" y="6385"/>
                  </a:cubicBezTo>
                  <a:cubicBezTo>
                    <a:pt x="1244" y="5980"/>
                    <a:pt x="1283" y="5562"/>
                    <a:pt x="1336" y="5142"/>
                  </a:cubicBezTo>
                  <a:cubicBezTo>
                    <a:pt x="1405" y="4301"/>
                    <a:pt x="1673" y="3495"/>
                    <a:pt x="1790" y="2661"/>
                  </a:cubicBezTo>
                  <a:cubicBezTo>
                    <a:pt x="1821" y="2451"/>
                    <a:pt x="1852" y="2243"/>
                    <a:pt x="1890" y="2035"/>
                  </a:cubicBezTo>
                  <a:cubicBezTo>
                    <a:pt x="1929" y="1829"/>
                    <a:pt x="2000" y="1628"/>
                    <a:pt x="2031" y="1420"/>
                  </a:cubicBezTo>
                  <a:cubicBezTo>
                    <a:pt x="2102" y="1004"/>
                    <a:pt x="2093" y="572"/>
                    <a:pt x="2098" y="141"/>
                  </a:cubicBezTo>
                  <a:cubicBezTo>
                    <a:pt x="2097" y="86"/>
                    <a:pt x="2065" y="37"/>
                    <a:pt x="2018" y="13"/>
                  </a:cubicBezTo>
                  <a:cubicBezTo>
                    <a:pt x="1999" y="5"/>
                    <a:pt x="1979" y="0"/>
                    <a:pt x="1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33"/>
            <p:cNvSpPr/>
            <p:nvPr/>
          </p:nvSpPr>
          <p:spPr>
            <a:xfrm>
              <a:off x="4831875" y="2149100"/>
              <a:ext cx="49450" cy="255175"/>
            </a:xfrm>
            <a:custGeom>
              <a:avLst/>
              <a:gdLst/>
              <a:ahLst/>
              <a:cxnLst/>
              <a:rect l="l" t="t" r="r" b="b"/>
              <a:pathLst>
                <a:path w="1978" h="10207" extrusionOk="0">
                  <a:moveTo>
                    <a:pt x="372" y="1"/>
                  </a:moveTo>
                  <a:cubicBezTo>
                    <a:pt x="315" y="1"/>
                    <a:pt x="260" y="35"/>
                    <a:pt x="236" y="91"/>
                  </a:cubicBezTo>
                  <a:cubicBezTo>
                    <a:pt x="146" y="304"/>
                    <a:pt x="28" y="521"/>
                    <a:pt x="35" y="737"/>
                  </a:cubicBezTo>
                  <a:cubicBezTo>
                    <a:pt x="42" y="950"/>
                    <a:pt x="73" y="1162"/>
                    <a:pt x="37" y="1377"/>
                  </a:cubicBezTo>
                  <a:cubicBezTo>
                    <a:pt x="0" y="1808"/>
                    <a:pt x="132" y="2229"/>
                    <a:pt x="73" y="2662"/>
                  </a:cubicBezTo>
                  <a:cubicBezTo>
                    <a:pt x="62" y="2875"/>
                    <a:pt x="55" y="3090"/>
                    <a:pt x="113" y="3302"/>
                  </a:cubicBezTo>
                  <a:cubicBezTo>
                    <a:pt x="170" y="3514"/>
                    <a:pt x="110" y="3733"/>
                    <a:pt x="166" y="3942"/>
                  </a:cubicBezTo>
                  <a:cubicBezTo>
                    <a:pt x="225" y="4152"/>
                    <a:pt x="159" y="4373"/>
                    <a:pt x="205" y="4583"/>
                  </a:cubicBezTo>
                  <a:cubicBezTo>
                    <a:pt x="247" y="4794"/>
                    <a:pt x="265" y="5012"/>
                    <a:pt x="256" y="5227"/>
                  </a:cubicBezTo>
                  <a:cubicBezTo>
                    <a:pt x="263" y="5440"/>
                    <a:pt x="369" y="5645"/>
                    <a:pt x="332" y="5866"/>
                  </a:cubicBezTo>
                  <a:cubicBezTo>
                    <a:pt x="296" y="6086"/>
                    <a:pt x="402" y="6291"/>
                    <a:pt x="420" y="6506"/>
                  </a:cubicBezTo>
                  <a:cubicBezTo>
                    <a:pt x="438" y="6721"/>
                    <a:pt x="422" y="6942"/>
                    <a:pt x="538" y="7143"/>
                  </a:cubicBezTo>
                  <a:cubicBezTo>
                    <a:pt x="602" y="7351"/>
                    <a:pt x="553" y="7579"/>
                    <a:pt x="644" y="7781"/>
                  </a:cubicBezTo>
                  <a:cubicBezTo>
                    <a:pt x="736" y="7984"/>
                    <a:pt x="703" y="8214"/>
                    <a:pt x="776" y="8422"/>
                  </a:cubicBezTo>
                  <a:cubicBezTo>
                    <a:pt x="885" y="8621"/>
                    <a:pt x="907" y="8841"/>
                    <a:pt x="965" y="9057"/>
                  </a:cubicBezTo>
                  <a:cubicBezTo>
                    <a:pt x="1108" y="9241"/>
                    <a:pt x="1100" y="9487"/>
                    <a:pt x="1259" y="9668"/>
                  </a:cubicBezTo>
                  <a:cubicBezTo>
                    <a:pt x="1347" y="9755"/>
                    <a:pt x="1349" y="9881"/>
                    <a:pt x="1427" y="9984"/>
                  </a:cubicBezTo>
                  <a:cubicBezTo>
                    <a:pt x="1504" y="10091"/>
                    <a:pt x="1619" y="10170"/>
                    <a:pt x="1748" y="10201"/>
                  </a:cubicBezTo>
                  <a:cubicBezTo>
                    <a:pt x="1763" y="10205"/>
                    <a:pt x="1779" y="10207"/>
                    <a:pt x="1793" y="10207"/>
                  </a:cubicBezTo>
                  <a:cubicBezTo>
                    <a:pt x="1895" y="10207"/>
                    <a:pt x="1977" y="10114"/>
                    <a:pt x="1958" y="10007"/>
                  </a:cubicBezTo>
                  <a:lnTo>
                    <a:pt x="1949" y="9953"/>
                  </a:lnTo>
                  <a:cubicBezTo>
                    <a:pt x="1932" y="9859"/>
                    <a:pt x="1901" y="9770"/>
                    <a:pt x="1852" y="9690"/>
                  </a:cubicBezTo>
                  <a:cubicBezTo>
                    <a:pt x="1796" y="9626"/>
                    <a:pt x="1710" y="9562"/>
                    <a:pt x="1701" y="9454"/>
                  </a:cubicBezTo>
                  <a:cubicBezTo>
                    <a:pt x="1692" y="9347"/>
                    <a:pt x="1651" y="9261"/>
                    <a:pt x="1602" y="9172"/>
                  </a:cubicBezTo>
                  <a:cubicBezTo>
                    <a:pt x="1551" y="9082"/>
                    <a:pt x="1555" y="8976"/>
                    <a:pt x="1537" y="8876"/>
                  </a:cubicBezTo>
                  <a:cubicBezTo>
                    <a:pt x="1467" y="8684"/>
                    <a:pt x="1378" y="8493"/>
                    <a:pt x="1387" y="8278"/>
                  </a:cubicBezTo>
                  <a:cubicBezTo>
                    <a:pt x="1381" y="8174"/>
                    <a:pt x="1341" y="8077"/>
                    <a:pt x="1308" y="7977"/>
                  </a:cubicBezTo>
                  <a:cubicBezTo>
                    <a:pt x="1274" y="7876"/>
                    <a:pt x="1266" y="7772"/>
                    <a:pt x="1259" y="7666"/>
                  </a:cubicBezTo>
                  <a:cubicBezTo>
                    <a:pt x="1266" y="7453"/>
                    <a:pt x="1148" y="7261"/>
                    <a:pt x="1150" y="7046"/>
                  </a:cubicBezTo>
                  <a:cubicBezTo>
                    <a:pt x="1201" y="6827"/>
                    <a:pt x="1119" y="6630"/>
                    <a:pt x="1091" y="6420"/>
                  </a:cubicBezTo>
                  <a:cubicBezTo>
                    <a:pt x="1064" y="6210"/>
                    <a:pt x="1082" y="5997"/>
                    <a:pt x="1031" y="5791"/>
                  </a:cubicBezTo>
                  <a:cubicBezTo>
                    <a:pt x="982" y="5583"/>
                    <a:pt x="1011" y="5367"/>
                    <a:pt x="978" y="5158"/>
                  </a:cubicBezTo>
                  <a:cubicBezTo>
                    <a:pt x="931" y="4951"/>
                    <a:pt x="911" y="4740"/>
                    <a:pt x="922" y="4528"/>
                  </a:cubicBezTo>
                  <a:cubicBezTo>
                    <a:pt x="933" y="4315"/>
                    <a:pt x="829" y="4108"/>
                    <a:pt x="867" y="3895"/>
                  </a:cubicBezTo>
                  <a:cubicBezTo>
                    <a:pt x="905" y="3680"/>
                    <a:pt x="796" y="3475"/>
                    <a:pt x="841" y="3260"/>
                  </a:cubicBezTo>
                  <a:cubicBezTo>
                    <a:pt x="887" y="3047"/>
                    <a:pt x="847" y="2837"/>
                    <a:pt x="814" y="2627"/>
                  </a:cubicBezTo>
                  <a:cubicBezTo>
                    <a:pt x="719" y="2207"/>
                    <a:pt x="818" y="1778"/>
                    <a:pt x="756" y="1357"/>
                  </a:cubicBezTo>
                  <a:cubicBezTo>
                    <a:pt x="708" y="1147"/>
                    <a:pt x="754" y="934"/>
                    <a:pt x="728" y="722"/>
                  </a:cubicBezTo>
                  <a:cubicBezTo>
                    <a:pt x="703" y="510"/>
                    <a:pt x="601" y="301"/>
                    <a:pt x="507" y="91"/>
                  </a:cubicBezTo>
                  <a:cubicBezTo>
                    <a:pt x="493" y="54"/>
                    <a:pt x="466" y="27"/>
                    <a:pt x="429" y="12"/>
                  </a:cubicBezTo>
                  <a:cubicBezTo>
                    <a:pt x="410" y="5"/>
                    <a:pt x="391" y="1"/>
                    <a:pt x="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33"/>
            <p:cNvSpPr/>
            <p:nvPr/>
          </p:nvSpPr>
          <p:spPr>
            <a:xfrm>
              <a:off x="5036000" y="2170500"/>
              <a:ext cx="100225" cy="269900"/>
            </a:xfrm>
            <a:custGeom>
              <a:avLst/>
              <a:gdLst/>
              <a:ahLst/>
              <a:cxnLst/>
              <a:rect l="l" t="t" r="r" b="b"/>
              <a:pathLst>
                <a:path w="4009" h="10796" extrusionOk="0">
                  <a:moveTo>
                    <a:pt x="222" y="0"/>
                  </a:moveTo>
                  <a:cubicBezTo>
                    <a:pt x="147" y="0"/>
                    <a:pt x="73" y="45"/>
                    <a:pt x="46" y="125"/>
                  </a:cubicBezTo>
                  <a:cubicBezTo>
                    <a:pt x="9" y="246"/>
                    <a:pt x="0" y="371"/>
                    <a:pt x="22" y="496"/>
                  </a:cubicBezTo>
                  <a:cubicBezTo>
                    <a:pt x="49" y="609"/>
                    <a:pt x="115" y="716"/>
                    <a:pt x="113" y="837"/>
                  </a:cubicBezTo>
                  <a:cubicBezTo>
                    <a:pt x="108" y="957"/>
                    <a:pt x="128" y="1078"/>
                    <a:pt x="170" y="1189"/>
                  </a:cubicBezTo>
                  <a:cubicBezTo>
                    <a:pt x="215" y="1298"/>
                    <a:pt x="199" y="1424"/>
                    <a:pt x="215" y="1543"/>
                  </a:cubicBezTo>
                  <a:cubicBezTo>
                    <a:pt x="278" y="1771"/>
                    <a:pt x="369" y="1992"/>
                    <a:pt x="363" y="2236"/>
                  </a:cubicBezTo>
                  <a:cubicBezTo>
                    <a:pt x="374" y="2355"/>
                    <a:pt x="416" y="2466"/>
                    <a:pt x="462" y="2576"/>
                  </a:cubicBezTo>
                  <a:cubicBezTo>
                    <a:pt x="498" y="2689"/>
                    <a:pt x="522" y="2805"/>
                    <a:pt x="533" y="2924"/>
                  </a:cubicBezTo>
                  <a:cubicBezTo>
                    <a:pt x="544" y="3165"/>
                    <a:pt x="684" y="3373"/>
                    <a:pt x="712" y="3610"/>
                  </a:cubicBezTo>
                  <a:cubicBezTo>
                    <a:pt x="690" y="3860"/>
                    <a:pt x="801" y="4077"/>
                    <a:pt x="865" y="4305"/>
                  </a:cubicBezTo>
                  <a:cubicBezTo>
                    <a:pt x="929" y="4533"/>
                    <a:pt x="945" y="4774"/>
                    <a:pt x="1038" y="4993"/>
                  </a:cubicBezTo>
                  <a:cubicBezTo>
                    <a:pt x="1131" y="5212"/>
                    <a:pt x="1141" y="5457"/>
                    <a:pt x="1230" y="5677"/>
                  </a:cubicBezTo>
                  <a:cubicBezTo>
                    <a:pt x="1319" y="5898"/>
                    <a:pt x="1394" y="6121"/>
                    <a:pt x="1440" y="6358"/>
                  </a:cubicBezTo>
                  <a:cubicBezTo>
                    <a:pt x="1485" y="6593"/>
                    <a:pt x="1642" y="6792"/>
                    <a:pt x="1668" y="7035"/>
                  </a:cubicBezTo>
                  <a:cubicBezTo>
                    <a:pt x="1693" y="7276"/>
                    <a:pt x="1858" y="7471"/>
                    <a:pt x="1887" y="7714"/>
                  </a:cubicBezTo>
                  <a:cubicBezTo>
                    <a:pt x="1916" y="7958"/>
                    <a:pt x="2031" y="8171"/>
                    <a:pt x="2139" y="8387"/>
                  </a:cubicBezTo>
                  <a:cubicBezTo>
                    <a:pt x="2389" y="8803"/>
                    <a:pt x="2463" y="9292"/>
                    <a:pt x="2744" y="9708"/>
                  </a:cubicBezTo>
                  <a:cubicBezTo>
                    <a:pt x="2887" y="9907"/>
                    <a:pt x="3007" y="10135"/>
                    <a:pt x="3142" y="10341"/>
                  </a:cubicBezTo>
                  <a:cubicBezTo>
                    <a:pt x="3275" y="10549"/>
                    <a:pt x="3576" y="10677"/>
                    <a:pt x="3801" y="10784"/>
                  </a:cubicBezTo>
                  <a:cubicBezTo>
                    <a:pt x="3819" y="10791"/>
                    <a:pt x="3838" y="10795"/>
                    <a:pt x="3858" y="10795"/>
                  </a:cubicBezTo>
                  <a:cubicBezTo>
                    <a:pt x="3874" y="10795"/>
                    <a:pt x="3889" y="10793"/>
                    <a:pt x="3905" y="10788"/>
                  </a:cubicBezTo>
                  <a:cubicBezTo>
                    <a:pt x="3974" y="10761"/>
                    <a:pt x="4009" y="10682"/>
                    <a:pt x="3983" y="10613"/>
                  </a:cubicBezTo>
                  <a:lnTo>
                    <a:pt x="3967" y="10569"/>
                  </a:lnTo>
                  <a:cubicBezTo>
                    <a:pt x="3876" y="10328"/>
                    <a:pt x="3803" y="10155"/>
                    <a:pt x="3710" y="9941"/>
                  </a:cubicBezTo>
                  <a:cubicBezTo>
                    <a:pt x="3657" y="9846"/>
                    <a:pt x="3573" y="9772"/>
                    <a:pt x="3516" y="9677"/>
                  </a:cubicBezTo>
                  <a:cubicBezTo>
                    <a:pt x="3458" y="9584"/>
                    <a:pt x="3425" y="9472"/>
                    <a:pt x="3381" y="9368"/>
                  </a:cubicBezTo>
                  <a:cubicBezTo>
                    <a:pt x="3294" y="9160"/>
                    <a:pt x="3193" y="8960"/>
                    <a:pt x="3082" y="8755"/>
                  </a:cubicBezTo>
                  <a:cubicBezTo>
                    <a:pt x="2971" y="8553"/>
                    <a:pt x="2887" y="8341"/>
                    <a:pt x="2825" y="8115"/>
                  </a:cubicBezTo>
                  <a:cubicBezTo>
                    <a:pt x="2763" y="7889"/>
                    <a:pt x="2691" y="7673"/>
                    <a:pt x="2573" y="7467"/>
                  </a:cubicBezTo>
                  <a:cubicBezTo>
                    <a:pt x="2454" y="7263"/>
                    <a:pt x="2452" y="7017"/>
                    <a:pt x="2334" y="6810"/>
                  </a:cubicBezTo>
                  <a:cubicBezTo>
                    <a:pt x="2215" y="6606"/>
                    <a:pt x="2224" y="6356"/>
                    <a:pt x="2126" y="6143"/>
                  </a:cubicBezTo>
                  <a:cubicBezTo>
                    <a:pt x="2029" y="5929"/>
                    <a:pt x="1962" y="5703"/>
                    <a:pt x="1923" y="5471"/>
                  </a:cubicBezTo>
                  <a:cubicBezTo>
                    <a:pt x="1870" y="5243"/>
                    <a:pt x="1724" y="5042"/>
                    <a:pt x="1719" y="4802"/>
                  </a:cubicBezTo>
                  <a:cubicBezTo>
                    <a:pt x="1712" y="4559"/>
                    <a:pt x="1575" y="4354"/>
                    <a:pt x="1520" y="4126"/>
                  </a:cubicBezTo>
                  <a:cubicBezTo>
                    <a:pt x="1465" y="3898"/>
                    <a:pt x="1451" y="3661"/>
                    <a:pt x="1310" y="3455"/>
                  </a:cubicBezTo>
                  <a:cubicBezTo>
                    <a:pt x="1221" y="3236"/>
                    <a:pt x="1241" y="2988"/>
                    <a:pt x="1141" y="2771"/>
                  </a:cubicBezTo>
                  <a:cubicBezTo>
                    <a:pt x="1097" y="2663"/>
                    <a:pt x="1064" y="2550"/>
                    <a:pt x="1046" y="2433"/>
                  </a:cubicBezTo>
                  <a:cubicBezTo>
                    <a:pt x="1031" y="2315"/>
                    <a:pt x="1016" y="2200"/>
                    <a:pt x="974" y="2090"/>
                  </a:cubicBezTo>
                  <a:cubicBezTo>
                    <a:pt x="863" y="1875"/>
                    <a:pt x="843" y="1638"/>
                    <a:pt x="799" y="1408"/>
                  </a:cubicBezTo>
                  <a:cubicBezTo>
                    <a:pt x="670" y="1196"/>
                    <a:pt x="706" y="946"/>
                    <a:pt x="590" y="733"/>
                  </a:cubicBezTo>
                  <a:cubicBezTo>
                    <a:pt x="537" y="623"/>
                    <a:pt x="551" y="499"/>
                    <a:pt x="529" y="386"/>
                  </a:cubicBezTo>
                  <a:cubicBezTo>
                    <a:pt x="498" y="266"/>
                    <a:pt x="440" y="156"/>
                    <a:pt x="360" y="61"/>
                  </a:cubicBezTo>
                  <a:cubicBezTo>
                    <a:pt x="322" y="20"/>
                    <a:pt x="272" y="0"/>
                    <a:pt x="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33"/>
            <p:cNvSpPr/>
            <p:nvPr/>
          </p:nvSpPr>
          <p:spPr>
            <a:xfrm>
              <a:off x="5499800" y="2800725"/>
              <a:ext cx="114975" cy="360925"/>
            </a:xfrm>
            <a:custGeom>
              <a:avLst/>
              <a:gdLst/>
              <a:ahLst/>
              <a:cxnLst/>
              <a:rect l="l" t="t" r="r" b="b"/>
              <a:pathLst>
                <a:path w="4599" h="14437" extrusionOk="0">
                  <a:moveTo>
                    <a:pt x="3501" y="0"/>
                  </a:moveTo>
                  <a:cubicBezTo>
                    <a:pt x="3427" y="0"/>
                    <a:pt x="3354" y="50"/>
                    <a:pt x="3343" y="139"/>
                  </a:cubicBezTo>
                  <a:lnTo>
                    <a:pt x="3339" y="197"/>
                  </a:lnTo>
                  <a:cubicBezTo>
                    <a:pt x="3325" y="356"/>
                    <a:pt x="3337" y="517"/>
                    <a:pt x="3378" y="674"/>
                  </a:cubicBezTo>
                  <a:cubicBezTo>
                    <a:pt x="3420" y="825"/>
                    <a:pt x="3504" y="967"/>
                    <a:pt x="3507" y="1126"/>
                  </a:cubicBezTo>
                  <a:cubicBezTo>
                    <a:pt x="3514" y="1449"/>
                    <a:pt x="3671" y="1737"/>
                    <a:pt x="3648" y="2064"/>
                  </a:cubicBezTo>
                  <a:cubicBezTo>
                    <a:pt x="3668" y="2219"/>
                    <a:pt x="3715" y="2372"/>
                    <a:pt x="3743" y="2527"/>
                  </a:cubicBezTo>
                  <a:cubicBezTo>
                    <a:pt x="3770" y="2682"/>
                    <a:pt x="3768" y="2843"/>
                    <a:pt x="3772" y="3000"/>
                  </a:cubicBezTo>
                  <a:cubicBezTo>
                    <a:pt x="3777" y="3314"/>
                    <a:pt x="3879" y="3624"/>
                    <a:pt x="3854" y="3940"/>
                  </a:cubicBezTo>
                  <a:cubicBezTo>
                    <a:pt x="3830" y="4253"/>
                    <a:pt x="3923" y="4564"/>
                    <a:pt x="3887" y="4879"/>
                  </a:cubicBezTo>
                  <a:cubicBezTo>
                    <a:pt x="3812" y="5193"/>
                    <a:pt x="3852" y="5503"/>
                    <a:pt x="3825" y="5815"/>
                  </a:cubicBezTo>
                  <a:cubicBezTo>
                    <a:pt x="3797" y="6129"/>
                    <a:pt x="3693" y="6430"/>
                    <a:pt x="3708" y="6744"/>
                  </a:cubicBezTo>
                  <a:cubicBezTo>
                    <a:pt x="3675" y="7054"/>
                    <a:pt x="3595" y="7357"/>
                    <a:pt x="3522" y="7656"/>
                  </a:cubicBezTo>
                  <a:cubicBezTo>
                    <a:pt x="3489" y="7808"/>
                    <a:pt x="3465" y="7965"/>
                    <a:pt x="3431" y="8116"/>
                  </a:cubicBezTo>
                  <a:cubicBezTo>
                    <a:pt x="3396" y="8266"/>
                    <a:pt x="3325" y="8404"/>
                    <a:pt x="3270" y="8550"/>
                  </a:cubicBezTo>
                  <a:cubicBezTo>
                    <a:pt x="3150" y="8831"/>
                    <a:pt x="3128" y="9161"/>
                    <a:pt x="2956" y="9433"/>
                  </a:cubicBezTo>
                  <a:cubicBezTo>
                    <a:pt x="2785" y="9705"/>
                    <a:pt x="2750" y="10035"/>
                    <a:pt x="2566" y="10296"/>
                  </a:cubicBezTo>
                  <a:cubicBezTo>
                    <a:pt x="2381" y="10555"/>
                    <a:pt x="2272" y="10849"/>
                    <a:pt x="2144" y="11136"/>
                  </a:cubicBezTo>
                  <a:cubicBezTo>
                    <a:pt x="1914" y="11725"/>
                    <a:pt x="1491" y="12198"/>
                    <a:pt x="1157" y="12714"/>
                  </a:cubicBezTo>
                  <a:cubicBezTo>
                    <a:pt x="1075" y="12845"/>
                    <a:pt x="986" y="12973"/>
                    <a:pt x="887" y="13092"/>
                  </a:cubicBezTo>
                  <a:cubicBezTo>
                    <a:pt x="789" y="13210"/>
                    <a:pt x="668" y="13309"/>
                    <a:pt x="570" y="13427"/>
                  </a:cubicBezTo>
                  <a:cubicBezTo>
                    <a:pt x="374" y="13663"/>
                    <a:pt x="217" y="13942"/>
                    <a:pt x="35" y="14219"/>
                  </a:cubicBezTo>
                  <a:lnTo>
                    <a:pt x="31" y="14219"/>
                  </a:lnTo>
                  <a:cubicBezTo>
                    <a:pt x="6" y="14259"/>
                    <a:pt x="0" y="14310"/>
                    <a:pt x="20" y="14356"/>
                  </a:cubicBezTo>
                  <a:cubicBezTo>
                    <a:pt x="44" y="14407"/>
                    <a:pt x="95" y="14437"/>
                    <a:pt x="149" y="14437"/>
                  </a:cubicBezTo>
                  <a:cubicBezTo>
                    <a:pt x="169" y="14437"/>
                    <a:pt x="189" y="14432"/>
                    <a:pt x="208" y="14424"/>
                  </a:cubicBezTo>
                  <a:cubicBezTo>
                    <a:pt x="513" y="14285"/>
                    <a:pt x="843" y="14143"/>
                    <a:pt x="1071" y="13900"/>
                  </a:cubicBezTo>
                  <a:cubicBezTo>
                    <a:pt x="1299" y="13655"/>
                    <a:pt x="1496" y="13385"/>
                    <a:pt x="1728" y="13148"/>
                  </a:cubicBezTo>
                  <a:cubicBezTo>
                    <a:pt x="2173" y="12645"/>
                    <a:pt x="2425" y="12022"/>
                    <a:pt x="2796" y="11482"/>
                  </a:cubicBezTo>
                  <a:cubicBezTo>
                    <a:pt x="2973" y="11203"/>
                    <a:pt x="3142" y="10919"/>
                    <a:pt x="3228" y="10599"/>
                  </a:cubicBezTo>
                  <a:cubicBezTo>
                    <a:pt x="3279" y="10444"/>
                    <a:pt x="3347" y="10293"/>
                    <a:pt x="3429" y="10152"/>
                  </a:cubicBezTo>
                  <a:cubicBezTo>
                    <a:pt x="3500" y="10004"/>
                    <a:pt x="3558" y="9853"/>
                    <a:pt x="3604" y="9696"/>
                  </a:cubicBezTo>
                  <a:cubicBezTo>
                    <a:pt x="3690" y="9384"/>
                    <a:pt x="3863" y="9094"/>
                    <a:pt x="3952" y="8775"/>
                  </a:cubicBezTo>
                  <a:cubicBezTo>
                    <a:pt x="4042" y="8455"/>
                    <a:pt x="4122" y="8138"/>
                    <a:pt x="4226" y="7820"/>
                  </a:cubicBezTo>
                  <a:cubicBezTo>
                    <a:pt x="4332" y="7503"/>
                    <a:pt x="4301" y="7162"/>
                    <a:pt x="4407" y="6844"/>
                  </a:cubicBezTo>
                  <a:cubicBezTo>
                    <a:pt x="4511" y="6529"/>
                    <a:pt x="4480" y="6193"/>
                    <a:pt x="4500" y="5864"/>
                  </a:cubicBezTo>
                  <a:cubicBezTo>
                    <a:pt x="4520" y="5536"/>
                    <a:pt x="4598" y="5208"/>
                    <a:pt x="4505" y="4879"/>
                  </a:cubicBezTo>
                  <a:cubicBezTo>
                    <a:pt x="4483" y="4717"/>
                    <a:pt x="4498" y="4553"/>
                    <a:pt x="4509" y="4388"/>
                  </a:cubicBezTo>
                  <a:cubicBezTo>
                    <a:pt x="4514" y="4224"/>
                    <a:pt x="4505" y="4060"/>
                    <a:pt x="4481" y="3898"/>
                  </a:cubicBezTo>
                  <a:cubicBezTo>
                    <a:pt x="4416" y="2593"/>
                    <a:pt x="4168" y="1298"/>
                    <a:pt x="3642" y="90"/>
                  </a:cubicBezTo>
                  <a:lnTo>
                    <a:pt x="3642" y="92"/>
                  </a:lnTo>
                  <a:cubicBezTo>
                    <a:pt x="3613" y="29"/>
                    <a:pt x="3557" y="0"/>
                    <a:pt x="3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33"/>
            <p:cNvSpPr/>
            <p:nvPr/>
          </p:nvSpPr>
          <p:spPr>
            <a:xfrm>
              <a:off x="5385850" y="2826250"/>
              <a:ext cx="88150" cy="380600"/>
            </a:xfrm>
            <a:custGeom>
              <a:avLst/>
              <a:gdLst/>
              <a:ahLst/>
              <a:cxnLst/>
              <a:rect l="l" t="t" r="r" b="b"/>
              <a:pathLst>
                <a:path w="3526" h="15224" extrusionOk="0">
                  <a:moveTo>
                    <a:pt x="2939" y="0"/>
                  </a:moveTo>
                  <a:cubicBezTo>
                    <a:pt x="2873" y="0"/>
                    <a:pt x="2815" y="48"/>
                    <a:pt x="2805" y="118"/>
                  </a:cubicBezTo>
                  <a:lnTo>
                    <a:pt x="2801" y="118"/>
                  </a:lnTo>
                  <a:cubicBezTo>
                    <a:pt x="2747" y="446"/>
                    <a:pt x="2661" y="778"/>
                    <a:pt x="2679" y="1098"/>
                  </a:cubicBezTo>
                  <a:cubicBezTo>
                    <a:pt x="2697" y="1417"/>
                    <a:pt x="2723" y="1736"/>
                    <a:pt x="2716" y="2061"/>
                  </a:cubicBezTo>
                  <a:cubicBezTo>
                    <a:pt x="2708" y="2384"/>
                    <a:pt x="2736" y="2703"/>
                    <a:pt x="2747" y="3026"/>
                  </a:cubicBezTo>
                  <a:cubicBezTo>
                    <a:pt x="2776" y="3346"/>
                    <a:pt x="2772" y="3670"/>
                    <a:pt x="2736" y="3990"/>
                  </a:cubicBezTo>
                  <a:cubicBezTo>
                    <a:pt x="2708" y="4313"/>
                    <a:pt x="2681" y="4634"/>
                    <a:pt x="2719" y="4955"/>
                  </a:cubicBezTo>
                  <a:cubicBezTo>
                    <a:pt x="2732" y="5115"/>
                    <a:pt x="2725" y="5278"/>
                    <a:pt x="2697" y="5436"/>
                  </a:cubicBezTo>
                  <a:cubicBezTo>
                    <a:pt x="2677" y="5595"/>
                    <a:pt x="2686" y="5758"/>
                    <a:pt x="2683" y="5920"/>
                  </a:cubicBezTo>
                  <a:cubicBezTo>
                    <a:pt x="2699" y="6241"/>
                    <a:pt x="2601" y="6557"/>
                    <a:pt x="2597" y="6878"/>
                  </a:cubicBezTo>
                  <a:cubicBezTo>
                    <a:pt x="2591" y="7199"/>
                    <a:pt x="2542" y="7518"/>
                    <a:pt x="2478" y="7834"/>
                  </a:cubicBezTo>
                  <a:cubicBezTo>
                    <a:pt x="2440" y="8476"/>
                    <a:pt x="2239" y="9089"/>
                    <a:pt x="2163" y="9726"/>
                  </a:cubicBezTo>
                  <a:cubicBezTo>
                    <a:pt x="2081" y="10034"/>
                    <a:pt x="1966" y="10334"/>
                    <a:pt x="1969" y="10664"/>
                  </a:cubicBezTo>
                  <a:cubicBezTo>
                    <a:pt x="1904" y="10978"/>
                    <a:pt x="1707" y="11248"/>
                    <a:pt x="1674" y="11574"/>
                  </a:cubicBezTo>
                  <a:cubicBezTo>
                    <a:pt x="1639" y="11899"/>
                    <a:pt x="1420" y="12155"/>
                    <a:pt x="1329" y="12461"/>
                  </a:cubicBezTo>
                  <a:cubicBezTo>
                    <a:pt x="1285" y="12614"/>
                    <a:pt x="1249" y="12773"/>
                    <a:pt x="1177" y="12914"/>
                  </a:cubicBezTo>
                  <a:cubicBezTo>
                    <a:pt x="1108" y="13056"/>
                    <a:pt x="1008" y="13182"/>
                    <a:pt x="937" y="13322"/>
                  </a:cubicBezTo>
                  <a:cubicBezTo>
                    <a:pt x="845" y="13632"/>
                    <a:pt x="645" y="13884"/>
                    <a:pt x="508" y="14169"/>
                  </a:cubicBezTo>
                  <a:cubicBezTo>
                    <a:pt x="438" y="14313"/>
                    <a:pt x="311" y="14417"/>
                    <a:pt x="218" y="14543"/>
                  </a:cubicBezTo>
                  <a:cubicBezTo>
                    <a:pt x="125" y="14680"/>
                    <a:pt x="57" y="14831"/>
                    <a:pt x="17" y="14990"/>
                  </a:cubicBezTo>
                  <a:lnTo>
                    <a:pt x="10" y="15015"/>
                  </a:lnTo>
                  <a:cubicBezTo>
                    <a:pt x="1" y="15059"/>
                    <a:pt x="8" y="15105"/>
                    <a:pt x="32" y="15143"/>
                  </a:cubicBezTo>
                  <a:cubicBezTo>
                    <a:pt x="63" y="15194"/>
                    <a:pt x="118" y="15223"/>
                    <a:pt x="175" y="15223"/>
                  </a:cubicBezTo>
                  <a:cubicBezTo>
                    <a:pt x="206" y="15223"/>
                    <a:pt x="236" y="15215"/>
                    <a:pt x="263" y="15198"/>
                  </a:cubicBezTo>
                  <a:cubicBezTo>
                    <a:pt x="407" y="15107"/>
                    <a:pt x="532" y="14992"/>
                    <a:pt x="634" y="14855"/>
                  </a:cubicBezTo>
                  <a:cubicBezTo>
                    <a:pt x="729" y="14718"/>
                    <a:pt x="783" y="14552"/>
                    <a:pt x="917" y="14441"/>
                  </a:cubicBezTo>
                  <a:cubicBezTo>
                    <a:pt x="1048" y="14329"/>
                    <a:pt x="1130" y="14185"/>
                    <a:pt x="1194" y="14028"/>
                  </a:cubicBezTo>
                  <a:cubicBezTo>
                    <a:pt x="1258" y="13870"/>
                    <a:pt x="1376" y="13747"/>
                    <a:pt x="1466" y="13605"/>
                  </a:cubicBezTo>
                  <a:cubicBezTo>
                    <a:pt x="1630" y="13311"/>
                    <a:pt x="1730" y="12994"/>
                    <a:pt x="1905" y="12709"/>
                  </a:cubicBezTo>
                  <a:cubicBezTo>
                    <a:pt x="1986" y="12561"/>
                    <a:pt x="2030" y="12401"/>
                    <a:pt x="2086" y="12244"/>
                  </a:cubicBezTo>
                  <a:cubicBezTo>
                    <a:pt x="2143" y="12087"/>
                    <a:pt x="2206" y="11934"/>
                    <a:pt x="2269" y="11781"/>
                  </a:cubicBezTo>
                  <a:cubicBezTo>
                    <a:pt x="2413" y="11478"/>
                    <a:pt x="2405" y="11131"/>
                    <a:pt x="2564" y="10832"/>
                  </a:cubicBezTo>
                  <a:cubicBezTo>
                    <a:pt x="2725" y="10534"/>
                    <a:pt x="2745" y="10199"/>
                    <a:pt x="2827" y="9877"/>
                  </a:cubicBezTo>
                  <a:cubicBezTo>
                    <a:pt x="2909" y="9555"/>
                    <a:pt x="3002" y="9235"/>
                    <a:pt x="3033" y="8907"/>
                  </a:cubicBezTo>
                  <a:cubicBezTo>
                    <a:pt x="3062" y="8578"/>
                    <a:pt x="3174" y="8263"/>
                    <a:pt x="3197" y="7931"/>
                  </a:cubicBezTo>
                  <a:cubicBezTo>
                    <a:pt x="3210" y="7602"/>
                    <a:pt x="3248" y="7276"/>
                    <a:pt x="3312" y="6953"/>
                  </a:cubicBezTo>
                  <a:cubicBezTo>
                    <a:pt x="3367" y="6626"/>
                    <a:pt x="3303" y="6292"/>
                    <a:pt x="3383" y="5967"/>
                  </a:cubicBezTo>
                  <a:cubicBezTo>
                    <a:pt x="3464" y="5644"/>
                    <a:pt x="3371" y="5311"/>
                    <a:pt x="3447" y="4984"/>
                  </a:cubicBezTo>
                  <a:cubicBezTo>
                    <a:pt x="3526" y="4659"/>
                    <a:pt x="3493" y="4331"/>
                    <a:pt x="3476" y="4002"/>
                  </a:cubicBezTo>
                  <a:cubicBezTo>
                    <a:pt x="3413" y="3346"/>
                    <a:pt x="3511" y="2689"/>
                    <a:pt x="3436" y="2034"/>
                  </a:cubicBezTo>
                  <a:cubicBezTo>
                    <a:pt x="3418" y="1869"/>
                    <a:pt x="3400" y="1707"/>
                    <a:pt x="3385" y="1543"/>
                  </a:cubicBezTo>
                  <a:cubicBezTo>
                    <a:pt x="3372" y="1379"/>
                    <a:pt x="3391" y="1214"/>
                    <a:pt x="3367" y="1050"/>
                  </a:cubicBezTo>
                  <a:cubicBezTo>
                    <a:pt x="3327" y="724"/>
                    <a:pt x="3199" y="404"/>
                    <a:pt x="3071" y="89"/>
                  </a:cubicBezTo>
                  <a:cubicBezTo>
                    <a:pt x="3053" y="43"/>
                    <a:pt x="3013" y="10"/>
                    <a:pt x="2966" y="3"/>
                  </a:cubicBezTo>
                  <a:cubicBezTo>
                    <a:pt x="2957" y="1"/>
                    <a:pt x="2948" y="0"/>
                    <a:pt x="29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33"/>
            <p:cNvSpPr/>
            <p:nvPr/>
          </p:nvSpPr>
          <p:spPr>
            <a:xfrm>
              <a:off x="5113900" y="2292925"/>
              <a:ext cx="262675" cy="950350"/>
            </a:xfrm>
            <a:custGeom>
              <a:avLst/>
              <a:gdLst/>
              <a:ahLst/>
              <a:cxnLst/>
              <a:rect l="l" t="t" r="r" b="b"/>
              <a:pathLst>
                <a:path w="10507" h="38014" extrusionOk="0">
                  <a:moveTo>
                    <a:pt x="8594" y="0"/>
                  </a:moveTo>
                  <a:cubicBezTo>
                    <a:pt x="8512" y="0"/>
                    <a:pt x="8440" y="63"/>
                    <a:pt x="8432" y="147"/>
                  </a:cubicBezTo>
                  <a:cubicBezTo>
                    <a:pt x="8388" y="572"/>
                    <a:pt x="8388" y="997"/>
                    <a:pt x="8421" y="1419"/>
                  </a:cubicBezTo>
                  <a:cubicBezTo>
                    <a:pt x="8452" y="1840"/>
                    <a:pt x="8532" y="2258"/>
                    <a:pt x="8541" y="2680"/>
                  </a:cubicBezTo>
                  <a:cubicBezTo>
                    <a:pt x="8552" y="3532"/>
                    <a:pt x="8738" y="4362"/>
                    <a:pt x="8771" y="5210"/>
                  </a:cubicBezTo>
                  <a:lnTo>
                    <a:pt x="9169" y="7725"/>
                  </a:lnTo>
                  <a:cubicBezTo>
                    <a:pt x="9227" y="8148"/>
                    <a:pt x="9340" y="8560"/>
                    <a:pt x="9450" y="8973"/>
                  </a:cubicBezTo>
                  <a:cubicBezTo>
                    <a:pt x="9545" y="9372"/>
                    <a:pt x="9607" y="9777"/>
                    <a:pt x="9636" y="10186"/>
                  </a:cubicBezTo>
                  <a:cubicBezTo>
                    <a:pt x="9678" y="10596"/>
                    <a:pt x="9702" y="11009"/>
                    <a:pt x="9738" y="11425"/>
                  </a:cubicBezTo>
                  <a:cubicBezTo>
                    <a:pt x="9775" y="11839"/>
                    <a:pt x="9809" y="12255"/>
                    <a:pt x="9784" y="12673"/>
                  </a:cubicBezTo>
                  <a:cubicBezTo>
                    <a:pt x="9724" y="13507"/>
                    <a:pt x="9711" y="14339"/>
                    <a:pt x="9691" y="15174"/>
                  </a:cubicBezTo>
                  <a:cubicBezTo>
                    <a:pt x="9496" y="16833"/>
                    <a:pt x="9399" y="18506"/>
                    <a:pt x="9018" y="20139"/>
                  </a:cubicBezTo>
                  <a:cubicBezTo>
                    <a:pt x="8912" y="20969"/>
                    <a:pt x="8698" y="21779"/>
                    <a:pt x="8470" y="22582"/>
                  </a:cubicBezTo>
                  <a:cubicBezTo>
                    <a:pt x="8242" y="23385"/>
                    <a:pt x="8045" y="24197"/>
                    <a:pt x="7768" y="24985"/>
                  </a:cubicBezTo>
                  <a:cubicBezTo>
                    <a:pt x="7635" y="25381"/>
                    <a:pt x="7463" y="25764"/>
                    <a:pt x="7328" y="26158"/>
                  </a:cubicBezTo>
                  <a:cubicBezTo>
                    <a:pt x="7193" y="26552"/>
                    <a:pt x="7052" y="26945"/>
                    <a:pt x="6883" y="27328"/>
                  </a:cubicBezTo>
                  <a:cubicBezTo>
                    <a:pt x="6487" y="28063"/>
                    <a:pt x="6175" y="28835"/>
                    <a:pt x="5832" y="29596"/>
                  </a:cubicBezTo>
                  <a:cubicBezTo>
                    <a:pt x="5447" y="30335"/>
                    <a:pt x="5075" y="31083"/>
                    <a:pt x="4624" y="31782"/>
                  </a:cubicBezTo>
                  <a:lnTo>
                    <a:pt x="3234" y="33858"/>
                  </a:lnTo>
                  <a:cubicBezTo>
                    <a:pt x="2739" y="34526"/>
                    <a:pt x="2247" y="35201"/>
                    <a:pt x="1683" y="35814"/>
                  </a:cubicBezTo>
                  <a:cubicBezTo>
                    <a:pt x="1121" y="36429"/>
                    <a:pt x="621" y="37098"/>
                    <a:pt x="103" y="37773"/>
                  </a:cubicBezTo>
                  <a:lnTo>
                    <a:pt x="95" y="37783"/>
                  </a:lnTo>
                  <a:cubicBezTo>
                    <a:pt x="1" y="37881"/>
                    <a:pt x="91" y="38013"/>
                    <a:pt x="195" y="38013"/>
                  </a:cubicBezTo>
                  <a:cubicBezTo>
                    <a:pt x="227" y="38013"/>
                    <a:pt x="261" y="38001"/>
                    <a:pt x="291" y="37971"/>
                  </a:cubicBezTo>
                  <a:cubicBezTo>
                    <a:pt x="938" y="37425"/>
                    <a:pt x="1599" y="36878"/>
                    <a:pt x="2203" y="36270"/>
                  </a:cubicBezTo>
                  <a:cubicBezTo>
                    <a:pt x="2493" y="35958"/>
                    <a:pt x="2737" y="35604"/>
                    <a:pt x="3000" y="35270"/>
                  </a:cubicBezTo>
                  <a:cubicBezTo>
                    <a:pt x="3261" y="34934"/>
                    <a:pt x="3540" y="34610"/>
                    <a:pt x="3812" y="34281"/>
                  </a:cubicBezTo>
                  <a:cubicBezTo>
                    <a:pt x="4332" y="33604"/>
                    <a:pt x="4766" y="32867"/>
                    <a:pt x="5235" y="32156"/>
                  </a:cubicBezTo>
                  <a:cubicBezTo>
                    <a:pt x="5460" y="31794"/>
                    <a:pt x="5640" y="31406"/>
                    <a:pt x="5852" y="31037"/>
                  </a:cubicBezTo>
                  <a:lnTo>
                    <a:pt x="6491" y="29930"/>
                  </a:lnTo>
                  <a:cubicBezTo>
                    <a:pt x="7301" y="28424"/>
                    <a:pt x="7872" y="26810"/>
                    <a:pt x="8434" y="25209"/>
                  </a:cubicBezTo>
                  <a:cubicBezTo>
                    <a:pt x="8631" y="24379"/>
                    <a:pt x="8996" y="23598"/>
                    <a:pt x="9162" y="22763"/>
                  </a:cubicBezTo>
                  <a:lnTo>
                    <a:pt x="9444" y="21518"/>
                  </a:lnTo>
                  <a:cubicBezTo>
                    <a:pt x="9561" y="21108"/>
                    <a:pt x="9642" y="20694"/>
                    <a:pt x="9727" y="20276"/>
                  </a:cubicBezTo>
                  <a:cubicBezTo>
                    <a:pt x="9813" y="19858"/>
                    <a:pt x="9895" y="19438"/>
                    <a:pt x="9954" y="19019"/>
                  </a:cubicBezTo>
                  <a:cubicBezTo>
                    <a:pt x="10010" y="18599"/>
                    <a:pt x="10050" y="18176"/>
                    <a:pt x="10129" y="17758"/>
                  </a:cubicBezTo>
                  <a:cubicBezTo>
                    <a:pt x="10309" y="16920"/>
                    <a:pt x="10286" y="16063"/>
                    <a:pt x="10368" y="15218"/>
                  </a:cubicBezTo>
                  <a:cubicBezTo>
                    <a:pt x="10410" y="14370"/>
                    <a:pt x="10506" y="13518"/>
                    <a:pt x="10402" y="12667"/>
                  </a:cubicBezTo>
                  <a:cubicBezTo>
                    <a:pt x="10384" y="12240"/>
                    <a:pt x="10391" y="11815"/>
                    <a:pt x="10368" y="11388"/>
                  </a:cubicBezTo>
                  <a:lnTo>
                    <a:pt x="10342" y="10750"/>
                  </a:lnTo>
                  <a:lnTo>
                    <a:pt x="10258" y="10109"/>
                  </a:lnTo>
                  <a:cubicBezTo>
                    <a:pt x="10218" y="9684"/>
                    <a:pt x="10123" y="9234"/>
                    <a:pt x="10037" y="8827"/>
                  </a:cubicBezTo>
                  <a:cubicBezTo>
                    <a:pt x="9952" y="8422"/>
                    <a:pt x="9877" y="8013"/>
                    <a:pt x="9777" y="7606"/>
                  </a:cubicBezTo>
                  <a:cubicBezTo>
                    <a:pt x="9576" y="6794"/>
                    <a:pt x="9463" y="5962"/>
                    <a:pt x="9364" y="5130"/>
                  </a:cubicBezTo>
                  <a:cubicBezTo>
                    <a:pt x="9174" y="4309"/>
                    <a:pt x="9174" y="3464"/>
                    <a:pt x="9028" y="2634"/>
                  </a:cubicBezTo>
                  <a:cubicBezTo>
                    <a:pt x="8961" y="2220"/>
                    <a:pt x="8972" y="1795"/>
                    <a:pt x="8934" y="1379"/>
                  </a:cubicBezTo>
                  <a:cubicBezTo>
                    <a:pt x="8895" y="961"/>
                    <a:pt x="8844" y="543"/>
                    <a:pt x="8753" y="129"/>
                  </a:cubicBezTo>
                  <a:cubicBezTo>
                    <a:pt x="8737" y="60"/>
                    <a:pt x="8680" y="9"/>
                    <a:pt x="8611" y="1"/>
                  </a:cubicBezTo>
                  <a:cubicBezTo>
                    <a:pt x="8605" y="1"/>
                    <a:pt x="8600" y="0"/>
                    <a:pt x="8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33"/>
            <p:cNvSpPr/>
            <p:nvPr/>
          </p:nvSpPr>
          <p:spPr>
            <a:xfrm>
              <a:off x="4291750" y="2376025"/>
              <a:ext cx="933200" cy="814900"/>
            </a:xfrm>
            <a:custGeom>
              <a:avLst/>
              <a:gdLst/>
              <a:ahLst/>
              <a:cxnLst/>
              <a:rect l="l" t="t" r="r" b="b"/>
              <a:pathLst>
                <a:path w="37328" h="32596" extrusionOk="0">
                  <a:moveTo>
                    <a:pt x="4501" y="0"/>
                  </a:moveTo>
                  <a:cubicBezTo>
                    <a:pt x="4436" y="0"/>
                    <a:pt x="4371" y="37"/>
                    <a:pt x="4347" y="117"/>
                  </a:cubicBezTo>
                  <a:cubicBezTo>
                    <a:pt x="4182" y="746"/>
                    <a:pt x="4058" y="1379"/>
                    <a:pt x="3958" y="2016"/>
                  </a:cubicBezTo>
                  <a:cubicBezTo>
                    <a:pt x="3858" y="2653"/>
                    <a:pt x="3803" y="3297"/>
                    <a:pt x="3668" y="3926"/>
                  </a:cubicBezTo>
                  <a:cubicBezTo>
                    <a:pt x="3403" y="5192"/>
                    <a:pt x="3270" y="6477"/>
                    <a:pt x="2969" y="7734"/>
                  </a:cubicBezTo>
                  <a:cubicBezTo>
                    <a:pt x="2865" y="8367"/>
                    <a:pt x="2750" y="9002"/>
                    <a:pt x="2628" y="9632"/>
                  </a:cubicBezTo>
                  <a:cubicBezTo>
                    <a:pt x="2566" y="9944"/>
                    <a:pt x="2484" y="10234"/>
                    <a:pt x="2404" y="10557"/>
                  </a:cubicBezTo>
                  <a:cubicBezTo>
                    <a:pt x="2325" y="10881"/>
                    <a:pt x="2237" y="11084"/>
                    <a:pt x="2061" y="11378"/>
                  </a:cubicBezTo>
                  <a:cubicBezTo>
                    <a:pt x="1396" y="12496"/>
                    <a:pt x="911" y="13724"/>
                    <a:pt x="493" y="14987"/>
                  </a:cubicBezTo>
                  <a:cubicBezTo>
                    <a:pt x="75" y="16248"/>
                    <a:pt x="1" y="17607"/>
                    <a:pt x="123" y="18937"/>
                  </a:cubicBezTo>
                  <a:cubicBezTo>
                    <a:pt x="192" y="20282"/>
                    <a:pt x="740" y="21573"/>
                    <a:pt x="1471" y="22686"/>
                  </a:cubicBezTo>
                  <a:cubicBezTo>
                    <a:pt x="2203" y="23799"/>
                    <a:pt x="3104" y="24796"/>
                    <a:pt x="4128" y="25617"/>
                  </a:cubicBezTo>
                  <a:cubicBezTo>
                    <a:pt x="5153" y="26438"/>
                    <a:pt x="6199" y="27239"/>
                    <a:pt x="7335" y="27886"/>
                  </a:cubicBezTo>
                  <a:cubicBezTo>
                    <a:pt x="8470" y="28534"/>
                    <a:pt x="9642" y="29118"/>
                    <a:pt x="10831" y="29649"/>
                  </a:cubicBezTo>
                  <a:lnTo>
                    <a:pt x="11733" y="30032"/>
                  </a:lnTo>
                  <a:cubicBezTo>
                    <a:pt x="12035" y="30153"/>
                    <a:pt x="12346" y="30251"/>
                    <a:pt x="12654" y="30362"/>
                  </a:cubicBezTo>
                  <a:cubicBezTo>
                    <a:pt x="13267" y="30583"/>
                    <a:pt x="13887" y="30769"/>
                    <a:pt x="14506" y="30983"/>
                  </a:cubicBezTo>
                  <a:cubicBezTo>
                    <a:pt x="15124" y="31198"/>
                    <a:pt x="15750" y="31373"/>
                    <a:pt x="16387" y="31517"/>
                  </a:cubicBezTo>
                  <a:cubicBezTo>
                    <a:pt x="17024" y="31660"/>
                    <a:pt x="17662" y="31786"/>
                    <a:pt x="18295" y="31942"/>
                  </a:cubicBezTo>
                  <a:cubicBezTo>
                    <a:pt x="19571" y="32223"/>
                    <a:pt x="20866" y="32402"/>
                    <a:pt x="22169" y="32479"/>
                  </a:cubicBezTo>
                  <a:cubicBezTo>
                    <a:pt x="22819" y="32512"/>
                    <a:pt x="23468" y="32550"/>
                    <a:pt x="24121" y="32568"/>
                  </a:cubicBezTo>
                  <a:cubicBezTo>
                    <a:pt x="24580" y="32581"/>
                    <a:pt x="25037" y="32596"/>
                    <a:pt x="25495" y="32596"/>
                  </a:cubicBezTo>
                  <a:cubicBezTo>
                    <a:pt x="25690" y="32596"/>
                    <a:pt x="25884" y="32593"/>
                    <a:pt x="26079" y="32587"/>
                  </a:cubicBezTo>
                  <a:cubicBezTo>
                    <a:pt x="27385" y="32567"/>
                    <a:pt x="28690" y="32446"/>
                    <a:pt x="29980" y="32229"/>
                  </a:cubicBezTo>
                  <a:cubicBezTo>
                    <a:pt x="30622" y="32103"/>
                    <a:pt x="31263" y="31974"/>
                    <a:pt x="31896" y="31809"/>
                  </a:cubicBezTo>
                  <a:cubicBezTo>
                    <a:pt x="32217" y="31742"/>
                    <a:pt x="32531" y="31649"/>
                    <a:pt x="32848" y="31565"/>
                  </a:cubicBezTo>
                  <a:cubicBezTo>
                    <a:pt x="33164" y="31481"/>
                    <a:pt x="33481" y="31391"/>
                    <a:pt x="33788" y="31275"/>
                  </a:cubicBezTo>
                  <a:cubicBezTo>
                    <a:pt x="35021" y="30826"/>
                    <a:pt x="36205" y="30235"/>
                    <a:pt x="37258" y="29430"/>
                  </a:cubicBezTo>
                  <a:cubicBezTo>
                    <a:pt x="37313" y="29390"/>
                    <a:pt x="37328" y="29315"/>
                    <a:pt x="37295" y="29257"/>
                  </a:cubicBezTo>
                  <a:cubicBezTo>
                    <a:pt x="37271" y="29212"/>
                    <a:pt x="37225" y="29187"/>
                    <a:pt x="37177" y="29187"/>
                  </a:cubicBezTo>
                  <a:cubicBezTo>
                    <a:pt x="37155" y="29187"/>
                    <a:pt x="37133" y="29192"/>
                    <a:pt x="37112" y="29204"/>
                  </a:cubicBezTo>
                  <a:lnTo>
                    <a:pt x="37101" y="29211"/>
                  </a:lnTo>
                  <a:cubicBezTo>
                    <a:pt x="35992" y="29821"/>
                    <a:pt x="34768" y="30215"/>
                    <a:pt x="33565" y="30620"/>
                  </a:cubicBezTo>
                  <a:cubicBezTo>
                    <a:pt x="32365" y="31027"/>
                    <a:pt x="31128" y="31357"/>
                    <a:pt x="29865" y="31519"/>
                  </a:cubicBezTo>
                  <a:cubicBezTo>
                    <a:pt x="28601" y="31682"/>
                    <a:pt x="27334" y="31851"/>
                    <a:pt x="26057" y="31870"/>
                  </a:cubicBezTo>
                  <a:cubicBezTo>
                    <a:pt x="25696" y="31890"/>
                    <a:pt x="25334" y="31900"/>
                    <a:pt x="24973" y="31900"/>
                  </a:cubicBezTo>
                  <a:cubicBezTo>
                    <a:pt x="24057" y="31900"/>
                    <a:pt x="23141" y="31839"/>
                    <a:pt x="22231" y="31742"/>
                  </a:cubicBezTo>
                  <a:cubicBezTo>
                    <a:pt x="17148" y="31309"/>
                    <a:pt x="12103" y="29850"/>
                    <a:pt x="7706" y="27262"/>
                  </a:cubicBezTo>
                  <a:cubicBezTo>
                    <a:pt x="5511" y="25989"/>
                    <a:pt x="3476" y="24358"/>
                    <a:pt x="2040" y="22312"/>
                  </a:cubicBezTo>
                  <a:cubicBezTo>
                    <a:pt x="1360" y="21263"/>
                    <a:pt x="958" y="20086"/>
                    <a:pt x="738" y="18866"/>
                  </a:cubicBezTo>
                  <a:cubicBezTo>
                    <a:pt x="557" y="17627"/>
                    <a:pt x="785" y="16370"/>
                    <a:pt x="1095" y="15156"/>
                  </a:cubicBezTo>
                  <a:cubicBezTo>
                    <a:pt x="1256" y="14545"/>
                    <a:pt x="1468" y="13950"/>
                    <a:pt x="1732" y="13376"/>
                  </a:cubicBezTo>
                  <a:cubicBezTo>
                    <a:pt x="1998" y="12799"/>
                    <a:pt x="2309" y="12250"/>
                    <a:pt x="2602" y="11677"/>
                  </a:cubicBezTo>
                  <a:cubicBezTo>
                    <a:pt x="2757" y="11416"/>
                    <a:pt x="2887" y="11029"/>
                    <a:pt x="2967" y="10705"/>
                  </a:cubicBezTo>
                  <a:cubicBezTo>
                    <a:pt x="3048" y="10382"/>
                    <a:pt x="3102" y="10062"/>
                    <a:pt x="3177" y="9745"/>
                  </a:cubicBezTo>
                  <a:cubicBezTo>
                    <a:pt x="3314" y="9110"/>
                    <a:pt x="3442" y="8475"/>
                    <a:pt x="3560" y="7838"/>
                  </a:cubicBezTo>
                  <a:cubicBezTo>
                    <a:pt x="3717" y="6552"/>
                    <a:pt x="4007" y="5291"/>
                    <a:pt x="4153" y="4007"/>
                  </a:cubicBezTo>
                  <a:cubicBezTo>
                    <a:pt x="4224" y="3362"/>
                    <a:pt x="4378" y="2731"/>
                    <a:pt x="4469" y="2093"/>
                  </a:cubicBezTo>
                  <a:cubicBezTo>
                    <a:pt x="4560" y="1454"/>
                    <a:pt x="4635" y="814"/>
                    <a:pt x="4664" y="164"/>
                  </a:cubicBezTo>
                  <a:cubicBezTo>
                    <a:pt x="4665" y="59"/>
                    <a:pt x="4583" y="0"/>
                    <a:pt x="4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33"/>
            <p:cNvSpPr/>
            <p:nvPr/>
          </p:nvSpPr>
          <p:spPr>
            <a:xfrm>
              <a:off x="4180525" y="2340325"/>
              <a:ext cx="111250" cy="368025"/>
            </a:xfrm>
            <a:custGeom>
              <a:avLst/>
              <a:gdLst/>
              <a:ahLst/>
              <a:cxnLst/>
              <a:rect l="l" t="t" r="r" b="b"/>
              <a:pathLst>
                <a:path w="4450" h="14721" extrusionOk="0">
                  <a:moveTo>
                    <a:pt x="4228" y="1"/>
                  </a:moveTo>
                  <a:cubicBezTo>
                    <a:pt x="4170" y="1"/>
                    <a:pt x="4114" y="29"/>
                    <a:pt x="4081" y="81"/>
                  </a:cubicBezTo>
                  <a:lnTo>
                    <a:pt x="4081" y="87"/>
                  </a:lnTo>
                  <a:cubicBezTo>
                    <a:pt x="3997" y="225"/>
                    <a:pt x="3941" y="377"/>
                    <a:pt x="3911" y="536"/>
                  </a:cubicBezTo>
                  <a:cubicBezTo>
                    <a:pt x="3889" y="691"/>
                    <a:pt x="3906" y="851"/>
                    <a:pt x="3853" y="1001"/>
                  </a:cubicBezTo>
                  <a:cubicBezTo>
                    <a:pt x="3795" y="1149"/>
                    <a:pt x="3762" y="1304"/>
                    <a:pt x="3753" y="1462"/>
                  </a:cubicBezTo>
                  <a:cubicBezTo>
                    <a:pt x="3745" y="1621"/>
                    <a:pt x="3674" y="1767"/>
                    <a:pt x="3636" y="1920"/>
                  </a:cubicBezTo>
                  <a:cubicBezTo>
                    <a:pt x="3590" y="2231"/>
                    <a:pt x="3565" y="2544"/>
                    <a:pt x="3448" y="2844"/>
                  </a:cubicBezTo>
                  <a:cubicBezTo>
                    <a:pt x="3402" y="2995"/>
                    <a:pt x="3388" y="3152"/>
                    <a:pt x="3371" y="3307"/>
                  </a:cubicBezTo>
                  <a:cubicBezTo>
                    <a:pt x="3348" y="3462"/>
                    <a:pt x="3311" y="3615"/>
                    <a:pt x="3262" y="3765"/>
                  </a:cubicBezTo>
                  <a:cubicBezTo>
                    <a:pt x="3156" y="4064"/>
                    <a:pt x="3172" y="4387"/>
                    <a:pt x="3070" y="4688"/>
                  </a:cubicBezTo>
                  <a:cubicBezTo>
                    <a:pt x="2922" y="4977"/>
                    <a:pt x="2906" y="5294"/>
                    <a:pt x="2833" y="5599"/>
                  </a:cubicBezTo>
                  <a:cubicBezTo>
                    <a:pt x="2760" y="5905"/>
                    <a:pt x="2649" y="6201"/>
                    <a:pt x="2598" y="6511"/>
                  </a:cubicBezTo>
                  <a:cubicBezTo>
                    <a:pt x="2548" y="6821"/>
                    <a:pt x="2421" y="7111"/>
                    <a:pt x="2357" y="7420"/>
                  </a:cubicBezTo>
                  <a:cubicBezTo>
                    <a:pt x="2302" y="7728"/>
                    <a:pt x="2218" y="8031"/>
                    <a:pt x="2107" y="8325"/>
                  </a:cubicBezTo>
                  <a:cubicBezTo>
                    <a:pt x="1997" y="8618"/>
                    <a:pt x="1985" y="8940"/>
                    <a:pt x="1851" y="9228"/>
                  </a:cubicBezTo>
                  <a:cubicBezTo>
                    <a:pt x="1789" y="9370"/>
                    <a:pt x="1738" y="9520"/>
                    <a:pt x="1702" y="9673"/>
                  </a:cubicBezTo>
                  <a:cubicBezTo>
                    <a:pt x="1674" y="9826"/>
                    <a:pt x="1625" y="9978"/>
                    <a:pt x="1558" y="10120"/>
                  </a:cubicBezTo>
                  <a:cubicBezTo>
                    <a:pt x="1403" y="10397"/>
                    <a:pt x="1331" y="10700"/>
                    <a:pt x="1255" y="11007"/>
                  </a:cubicBezTo>
                  <a:cubicBezTo>
                    <a:pt x="1176" y="11308"/>
                    <a:pt x="1070" y="11603"/>
                    <a:pt x="939" y="11886"/>
                  </a:cubicBezTo>
                  <a:cubicBezTo>
                    <a:pt x="826" y="12178"/>
                    <a:pt x="675" y="12452"/>
                    <a:pt x="591" y="12753"/>
                  </a:cubicBezTo>
                  <a:cubicBezTo>
                    <a:pt x="507" y="13054"/>
                    <a:pt x="348" y="13326"/>
                    <a:pt x="231" y="13614"/>
                  </a:cubicBezTo>
                  <a:cubicBezTo>
                    <a:pt x="113" y="13901"/>
                    <a:pt x="69" y="14225"/>
                    <a:pt x="14" y="14548"/>
                  </a:cubicBezTo>
                  <a:lnTo>
                    <a:pt x="14" y="14557"/>
                  </a:lnTo>
                  <a:cubicBezTo>
                    <a:pt x="0" y="14653"/>
                    <a:pt x="76" y="14720"/>
                    <a:pt x="155" y="14720"/>
                  </a:cubicBezTo>
                  <a:cubicBezTo>
                    <a:pt x="191" y="14720"/>
                    <a:pt x="228" y="14706"/>
                    <a:pt x="257" y="14674"/>
                  </a:cubicBezTo>
                  <a:cubicBezTo>
                    <a:pt x="474" y="14430"/>
                    <a:pt x="704" y="14185"/>
                    <a:pt x="859" y="13902"/>
                  </a:cubicBezTo>
                  <a:cubicBezTo>
                    <a:pt x="941" y="13765"/>
                    <a:pt x="987" y="13610"/>
                    <a:pt x="1047" y="13463"/>
                  </a:cubicBezTo>
                  <a:cubicBezTo>
                    <a:pt x="1105" y="13315"/>
                    <a:pt x="1184" y="13173"/>
                    <a:pt x="1257" y="13032"/>
                  </a:cubicBezTo>
                  <a:cubicBezTo>
                    <a:pt x="1559" y="12463"/>
                    <a:pt x="1660" y="11822"/>
                    <a:pt x="1954" y="11251"/>
                  </a:cubicBezTo>
                  <a:cubicBezTo>
                    <a:pt x="2078" y="10957"/>
                    <a:pt x="2193" y="10658"/>
                    <a:pt x="2253" y="10344"/>
                  </a:cubicBezTo>
                  <a:cubicBezTo>
                    <a:pt x="2315" y="10032"/>
                    <a:pt x="2472" y="9750"/>
                    <a:pt x="2525" y="9432"/>
                  </a:cubicBezTo>
                  <a:cubicBezTo>
                    <a:pt x="2578" y="9116"/>
                    <a:pt x="2747" y="8836"/>
                    <a:pt x="2802" y="8520"/>
                  </a:cubicBezTo>
                  <a:cubicBezTo>
                    <a:pt x="2864" y="8208"/>
                    <a:pt x="2948" y="7901"/>
                    <a:pt x="3057" y="7604"/>
                  </a:cubicBezTo>
                  <a:cubicBezTo>
                    <a:pt x="3149" y="7301"/>
                    <a:pt x="3149" y="6976"/>
                    <a:pt x="3285" y="6683"/>
                  </a:cubicBezTo>
                  <a:cubicBezTo>
                    <a:pt x="3422" y="6389"/>
                    <a:pt x="3410" y="6060"/>
                    <a:pt x="3493" y="5754"/>
                  </a:cubicBezTo>
                  <a:cubicBezTo>
                    <a:pt x="3577" y="5449"/>
                    <a:pt x="3691" y="5148"/>
                    <a:pt x="3676" y="4821"/>
                  </a:cubicBezTo>
                  <a:cubicBezTo>
                    <a:pt x="3711" y="4504"/>
                    <a:pt x="3860" y="4212"/>
                    <a:pt x="3878" y="3893"/>
                  </a:cubicBezTo>
                  <a:cubicBezTo>
                    <a:pt x="3895" y="3736"/>
                    <a:pt x="3922" y="3579"/>
                    <a:pt x="3961" y="3426"/>
                  </a:cubicBezTo>
                  <a:cubicBezTo>
                    <a:pt x="4013" y="3276"/>
                    <a:pt x="4048" y="3119"/>
                    <a:pt x="4066" y="2962"/>
                  </a:cubicBezTo>
                  <a:cubicBezTo>
                    <a:pt x="4068" y="2641"/>
                    <a:pt x="4165" y="2338"/>
                    <a:pt x="4229" y="2028"/>
                  </a:cubicBezTo>
                  <a:cubicBezTo>
                    <a:pt x="4205" y="1701"/>
                    <a:pt x="4351" y="1404"/>
                    <a:pt x="4336" y="1081"/>
                  </a:cubicBezTo>
                  <a:cubicBezTo>
                    <a:pt x="4333" y="921"/>
                    <a:pt x="4400" y="771"/>
                    <a:pt x="4428" y="616"/>
                  </a:cubicBezTo>
                  <a:cubicBezTo>
                    <a:pt x="4450" y="453"/>
                    <a:pt x="4440" y="287"/>
                    <a:pt x="4400" y="130"/>
                  </a:cubicBezTo>
                  <a:cubicBezTo>
                    <a:pt x="4388" y="87"/>
                    <a:pt x="4358" y="50"/>
                    <a:pt x="4320" y="26"/>
                  </a:cubicBezTo>
                  <a:cubicBezTo>
                    <a:pt x="4291" y="9"/>
                    <a:pt x="4259" y="1"/>
                    <a:pt x="42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33"/>
            <p:cNvSpPr/>
            <p:nvPr/>
          </p:nvSpPr>
          <p:spPr>
            <a:xfrm>
              <a:off x="4700775" y="3160700"/>
              <a:ext cx="345150" cy="163675"/>
            </a:xfrm>
            <a:custGeom>
              <a:avLst/>
              <a:gdLst/>
              <a:ahLst/>
              <a:cxnLst/>
              <a:rect l="l" t="t" r="r" b="b"/>
              <a:pathLst>
                <a:path w="13806" h="6547" extrusionOk="0">
                  <a:moveTo>
                    <a:pt x="1495" y="254"/>
                  </a:moveTo>
                  <a:cubicBezTo>
                    <a:pt x="1495" y="255"/>
                    <a:pt x="1495" y="255"/>
                    <a:pt x="1495" y="255"/>
                  </a:cubicBezTo>
                  <a:lnTo>
                    <a:pt x="1495" y="255"/>
                  </a:lnTo>
                  <a:lnTo>
                    <a:pt x="1495" y="254"/>
                  </a:lnTo>
                  <a:close/>
                  <a:moveTo>
                    <a:pt x="1471" y="347"/>
                  </a:moveTo>
                  <a:lnTo>
                    <a:pt x="1914" y="771"/>
                  </a:lnTo>
                  <a:cubicBezTo>
                    <a:pt x="2075" y="926"/>
                    <a:pt x="2234" y="1055"/>
                    <a:pt x="2444" y="1192"/>
                  </a:cubicBezTo>
                  <a:cubicBezTo>
                    <a:pt x="2653" y="1329"/>
                    <a:pt x="2870" y="1457"/>
                    <a:pt x="3091" y="1581"/>
                  </a:cubicBezTo>
                  <a:cubicBezTo>
                    <a:pt x="3314" y="1703"/>
                    <a:pt x="3557" y="1774"/>
                    <a:pt x="3792" y="1864"/>
                  </a:cubicBezTo>
                  <a:cubicBezTo>
                    <a:pt x="4264" y="2043"/>
                    <a:pt x="4759" y="2141"/>
                    <a:pt x="5244" y="2283"/>
                  </a:cubicBezTo>
                  <a:cubicBezTo>
                    <a:pt x="5577" y="2337"/>
                    <a:pt x="5909" y="2401"/>
                    <a:pt x="6243" y="2436"/>
                  </a:cubicBezTo>
                  <a:lnTo>
                    <a:pt x="6243" y="2436"/>
                  </a:lnTo>
                  <a:cubicBezTo>
                    <a:pt x="6039" y="2845"/>
                    <a:pt x="5826" y="3271"/>
                    <a:pt x="5487" y="3608"/>
                  </a:cubicBezTo>
                  <a:cubicBezTo>
                    <a:pt x="5122" y="3971"/>
                    <a:pt x="4702" y="4265"/>
                    <a:pt x="4286" y="4568"/>
                  </a:cubicBezTo>
                  <a:cubicBezTo>
                    <a:pt x="3447" y="5159"/>
                    <a:pt x="2400" y="5496"/>
                    <a:pt x="1458" y="5517"/>
                  </a:cubicBezTo>
                  <a:cubicBezTo>
                    <a:pt x="1340" y="5515"/>
                    <a:pt x="1237" y="5480"/>
                    <a:pt x="1126" y="5462"/>
                  </a:cubicBezTo>
                  <a:cubicBezTo>
                    <a:pt x="1048" y="5403"/>
                    <a:pt x="927" y="5387"/>
                    <a:pt x="876" y="5307"/>
                  </a:cubicBezTo>
                  <a:cubicBezTo>
                    <a:pt x="727" y="5205"/>
                    <a:pt x="643" y="5004"/>
                    <a:pt x="619" y="4770"/>
                  </a:cubicBezTo>
                  <a:cubicBezTo>
                    <a:pt x="597" y="4539"/>
                    <a:pt x="548" y="4294"/>
                    <a:pt x="562" y="4039"/>
                  </a:cubicBezTo>
                  <a:cubicBezTo>
                    <a:pt x="575" y="3783"/>
                    <a:pt x="621" y="3526"/>
                    <a:pt x="666" y="3270"/>
                  </a:cubicBezTo>
                  <a:cubicBezTo>
                    <a:pt x="789" y="2763"/>
                    <a:pt x="842" y="2229"/>
                    <a:pt x="1044" y="1736"/>
                  </a:cubicBezTo>
                  <a:cubicBezTo>
                    <a:pt x="1135" y="1484"/>
                    <a:pt x="1230" y="1238"/>
                    <a:pt x="1300" y="981"/>
                  </a:cubicBezTo>
                  <a:lnTo>
                    <a:pt x="1404" y="596"/>
                  </a:lnTo>
                  <a:lnTo>
                    <a:pt x="1456" y="399"/>
                  </a:lnTo>
                  <a:lnTo>
                    <a:pt x="1471" y="347"/>
                  </a:lnTo>
                  <a:close/>
                  <a:moveTo>
                    <a:pt x="12204" y="1290"/>
                  </a:moveTo>
                  <a:lnTo>
                    <a:pt x="12204" y="1290"/>
                  </a:lnTo>
                  <a:cubicBezTo>
                    <a:pt x="12360" y="1659"/>
                    <a:pt x="12479" y="2050"/>
                    <a:pt x="12597" y="2431"/>
                  </a:cubicBezTo>
                  <a:cubicBezTo>
                    <a:pt x="12758" y="2944"/>
                    <a:pt x="12931" y="3466"/>
                    <a:pt x="12984" y="3982"/>
                  </a:cubicBezTo>
                  <a:cubicBezTo>
                    <a:pt x="13035" y="4497"/>
                    <a:pt x="13021" y="5035"/>
                    <a:pt x="12853" y="5409"/>
                  </a:cubicBezTo>
                  <a:cubicBezTo>
                    <a:pt x="12713" y="5723"/>
                    <a:pt x="12428" y="5868"/>
                    <a:pt x="12013" y="5868"/>
                  </a:cubicBezTo>
                  <a:cubicBezTo>
                    <a:pt x="11934" y="5868"/>
                    <a:pt x="11851" y="5862"/>
                    <a:pt x="11763" y="5852"/>
                  </a:cubicBezTo>
                  <a:cubicBezTo>
                    <a:pt x="10745" y="5797"/>
                    <a:pt x="9720" y="5464"/>
                    <a:pt x="8926" y="4767"/>
                  </a:cubicBezTo>
                  <a:cubicBezTo>
                    <a:pt x="8528" y="4429"/>
                    <a:pt x="8134" y="4068"/>
                    <a:pt x="7795" y="3666"/>
                  </a:cubicBezTo>
                  <a:cubicBezTo>
                    <a:pt x="7487" y="3303"/>
                    <a:pt x="7223" y="2879"/>
                    <a:pt x="7009" y="2468"/>
                  </a:cubicBezTo>
                  <a:lnTo>
                    <a:pt x="7009" y="2468"/>
                  </a:lnTo>
                  <a:cubicBezTo>
                    <a:pt x="7037" y="2469"/>
                    <a:pt x="7065" y="2469"/>
                    <a:pt x="7093" y="2469"/>
                  </a:cubicBezTo>
                  <a:cubicBezTo>
                    <a:pt x="7985" y="2469"/>
                    <a:pt x="8865" y="2341"/>
                    <a:pt x="9731" y="2139"/>
                  </a:cubicBezTo>
                  <a:cubicBezTo>
                    <a:pt x="10580" y="1941"/>
                    <a:pt x="11417" y="1709"/>
                    <a:pt x="12204" y="1290"/>
                  </a:cubicBezTo>
                  <a:close/>
                  <a:moveTo>
                    <a:pt x="1303" y="1"/>
                  </a:moveTo>
                  <a:cubicBezTo>
                    <a:pt x="1254" y="32"/>
                    <a:pt x="1214" y="76"/>
                    <a:pt x="1190" y="127"/>
                  </a:cubicBezTo>
                  <a:lnTo>
                    <a:pt x="1165" y="172"/>
                  </a:lnTo>
                  <a:lnTo>
                    <a:pt x="1115" y="262"/>
                  </a:lnTo>
                  <a:lnTo>
                    <a:pt x="1019" y="444"/>
                  </a:lnTo>
                  <a:cubicBezTo>
                    <a:pt x="960" y="565"/>
                    <a:pt x="893" y="685"/>
                    <a:pt x="842" y="813"/>
                  </a:cubicBezTo>
                  <a:cubicBezTo>
                    <a:pt x="725" y="1059"/>
                    <a:pt x="645" y="1322"/>
                    <a:pt x="573" y="1585"/>
                  </a:cubicBezTo>
                  <a:cubicBezTo>
                    <a:pt x="453" y="2116"/>
                    <a:pt x="223" y="2619"/>
                    <a:pt x="139" y="3170"/>
                  </a:cubicBezTo>
                  <a:cubicBezTo>
                    <a:pt x="90" y="3444"/>
                    <a:pt x="59" y="3721"/>
                    <a:pt x="33" y="4002"/>
                  </a:cubicBezTo>
                  <a:lnTo>
                    <a:pt x="2" y="4431"/>
                  </a:lnTo>
                  <a:cubicBezTo>
                    <a:pt x="0" y="4581"/>
                    <a:pt x="11" y="4730"/>
                    <a:pt x="33" y="4878"/>
                  </a:cubicBezTo>
                  <a:cubicBezTo>
                    <a:pt x="114" y="5170"/>
                    <a:pt x="207" y="5517"/>
                    <a:pt x="506" y="5739"/>
                  </a:cubicBezTo>
                  <a:cubicBezTo>
                    <a:pt x="632" y="5876"/>
                    <a:pt x="800" y="5911"/>
                    <a:pt x="947" y="5991"/>
                  </a:cubicBezTo>
                  <a:cubicBezTo>
                    <a:pt x="1101" y="6018"/>
                    <a:pt x="1256" y="6077"/>
                    <a:pt x="1407" y="6084"/>
                  </a:cubicBezTo>
                  <a:cubicBezTo>
                    <a:pt x="1539" y="6099"/>
                    <a:pt x="1670" y="6107"/>
                    <a:pt x="1800" y="6107"/>
                  </a:cubicBezTo>
                  <a:cubicBezTo>
                    <a:pt x="2264" y="6107"/>
                    <a:pt x="2710" y="6011"/>
                    <a:pt x="3117" y="5839"/>
                  </a:cubicBezTo>
                  <a:cubicBezTo>
                    <a:pt x="3637" y="5621"/>
                    <a:pt x="4146" y="5389"/>
                    <a:pt x="4631" y="5104"/>
                  </a:cubicBezTo>
                  <a:cubicBezTo>
                    <a:pt x="5117" y="4818"/>
                    <a:pt x="5554" y="4447"/>
                    <a:pt x="5923" y="4022"/>
                  </a:cubicBezTo>
                  <a:cubicBezTo>
                    <a:pt x="6152" y="3758"/>
                    <a:pt x="6397" y="3496"/>
                    <a:pt x="6610" y="3205"/>
                  </a:cubicBezTo>
                  <a:lnTo>
                    <a:pt x="6610" y="3205"/>
                  </a:lnTo>
                  <a:cubicBezTo>
                    <a:pt x="6810" y="3519"/>
                    <a:pt x="7030" y="3810"/>
                    <a:pt x="7259" y="4097"/>
                  </a:cubicBezTo>
                  <a:cubicBezTo>
                    <a:pt x="7616" y="4548"/>
                    <a:pt x="7985" y="5017"/>
                    <a:pt x="8472" y="5341"/>
                  </a:cubicBezTo>
                  <a:cubicBezTo>
                    <a:pt x="8961" y="5664"/>
                    <a:pt x="9448" y="6000"/>
                    <a:pt x="10005" y="6210"/>
                  </a:cubicBezTo>
                  <a:cubicBezTo>
                    <a:pt x="10282" y="6321"/>
                    <a:pt x="10567" y="6407"/>
                    <a:pt x="10858" y="6469"/>
                  </a:cubicBezTo>
                  <a:cubicBezTo>
                    <a:pt x="11154" y="6509"/>
                    <a:pt x="11457" y="6544"/>
                    <a:pt x="11745" y="6546"/>
                  </a:cubicBezTo>
                  <a:cubicBezTo>
                    <a:pt x="11785" y="6546"/>
                    <a:pt x="11826" y="6546"/>
                    <a:pt x="11867" y="6546"/>
                  </a:cubicBezTo>
                  <a:cubicBezTo>
                    <a:pt x="12122" y="6546"/>
                    <a:pt x="12402" y="6535"/>
                    <a:pt x="12694" y="6436"/>
                  </a:cubicBezTo>
                  <a:cubicBezTo>
                    <a:pt x="13033" y="6319"/>
                    <a:pt x="13334" y="6038"/>
                    <a:pt x="13489" y="5726"/>
                  </a:cubicBezTo>
                  <a:cubicBezTo>
                    <a:pt x="13805" y="5091"/>
                    <a:pt x="13750" y="4469"/>
                    <a:pt x="13663" y="3893"/>
                  </a:cubicBezTo>
                  <a:cubicBezTo>
                    <a:pt x="13577" y="3316"/>
                    <a:pt x="13482" y="2752"/>
                    <a:pt x="13300" y="2209"/>
                  </a:cubicBezTo>
                  <a:cubicBezTo>
                    <a:pt x="13117" y="1667"/>
                    <a:pt x="12904" y="1154"/>
                    <a:pt x="12707" y="608"/>
                  </a:cubicBezTo>
                  <a:lnTo>
                    <a:pt x="12696" y="579"/>
                  </a:lnTo>
                  <a:cubicBezTo>
                    <a:pt x="12637" y="454"/>
                    <a:pt x="12512" y="380"/>
                    <a:pt x="12382" y="380"/>
                  </a:cubicBezTo>
                  <a:cubicBezTo>
                    <a:pt x="12334" y="380"/>
                    <a:pt x="12286" y="390"/>
                    <a:pt x="12240" y="411"/>
                  </a:cubicBezTo>
                  <a:lnTo>
                    <a:pt x="12178" y="442"/>
                  </a:lnTo>
                  <a:cubicBezTo>
                    <a:pt x="11357" y="820"/>
                    <a:pt x="10479" y="1201"/>
                    <a:pt x="9567" y="1450"/>
                  </a:cubicBezTo>
                  <a:cubicBezTo>
                    <a:pt x="8803" y="1657"/>
                    <a:pt x="8012" y="1727"/>
                    <a:pt x="7227" y="1727"/>
                  </a:cubicBezTo>
                  <a:cubicBezTo>
                    <a:pt x="7075" y="1727"/>
                    <a:pt x="6923" y="1724"/>
                    <a:pt x="6771" y="1720"/>
                  </a:cubicBezTo>
                  <a:cubicBezTo>
                    <a:pt x="6302" y="1714"/>
                    <a:pt x="5843" y="1643"/>
                    <a:pt x="5376" y="1594"/>
                  </a:cubicBezTo>
                  <a:cubicBezTo>
                    <a:pt x="4923" y="1486"/>
                    <a:pt x="4454" y="1420"/>
                    <a:pt x="4029" y="1212"/>
                  </a:cubicBezTo>
                  <a:cubicBezTo>
                    <a:pt x="3816" y="1119"/>
                    <a:pt x="3589" y="1055"/>
                    <a:pt x="3378" y="957"/>
                  </a:cubicBezTo>
                  <a:cubicBezTo>
                    <a:pt x="3164" y="858"/>
                    <a:pt x="2934" y="743"/>
                    <a:pt x="2726" y="676"/>
                  </a:cubicBezTo>
                  <a:cubicBezTo>
                    <a:pt x="2520" y="610"/>
                    <a:pt x="2259" y="453"/>
                    <a:pt x="2015" y="337"/>
                  </a:cubicBezTo>
                  <a:lnTo>
                    <a:pt x="1329" y="14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33"/>
            <p:cNvSpPr/>
            <p:nvPr/>
          </p:nvSpPr>
          <p:spPr>
            <a:xfrm>
              <a:off x="5399275" y="3025425"/>
              <a:ext cx="402425" cy="522300"/>
            </a:xfrm>
            <a:custGeom>
              <a:avLst/>
              <a:gdLst/>
              <a:ahLst/>
              <a:cxnLst/>
              <a:rect l="l" t="t" r="r" b="b"/>
              <a:pathLst>
                <a:path w="16097" h="20892" extrusionOk="0">
                  <a:moveTo>
                    <a:pt x="15918" y="1"/>
                  </a:moveTo>
                  <a:cubicBezTo>
                    <a:pt x="15868" y="1"/>
                    <a:pt x="15818" y="23"/>
                    <a:pt x="15784" y="73"/>
                  </a:cubicBezTo>
                  <a:cubicBezTo>
                    <a:pt x="15624" y="309"/>
                    <a:pt x="15500" y="558"/>
                    <a:pt x="15399" y="818"/>
                  </a:cubicBezTo>
                  <a:cubicBezTo>
                    <a:pt x="15299" y="1075"/>
                    <a:pt x="15241" y="1349"/>
                    <a:pt x="15115" y="1595"/>
                  </a:cubicBezTo>
                  <a:cubicBezTo>
                    <a:pt x="14985" y="1841"/>
                    <a:pt x="14878" y="2097"/>
                    <a:pt x="14794" y="2361"/>
                  </a:cubicBezTo>
                  <a:cubicBezTo>
                    <a:pt x="14706" y="2626"/>
                    <a:pt x="14562" y="2865"/>
                    <a:pt x="14449" y="3118"/>
                  </a:cubicBezTo>
                  <a:cubicBezTo>
                    <a:pt x="14248" y="3631"/>
                    <a:pt x="14038" y="4140"/>
                    <a:pt x="13796" y="4640"/>
                  </a:cubicBezTo>
                  <a:cubicBezTo>
                    <a:pt x="13555" y="5138"/>
                    <a:pt x="13392" y="5667"/>
                    <a:pt x="13120" y="6151"/>
                  </a:cubicBezTo>
                  <a:cubicBezTo>
                    <a:pt x="12849" y="6634"/>
                    <a:pt x="12683" y="7167"/>
                    <a:pt x="12409" y="7645"/>
                  </a:cubicBezTo>
                  <a:cubicBezTo>
                    <a:pt x="12084" y="8098"/>
                    <a:pt x="11872" y="8605"/>
                    <a:pt x="11613" y="9092"/>
                  </a:cubicBezTo>
                  <a:cubicBezTo>
                    <a:pt x="11354" y="9577"/>
                    <a:pt x="11006" y="10008"/>
                    <a:pt x="10769" y="10506"/>
                  </a:cubicBezTo>
                  <a:cubicBezTo>
                    <a:pt x="10499" y="10982"/>
                    <a:pt x="10156" y="11409"/>
                    <a:pt x="9851" y="11858"/>
                  </a:cubicBezTo>
                  <a:lnTo>
                    <a:pt x="9369" y="12515"/>
                  </a:lnTo>
                  <a:cubicBezTo>
                    <a:pt x="9190" y="12719"/>
                    <a:pt x="9004" y="12914"/>
                    <a:pt x="8822" y="13112"/>
                  </a:cubicBezTo>
                  <a:cubicBezTo>
                    <a:pt x="8420" y="13484"/>
                    <a:pt x="8099" y="13945"/>
                    <a:pt x="7672" y="14294"/>
                  </a:cubicBezTo>
                  <a:cubicBezTo>
                    <a:pt x="7245" y="14642"/>
                    <a:pt x="6911" y="15095"/>
                    <a:pt x="6463" y="15418"/>
                  </a:cubicBezTo>
                  <a:cubicBezTo>
                    <a:pt x="6016" y="15743"/>
                    <a:pt x="5629" y="16131"/>
                    <a:pt x="5220" y="16503"/>
                  </a:cubicBezTo>
                  <a:cubicBezTo>
                    <a:pt x="4428" y="17275"/>
                    <a:pt x="3494" y="17875"/>
                    <a:pt x="2646" y="18574"/>
                  </a:cubicBezTo>
                  <a:cubicBezTo>
                    <a:pt x="2429" y="18746"/>
                    <a:pt x="2217" y="18919"/>
                    <a:pt x="1996" y="19085"/>
                  </a:cubicBezTo>
                  <a:cubicBezTo>
                    <a:pt x="1775" y="19253"/>
                    <a:pt x="1534" y="19390"/>
                    <a:pt x="1316" y="19558"/>
                  </a:cubicBezTo>
                  <a:cubicBezTo>
                    <a:pt x="874" y="19886"/>
                    <a:pt x="474" y="20280"/>
                    <a:pt x="62" y="20652"/>
                  </a:cubicBezTo>
                  <a:lnTo>
                    <a:pt x="58" y="20652"/>
                  </a:lnTo>
                  <a:cubicBezTo>
                    <a:pt x="15" y="20691"/>
                    <a:pt x="0" y="20755"/>
                    <a:pt x="26" y="20808"/>
                  </a:cubicBezTo>
                  <a:cubicBezTo>
                    <a:pt x="48" y="20860"/>
                    <a:pt x="98" y="20891"/>
                    <a:pt x="152" y="20891"/>
                  </a:cubicBezTo>
                  <a:cubicBezTo>
                    <a:pt x="169" y="20891"/>
                    <a:pt x="187" y="20888"/>
                    <a:pt x="204" y="20881"/>
                  </a:cubicBezTo>
                  <a:cubicBezTo>
                    <a:pt x="724" y="20656"/>
                    <a:pt x="1243" y="20426"/>
                    <a:pt x="1713" y="20122"/>
                  </a:cubicBezTo>
                  <a:cubicBezTo>
                    <a:pt x="1947" y="19970"/>
                    <a:pt x="2160" y="19786"/>
                    <a:pt x="2385" y="19623"/>
                  </a:cubicBezTo>
                  <a:lnTo>
                    <a:pt x="3074" y="19147"/>
                  </a:lnTo>
                  <a:cubicBezTo>
                    <a:pt x="3999" y="18518"/>
                    <a:pt x="4800" y="17731"/>
                    <a:pt x="5700" y="17065"/>
                  </a:cubicBezTo>
                  <a:cubicBezTo>
                    <a:pt x="6140" y="16722"/>
                    <a:pt x="6578" y="16368"/>
                    <a:pt x="6957" y="15954"/>
                  </a:cubicBezTo>
                  <a:cubicBezTo>
                    <a:pt x="7147" y="15750"/>
                    <a:pt x="7353" y="15560"/>
                    <a:pt x="7570" y="15383"/>
                  </a:cubicBezTo>
                  <a:cubicBezTo>
                    <a:pt x="7784" y="15206"/>
                    <a:pt x="7973" y="14996"/>
                    <a:pt x="8163" y="14790"/>
                  </a:cubicBezTo>
                  <a:cubicBezTo>
                    <a:pt x="8537" y="14374"/>
                    <a:pt x="8979" y="14027"/>
                    <a:pt x="9344" y="13599"/>
                  </a:cubicBezTo>
                  <a:lnTo>
                    <a:pt x="10429" y="12285"/>
                  </a:lnTo>
                  <a:cubicBezTo>
                    <a:pt x="10767" y="11829"/>
                    <a:pt x="11055" y="11342"/>
                    <a:pt x="11367" y="10876"/>
                  </a:cubicBezTo>
                  <a:cubicBezTo>
                    <a:pt x="11714" y="10428"/>
                    <a:pt x="11924" y="9900"/>
                    <a:pt x="12206" y="9417"/>
                  </a:cubicBezTo>
                  <a:cubicBezTo>
                    <a:pt x="12489" y="8933"/>
                    <a:pt x="12781" y="8455"/>
                    <a:pt x="12962" y="7919"/>
                  </a:cubicBezTo>
                  <a:cubicBezTo>
                    <a:pt x="13179" y="7406"/>
                    <a:pt x="13498" y="6941"/>
                    <a:pt x="13690" y="6414"/>
                  </a:cubicBezTo>
                  <a:cubicBezTo>
                    <a:pt x="13799" y="6156"/>
                    <a:pt x="13896" y="5895"/>
                    <a:pt x="14024" y="5647"/>
                  </a:cubicBezTo>
                  <a:cubicBezTo>
                    <a:pt x="14151" y="5399"/>
                    <a:pt x="14277" y="5151"/>
                    <a:pt x="14370" y="4886"/>
                  </a:cubicBezTo>
                  <a:cubicBezTo>
                    <a:pt x="14540" y="4352"/>
                    <a:pt x="14786" y="3852"/>
                    <a:pt x="15005" y="3341"/>
                  </a:cubicBezTo>
                  <a:cubicBezTo>
                    <a:pt x="15140" y="2794"/>
                    <a:pt x="15432" y="2314"/>
                    <a:pt x="15571" y="1770"/>
                  </a:cubicBezTo>
                  <a:cubicBezTo>
                    <a:pt x="15642" y="1502"/>
                    <a:pt x="15783" y="1257"/>
                    <a:pt x="15881" y="998"/>
                  </a:cubicBezTo>
                  <a:cubicBezTo>
                    <a:pt x="15978" y="734"/>
                    <a:pt x="16047" y="462"/>
                    <a:pt x="16084" y="183"/>
                  </a:cubicBezTo>
                  <a:lnTo>
                    <a:pt x="16084" y="184"/>
                  </a:lnTo>
                  <a:cubicBezTo>
                    <a:pt x="16097" y="75"/>
                    <a:pt x="16008" y="1"/>
                    <a:pt x="15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33"/>
            <p:cNvSpPr/>
            <p:nvPr/>
          </p:nvSpPr>
          <p:spPr>
            <a:xfrm>
              <a:off x="5697300" y="2750450"/>
              <a:ext cx="169350" cy="210750"/>
            </a:xfrm>
            <a:custGeom>
              <a:avLst/>
              <a:gdLst/>
              <a:ahLst/>
              <a:cxnLst/>
              <a:rect l="l" t="t" r="r" b="b"/>
              <a:pathLst>
                <a:path w="6774" h="8430" extrusionOk="0">
                  <a:moveTo>
                    <a:pt x="6037" y="6617"/>
                  </a:moveTo>
                  <a:cubicBezTo>
                    <a:pt x="6035" y="6620"/>
                    <a:pt x="6034" y="6622"/>
                    <a:pt x="6035" y="6622"/>
                  </a:cubicBezTo>
                  <a:cubicBezTo>
                    <a:pt x="6035" y="6622"/>
                    <a:pt x="6036" y="6620"/>
                    <a:pt x="6037" y="6617"/>
                  </a:cubicBezTo>
                  <a:close/>
                  <a:moveTo>
                    <a:pt x="1199" y="1"/>
                  </a:moveTo>
                  <a:cubicBezTo>
                    <a:pt x="1127" y="1"/>
                    <a:pt x="1055" y="26"/>
                    <a:pt x="997" y="75"/>
                  </a:cubicBezTo>
                  <a:lnTo>
                    <a:pt x="968" y="99"/>
                  </a:lnTo>
                  <a:cubicBezTo>
                    <a:pt x="871" y="185"/>
                    <a:pt x="829" y="313"/>
                    <a:pt x="732" y="398"/>
                  </a:cubicBezTo>
                  <a:cubicBezTo>
                    <a:pt x="636" y="486"/>
                    <a:pt x="543" y="564"/>
                    <a:pt x="479" y="681"/>
                  </a:cubicBezTo>
                  <a:cubicBezTo>
                    <a:pt x="415" y="798"/>
                    <a:pt x="302" y="864"/>
                    <a:pt x="209" y="951"/>
                  </a:cubicBezTo>
                  <a:cubicBezTo>
                    <a:pt x="117" y="1050"/>
                    <a:pt x="52" y="1170"/>
                    <a:pt x="13" y="1300"/>
                  </a:cubicBezTo>
                  <a:lnTo>
                    <a:pt x="10" y="1311"/>
                  </a:lnTo>
                  <a:cubicBezTo>
                    <a:pt x="1" y="1345"/>
                    <a:pt x="1" y="1382"/>
                    <a:pt x="12" y="1417"/>
                  </a:cubicBezTo>
                  <a:cubicBezTo>
                    <a:pt x="37" y="1490"/>
                    <a:pt x="106" y="1538"/>
                    <a:pt x="180" y="1538"/>
                  </a:cubicBezTo>
                  <a:cubicBezTo>
                    <a:pt x="197" y="1538"/>
                    <a:pt x="215" y="1535"/>
                    <a:pt x="232" y="1530"/>
                  </a:cubicBezTo>
                  <a:cubicBezTo>
                    <a:pt x="362" y="1486"/>
                    <a:pt x="479" y="1413"/>
                    <a:pt x="575" y="1316"/>
                  </a:cubicBezTo>
                  <a:cubicBezTo>
                    <a:pt x="661" y="1216"/>
                    <a:pt x="725" y="1097"/>
                    <a:pt x="842" y="1024"/>
                  </a:cubicBezTo>
                  <a:cubicBezTo>
                    <a:pt x="959" y="951"/>
                    <a:pt x="1043" y="853"/>
                    <a:pt x="1123" y="745"/>
                  </a:cubicBezTo>
                  <a:cubicBezTo>
                    <a:pt x="1136" y="728"/>
                    <a:pt x="1151" y="712"/>
                    <a:pt x="1167" y="697"/>
                  </a:cubicBezTo>
                  <a:lnTo>
                    <a:pt x="1167" y="697"/>
                  </a:lnTo>
                  <a:cubicBezTo>
                    <a:pt x="1701" y="1259"/>
                    <a:pt x="2291" y="1773"/>
                    <a:pt x="2741" y="2415"/>
                  </a:cubicBezTo>
                  <a:cubicBezTo>
                    <a:pt x="2904" y="2561"/>
                    <a:pt x="3066" y="2706"/>
                    <a:pt x="3179" y="2894"/>
                  </a:cubicBezTo>
                  <a:cubicBezTo>
                    <a:pt x="3294" y="3081"/>
                    <a:pt x="3493" y="3194"/>
                    <a:pt x="3630" y="3362"/>
                  </a:cubicBezTo>
                  <a:cubicBezTo>
                    <a:pt x="3872" y="3721"/>
                    <a:pt x="4236" y="3980"/>
                    <a:pt x="4469" y="4347"/>
                  </a:cubicBezTo>
                  <a:cubicBezTo>
                    <a:pt x="4591" y="4524"/>
                    <a:pt x="4774" y="4653"/>
                    <a:pt x="4892" y="4832"/>
                  </a:cubicBezTo>
                  <a:cubicBezTo>
                    <a:pt x="4947" y="4925"/>
                    <a:pt x="5007" y="5015"/>
                    <a:pt x="5073" y="5098"/>
                  </a:cubicBezTo>
                  <a:cubicBezTo>
                    <a:pt x="5135" y="5186"/>
                    <a:pt x="5226" y="5252"/>
                    <a:pt x="5285" y="5339"/>
                  </a:cubicBezTo>
                  <a:cubicBezTo>
                    <a:pt x="5460" y="5733"/>
                    <a:pt x="5774" y="6035"/>
                    <a:pt x="5967" y="6367"/>
                  </a:cubicBezTo>
                  <a:cubicBezTo>
                    <a:pt x="6004" y="6440"/>
                    <a:pt x="6029" y="6516"/>
                    <a:pt x="6040" y="6595"/>
                  </a:cubicBezTo>
                  <a:cubicBezTo>
                    <a:pt x="6040" y="6605"/>
                    <a:pt x="6038" y="6613"/>
                    <a:pt x="6037" y="6617"/>
                  </a:cubicBezTo>
                  <a:lnTo>
                    <a:pt x="6037" y="6617"/>
                  </a:lnTo>
                  <a:cubicBezTo>
                    <a:pt x="6037" y="6617"/>
                    <a:pt x="6038" y="6616"/>
                    <a:pt x="6038" y="6615"/>
                  </a:cubicBezTo>
                  <a:cubicBezTo>
                    <a:pt x="6041" y="6610"/>
                    <a:pt x="6042" y="6608"/>
                    <a:pt x="6043" y="6608"/>
                  </a:cubicBezTo>
                  <a:lnTo>
                    <a:pt x="6043" y="6608"/>
                  </a:lnTo>
                  <a:cubicBezTo>
                    <a:pt x="6044" y="6608"/>
                    <a:pt x="6039" y="6620"/>
                    <a:pt x="6031" y="6633"/>
                  </a:cubicBezTo>
                  <a:cubicBezTo>
                    <a:pt x="6025" y="6648"/>
                    <a:pt x="6018" y="6662"/>
                    <a:pt x="6011" y="6675"/>
                  </a:cubicBezTo>
                  <a:cubicBezTo>
                    <a:pt x="5952" y="6786"/>
                    <a:pt x="5832" y="6908"/>
                    <a:pt x="5692" y="7075"/>
                  </a:cubicBezTo>
                  <a:cubicBezTo>
                    <a:pt x="5549" y="7241"/>
                    <a:pt x="5327" y="7366"/>
                    <a:pt x="5201" y="7576"/>
                  </a:cubicBezTo>
                  <a:cubicBezTo>
                    <a:pt x="5075" y="7786"/>
                    <a:pt x="5011" y="8029"/>
                    <a:pt x="4973" y="8262"/>
                  </a:cubicBezTo>
                  <a:cubicBezTo>
                    <a:pt x="4967" y="8302"/>
                    <a:pt x="4978" y="8343"/>
                    <a:pt x="5004" y="8374"/>
                  </a:cubicBezTo>
                  <a:cubicBezTo>
                    <a:pt x="5032" y="8410"/>
                    <a:pt x="5074" y="8430"/>
                    <a:pt x="5116" y="8430"/>
                  </a:cubicBezTo>
                  <a:cubicBezTo>
                    <a:pt x="5148" y="8430"/>
                    <a:pt x="5179" y="8419"/>
                    <a:pt x="5204" y="8397"/>
                  </a:cubicBezTo>
                  <a:lnTo>
                    <a:pt x="5210" y="8397"/>
                  </a:lnTo>
                  <a:cubicBezTo>
                    <a:pt x="5387" y="8253"/>
                    <a:pt x="5567" y="8133"/>
                    <a:pt x="5719" y="8007"/>
                  </a:cubicBezTo>
                  <a:cubicBezTo>
                    <a:pt x="5869" y="7881"/>
                    <a:pt x="5971" y="7702"/>
                    <a:pt x="6144" y="7584"/>
                  </a:cubicBezTo>
                  <a:cubicBezTo>
                    <a:pt x="6317" y="7465"/>
                    <a:pt x="6540" y="7288"/>
                    <a:pt x="6673" y="7003"/>
                  </a:cubicBezTo>
                  <a:cubicBezTo>
                    <a:pt x="6690" y="6969"/>
                    <a:pt x="6701" y="6932"/>
                    <a:pt x="6715" y="6899"/>
                  </a:cubicBezTo>
                  <a:cubicBezTo>
                    <a:pt x="6732" y="6854"/>
                    <a:pt x="6744" y="6806"/>
                    <a:pt x="6752" y="6757"/>
                  </a:cubicBezTo>
                  <a:cubicBezTo>
                    <a:pt x="6774" y="6618"/>
                    <a:pt x="6753" y="6538"/>
                    <a:pt x="6735" y="6454"/>
                  </a:cubicBezTo>
                  <a:cubicBezTo>
                    <a:pt x="6695" y="6299"/>
                    <a:pt x="6633" y="6188"/>
                    <a:pt x="6582" y="6073"/>
                  </a:cubicBezTo>
                  <a:cubicBezTo>
                    <a:pt x="6387" y="5628"/>
                    <a:pt x="6184" y="5223"/>
                    <a:pt x="5841" y="4922"/>
                  </a:cubicBezTo>
                  <a:cubicBezTo>
                    <a:pt x="5770" y="4834"/>
                    <a:pt x="5723" y="4734"/>
                    <a:pt x="5655" y="4646"/>
                  </a:cubicBezTo>
                  <a:cubicBezTo>
                    <a:pt x="5586" y="4557"/>
                    <a:pt x="5504" y="4482"/>
                    <a:pt x="5427" y="4402"/>
                  </a:cubicBezTo>
                  <a:cubicBezTo>
                    <a:pt x="5272" y="4245"/>
                    <a:pt x="5177" y="4037"/>
                    <a:pt x="5020" y="3883"/>
                  </a:cubicBezTo>
                  <a:cubicBezTo>
                    <a:pt x="4690" y="3588"/>
                    <a:pt x="4478" y="3190"/>
                    <a:pt x="4142" y="2904"/>
                  </a:cubicBezTo>
                  <a:cubicBezTo>
                    <a:pt x="3987" y="2750"/>
                    <a:pt x="3887" y="2540"/>
                    <a:pt x="3714" y="2405"/>
                  </a:cubicBezTo>
                  <a:cubicBezTo>
                    <a:pt x="3540" y="2270"/>
                    <a:pt x="3404" y="2101"/>
                    <a:pt x="3269" y="1927"/>
                  </a:cubicBezTo>
                  <a:cubicBezTo>
                    <a:pt x="2582" y="1373"/>
                    <a:pt x="2053" y="674"/>
                    <a:pt x="1407" y="81"/>
                  </a:cubicBezTo>
                  <a:cubicBezTo>
                    <a:pt x="1349" y="28"/>
                    <a:pt x="1274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33"/>
            <p:cNvSpPr/>
            <p:nvPr/>
          </p:nvSpPr>
          <p:spPr>
            <a:xfrm>
              <a:off x="5693800" y="2784325"/>
              <a:ext cx="142375" cy="172150"/>
            </a:xfrm>
            <a:custGeom>
              <a:avLst/>
              <a:gdLst/>
              <a:ahLst/>
              <a:cxnLst/>
              <a:rect l="l" t="t" r="r" b="b"/>
              <a:pathLst>
                <a:path w="5695" h="6886" extrusionOk="0">
                  <a:moveTo>
                    <a:pt x="210" y="0"/>
                  </a:moveTo>
                  <a:cubicBezTo>
                    <a:pt x="203" y="0"/>
                    <a:pt x="196" y="1"/>
                    <a:pt x="188" y="1"/>
                  </a:cubicBezTo>
                  <a:cubicBezTo>
                    <a:pt x="79" y="14"/>
                    <a:pt x="0" y="114"/>
                    <a:pt x="13" y="222"/>
                  </a:cubicBezTo>
                  <a:cubicBezTo>
                    <a:pt x="22" y="319"/>
                    <a:pt x="60" y="410"/>
                    <a:pt x="122" y="485"/>
                  </a:cubicBezTo>
                  <a:cubicBezTo>
                    <a:pt x="186" y="552"/>
                    <a:pt x="278" y="587"/>
                    <a:pt x="316" y="675"/>
                  </a:cubicBezTo>
                  <a:cubicBezTo>
                    <a:pt x="351" y="759"/>
                    <a:pt x="409" y="831"/>
                    <a:pt x="482" y="886"/>
                  </a:cubicBezTo>
                  <a:cubicBezTo>
                    <a:pt x="559" y="939"/>
                    <a:pt x="586" y="1036"/>
                    <a:pt x="635" y="1109"/>
                  </a:cubicBezTo>
                  <a:cubicBezTo>
                    <a:pt x="763" y="1237"/>
                    <a:pt x="909" y="1344"/>
                    <a:pt x="984" y="1519"/>
                  </a:cubicBezTo>
                  <a:cubicBezTo>
                    <a:pt x="1033" y="1596"/>
                    <a:pt x="1100" y="1653"/>
                    <a:pt x="1173" y="1709"/>
                  </a:cubicBezTo>
                  <a:cubicBezTo>
                    <a:pt x="1239" y="1771"/>
                    <a:pt x="1296" y="1842"/>
                    <a:pt x="1343" y="1919"/>
                  </a:cubicBezTo>
                  <a:cubicBezTo>
                    <a:pt x="1425" y="2083"/>
                    <a:pt x="1608" y="2163"/>
                    <a:pt x="1701" y="2319"/>
                  </a:cubicBezTo>
                  <a:cubicBezTo>
                    <a:pt x="1754" y="2510"/>
                    <a:pt x="1911" y="2610"/>
                    <a:pt x="2029" y="2745"/>
                  </a:cubicBezTo>
                  <a:cubicBezTo>
                    <a:pt x="2148" y="2880"/>
                    <a:pt x="2228" y="3047"/>
                    <a:pt x="2367" y="3163"/>
                  </a:cubicBezTo>
                  <a:cubicBezTo>
                    <a:pt x="2505" y="3278"/>
                    <a:pt x="2580" y="3450"/>
                    <a:pt x="2706" y="3577"/>
                  </a:cubicBezTo>
                  <a:cubicBezTo>
                    <a:pt x="2841" y="3696"/>
                    <a:pt x="2958" y="3835"/>
                    <a:pt x="3051" y="3988"/>
                  </a:cubicBezTo>
                  <a:cubicBezTo>
                    <a:pt x="3142" y="4145"/>
                    <a:pt x="3328" y="4222"/>
                    <a:pt x="3398" y="4397"/>
                  </a:cubicBezTo>
                  <a:cubicBezTo>
                    <a:pt x="3465" y="4572"/>
                    <a:pt x="3653" y="4652"/>
                    <a:pt x="3719" y="4825"/>
                  </a:cubicBezTo>
                  <a:cubicBezTo>
                    <a:pt x="3784" y="4999"/>
                    <a:pt x="3916" y="5125"/>
                    <a:pt x="4040" y="5249"/>
                  </a:cubicBezTo>
                  <a:cubicBezTo>
                    <a:pt x="4321" y="5488"/>
                    <a:pt x="4438" y="5840"/>
                    <a:pt x="4682" y="6101"/>
                  </a:cubicBezTo>
                  <a:cubicBezTo>
                    <a:pt x="4819" y="6219"/>
                    <a:pt x="4885" y="6389"/>
                    <a:pt x="4994" y="6526"/>
                  </a:cubicBezTo>
                  <a:cubicBezTo>
                    <a:pt x="5104" y="6663"/>
                    <a:pt x="5281" y="6758"/>
                    <a:pt x="5454" y="6860"/>
                  </a:cubicBezTo>
                  <a:lnTo>
                    <a:pt x="5461" y="6864"/>
                  </a:lnTo>
                  <a:cubicBezTo>
                    <a:pt x="5486" y="6878"/>
                    <a:pt x="5515" y="6886"/>
                    <a:pt x="5543" y="6886"/>
                  </a:cubicBezTo>
                  <a:cubicBezTo>
                    <a:pt x="5546" y="6886"/>
                    <a:pt x="5549" y="6886"/>
                    <a:pt x="5552" y="6885"/>
                  </a:cubicBezTo>
                  <a:cubicBezTo>
                    <a:pt x="5634" y="6876"/>
                    <a:pt x="5695" y="6803"/>
                    <a:pt x="5687" y="6721"/>
                  </a:cubicBezTo>
                  <a:cubicBezTo>
                    <a:pt x="5669" y="6520"/>
                    <a:pt x="5676" y="6294"/>
                    <a:pt x="5571" y="6143"/>
                  </a:cubicBezTo>
                  <a:cubicBezTo>
                    <a:pt x="5467" y="5993"/>
                    <a:pt x="5339" y="5858"/>
                    <a:pt x="5270" y="5683"/>
                  </a:cubicBezTo>
                  <a:cubicBezTo>
                    <a:pt x="5096" y="5358"/>
                    <a:pt x="4793" y="5130"/>
                    <a:pt x="4629" y="4800"/>
                  </a:cubicBezTo>
                  <a:cubicBezTo>
                    <a:pt x="4536" y="4643"/>
                    <a:pt x="4439" y="4488"/>
                    <a:pt x="4292" y="4373"/>
                  </a:cubicBezTo>
                  <a:cubicBezTo>
                    <a:pt x="4144" y="4260"/>
                    <a:pt x="4091" y="4068"/>
                    <a:pt x="3943" y="3957"/>
                  </a:cubicBezTo>
                  <a:cubicBezTo>
                    <a:pt x="3794" y="3844"/>
                    <a:pt x="3742" y="3652"/>
                    <a:pt x="3606" y="3532"/>
                  </a:cubicBezTo>
                  <a:cubicBezTo>
                    <a:pt x="3471" y="3410"/>
                    <a:pt x="3354" y="3269"/>
                    <a:pt x="3261" y="3112"/>
                  </a:cubicBezTo>
                  <a:cubicBezTo>
                    <a:pt x="3155" y="2966"/>
                    <a:pt x="2978" y="2880"/>
                    <a:pt x="2905" y="2705"/>
                  </a:cubicBezTo>
                  <a:cubicBezTo>
                    <a:pt x="2832" y="2528"/>
                    <a:pt x="2653" y="2444"/>
                    <a:pt x="2542" y="2302"/>
                  </a:cubicBezTo>
                  <a:cubicBezTo>
                    <a:pt x="2431" y="2162"/>
                    <a:pt x="2348" y="1996"/>
                    <a:pt x="2166" y="1913"/>
                  </a:cubicBezTo>
                  <a:cubicBezTo>
                    <a:pt x="2022" y="1799"/>
                    <a:pt x="1965" y="1611"/>
                    <a:pt x="1812" y="1505"/>
                  </a:cubicBezTo>
                  <a:cubicBezTo>
                    <a:pt x="1741" y="1445"/>
                    <a:pt x="1672" y="1388"/>
                    <a:pt x="1622" y="1311"/>
                  </a:cubicBezTo>
                  <a:cubicBezTo>
                    <a:pt x="1575" y="1233"/>
                    <a:pt x="1526" y="1156"/>
                    <a:pt x="1453" y="1098"/>
                  </a:cubicBezTo>
                  <a:cubicBezTo>
                    <a:pt x="1290" y="1005"/>
                    <a:pt x="1193" y="846"/>
                    <a:pt x="1080" y="706"/>
                  </a:cubicBezTo>
                  <a:cubicBezTo>
                    <a:pt x="1011" y="647"/>
                    <a:pt x="918" y="611"/>
                    <a:pt x="872" y="530"/>
                  </a:cubicBezTo>
                  <a:cubicBezTo>
                    <a:pt x="825" y="452"/>
                    <a:pt x="757" y="388"/>
                    <a:pt x="677" y="344"/>
                  </a:cubicBezTo>
                  <a:cubicBezTo>
                    <a:pt x="595" y="299"/>
                    <a:pt x="564" y="202"/>
                    <a:pt x="506" y="135"/>
                  </a:cubicBezTo>
                  <a:cubicBezTo>
                    <a:pt x="434" y="67"/>
                    <a:pt x="345" y="21"/>
                    <a:pt x="248" y="5"/>
                  </a:cubicBezTo>
                  <a:cubicBezTo>
                    <a:pt x="236" y="1"/>
                    <a:pt x="223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33"/>
            <p:cNvSpPr/>
            <p:nvPr/>
          </p:nvSpPr>
          <p:spPr>
            <a:xfrm>
              <a:off x="5729375" y="2677125"/>
              <a:ext cx="229175" cy="229275"/>
            </a:xfrm>
            <a:custGeom>
              <a:avLst/>
              <a:gdLst/>
              <a:ahLst/>
              <a:cxnLst/>
              <a:rect l="l" t="t" r="r" b="b"/>
              <a:pathLst>
                <a:path w="9167" h="9171" extrusionOk="0">
                  <a:moveTo>
                    <a:pt x="4848" y="0"/>
                  </a:moveTo>
                  <a:cubicBezTo>
                    <a:pt x="4730" y="0"/>
                    <a:pt x="4646" y="32"/>
                    <a:pt x="4567" y="56"/>
                  </a:cubicBezTo>
                  <a:cubicBezTo>
                    <a:pt x="3879" y="346"/>
                    <a:pt x="3454" y="782"/>
                    <a:pt x="3033" y="1231"/>
                  </a:cubicBezTo>
                  <a:cubicBezTo>
                    <a:pt x="2810" y="1469"/>
                    <a:pt x="2570" y="1688"/>
                    <a:pt x="2338" y="1916"/>
                  </a:cubicBezTo>
                  <a:lnTo>
                    <a:pt x="2338" y="1916"/>
                  </a:lnTo>
                  <a:cubicBezTo>
                    <a:pt x="2347" y="1720"/>
                    <a:pt x="2350" y="1523"/>
                    <a:pt x="2343" y="1319"/>
                  </a:cubicBezTo>
                  <a:cubicBezTo>
                    <a:pt x="2314" y="1060"/>
                    <a:pt x="2307" y="790"/>
                    <a:pt x="2077" y="498"/>
                  </a:cubicBezTo>
                  <a:cubicBezTo>
                    <a:pt x="2006" y="425"/>
                    <a:pt x="1911" y="365"/>
                    <a:pt x="1823" y="312"/>
                  </a:cubicBezTo>
                  <a:cubicBezTo>
                    <a:pt x="1778" y="285"/>
                    <a:pt x="1706" y="272"/>
                    <a:pt x="1633" y="272"/>
                  </a:cubicBezTo>
                  <a:cubicBezTo>
                    <a:pt x="1569" y="272"/>
                    <a:pt x="1505" y="282"/>
                    <a:pt x="1458" y="301"/>
                  </a:cubicBezTo>
                  <a:cubicBezTo>
                    <a:pt x="1256" y="388"/>
                    <a:pt x="1164" y="503"/>
                    <a:pt x="1071" y="609"/>
                  </a:cubicBezTo>
                  <a:cubicBezTo>
                    <a:pt x="716" y="1029"/>
                    <a:pt x="623" y="1514"/>
                    <a:pt x="405" y="1948"/>
                  </a:cubicBezTo>
                  <a:cubicBezTo>
                    <a:pt x="194" y="2384"/>
                    <a:pt x="59" y="2853"/>
                    <a:pt x="6" y="3335"/>
                  </a:cubicBezTo>
                  <a:cubicBezTo>
                    <a:pt x="0" y="3403"/>
                    <a:pt x="35" y="3468"/>
                    <a:pt x="97" y="3499"/>
                  </a:cubicBezTo>
                  <a:cubicBezTo>
                    <a:pt x="121" y="3511"/>
                    <a:pt x="146" y="3517"/>
                    <a:pt x="171" y="3517"/>
                  </a:cubicBezTo>
                  <a:cubicBezTo>
                    <a:pt x="230" y="3517"/>
                    <a:pt x="287" y="3486"/>
                    <a:pt x="316" y="3430"/>
                  </a:cubicBezTo>
                  <a:lnTo>
                    <a:pt x="316" y="3426"/>
                  </a:lnTo>
                  <a:cubicBezTo>
                    <a:pt x="537" y="3010"/>
                    <a:pt x="719" y="2576"/>
                    <a:pt x="858" y="2127"/>
                  </a:cubicBezTo>
                  <a:cubicBezTo>
                    <a:pt x="1002" y="1687"/>
                    <a:pt x="1276" y="1282"/>
                    <a:pt x="1491" y="941"/>
                  </a:cubicBezTo>
                  <a:cubicBezTo>
                    <a:pt x="1532" y="882"/>
                    <a:pt x="1589" y="824"/>
                    <a:pt x="1619" y="802"/>
                  </a:cubicBezTo>
                  <a:lnTo>
                    <a:pt x="1619" y="802"/>
                  </a:lnTo>
                  <a:cubicBezTo>
                    <a:pt x="1619" y="802"/>
                    <a:pt x="1619" y="802"/>
                    <a:pt x="1619" y="802"/>
                  </a:cubicBezTo>
                  <a:lnTo>
                    <a:pt x="1619" y="802"/>
                  </a:lnTo>
                  <a:cubicBezTo>
                    <a:pt x="1619" y="802"/>
                    <a:pt x="1619" y="802"/>
                    <a:pt x="1619" y="802"/>
                  </a:cubicBezTo>
                  <a:lnTo>
                    <a:pt x="1619" y="802"/>
                  </a:lnTo>
                  <a:cubicBezTo>
                    <a:pt x="1619" y="802"/>
                    <a:pt x="1619" y="802"/>
                    <a:pt x="1619" y="802"/>
                  </a:cubicBezTo>
                  <a:lnTo>
                    <a:pt x="1619" y="802"/>
                  </a:lnTo>
                  <a:cubicBezTo>
                    <a:pt x="1616" y="802"/>
                    <a:pt x="1615" y="802"/>
                    <a:pt x="1615" y="801"/>
                  </a:cubicBezTo>
                  <a:cubicBezTo>
                    <a:pt x="1615" y="800"/>
                    <a:pt x="1616" y="800"/>
                    <a:pt x="1616" y="800"/>
                  </a:cubicBezTo>
                  <a:cubicBezTo>
                    <a:pt x="1617" y="800"/>
                    <a:pt x="1618" y="801"/>
                    <a:pt x="1619" y="802"/>
                  </a:cubicBezTo>
                  <a:lnTo>
                    <a:pt x="1619" y="802"/>
                  </a:lnTo>
                  <a:cubicBezTo>
                    <a:pt x="1627" y="796"/>
                    <a:pt x="1634" y="793"/>
                    <a:pt x="1637" y="793"/>
                  </a:cubicBezTo>
                  <a:cubicBezTo>
                    <a:pt x="1638" y="793"/>
                    <a:pt x="1638" y="793"/>
                    <a:pt x="1639" y="793"/>
                  </a:cubicBezTo>
                  <a:cubicBezTo>
                    <a:pt x="1647" y="799"/>
                    <a:pt x="1629" y="802"/>
                    <a:pt x="1620" y="802"/>
                  </a:cubicBezTo>
                  <a:cubicBezTo>
                    <a:pt x="1620" y="802"/>
                    <a:pt x="1620" y="802"/>
                    <a:pt x="1619" y="802"/>
                  </a:cubicBezTo>
                  <a:lnTo>
                    <a:pt x="1619" y="802"/>
                  </a:lnTo>
                  <a:cubicBezTo>
                    <a:pt x="1624" y="808"/>
                    <a:pt x="1631" y="824"/>
                    <a:pt x="1639" y="835"/>
                  </a:cubicBezTo>
                  <a:cubicBezTo>
                    <a:pt x="1683" y="938"/>
                    <a:pt x="1732" y="1158"/>
                    <a:pt x="1752" y="1368"/>
                  </a:cubicBezTo>
                  <a:cubicBezTo>
                    <a:pt x="1803" y="1819"/>
                    <a:pt x="1781" y="2275"/>
                    <a:pt x="1688" y="2718"/>
                  </a:cubicBezTo>
                  <a:cubicBezTo>
                    <a:pt x="1670" y="2811"/>
                    <a:pt x="1695" y="2908"/>
                    <a:pt x="1759" y="2979"/>
                  </a:cubicBezTo>
                  <a:cubicBezTo>
                    <a:pt x="1818" y="3041"/>
                    <a:pt x="1897" y="3073"/>
                    <a:pt x="1976" y="3073"/>
                  </a:cubicBezTo>
                  <a:cubicBezTo>
                    <a:pt x="2048" y="3073"/>
                    <a:pt x="2121" y="3047"/>
                    <a:pt x="2177" y="2994"/>
                  </a:cubicBezTo>
                  <a:lnTo>
                    <a:pt x="2214" y="2963"/>
                  </a:lnTo>
                  <a:cubicBezTo>
                    <a:pt x="2650" y="2556"/>
                    <a:pt x="3007" y="2062"/>
                    <a:pt x="3456" y="1667"/>
                  </a:cubicBezTo>
                  <a:cubicBezTo>
                    <a:pt x="3675" y="1467"/>
                    <a:pt x="3910" y="1273"/>
                    <a:pt x="4129" y="1093"/>
                  </a:cubicBezTo>
                  <a:cubicBezTo>
                    <a:pt x="4348" y="912"/>
                    <a:pt x="4584" y="710"/>
                    <a:pt x="4784" y="620"/>
                  </a:cubicBezTo>
                  <a:cubicBezTo>
                    <a:pt x="4798" y="614"/>
                    <a:pt x="4812" y="610"/>
                    <a:pt x="4824" y="607"/>
                  </a:cubicBezTo>
                  <a:lnTo>
                    <a:pt x="4824" y="607"/>
                  </a:lnTo>
                  <a:cubicBezTo>
                    <a:pt x="4828" y="610"/>
                    <a:pt x="4832" y="611"/>
                    <a:pt x="4835" y="613"/>
                  </a:cubicBezTo>
                  <a:cubicBezTo>
                    <a:pt x="4852" y="688"/>
                    <a:pt x="4850" y="766"/>
                    <a:pt x="4826" y="839"/>
                  </a:cubicBezTo>
                  <a:cubicBezTo>
                    <a:pt x="4784" y="1060"/>
                    <a:pt x="4690" y="1330"/>
                    <a:pt x="4589" y="1594"/>
                  </a:cubicBezTo>
                  <a:cubicBezTo>
                    <a:pt x="4387" y="2127"/>
                    <a:pt x="4056" y="2638"/>
                    <a:pt x="3719" y="3109"/>
                  </a:cubicBezTo>
                  <a:cubicBezTo>
                    <a:pt x="3600" y="3264"/>
                    <a:pt x="3624" y="3485"/>
                    <a:pt x="3774" y="3612"/>
                  </a:cubicBezTo>
                  <a:cubicBezTo>
                    <a:pt x="3843" y="3672"/>
                    <a:pt x="3929" y="3701"/>
                    <a:pt x="4013" y="3701"/>
                  </a:cubicBezTo>
                  <a:cubicBezTo>
                    <a:pt x="4110" y="3701"/>
                    <a:pt x="4207" y="3663"/>
                    <a:pt x="4279" y="3587"/>
                  </a:cubicBezTo>
                  <a:lnTo>
                    <a:pt x="4303" y="3567"/>
                  </a:lnTo>
                  <a:cubicBezTo>
                    <a:pt x="4525" y="3344"/>
                    <a:pt x="4741" y="3083"/>
                    <a:pt x="4967" y="2852"/>
                  </a:cubicBezTo>
                  <a:cubicBezTo>
                    <a:pt x="5200" y="2623"/>
                    <a:pt x="5447" y="2408"/>
                    <a:pt x="5702" y="2207"/>
                  </a:cubicBezTo>
                  <a:cubicBezTo>
                    <a:pt x="5950" y="2010"/>
                    <a:pt x="6206" y="1828"/>
                    <a:pt x="6472" y="1658"/>
                  </a:cubicBezTo>
                  <a:cubicBezTo>
                    <a:pt x="6679" y="1530"/>
                    <a:pt x="6934" y="1411"/>
                    <a:pt x="7085" y="1411"/>
                  </a:cubicBezTo>
                  <a:cubicBezTo>
                    <a:pt x="7114" y="1411"/>
                    <a:pt x="7140" y="1415"/>
                    <a:pt x="7160" y="1425"/>
                  </a:cubicBezTo>
                  <a:cubicBezTo>
                    <a:pt x="7231" y="1461"/>
                    <a:pt x="7202" y="1414"/>
                    <a:pt x="7207" y="1476"/>
                  </a:cubicBezTo>
                  <a:cubicBezTo>
                    <a:pt x="7215" y="1538"/>
                    <a:pt x="7180" y="1671"/>
                    <a:pt x="7129" y="1797"/>
                  </a:cubicBezTo>
                  <a:cubicBezTo>
                    <a:pt x="7009" y="2080"/>
                    <a:pt x="6864" y="2353"/>
                    <a:pt x="6697" y="2611"/>
                  </a:cubicBezTo>
                  <a:cubicBezTo>
                    <a:pt x="6346" y="3153"/>
                    <a:pt x="5866" y="3622"/>
                    <a:pt x="5469" y="4131"/>
                  </a:cubicBezTo>
                  <a:lnTo>
                    <a:pt x="5443" y="4162"/>
                  </a:lnTo>
                  <a:cubicBezTo>
                    <a:pt x="5334" y="4302"/>
                    <a:pt x="5345" y="4501"/>
                    <a:pt x="5472" y="4627"/>
                  </a:cubicBezTo>
                  <a:cubicBezTo>
                    <a:pt x="5540" y="4693"/>
                    <a:pt x="5628" y="4727"/>
                    <a:pt x="5717" y="4727"/>
                  </a:cubicBezTo>
                  <a:cubicBezTo>
                    <a:pt x="5794" y="4727"/>
                    <a:pt x="5871" y="4702"/>
                    <a:pt x="5936" y="4651"/>
                  </a:cubicBezTo>
                  <a:cubicBezTo>
                    <a:pt x="6264" y="4388"/>
                    <a:pt x="6660" y="4196"/>
                    <a:pt x="7023" y="3992"/>
                  </a:cubicBezTo>
                  <a:cubicBezTo>
                    <a:pt x="7386" y="3786"/>
                    <a:pt x="7760" y="3578"/>
                    <a:pt x="8109" y="3474"/>
                  </a:cubicBezTo>
                  <a:cubicBezTo>
                    <a:pt x="8202" y="3443"/>
                    <a:pt x="8289" y="3435"/>
                    <a:pt x="8354" y="3435"/>
                  </a:cubicBezTo>
                  <a:cubicBezTo>
                    <a:pt x="8410" y="3435"/>
                    <a:pt x="8449" y="3441"/>
                    <a:pt x="8463" y="3445"/>
                  </a:cubicBezTo>
                  <a:cubicBezTo>
                    <a:pt x="8465" y="3445"/>
                    <a:pt x="8467" y="3445"/>
                    <a:pt x="8468" y="3445"/>
                  </a:cubicBezTo>
                  <a:cubicBezTo>
                    <a:pt x="8473" y="3445"/>
                    <a:pt x="8475" y="3444"/>
                    <a:pt x="8477" y="3442"/>
                  </a:cubicBezTo>
                  <a:lnTo>
                    <a:pt x="8477" y="3442"/>
                  </a:lnTo>
                  <a:cubicBezTo>
                    <a:pt x="8477" y="3443"/>
                    <a:pt x="8477" y="3444"/>
                    <a:pt x="8477" y="3445"/>
                  </a:cubicBezTo>
                  <a:cubicBezTo>
                    <a:pt x="8483" y="3474"/>
                    <a:pt x="8461" y="3554"/>
                    <a:pt x="8435" y="3629"/>
                  </a:cubicBezTo>
                  <a:cubicBezTo>
                    <a:pt x="8308" y="3955"/>
                    <a:pt x="8049" y="4302"/>
                    <a:pt x="7780" y="4632"/>
                  </a:cubicBezTo>
                  <a:cubicBezTo>
                    <a:pt x="7514" y="4963"/>
                    <a:pt x="7227" y="5284"/>
                    <a:pt x="6948" y="5618"/>
                  </a:cubicBezTo>
                  <a:lnTo>
                    <a:pt x="6518" y="6123"/>
                  </a:lnTo>
                  <a:lnTo>
                    <a:pt x="6403" y="6265"/>
                  </a:lnTo>
                  <a:cubicBezTo>
                    <a:pt x="6375" y="6302"/>
                    <a:pt x="6352" y="6340"/>
                    <a:pt x="6328" y="6378"/>
                  </a:cubicBezTo>
                  <a:lnTo>
                    <a:pt x="6281" y="6470"/>
                  </a:lnTo>
                  <a:lnTo>
                    <a:pt x="6136" y="6771"/>
                  </a:lnTo>
                  <a:lnTo>
                    <a:pt x="5578" y="7917"/>
                  </a:lnTo>
                  <a:cubicBezTo>
                    <a:pt x="5396" y="8292"/>
                    <a:pt x="5186" y="8656"/>
                    <a:pt x="4885" y="8920"/>
                  </a:cubicBezTo>
                  <a:lnTo>
                    <a:pt x="4876" y="8929"/>
                  </a:lnTo>
                  <a:cubicBezTo>
                    <a:pt x="4768" y="9015"/>
                    <a:pt x="4843" y="9171"/>
                    <a:pt x="4957" y="9171"/>
                  </a:cubicBezTo>
                  <a:cubicBezTo>
                    <a:pt x="4977" y="9171"/>
                    <a:pt x="4998" y="9166"/>
                    <a:pt x="5020" y="9155"/>
                  </a:cubicBezTo>
                  <a:cubicBezTo>
                    <a:pt x="5476" y="8960"/>
                    <a:pt x="5810" y="8608"/>
                    <a:pt x="6093" y="8239"/>
                  </a:cubicBezTo>
                  <a:cubicBezTo>
                    <a:pt x="6375" y="7873"/>
                    <a:pt x="6583" y="7464"/>
                    <a:pt x="6753" y="7052"/>
                  </a:cubicBezTo>
                  <a:lnTo>
                    <a:pt x="6883" y="6758"/>
                  </a:lnTo>
                  <a:lnTo>
                    <a:pt x="6910" y="6701"/>
                  </a:lnTo>
                  <a:lnTo>
                    <a:pt x="6928" y="6678"/>
                  </a:lnTo>
                  <a:lnTo>
                    <a:pt x="7027" y="6570"/>
                  </a:lnTo>
                  <a:lnTo>
                    <a:pt x="7479" y="6099"/>
                  </a:lnTo>
                  <a:cubicBezTo>
                    <a:pt x="7791" y="5778"/>
                    <a:pt x="8085" y="5441"/>
                    <a:pt x="8359" y="5087"/>
                  </a:cubicBezTo>
                  <a:cubicBezTo>
                    <a:pt x="8632" y="4718"/>
                    <a:pt x="8899" y="4357"/>
                    <a:pt x="9085" y="3859"/>
                  </a:cubicBezTo>
                  <a:cubicBezTo>
                    <a:pt x="9127" y="3729"/>
                    <a:pt x="9154" y="3578"/>
                    <a:pt x="9162" y="3401"/>
                  </a:cubicBezTo>
                  <a:cubicBezTo>
                    <a:pt x="9167" y="3222"/>
                    <a:pt x="9034" y="2946"/>
                    <a:pt x="8855" y="2862"/>
                  </a:cubicBezTo>
                  <a:cubicBezTo>
                    <a:pt x="8662" y="2743"/>
                    <a:pt x="8480" y="2708"/>
                    <a:pt x="8315" y="2708"/>
                  </a:cubicBezTo>
                  <a:cubicBezTo>
                    <a:pt x="8175" y="2708"/>
                    <a:pt x="8047" y="2733"/>
                    <a:pt x="7935" y="2753"/>
                  </a:cubicBezTo>
                  <a:cubicBezTo>
                    <a:pt x="7706" y="2805"/>
                    <a:pt x="7495" y="2874"/>
                    <a:pt x="7295" y="2957"/>
                  </a:cubicBezTo>
                  <a:lnTo>
                    <a:pt x="7295" y="2957"/>
                  </a:lnTo>
                  <a:cubicBezTo>
                    <a:pt x="7484" y="2680"/>
                    <a:pt x="7677" y="2402"/>
                    <a:pt x="7806" y="2054"/>
                  </a:cubicBezTo>
                  <a:cubicBezTo>
                    <a:pt x="7868" y="1870"/>
                    <a:pt x="7935" y="1675"/>
                    <a:pt x="7908" y="1397"/>
                  </a:cubicBezTo>
                  <a:cubicBezTo>
                    <a:pt x="7890" y="1239"/>
                    <a:pt x="7820" y="1089"/>
                    <a:pt x="7713" y="972"/>
                  </a:cubicBezTo>
                  <a:cubicBezTo>
                    <a:pt x="7607" y="865"/>
                    <a:pt x="7474" y="792"/>
                    <a:pt x="7328" y="759"/>
                  </a:cubicBezTo>
                  <a:cubicBezTo>
                    <a:pt x="7238" y="745"/>
                    <a:pt x="7154" y="739"/>
                    <a:pt x="7075" y="739"/>
                  </a:cubicBezTo>
                  <a:cubicBezTo>
                    <a:pt x="6671" y="739"/>
                    <a:pt x="6391" y="900"/>
                    <a:pt x="6118" y="1042"/>
                  </a:cubicBezTo>
                  <a:cubicBezTo>
                    <a:pt x="5841" y="1187"/>
                    <a:pt x="5601" y="1367"/>
                    <a:pt x="5372" y="1556"/>
                  </a:cubicBezTo>
                  <a:lnTo>
                    <a:pt x="5372" y="1556"/>
                  </a:lnTo>
                  <a:cubicBezTo>
                    <a:pt x="5445" y="1354"/>
                    <a:pt x="5500" y="1138"/>
                    <a:pt x="5507" y="890"/>
                  </a:cubicBezTo>
                  <a:cubicBezTo>
                    <a:pt x="5520" y="660"/>
                    <a:pt x="5454" y="432"/>
                    <a:pt x="5324" y="244"/>
                  </a:cubicBezTo>
                  <a:cubicBezTo>
                    <a:pt x="5277" y="195"/>
                    <a:pt x="5224" y="149"/>
                    <a:pt x="5169" y="109"/>
                  </a:cubicBezTo>
                  <a:lnTo>
                    <a:pt x="5085" y="53"/>
                  </a:lnTo>
                  <a:cubicBezTo>
                    <a:pt x="5040" y="31"/>
                    <a:pt x="4994" y="16"/>
                    <a:pt x="4947" y="7"/>
                  </a:cubicBezTo>
                  <a:cubicBezTo>
                    <a:pt x="4911" y="2"/>
                    <a:pt x="4878" y="0"/>
                    <a:pt x="48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33"/>
            <p:cNvSpPr/>
            <p:nvPr/>
          </p:nvSpPr>
          <p:spPr>
            <a:xfrm>
              <a:off x="4060675" y="2780350"/>
              <a:ext cx="351750" cy="751625"/>
            </a:xfrm>
            <a:custGeom>
              <a:avLst/>
              <a:gdLst/>
              <a:ahLst/>
              <a:cxnLst/>
              <a:rect l="l" t="t" r="r" b="b"/>
              <a:pathLst>
                <a:path w="14070" h="30065" extrusionOk="0">
                  <a:moveTo>
                    <a:pt x="6082" y="0"/>
                  </a:moveTo>
                  <a:cubicBezTo>
                    <a:pt x="6020" y="0"/>
                    <a:pt x="5957" y="21"/>
                    <a:pt x="5905" y="64"/>
                  </a:cubicBezTo>
                  <a:lnTo>
                    <a:pt x="5892" y="75"/>
                  </a:lnTo>
                  <a:lnTo>
                    <a:pt x="5007" y="797"/>
                  </a:lnTo>
                  <a:cubicBezTo>
                    <a:pt x="4720" y="1049"/>
                    <a:pt x="4447" y="1313"/>
                    <a:pt x="4168" y="1571"/>
                  </a:cubicBezTo>
                  <a:cubicBezTo>
                    <a:pt x="3607" y="2083"/>
                    <a:pt x="3015" y="2567"/>
                    <a:pt x="2476" y="3107"/>
                  </a:cubicBezTo>
                  <a:cubicBezTo>
                    <a:pt x="1938" y="3647"/>
                    <a:pt x="1418" y="4204"/>
                    <a:pt x="858" y="4742"/>
                  </a:cubicBezTo>
                  <a:cubicBezTo>
                    <a:pt x="591" y="5032"/>
                    <a:pt x="342" y="5331"/>
                    <a:pt x="137" y="5725"/>
                  </a:cubicBezTo>
                  <a:cubicBezTo>
                    <a:pt x="77" y="5846"/>
                    <a:pt x="33" y="5973"/>
                    <a:pt x="9" y="6107"/>
                  </a:cubicBezTo>
                  <a:cubicBezTo>
                    <a:pt x="0" y="6187"/>
                    <a:pt x="11" y="6344"/>
                    <a:pt x="31" y="6388"/>
                  </a:cubicBezTo>
                  <a:cubicBezTo>
                    <a:pt x="50" y="6450"/>
                    <a:pt x="71" y="6510"/>
                    <a:pt x="99" y="6566"/>
                  </a:cubicBezTo>
                  <a:cubicBezTo>
                    <a:pt x="208" y="6809"/>
                    <a:pt x="376" y="6975"/>
                    <a:pt x="504" y="7112"/>
                  </a:cubicBezTo>
                  <a:cubicBezTo>
                    <a:pt x="761" y="7391"/>
                    <a:pt x="949" y="7647"/>
                    <a:pt x="1102" y="7959"/>
                  </a:cubicBezTo>
                  <a:cubicBezTo>
                    <a:pt x="1184" y="8117"/>
                    <a:pt x="1225" y="8267"/>
                    <a:pt x="1278" y="8431"/>
                  </a:cubicBezTo>
                  <a:lnTo>
                    <a:pt x="1449" y="8962"/>
                  </a:lnTo>
                  <a:cubicBezTo>
                    <a:pt x="1686" y="9677"/>
                    <a:pt x="1874" y="10413"/>
                    <a:pt x="2064" y="11150"/>
                  </a:cubicBezTo>
                  <a:cubicBezTo>
                    <a:pt x="2254" y="11885"/>
                    <a:pt x="2502" y="12602"/>
                    <a:pt x="2719" y="13332"/>
                  </a:cubicBezTo>
                  <a:cubicBezTo>
                    <a:pt x="2936" y="14062"/>
                    <a:pt x="3129" y="14799"/>
                    <a:pt x="3389" y="15514"/>
                  </a:cubicBezTo>
                  <a:cubicBezTo>
                    <a:pt x="3649" y="16231"/>
                    <a:pt x="3879" y="16954"/>
                    <a:pt x="4135" y="17674"/>
                  </a:cubicBezTo>
                  <a:cubicBezTo>
                    <a:pt x="4390" y="18395"/>
                    <a:pt x="4717" y="19083"/>
                    <a:pt x="4980" y="19804"/>
                  </a:cubicBezTo>
                  <a:cubicBezTo>
                    <a:pt x="5509" y="21241"/>
                    <a:pt x="6266" y="22566"/>
                    <a:pt x="7109" y="23885"/>
                  </a:cubicBezTo>
                  <a:cubicBezTo>
                    <a:pt x="7954" y="25203"/>
                    <a:pt x="8981" y="26345"/>
                    <a:pt x="10127" y="27376"/>
                  </a:cubicBezTo>
                  <a:cubicBezTo>
                    <a:pt x="10694" y="27894"/>
                    <a:pt x="11249" y="28430"/>
                    <a:pt x="11876" y="28875"/>
                  </a:cubicBezTo>
                  <a:cubicBezTo>
                    <a:pt x="12508" y="29311"/>
                    <a:pt x="13168" y="29704"/>
                    <a:pt x="13856" y="30049"/>
                  </a:cubicBezTo>
                  <a:cubicBezTo>
                    <a:pt x="13875" y="30059"/>
                    <a:pt x="13897" y="30064"/>
                    <a:pt x="13918" y="30064"/>
                  </a:cubicBezTo>
                  <a:cubicBezTo>
                    <a:pt x="13958" y="30064"/>
                    <a:pt x="13998" y="30046"/>
                    <a:pt x="14024" y="30012"/>
                  </a:cubicBezTo>
                  <a:cubicBezTo>
                    <a:pt x="14070" y="29954"/>
                    <a:pt x="14060" y="29870"/>
                    <a:pt x="14004" y="29821"/>
                  </a:cubicBezTo>
                  <a:cubicBezTo>
                    <a:pt x="13415" y="29342"/>
                    <a:pt x="12849" y="28848"/>
                    <a:pt x="12287" y="28355"/>
                  </a:cubicBezTo>
                  <a:cubicBezTo>
                    <a:pt x="11723" y="27863"/>
                    <a:pt x="11125" y="27410"/>
                    <a:pt x="10592" y="26887"/>
                  </a:cubicBezTo>
                  <a:cubicBezTo>
                    <a:pt x="9550" y="25823"/>
                    <a:pt x="8521" y="24715"/>
                    <a:pt x="7685" y="23506"/>
                  </a:cubicBezTo>
                  <a:cubicBezTo>
                    <a:pt x="6158" y="20957"/>
                    <a:pt x="5011" y="18151"/>
                    <a:pt x="4069" y="15288"/>
                  </a:cubicBezTo>
                  <a:lnTo>
                    <a:pt x="3370" y="13135"/>
                  </a:lnTo>
                  <a:cubicBezTo>
                    <a:pt x="3148" y="12414"/>
                    <a:pt x="2965" y="11679"/>
                    <a:pt x="2755" y="10953"/>
                  </a:cubicBezTo>
                  <a:cubicBezTo>
                    <a:pt x="2546" y="10228"/>
                    <a:pt x="2321" y="9504"/>
                    <a:pt x="2148" y="8761"/>
                  </a:cubicBezTo>
                  <a:cubicBezTo>
                    <a:pt x="2102" y="8577"/>
                    <a:pt x="2066" y="8398"/>
                    <a:pt x="1996" y="8205"/>
                  </a:cubicBezTo>
                  <a:cubicBezTo>
                    <a:pt x="1925" y="8011"/>
                    <a:pt x="1847" y="7798"/>
                    <a:pt x="1750" y="7623"/>
                  </a:cubicBezTo>
                  <a:cubicBezTo>
                    <a:pt x="1555" y="7258"/>
                    <a:pt x="1270" y="6913"/>
                    <a:pt x="998" y="6648"/>
                  </a:cubicBezTo>
                  <a:cubicBezTo>
                    <a:pt x="869" y="6512"/>
                    <a:pt x="774" y="6397"/>
                    <a:pt x="730" y="6287"/>
                  </a:cubicBezTo>
                  <a:cubicBezTo>
                    <a:pt x="717" y="6258"/>
                    <a:pt x="708" y="6229"/>
                    <a:pt x="703" y="6200"/>
                  </a:cubicBezTo>
                  <a:lnTo>
                    <a:pt x="703" y="6200"/>
                  </a:lnTo>
                  <a:cubicBezTo>
                    <a:pt x="704" y="6201"/>
                    <a:pt x="705" y="6202"/>
                    <a:pt x="705" y="6202"/>
                  </a:cubicBezTo>
                  <a:cubicBezTo>
                    <a:pt x="706" y="6202"/>
                    <a:pt x="705" y="6199"/>
                    <a:pt x="704" y="6195"/>
                  </a:cubicBezTo>
                  <a:lnTo>
                    <a:pt x="704" y="6195"/>
                  </a:lnTo>
                  <a:cubicBezTo>
                    <a:pt x="704" y="6197"/>
                    <a:pt x="703" y="6198"/>
                    <a:pt x="703" y="6200"/>
                  </a:cubicBezTo>
                  <a:cubicBezTo>
                    <a:pt x="699" y="6187"/>
                    <a:pt x="698" y="6182"/>
                    <a:pt x="698" y="6182"/>
                  </a:cubicBezTo>
                  <a:lnTo>
                    <a:pt x="698" y="6182"/>
                  </a:lnTo>
                  <a:cubicBezTo>
                    <a:pt x="699" y="6182"/>
                    <a:pt x="702" y="6190"/>
                    <a:pt x="704" y="6195"/>
                  </a:cubicBezTo>
                  <a:lnTo>
                    <a:pt x="704" y="6195"/>
                  </a:lnTo>
                  <a:cubicBezTo>
                    <a:pt x="720" y="6144"/>
                    <a:pt x="742" y="6094"/>
                    <a:pt x="767" y="6046"/>
                  </a:cubicBezTo>
                  <a:cubicBezTo>
                    <a:pt x="924" y="5776"/>
                    <a:pt x="1159" y="5484"/>
                    <a:pt x="1385" y="5198"/>
                  </a:cubicBezTo>
                  <a:cubicBezTo>
                    <a:pt x="1816" y="4594"/>
                    <a:pt x="2367" y="4072"/>
                    <a:pt x="2921" y="3565"/>
                  </a:cubicBezTo>
                  <a:cubicBezTo>
                    <a:pt x="3476" y="3060"/>
                    <a:pt x="3998" y="2512"/>
                    <a:pt x="4565" y="2014"/>
                  </a:cubicBezTo>
                  <a:lnTo>
                    <a:pt x="5430" y="1281"/>
                  </a:lnTo>
                  <a:lnTo>
                    <a:pt x="6034" y="731"/>
                  </a:lnTo>
                  <a:lnTo>
                    <a:pt x="6034" y="731"/>
                  </a:lnTo>
                  <a:cubicBezTo>
                    <a:pt x="6334" y="1158"/>
                    <a:pt x="6615" y="1599"/>
                    <a:pt x="6923" y="2021"/>
                  </a:cubicBezTo>
                  <a:cubicBezTo>
                    <a:pt x="7098" y="2286"/>
                    <a:pt x="7311" y="2521"/>
                    <a:pt x="7512" y="2768"/>
                  </a:cubicBezTo>
                  <a:lnTo>
                    <a:pt x="8092" y="3519"/>
                  </a:lnTo>
                  <a:cubicBezTo>
                    <a:pt x="8466" y="4036"/>
                    <a:pt x="8941" y="4466"/>
                    <a:pt x="9317" y="4975"/>
                  </a:cubicBezTo>
                  <a:cubicBezTo>
                    <a:pt x="9707" y="5477"/>
                    <a:pt x="10154" y="5933"/>
                    <a:pt x="10647" y="6335"/>
                  </a:cubicBezTo>
                  <a:cubicBezTo>
                    <a:pt x="10679" y="6360"/>
                    <a:pt x="10713" y="6371"/>
                    <a:pt x="10746" y="6371"/>
                  </a:cubicBezTo>
                  <a:cubicBezTo>
                    <a:pt x="10861" y="6371"/>
                    <a:pt x="10960" y="6237"/>
                    <a:pt x="10882" y="6118"/>
                  </a:cubicBezTo>
                  <a:cubicBezTo>
                    <a:pt x="10519" y="5603"/>
                    <a:pt x="10121" y="5114"/>
                    <a:pt x="9691" y="4656"/>
                  </a:cubicBezTo>
                  <a:cubicBezTo>
                    <a:pt x="9249" y="4207"/>
                    <a:pt x="8922" y="3663"/>
                    <a:pt x="8514" y="3187"/>
                  </a:cubicBezTo>
                  <a:cubicBezTo>
                    <a:pt x="8320" y="2943"/>
                    <a:pt x="8114" y="2704"/>
                    <a:pt x="7937" y="2446"/>
                  </a:cubicBezTo>
                  <a:cubicBezTo>
                    <a:pt x="7758" y="2189"/>
                    <a:pt x="7598" y="1919"/>
                    <a:pt x="7403" y="1673"/>
                  </a:cubicBezTo>
                  <a:cubicBezTo>
                    <a:pt x="7034" y="1167"/>
                    <a:pt x="6645" y="671"/>
                    <a:pt x="6321" y="137"/>
                  </a:cubicBezTo>
                  <a:cubicBezTo>
                    <a:pt x="6313" y="124"/>
                    <a:pt x="6308" y="113"/>
                    <a:pt x="6299" y="104"/>
                  </a:cubicBezTo>
                  <a:cubicBezTo>
                    <a:pt x="6244" y="36"/>
                    <a:pt x="6163" y="0"/>
                    <a:pt x="60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33"/>
            <p:cNvSpPr/>
            <p:nvPr/>
          </p:nvSpPr>
          <p:spPr>
            <a:xfrm>
              <a:off x="4087575" y="2816625"/>
              <a:ext cx="155450" cy="160200"/>
            </a:xfrm>
            <a:custGeom>
              <a:avLst/>
              <a:gdLst/>
              <a:ahLst/>
              <a:cxnLst/>
              <a:rect l="l" t="t" r="r" b="b"/>
              <a:pathLst>
                <a:path w="6218" h="6408" extrusionOk="0">
                  <a:moveTo>
                    <a:pt x="6016" y="0"/>
                  </a:moveTo>
                  <a:cubicBezTo>
                    <a:pt x="6010" y="0"/>
                    <a:pt x="6003" y="0"/>
                    <a:pt x="5996" y="1"/>
                  </a:cubicBezTo>
                  <a:cubicBezTo>
                    <a:pt x="5898" y="10"/>
                    <a:pt x="5807" y="49"/>
                    <a:pt x="5730" y="111"/>
                  </a:cubicBezTo>
                  <a:cubicBezTo>
                    <a:pt x="5666" y="171"/>
                    <a:pt x="5630" y="269"/>
                    <a:pt x="5540" y="304"/>
                  </a:cubicBezTo>
                  <a:cubicBezTo>
                    <a:pt x="5451" y="339"/>
                    <a:pt x="5380" y="397"/>
                    <a:pt x="5329" y="472"/>
                  </a:cubicBezTo>
                  <a:cubicBezTo>
                    <a:pt x="5276" y="548"/>
                    <a:pt x="5179" y="578"/>
                    <a:pt x="5106" y="631"/>
                  </a:cubicBezTo>
                  <a:cubicBezTo>
                    <a:pt x="4982" y="760"/>
                    <a:pt x="4874" y="908"/>
                    <a:pt x="4703" y="990"/>
                  </a:cubicBezTo>
                  <a:cubicBezTo>
                    <a:pt x="4628" y="1041"/>
                    <a:pt x="4573" y="1116"/>
                    <a:pt x="4517" y="1187"/>
                  </a:cubicBezTo>
                  <a:cubicBezTo>
                    <a:pt x="4458" y="1256"/>
                    <a:pt x="4385" y="1309"/>
                    <a:pt x="4310" y="1362"/>
                  </a:cubicBezTo>
                  <a:cubicBezTo>
                    <a:pt x="4148" y="1455"/>
                    <a:pt x="4075" y="1638"/>
                    <a:pt x="3925" y="1740"/>
                  </a:cubicBezTo>
                  <a:cubicBezTo>
                    <a:pt x="3736" y="1804"/>
                    <a:pt x="3643" y="1970"/>
                    <a:pt x="3515" y="2098"/>
                  </a:cubicBezTo>
                  <a:cubicBezTo>
                    <a:pt x="3387" y="2223"/>
                    <a:pt x="3230" y="2320"/>
                    <a:pt x="3121" y="2466"/>
                  </a:cubicBezTo>
                  <a:cubicBezTo>
                    <a:pt x="3011" y="2612"/>
                    <a:pt x="2849" y="2705"/>
                    <a:pt x="2730" y="2842"/>
                  </a:cubicBezTo>
                  <a:cubicBezTo>
                    <a:pt x="2625" y="2990"/>
                    <a:pt x="2497" y="3121"/>
                    <a:pt x="2351" y="3231"/>
                  </a:cubicBezTo>
                  <a:cubicBezTo>
                    <a:pt x="2203" y="3340"/>
                    <a:pt x="2145" y="3533"/>
                    <a:pt x="1980" y="3627"/>
                  </a:cubicBezTo>
                  <a:cubicBezTo>
                    <a:pt x="1816" y="3720"/>
                    <a:pt x="1763" y="3924"/>
                    <a:pt x="1597" y="4012"/>
                  </a:cubicBezTo>
                  <a:cubicBezTo>
                    <a:pt x="1429" y="4101"/>
                    <a:pt x="1329" y="4258"/>
                    <a:pt x="1223" y="4407"/>
                  </a:cubicBezTo>
                  <a:cubicBezTo>
                    <a:pt x="1034" y="4723"/>
                    <a:pt x="709" y="4924"/>
                    <a:pt x="508" y="5232"/>
                  </a:cubicBezTo>
                  <a:cubicBezTo>
                    <a:pt x="426" y="5404"/>
                    <a:pt x="267" y="5506"/>
                    <a:pt x="170" y="5666"/>
                  </a:cubicBezTo>
                  <a:cubicBezTo>
                    <a:pt x="76" y="5825"/>
                    <a:pt x="41" y="6033"/>
                    <a:pt x="6" y="6232"/>
                  </a:cubicBezTo>
                  <a:cubicBezTo>
                    <a:pt x="1" y="6263"/>
                    <a:pt x="4" y="6294"/>
                    <a:pt x="19" y="6323"/>
                  </a:cubicBezTo>
                  <a:cubicBezTo>
                    <a:pt x="44" y="6377"/>
                    <a:pt x="98" y="6408"/>
                    <a:pt x="154" y="6408"/>
                  </a:cubicBezTo>
                  <a:cubicBezTo>
                    <a:pt x="176" y="6408"/>
                    <a:pt x="198" y="6403"/>
                    <a:pt x="220" y="6393"/>
                  </a:cubicBezTo>
                  <a:lnTo>
                    <a:pt x="225" y="6389"/>
                  </a:lnTo>
                  <a:cubicBezTo>
                    <a:pt x="408" y="6301"/>
                    <a:pt x="607" y="6236"/>
                    <a:pt x="714" y="6097"/>
                  </a:cubicBezTo>
                  <a:cubicBezTo>
                    <a:pt x="822" y="5958"/>
                    <a:pt x="915" y="5805"/>
                    <a:pt x="1061" y="5697"/>
                  </a:cubicBezTo>
                  <a:cubicBezTo>
                    <a:pt x="1327" y="5460"/>
                    <a:pt x="1473" y="5119"/>
                    <a:pt x="1772" y="4906"/>
                  </a:cubicBezTo>
                  <a:cubicBezTo>
                    <a:pt x="1909" y="4791"/>
                    <a:pt x="2037" y="4670"/>
                    <a:pt x="2128" y="4510"/>
                  </a:cubicBezTo>
                  <a:cubicBezTo>
                    <a:pt x="2219" y="4351"/>
                    <a:pt x="2393" y="4267"/>
                    <a:pt x="2486" y="4110"/>
                  </a:cubicBezTo>
                  <a:cubicBezTo>
                    <a:pt x="2579" y="3953"/>
                    <a:pt x="2761" y="3882"/>
                    <a:pt x="2865" y="3734"/>
                  </a:cubicBezTo>
                  <a:cubicBezTo>
                    <a:pt x="2969" y="3588"/>
                    <a:pt x="3097" y="3459"/>
                    <a:pt x="3243" y="3353"/>
                  </a:cubicBezTo>
                  <a:cubicBezTo>
                    <a:pt x="3380" y="3238"/>
                    <a:pt x="3449" y="3052"/>
                    <a:pt x="3617" y="2968"/>
                  </a:cubicBezTo>
                  <a:cubicBezTo>
                    <a:pt x="3787" y="2884"/>
                    <a:pt x="3854" y="2700"/>
                    <a:pt x="3989" y="2581"/>
                  </a:cubicBezTo>
                  <a:cubicBezTo>
                    <a:pt x="4124" y="2462"/>
                    <a:pt x="4283" y="2371"/>
                    <a:pt x="4354" y="2185"/>
                  </a:cubicBezTo>
                  <a:cubicBezTo>
                    <a:pt x="4458" y="2037"/>
                    <a:pt x="4646" y="1973"/>
                    <a:pt x="4745" y="1817"/>
                  </a:cubicBezTo>
                  <a:cubicBezTo>
                    <a:pt x="4796" y="1744"/>
                    <a:pt x="4858" y="1678"/>
                    <a:pt x="4929" y="1623"/>
                  </a:cubicBezTo>
                  <a:cubicBezTo>
                    <a:pt x="5006" y="1572"/>
                    <a:pt x="5079" y="1519"/>
                    <a:pt x="5133" y="1446"/>
                  </a:cubicBezTo>
                  <a:cubicBezTo>
                    <a:pt x="5223" y="1280"/>
                    <a:pt x="5380" y="1185"/>
                    <a:pt x="5515" y="1068"/>
                  </a:cubicBezTo>
                  <a:cubicBezTo>
                    <a:pt x="5575" y="999"/>
                    <a:pt x="5608" y="906"/>
                    <a:pt x="5688" y="860"/>
                  </a:cubicBezTo>
                  <a:cubicBezTo>
                    <a:pt x="5766" y="811"/>
                    <a:pt x="5830" y="744"/>
                    <a:pt x="5872" y="662"/>
                  </a:cubicBezTo>
                  <a:cubicBezTo>
                    <a:pt x="5918" y="579"/>
                    <a:pt x="6013" y="550"/>
                    <a:pt x="6080" y="492"/>
                  </a:cubicBezTo>
                  <a:cubicBezTo>
                    <a:pt x="6150" y="423"/>
                    <a:pt x="6193" y="333"/>
                    <a:pt x="6210" y="238"/>
                  </a:cubicBezTo>
                  <a:cubicBezTo>
                    <a:pt x="6215" y="220"/>
                    <a:pt x="6217" y="200"/>
                    <a:pt x="6215" y="180"/>
                  </a:cubicBezTo>
                  <a:cubicBezTo>
                    <a:pt x="6205" y="77"/>
                    <a:pt x="6118" y="0"/>
                    <a:pt x="6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33"/>
            <p:cNvSpPr/>
            <p:nvPr/>
          </p:nvSpPr>
          <p:spPr>
            <a:xfrm>
              <a:off x="3981300" y="2696875"/>
              <a:ext cx="228825" cy="228175"/>
            </a:xfrm>
            <a:custGeom>
              <a:avLst/>
              <a:gdLst/>
              <a:ahLst/>
              <a:cxnLst/>
              <a:rect l="l" t="t" r="r" b="b"/>
              <a:pathLst>
                <a:path w="9153" h="9127" extrusionOk="0">
                  <a:moveTo>
                    <a:pt x="4549" y="1"/>
                  </a:moveTo>
                  <a:cubicBezTo>
                    <a:pt x="4538" y="1"/>
                    <a:pt x="4526" y="1"/>
                    <a:pt x="4515" y="2"/>
                  </a:cubicBezTo>
                  <a:cubicBezTo>
                    <a:pt x="4465" y="9"/>
                    <a:pt x="4418" y="20"/>
                    <a:pt x="4370" y="33"/>
                  </a:cubicBezTo>
                  <a:lnTo>
                    <a:pt x="4281" y="86"/>
                  </a:lnTo>
                  <a:cubicBezTo>
                    <a:pt x="4223" y="122"/>
                    <a:pt x="4168" y="160"/>
                    <a:pt x="4115" y="204"/>
                  </a:cubicBezTo>
                  <a:cubicBezTo>
                    <a:pt x="3969" y="383"/>
                    <a:pt x="3885" y="604"/>
                    <a:pt x="3878" y="834"/>
                  </a:cubicBezTo>
                  <a:cubicBezTo>
                    <a:pt x="3865" y="1080"/>
                    <a:pt x="3900" y="1299"/>
                    <a:pt x="3956" y="1505"/>
                  </a:cubicBezTo>
                  <a:lnTo>
                    <a:pt x="3956" y="1505"/>
                  </a:lnTo>
                  <a:cubicBezTo>
                    <a:pt x="3744" y="1297"/>
                    <a:pt x="3522" y="1092"/>
                    <a:pt x="3257" y="934"/>
                  </a:cubicBezTo>
                  <a:cubicBezTo>
                    <a:pt x="2969" y="760"/>
                    <a:pt x="2678" y="544"/>
                    <a:pt x="2200" y="544"/>
                  </a:cubicBezTo>
                  <a:cubicBezTo>
                    <a:pt x="2161" y="544"/>
                    <a:pt x="2120" y="546"/>
                    <a:pt x="2079" y="549"/>
                  </a:cubicBezTo>
                  <a:cubicBezTo>
                    <a:pt x="1942" y="564"/>
                    <a:pt x="1807" y="622"/>
                    <a:pt x="1674" y="726"/>
                  </a:cubicBezTo>
                  <a:cubicBezTo>
                    <a:pt x="1555" y="834"/>
                    <a:pt x="1475" y="978"/>
                    <a:pt x="1444" y="1135"/>
                  </a:cubicBezTo>
                  <a:cubicBezTo>
                    <a:pt x="1391" y="1408"/>
                    <a:pt x="1444" y="1609"/>
                    <a:pt x="1489" y="1799"/>
                  </a:cubicBezTo>
                  <a:cubicBezTo>
                    <a:pt x="1588" y="2161"/>
                    <a:pt x="1761" y="2456"/>
                    <a:pt x="1927" y="2749"/>
                  </a:cubicBezTo>
                  <a:lnTo>
                    <a:pt x="1927" y="2749"/>
                  </a:lnTo>
                  <a:cubicBezTo>
                    <a:pt x="1734" y="2647"/>
                    <a:pt x="1529" y="2556"/>
                    <a:pt x="1303" y="2483"/>
                  </a:cubicBezTo>
                  <a:cubicBezTo>
                    <a:pt x="1168" y="2448"/>
                    <a:pt x="1010" y="2403"/>
                    <a:pt x="832" y="2403"/>
                  </a:cubicBezTo>
                  <a:cubicBezTo>
                    <a:pt x="692" y="2403"/>
                    <a:pt x="539" y="2431"/>
                    <a:pt x="375" y="2514"/>
                  </a:cubicBezTo>
                  <a:cubicBezTo>
                    <a:pt x="192" y="2583"/>
                    <a:pt x="50" y="2835"/>
                    <a:pt x="26" y="3025"/>
                  </a:cubicBezTo>
                  <a:cubicBezTo>
                    <a:pt x="1" y="3215"/>
                    <a:pt x="30" y="3353"/>
                    <a:pt x="63" y="3488"/>
                  </a:cubicBezTo>
                  <a:cubicBezTo>
                    <a:pt x="205" y="3999"/>
                    <a:pt x="440" y="4382"/>
                    <a:pt x="683" y="4769"/>
                  </a:cubicBezTo>
                  <a:cubicBezTo>
                    <a:pt x="924" y="5147"/>
                    <a:pt x="1187" y="5510"/>
                    <a:pt x="1471" y="5857"/>
                  </a:cubicBezTo>
                  <a:lnTo>
                    <a:pt x="1882" y="6364"/>
                  </a:lnTo>
                  <a:lnTo>
                    <a:pt x="1971" y="6481"/>
                  </a:lnTo>
                  <a:lnTo>
                    <a:pt x="1988" y="6504"/>
                  </a:lnTo>
                  <a:lnTo>
                    <a:pt x="2009" y="6563"/>
                  </a:lnTo>
                  <a:lnTo>
                    <a:pt x="2115" y="6869"/>
                  </a:lnTo>
                  <a:cubicBezTo>
                    <a:pt x="2247" y="7293"/>
                    <a:pt x="2413" y="7727"/>
                    <a:pt x="2672" y="8106"/>
                  </a:cubicBezTo>
                  <a:cubicBezTo>
                    <a:pt x="2929" y="8488"/>
                    <a:pt x="3225" y="8878"/>
                    <a:pt x="3662" y="9110"/>
                  </a:cubicBezTo>
                  <a:cubicBezTo>
                    <a:pt x="3683" y="9121"/>
                    <a:pt x="3705" y="9127"/>
                    <a:pt x="3727" y="9127"/>
                  </a:cubicBezTo>
                  <a:cubicBezTo>
                    <a:pt x="3761" y="9127"/>
                    <a:pt x="3795" y="9114"/>
                    <a:pt x="3821" y="9090"/>
                  </a:cubicBezTo>
                  <a:cubicBezTo>
                    <a:pt x="3876" y="9037"/>
                    <a:pt x="3878" y="8951"/>
                    <a:pt x="3825" y="8896"/>
                  </a:cubicBezTo>
                  <a:lnTo>
                    <a:pt x="3816" y="8887"/>
                  </a:lnTo>
                  <a:cubicBezTo>
                    <a:pt x="3540" y="8597"/>
                    <a:pt x="3361" y="8219"/>
                    <a:pt x="3212" y="7827"/>
                  </a:cubicBezTo>
                  <a:lnTo>
                    <a:pt x="2750" y="6641"/>
                  </a:lnTo>
                  <a:lnTo>
                    <a:pt x="2635" y="6327"/>
                  </a:lnTo>
                  <a:lnTo>
                    <a:pt x="2595" y="6234"/>
                  </a:lnTo>
                  <a:cubicBezTo>
                    <a:pt x="2573" y="6187"/>
                    <a:pt x="2544" y="6136"/>
                    <a:pt x="2529" y="6114"/>
                  </a:cubicBezTo>
                  <a:lnTo>
                    <a:pt x="2427" y="5961"/>
                  </a:lnTo>
                  <a:lnTo>
                    <a:pt x="2042" y="5422"/>
                  </a:lnTo>
                  <a:cubicBezTo>
                    <a:pt x="1792" y="5065"/>
                    <a:pt x="1524" y="4718"/>
                    <a:pt x="1296" y="4370"/>
                  </a:cubicBezTo>
                  <a:cubicBezTo>
                    <a:pt x="1068" y="4019"/>
                    <a:pt x="829" y="3651"/>
                    <a:pt x="730" y="3315"/>
                  </a:cubicBezTo>
                  <a:cubicBezTo>
                    <a:pt x="710" y="3238"/>
                    <a:pt x="683" y="3160"/>
                    <a:pt x="703" y="3125"/>
                  </a:cubicBezTo>
                  <a:cubicBezTo>
                    <a:pt x="708" y="3116"/>
                    <a:pt x="710" y="3113"/>
                    <a:pt x="711" y="3113"/>
                  </a:cubicBezTo>
                  <a:lnTo>
                    <a:pt x="711" y="3113"/>
                  </a:lnTo>
                  <a:cubicBezTo>
                    <a:pt x="712" y="3113"/>
                    <a:pt x="705" y="3128"/>
                    <a:pt x="710" y="3128"/>
                  </a:cubicBezTo>
                  <a:cubicBezTo>
                    <a:pt x="711" y="3128"/>
                    <a:pt x="713" y="3127"/>
                    <a:pt x="716" y="3125"/>
                  </a:cubicBezTo>
                  <a:cubicBezTo>
                    <a:pt x="722" y="3122"/>
                    <a:pt x="740" y="3119"/>
                    <a:pt x="765" y="3119"/>
                  </a:cubicBezTo>
                  <a:cubicBezTo>
                    <a:pt x="830" y="3119"/>
                    <a:pt x="946" y="3135"/>
                    <a:pt x="1066" y="3185"/>
                  </a:cubicBezTo>
                  <a:cubicBezTo>
                    <a:pt x="1405" y="3322"/>
                    <a:pt x="1759" y="3561"/>
                    <a:pt x="2106" y="3795"/>
                  </a:cubicBezTo>
                  <a:cubicBezTo>
                    <a:pt x="2453" y="4027"/>
                    <a:pt x="2829" y="4255"/>
                    <a:pt x="3132" y="4545"/>
                  </a:cubicBezTo>
                  <a:cubicBezTo>
                    <a:pt x="3199" y="4612"/>
                    <a:pt x="3288" y="4645"/>
                    <a:pt x="3377" y="4645"/>
                  </a:cubicBezTo>
                  <a:cubicBezTo>
                    <a:pt x="3456" y="4645"/>
                    <a:pt x="3535" y="4619"/>
                    <a:pt x="3600" y="4565"/>
                  </a:cubicBezTo>
                  <a:cubicBezTo>
                    <a:pt x="3739" y="4450"/>
                    <a:pt x="3766" y="4247"/>
                    <a:pt x="3666" y="4100"/>
                  </a:cubicBezTo>
                  <a:lnTo>
                    <a:pt x="3642" y="4065"/>
                  </a:lnTo>
                  <a:cubicBezTo>
                    <a:pt x="3287" y="3523"/>
                    <a:pt x="2851" y="3016"/>
                    <a:pt x="2546" y="2448"/>
                  </a:cubicBezTo>
                  <a:cubicBezTo>
                    <a:pt x="2402" y="2176"/>
                    <a:pt x="2281" y="1892"/>
                    <a:pt x="2185" y="1600"/>
                  </a:cubicBezTo>
                  <a:cubicBezTo>
                    <a:pt x="2144" y="1470"/>
                    <a:pt x="2117" y="1319"/>
                    <a:pt x="2133" y="1273"/>
                  </a:cubicBezTo>
                  <a:cubicBezTo>
                    <a:pt x="2148" y="1228"/>
                    <a:pt x="2112" y="1255"/>
                    <a:pt x="2188" y="1226"/>
                  </a:cubicBezTo>
                  <a:cubicBezTo>
                    <a:pt x="2203" y="1221"/>
                    <a:pt x="2221" y="1218"/>
                    <a:pt x="2240" y="1218"/>
                  </a:cubicBezTo>
                  <a:cubicBezTo>
                    <a:pt x="2387" y="1218"/>
                    <a:pt x="2647" y="1363"/>
                    <a:pt x="2851" y="1518"/>
                  </a:cubicBezTo>
                  <a:cubicBezTo>
                    <a:pt x="3102" y="1709"/>
                    <a:pt x="3341" y="1914"/>
                    <a:pt x="3571" y="2129"/>
                  </a:cubicBezTo>
                  <a:cubicBezTo>
                    <a:pt x="3810" y="2352"/>
                    <a:pt x="4037" y="2585"/>
                    <a:pt x="4250" y="2832"/>
                  </a:cubicBezTo>
                  <a:cubicBezTo>
                    <a:pt x="4456" y="3085"/>
                    <a:pt x="4646" y="3361"/>
                    <a:pt x="4852" y="3605"/>
                  </a:cubicBezTo>
                  <a:lnTo>
                    <a:pt x="4872" y="3625"/>
                  </a:lnTo>
                  <a:cubicBezTo>
                    <a:pt x="4944" y="3712"/>
                    <a:pt x="5049" y="3759"/>
                    <a:pt x="5156" y="3759"/>
                  </a:cubicBezTo>
                  <a:cubicBezTo>
                    <a:pt x="5221" y="3759"/>
                    <a:pt x="5287" y="3741"/>
                    <a:pt x="5347" y="3705"/>
                  </a:cubicBezTo>
                  <a:cubicBezTo>
                    <a:pt x="5522" y="3600"/>
                    <a:pt x="5578" y="3372"/>
                    <a:pt x="5474" y="3196"/>
                  </a:cubicBezTo>
                  <a:cubicBezTo>
                    <a:pt x="5175" y="2700"/>
                    <a:pt x="4890" y="2164"/>
                    <a:pt x="4733" y="1611"/>
                  </a:cubicBezTo>
                  <a:cubicBezTo>
                    <a:pt x="4655" y="1343"/>
                    <a:pt x="4584" y="1067"/>
                    <a:pt x="4560" y="841"/>
                  </a:cubicBezTo>
                  <a:cubicBezTo>
                    <a:pt x="4536" y="720"/>
                    <a:pt x="4564" y="653"/>
                    <a:pt x="4569" y="615"/>
                  </a:cubicBezTo>
                  <a:cubicBezTo>
                    <a:pt x="4574" y="615"/>
                    <a:pt x="4579" y="612"/>
                    <a:pt x="4584" y="609"/>
                  </a:cubicBezTo>
                  <a:lnTo>
                    <a:pt x="4584" y="609"/>
                  </a:lnTo>
                  <a:cubicBezTo>
                    <a:pt x="4596" y="613"/>
                    <a:pt x="4611" y="618"/>
                    <a:pt x="4626" y="626"/>
                  </a:cubicBezTo>
                  <a:cubicBezTo>
                    <a:pt x="4817" y="733"/>
                    <a:pt x="5025" y="950"/>
                    <a:pt x="5237" y="1151"/>
                  </a:cubicBezTo>
                  <a:cubicBezTo>
                    <a:pt x="5449" y="1352"/>
                    <a:pt x="5657" y="1563"/>
                    <a:pt x="5859" y="1782"/>
                  </a:cubicBezTo>
                  <a:cubicBezTo>
                    <a:pt x="6272" y="2213"/>
                    <a:pt x="6587" y="2737"/>
                    <a:pt x="6989" y="3178"/>
                  </a:cubicBezTo>
                  <a:lnTo>
                    <a:pt x="7020" y="3215"/>
                  </a:lnTo>
                  <a:cubicBezTo>
                    <a:pt x="7081" y="3280"/>
                    <a:pt x="7158" y="3309"/>
                    <a:pt x="7233" y="3309"/>
                  </a:cubicBezTo>
                  <a:cubicBezTo>
                    <a:pt x="7396" y="3309"/>
                    <a:pt x="7552" y="3173"/>
                    <a:pt x="7531" y="2979"/>
                  </a:cubicBezTo>
                  <a:cubicBezTo>
                    <a:pt x="7476" y="2529"/>
                    <a:pt x="7492" y="2072"/>
                    <a:pt x="7582" y="1627"/>
                  </a:cubicBezTo>
                  <a:cubicBezTo>
                    <a:pt x="7618" y="1421"/>
                    <a:pt x="7686" y="1206"/>
                    <a:pt x="7740" y="1107"/>
                  </a:cubicBezTo>
                  <a:cubicBezTo>
                    <a:pt x="7752" y="1096"/>
                    <a:pt x="7750" y="1092"/>
                    <a:pt x="7762" y="1079"/>
                  </a:cubicBezTo>
                  <a:lnTo>
                    <a:pt x="7762" y="1079"/>
                  </a:lnTo>
                  <a:cubicBezTo>
                    <a:pt x="7790" y="1103"/>
                    <a:pt x="7840" y="1161"/>
                    <a:pt x="7877" y="1226"/>
                  </a:cubicBezTo>
                  <a:cubicBezTo>
                    <a:pt x="8065" y="1584"/>
                    <a:pt x="8302" y="2010"/>
                    <a:pt x="8406" y="2463"/>
                  </a:cubicBezTo>
                  <a:cubicBezTo>
                    <a:pt x="8509" y="2921"/>
                    <a:pt x="8654" y="3368"/>
                    <a:pt x="8839" y="3800"/>
                  </a:cubicBezTo>
                  <a:lnTo>
                    <a:pt x="8841" y="3806"/>
                  </a:lnTo>
                  <a:cubicBezTo>
                    <a:pt x="8870" y="3873"/>
                    <a:pt x="8928" y="3903"/>
                    <a:pt x="8986" y="3903"/>
                  </a:cubicBezTo>
                  <a:cubicBezTo>
                    <a:pt x="9070" y="3903"/>
                    <a:pt x="9153" y="3841"/>
                    <a:pt x="9151" y="3737"/>
                  </a:cubicBezTo>
                  <a:cubicBezTo>
                    <a:pt x="9140" y="3253"/>
                    <a:pt x="9045" y="2773"/>
                    <a:pt x="8872" y="2321"/>
                  </a:cubicBezTo>
                  <a:cubicBezTo>
                    <a:pt x="8693" y="1868"/>
                    <a:pt x="8642" y="1379"/>
                    <a:pt x="8322" y="928"/>
                  </a:cubicBezTo>
                  <a:cubicBezTo>
                    <a:pt x="8238" y="817"/>
                    <a:pt x="8158" y="695"/>
                    <a:pt x="7963" y="589"/>
                  </a:cubicBezTo>
                  <a:cubicBezTo>
                    <a:pt x="7909" y="562"/>
                    <a:pt x="7837" y="550"/>
                    <a:pt x="7763" y="550"/>
                  </a:cubicBezTo>
                  <a:cubicBezTo>
                    <a:pt x="7706" y="550"/>
                    <a:pt x="7648" y="557"/>
                    <a:pt x="7598" y="571"/>
                  </a:cubicBezTo>
                  <a:cubicBezTo>
                    <a:pt x="7481" y="604"/>
                    <a:pt x="7408" y="668"/>
                    <a:pt x="7330" y="733"/>
                  </a:cubicBezTo>
                  <a:cubicBezTo>
                    <a:pt x="7078" y="1005"/>
                    <a:pt x="7045" y="1275"/>
                    <a:pt x="6996" y="1529"/>
                  </a:cubicBezTo>
                  <a:cubicBezTo>
                    <a:pt x="6971" y="1727"/>
                    <a:pt x="6957" y="1920"/>
                    <a:pt x="6949" y="2111"/>
                  </a:cubicBezTo>
                  <a:lnTo>
                    <a:pt x="6949" y="2111"/>
                  </a:lnTo>
                  <a:cubicBezTo>
                    <a:pt x="6745" y="1867"/>
                    <a:pt x="6528" y="1630"/>
                    <a:pt x="6315" y="1383"/>
                  </a:cubicBezTo>
                  <a:cubicBezTo>
                    <a:pt x="5907" y="908"/>
                    <a:pt x="5549" y="432"/>
                    <a:pt x="4885" y="84"/>
                  </a:cubicBezTo>
                  <a:cubicBezTo>
                    <a:pt x="4798" y="46"/>
                    <a:pt x="4702" y="1"/>
                    <a:pt x="4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33"/>
            <p:cNvSpPr/>
            <p:nvPr/>
          </p:nvSpPr>
          <p:spPr>
            <a:xfrm>
              <a:off x="4387875" y="3541300"/>
              <a:ext cx="1160925" cy="684425"/>
            </a:xfrm>
            <a:custGeom>
              <a:avLst/>
              <a:gdLst/>
              <a:ahLst/>
              <a:cxnLst/>
              <a:rect l="l" t="t" r="r" b="b"/>
              <a:pathLst>
                <a:path w="46437" h="27377" extrusionOk="0">
                  <a:moveTo>
                    <a:pt x="40587" y="1"/>
                  </a:moveTo>
                  <a:cubicBezTo>
                    <a:pt x="40586" y="1"/>
                    <a:pt x="40585" y="1"/>
                    <a:pt x="40584" y="1"/>
                  </a:cubicBezTo>
                  <a:cubicBezTo>
                    <a:pt x="40509" y="5"/>
                    <a:pt x="40451" y="70"/>
                    <a:pt x="40454" y="145"/>
                  </a:cubicBezTo>
                  <a:cubicBezTo>
                    <a:pt x="40529" y="1612"/>
                    <a:pt x="40794" y="3055"/>
                    <a:pt x="41129" y="4469"/>
                  </a:cubicBezTo>
                  <a:cubicBezTo>
                    <a:pt x="41303" y="5177"/>
                    <a:pt x="41512" y="5873"/>
                    <a:pt x="41709" y="6569"/>
                  </a:cubicBezTo>
                  <a:lnTo>
                    <a:pt x="42293" y="8668"/>
                  </a:lnTo>
                  <a:cubicBezTo>
                    <a:pt x="42682" y="10067"/>
                    <a:pt x="43133" y="11445"/>
                    <a:pt x="43560" y="12828"/>
                  </a:cubicBezTo>
                  <a:cubicBezTo>
                    <a:pt x="44008" y="14205"/>
                    <a:pt x="44424" y="15592"/>
                    <a:pt x="44806" y="16986"/>
                  </a:cubicBezTo>
                  <a:cubicBezTo>
                    <a:pt x="44997" y="17681"/>
                    <a:pt x="45180" y="18380"/>
                    <a:pt x="45353" y="19073"/>
                  </a:cubicBezTo>
                  <a:cubicBezTo>
                    <a:pt x="45439" y="19420"/>
                    <a:pt x="45521" y="19785"/>
                    <a:pt x="45592" y="20106"/>
                  </a:cubicBezTo>
                  <a:cubicBezTo>
                    <a:pt x="45663" y="20427"/>
                    <a:pt x="45727" y="20850"/>
                    <a:pt x="45652" y="20892"/>
                  </a:cubicBezTo>
                  <a:cubicBezTo>
                    <a:pt x="45512" y="21100"/>
                    <a:pt x="45236" y="21347"/>
                    <a:pt x="44959" y="21536"/>
                  </a:cubicBezTo>
                  <a:cubicBezTo>
                    <a:pt x="44669" y="21733"/>
                    <a:pt x="44370" y="21914"/>
                    <a:pt x="44061" y="22082"/>
                  </a:cubicBezTo>
                  <a:cubicBezTo>
                    <a:pt x="43437" y="22414"/>
                    <a:pt x="42801" y="22741"/>
                    <a:pt x="42151" y="23034"/>
                  </a:cubicBezTo>
                  <a:cubicBezTo>
                    <a:pt x="40854" y="23646"/>
                    <a:pt x="39469" y="24049"/>
                    <a:pt x="38104" y="24494"/>
                  </a:cubicBezTo>
                  <a:cubicBezTo>
                    <a:pt x="37420" y="24711"/>
                    <a:pt x="36730" y="24919"/>
                    <a:pt x="36031" y="25087"/>
                  </a:cubicBezTo>
                  <a:cubicBezTo>
                    <a:pt x="35334" y="25257"/>
                    <a:pt x="34632" y="25412"/>
                    <a:pt x="33924" y="25549"/>
                  </a:cubicBezTo>
                  <a:cubicBezTo>
                    <a:pt x="29951" y="26381"/>
                    <a:pt x="25892" y="26718"/>
                    <a:pt x="21824" y="26718"/>
                  </a:cubicBezTo>
                  <a:cubicBezTo>
                    <a:pt x="20121" y="26718"/>
                    <a:pt x="18417" y="26659"/>
                    <a:pt x="16717" y="26552"/>
                  </a:cubicBezTo>
                  <a:cubicBezTo>
                    <a:pt x="15273" y="26510"/>
                    <a:pt x="13843" y="26311"/>
                    <a:pt x="12411" y="26160"/>
                  </a:cubicBezTo>
                  <a:cubicBezTo>
                    <a:pt x="11694" y="26081"/>
                    <a:pt x="10973" y="26014"/>
                    <a:pt x="10269" y="25877"/>
                  </a:cubicBezTo>
                  <a:cubicBezTo>
                    <a:pt x="9564" y="25740"/>
                    <a:pt x="8855" y="25616"/>
                    <a:pt x="8158" y="25443"/>
                  </a:cubicBezTo>
                  <a:cubicBezTo>
                    <a:pt x="7450" y="25308"/>
                    <a:pt x="6747" y="25166"/>
                    <a:pt x="6063" y="24943"/>
                  </a:cubicBezTo>
                  <a:cubicBezTo>
                    <a:pt x="5379" y="24722"/>
                    <a:pt x="4704" y="24496"/>
                    <a:pt x="4029" y="24257"/>
                  </a:cubicBezTo>
                  <a:cubicBezTo>
                    <a:pt x="3353" y="24018"/>
                    <a:pt x="2731" y="23662"/>
                    <a:pt x="2111" y="23317"/>
                  </a:cubicBezTo>
                  <a:cubicBezTo>
                    <a:pt x="1491" y="22972"/>
                    <a:pt x="918" y="22569"/>
                    <a:pt x="341" y="22148"/>
                  </a:cubicBezTo>
                  <a:lnTo>
                    <a:pt x="325" y="22133"/>
                  </a:lnTo>
                  <a:cubicBezTo>
                    <a:pt x="293" y="22109"/>
                    <a:pt x="259" y="22098"/>
                    <a:pt x="228" y="22098"/>
                  </a:cubicBezTo>
                  <a:cubicBezTo>
                    <a:pt x="101" y="22098"/>
                    <a:pt x="0" y="22267"/>
                    <a:pt x="119" y="22378"/>
                  </a:cubicBezTo>
                  <a:cubicBezTo>
                    <a:pt x="381" y="22633"/>
                    <a:pt x="628" y="22930"/>
                    <a:pt x="934" y="23137"/>
                  </a:cubicBezTo>
                  <a:cubicBezTo>
                    <a:pt x="1239" y="23345"/>
                    <a:pt x="1520" y="23598"/>
                    <a:pt x="1852" y="23762"/>
                  </a:cubicBezTo>
                  <a:cubicBezTo>
                    <a:pt x="2490" y="24136"/>
                    <a:pt x="3178" y="24403"/>
                    <a:pt x="3844" y="24711"/>
                  </a:cubicBezTo>
                  <a:cubicBezTo>
                    <a:pt x="5182" y="25324"/>
                    <a:pt x="6619" y="25636"/>
                    <a:pt x="8026" y="26025"/>
                  </a:cubicBezTo>
                  <a:cubicBezTo>
                    <a:pt x="9451" y="26337"/>
                    <a:pt x="10893" y="26547"/>
                    <a:pt x="12332" y="26773"/>
                  </a:cubicBezTo>
                  <a:cubicBezTo>
                    <a:pt x="13053" y="26879"/>
                    <a:pt x="13779" y="26948"/>
                    <a:pt x="14503" y="26997"/>
                  </a:cubicBezTo>
                  <a:lnTo>
                    <a:pt x="16676" y="27174"/>
                  </a:lnTo>
                  <a:cubicBezTo>
                    <a:pt x="18127" y="27313"/>
                    <a:pt x="19585" y="27240"/>
                    <a:pt x="21035" y="27329"/>
                  </a:cubicBezTo>
                  <a:cubicBezTo>
                    <a:pt x="21599" y="27363"/>
                    <a:pt x="22163" y="27377"/>
                    <a:pt x="22728" y="27377"/>
                  </a:cubicBezTo>
                  <a:cubicBezTo>
                    <a:pt x="23618" y="27377"/>
                    <a:pt x="24508" y="27344"/>
                    <a:pt x="25398" y="27306"/>
                  </a:cubicBezTo>
                  <a:cubicBezTo>
                    <a:pt x="26854" y="27244"/>
                    <a:pt x="28312" y="27160"/>
                    <a:pt x="29755" y="26955"/>
                  </a:cubicBezTo>
                  <a:cubicBezTo>
                    <a:pt x="31198" y="26749"/>
                    <a:pt x="32645" y="26558"/>
                    <a:pt x="34070" y="26253"/>
                  </a:cubicBezTo>
                  <a:cubicBezTo>
                    <a:pt x="34783" y="26098"/>
                    <a:pt x="35491" y="25917"/>
                    <a:pt x="36197" y="25742"/>
                  </a:cubicBezTo>
                  <a:cubicBezTo>
                    <a:pt x="36905" y="25567"/>
                    <a:pt x="37612" y="25384"/>
                    <a:pt x="38312" y="25176"/>
                  </a:cubicBezTo>
                  <a:cubicBezTo>
                    <a:pt x="39721" y="24786"/>
                    <a:pt x="41071" y="24220"/>
                    <a:pt x="42430" y="23675"/>
                  </a:cubicBezTo>
                  <a:cubicBezTo>
                    <a:pt x="43105" y="23390"/>
                    <a:pt x="43779" y="23089"/>
                    <a:pt x="44417" y="22710"/>
                  </a:cubicBezTo>
                  <a:cubicBezTo>
                    <a:pt x="44738" y="22525"/>
                    <a:pt x="45061" y="22339"/>
                    <a:pt x="45364" y="22106"/>
                  </a:cubicBezTo>
                  <a:cubicBezTo>
                    <a:pt x="45667" y="21874"/>
                    <a:pt x="45983" y="21675"/>
                    <a:pt x="46265" y="21292"/>
                  </a:cubicBezTo>
                  <a:lnTo>
                    <a:pt x="46362" y="21120"/>
                  </a:lnTo>
                  <a:cubicBezTo>
                    <a:pt x="46389" y="21044"/>
                    <a:pt x="46411" y="20965"/>
                    <a:pt x="46424" y="20885"/>
                  </a:cubicBezTo>
                  <a:cubicBezTo>
                    <a:pt x="46435" y="20772"/>
                    <a:pt x="46437" y="20657"/>
                    <a:pt x="46431" y="20542"/>
                  </a:cubicBezTo>
                  <a:cubicBezTo>
                    <a:pt x="46415" y="20338"/>
                    <a:pt x="46389" y="20148"/>
                    <a:pt x="46358" y="19962"/>
                  </a:cubicBezTo>
                  <a:cubicBezTo>
                    <a:pt x="46302" y="19590"/>
                    <a:pt x="46211" y="19232"/>
                    <a:pt x="46121" y="18876"/>
                  </a:cubicBezTo>
                  <a:cubicBezTo>
                    <a:pt x="45941" y="18166"/>
                    <a:pt x="45729" y="17469"/>
                    <a:pt x="45514" y="16776"/>
                  </a:cubicBezTo>
                  <a:cubicBezTo>
                    <a:pt x="45081" y="15389"/>
                    <a:pt x="44663" y="14001"/>
                    <a:pt x="44242" y="12616"/>
                  </a:cubicBezTo>
                  <a:cubicBezTo>
                    <a:pt x="43821" y="11231"/>
                    <a:pt x="43419" y="9841"/>
                    <a:pt x="42983" y="8460"/>
                  </a:cubicBezTo>
                  <a:cubicBezTo>
                    <a:pt x="42771" y="7770"/>
                    <a:pt x="42549" y="7080"/>
                    <a:pt x="42355" y="6385"/>
                  </a:cubicBezTo>
                  <a:lnTo>
                    <a:pt x="41797" y="4294"/>
                  </a:lnTo>
                  <a:cubicBezTo>
                    <a:pt x="41421" y="2904"/>
                    <a:pt x="40985" y="1525"/>
                    <a:pt x="40722" y="112"/>
                  </a:cubicBezTo>
                  <a:cubicBezTo>
                    <a:pt x="40710" y="48"/>
                    <a:pt x="40653" y="1"/>
                    <a:pt x="405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33"/>
            <p:cNvSpPr/>
            <p:nvPr/>
          </p:nvSpPr>
          <p:spPr>
            <a:xfrm>
              <a:off x="4335725" y="3482150"/>
              <a:ext cx="155800" cy="589175"/>
            </a:xfrm>
            <a:custGeom>
              <a:avLst/>
              <a:gdLst/>
              <a:ahLst/>
              <a:cxnLst/>
              <a:rect l="l" t="t" r="r" b="b"/>
              <a:pathLst>
                <a:path w="6232" h="23567" extrusionOk="0">
                  <a:moveTo>
                    <a:pt x="6067" y="1"/>
                  </a:moveTo>
                  <a:cubicBezTo>
                    <a:pt x="6010" y="1"/>
                    <a:pt x="5952" y="30"/>
                    <a:pt x="5923" y="95"/>
                  </a:cubicBezTo>
                  <a:lnTo>
                    <a:pt x="5910" y="130"/>
                  </a:lnTo>
                  <a:cubicBezTo>
                    <a:pt x="5814" y="369"/>
                    <a:pt x="5750" y="614"/>
                    <a:pt x="5713" y="862"/>
                  </a:cubicBezTo>
                  <a:cubicBezTo>
                    <a:pt x="5677" y="1112"/>
                    <a:pt x="5678" y="1367"/>
                    <a:pt x="5609" y="1610"/>
                  </a:cubicBezTo>
                  <a:cubicBezTo>
                    <a:pt x="5454" y="2093"/>
                    <a:pt x="5456" y="2606"/>
                    <a:pt x="5273" y="3086"/>
                  </a:cubicBezTo>
                  <a:cubicBezTo>
                    <a:pt x="5180" y="3580"/>
                    <a:pt x="5075" y="4073"/>
                    <a:pt x="4930" y="4557"/>
                  </a:cubicBezTo>
                  <a:cubicBezTo>
                    <a:pt x="4788" y="5040"/>
                    <a:pt x="4728" y="5549"/>
                    <a:pt x="4555" y="6022"/>
                  </a:cubicBezTo>
                  <a:cubicBezTo>
                    <a:pt x="4381" y="6494"/>
                    <a:pt x="4317" y="7000"/>
                    <a:pt x="4137" y="7472"/>
                  </a:cubicBezTo>
                  <a:cubicBezTo>
                    <a:pt x="3912" y="7928"/>
                    <a:pt x="3806" y="8421"/>
                    <a:pt x="3640" y="8897"/>
                  </a:cubicBezTo>
                  <a:cubicBezTo>
                    <a:pt x="3474" y="9373"/>
                    <a:pt x="3265" y="9828"/>
                    <a:pt x="3104" y="10308"/>
                  </a:cubicBezTo>
                  <a:cubicBezTo>
                    <a:pt x="2945" y="10786"/>
                    <a:pt x="2714" y="11238"/>
                    <a:pt x="2531" y="11709"/>
                  </a:cubicBezTo>
                  <a:lnTo>
                    <a:pt x="2263" y="12419"/>
                  </a:lnTo>
                  <a:lnTo>
                    <a:pt x="1955" y="13117"/>
                  </a:lnTo>
                  <a:cubicBezTo>
                    <a:pt x="1728" y="13574"/>
                    <a:pt x="1621" y="14075"/>
                    <a:pt x="1393" y="14537"/>
                  </a:cubicBezTo>
                  <a:cubicBezTo>
                    <a:pt x="1165" y="15000"/>
                    <a:pt x="1088" y="15517"/>
                    <a:pt x="865" y="15984"/>
                  </a:cubicBezTo>
                  <a:cubicBezTo>
                    <a:pt x="641" y="16451"/>
                    <a:pt x="533" y="16964"/>
                    <a:pt x="427" y="17471"/>
                  </a:cubicBezTo>
                  <a:cubicBezTo>
                    <a:pt x="249" y="18485"/>
                    <a:pt x="0" y="19527"/>
                    <a:pt x="123" y="20593"/>
                  </a:cubicBezTo>
                  <a:cubicBezTo>
                    <a:pt x="130" y="20859"/>
                    <a:pt x="199" y="21120"/>
                    <a:pt x="245" y="21383"/>
                  </a:cubicBezTo>
                  <a:lnTo>
                    <a:pt x="303" y="21777"/>
                  </a:lnTo>
                  <a:cubicBezTo>
                    <a:pt x="340" y="21906"/>
                    <a:pt x="374" y="22034"/>
                    <a:pt x="420" y="22162"/>
                  </a:cubicBezTo>
                  <a:cubicBezTo>
                    <a:pt x="500" y="22417"/>
                    <a:pt x="619" y="22660"/>
                    <a:pt x="770" y="22881"/>
                  </a:cubicBezTo>
                  <a:cubicBezTo>
                    <a:pt x="924" y="23101"/>
                    <a:pt x="1050" y="23330"/>
                    <a:pt x="1236" y="23523"/>
                  </a:cubicBezTo>
                  <a:cubicBezTo>
                    <a:pt x="1262" y="23551"/>
                    <a:pt x="1297" y="23566"/>
                    <a:pt x="1334" y="23566"/>
                  </a:cubicBezTo>
                  <a:cubicBezTo>
                    <a:pt x="1348" y="23566"/>
                    <a:pt x="1362" y="23564"/>
                    <a:pt x="1376" y="23559"/>
                  </a:cubicBezTo>
                  <a:cubicBezTo>
                    <a:pt x="1449" y="23538"/>
                    <a:pt x="1491" y="23461"/>
                    <a:pt x="1469" y="23386"/>
                  </a:cubicBezTo>
                  <a:lnTo>
                    <a:pt x="1469" y="23382"/>
                  </a:lnTo>
                  <a:cubicBezTo>
                    <a:pt x="1321" y="22899"/>
                    <a:pt x="1185" y="22428"/>
                    <a:pt x="1084" y="21961"/>
                  </a:cubicBezTo>
                  <a:cubicBezTo>
                    <a:pt x="922" y="21507"/>
                    <a:pt x="838" y="21027"/>
                    <a:pt x="840" y="20545"/>
                  </a:cubicBezTo>
                  <a:cubicBezTo>
                    <a:pt x="829" y="19589"/>
                    <a:pt x="832" y="18591"/>
                    <a:pt x="1150" y="17644"/>
                  </a:cubicBezTo>
                  <a:cubicBezTo>
                    <a:pt x="1294" y="17170"/>
                    <a:pt x="1449" y="16699"/>
                    <a:pt x="1559" y="16210"/>
                  </a:cubicBezTo>
                  <a:cubicBezTo>
                    <a:pt x="1668" y="15719"/>
                    <a:pt x="1907" y="15276"/>
                    <a:pt x="2051" y="14791"/>
                  </a:cubicBezTo>
                  <a:cubicBezTo>
                    <a:pt x="2194" y="14305"/>
                    <a:pt x="2456" y="13867"/>
                    <a:pt x="2619" y="13387"/>
                  </a:cubicBezTo>
                  <a:lnTo>
                    <a:pt x="2891" y="12680"/>
                  </a:lnTo>
                  <a:lnTo>
                    <a:pt x="3203" y="11983"/>
                  </a:lnTo>
                  <a:cubicBezTo>
                    <a:pt x="3405" y="11517"/>
                    <a:pt x="3560" y="11032"/>
                    <a:pt x="3766" y="10565"/>
                  </a:cubicBezTo>
                  <a:cubicBezTo>
                    <a:pt x="4009" y="10111"/>
                    <a:pt x="4108" y="9601"/>
                    <a:pt x="4283" y="9122"/>
                  </a:cubicBezTo>
                  <a:cubicBezTo>
                    <a:pt x="4460" y="8640"/>
                    <a:pt x="4660" y="8167"/>
                    <a:pt x="4730" y="7655"/>
                  </a:cubicBezTo>
                  <a:cubicBezTo>
                    <a:pt x="4846" y="7157"/>
                    <a:pt x="5075" y="6691"/>
                    <a:pt x="5162" y="6186"/>
                  </a:cubicBezTo>
                  <a:cubicBezTo>
                    <a:pt x="5710" y="4219"/>
                    <a:pt x="6120" y="2212"/>
                    <a:pt x="6231" y="165"/>
                  </a:cubicBezTo>
                  <a:lnTo>
                    <a:pt x="6230" y="165"/>
                  </a:lnTo>
                  <a:cubicBezTo>
                    <a:pt x="6232" y="62"/>
                    <a:pt x="6150" y="1"/>
                    <a:pt x="6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33"/>
            <p:cNvSpPr/>
            <p:nvPr/>
          </p:nvSpPr>
          <p:spPr>
            <a:xfrm>
              <a:off x="4775950" y="3299375"/>
              <a:ext cx="159725" cy="92025"/>
            </a:xfrm>
            <a:custGeom>
              <a:avLst/>
              <a:gdLst/>
              <a:ahLst/>
              <a:cxnLst/>
              <a:rect l="l" t="t" r="r" b="b"/>
              <a:pathLst>
                <a:path w="6389" h="3681" extrusionOk="0">
                  <a:moveTo>
                    <a:pt x="204" y="0"/>
                  </a:moveTo>
                  <a:cubicBezTo>
                    <a:pt x="102" y="0"/>
                    <a:pt x="18" y="78"/>
                    <a:pt x="9" y="179"/>
                  </a:cubicBezTo>
                  <a:cubicBezTo>
                    <a:pt x="0" y="283"/>
                    <a:pt x="22" y="387"/>
                    <a:pt x="71" y="479"/>
                  </a:cubicBezTo>
                  <a:cubicBezTo>
                    <a:pt x="123" y="561"/>
                    <a:pt x="210" y="619"/>
                    <a:pt x="236" y="716"/>
                  </a:cubicBezTo>
                  <a:cubicBezTo>
                    <a:pt x="278" y="916"/>
                    <a:pt x="464" y="1026"/>
                    <a:pt x="502" y="1230"/>
                  </a:cubicBezTo>
                  <a:cubicBezTo>
                    <a:pt x="619" y="1385"/>
                    <a:pt x="756" y="1522"/>
                    <a:pt x="821" y="1714"/>
                  </a:cubicBezTo>
                  <a:cubicBezTo>
                    <a:pt x="865" y="1801"/>
                    <a:pt x="935" y="1871"/>
                    <a:pt x="1004" y="1940"/>
                  </a:cubicBezTo>
                  <a:cubicBezTo>
                    <a:pt x="1071" y="2008"/>
                    <a:pt x="1117" y="2095"/>
                    <a:pt x="1170" y="2179"/>
                  </a:cubicBezTo>
                  <a:cubicBezTo>
                    <a:pt x="1254" y="2360"/>
                    <a:pt x="1444" y="2458"/>
                    <a:pt x="1551" y="2626"/>
                  </a:cubicBezTo>
                  <a:cubicBezTo>
                    <a:pt x="1622" y="2829"/>
                    <a:pt x="1799" y="2942"/>
                    <a:pt x="1951" y="3075"/>
                  </a:cubicBezTo>
                  <a:cubicBezTo>
                    <a:pt x="2100" y="3210"/>
                    <a:pt x="2254" y="3391"/>
                    <a:pt x="2454" y="3475"/>
                  </a:cubicBezTo>
                  <a:cubicBezTo>
                    <a:pt x="2629" y="3549"/>
                    <a:pt x="2832" y="3681"/>
                    <a:pt x="3091" y="3681"/>
                  </a:cubicBezTo>
                  <a:cubicBezTo>
                    <a:pt x="3129" y="3681"/>
                    <a:pt x="3169" y="3678"/>
                    <a:pt x="3210" y="3672"/>
                  </a:cubicBezTo>
                  <a:cubicBezTo>
                    <a:pt x="3485" y="3604"/>
                    <a:pt x="3688" y="3500"/>
                    <a:pt x="3883" y="3402"/>
                  </a:cubicBezTo>
                  <a:cubicBezTo>
                    <a:pt x="4076" y="3303"/>
                    <a:pt x="4171" y="3100"/>
                    <a:pt x="4368" y="3009"/>
                  </a:cubicBezTo>
                  <a:cubicBezTo>
                    <a:pt x="4564" y="2918"/>
                    <a:pt x="4635" y="2712"/>
                    <a:pt x="4808" y="2604"/>
                  </a:cubicBezTo>
                  <a:cubicBezTo>
                    <a:pt x="4981" y="2497"/>
                    <a:pt x="5098" y="2332"/>
                    <a:pt x="5202" y="2168"/>
                  </a:cubicBezTo>
                  <a:cubicBezTo>
                    <a:pt x="5399" y="1823"/>
                    <a:pt x="5722" y="1588"/>
                    <a:pt x="5914" y="1249"/>
                  </a:cubicBezTo>
                  <a:cubicBezTo>
                    <a:pt x="5992" y="1066"/>
                    <a:pt x="6145" y="940"/>
                    <a:pt x="6239" y="770"/>
                  </a:cubicBezTo>
                  <a:cubicBezTo>
                    <a:pt x="6332" y="599"/>
                    <a:pt x="6357" y="384"/>
                    <a:pt x="6384" y="172"/>
                  </a:cubicBezTo>
                  <a:cubicBezTo>
                    <a:pt x="6388" y="139"/>
                    <a:pt x="6381" y="105"/>
                    <a:pt x="6364" y="77"/>
                  </a:cubicBezTo>
                  <a:cubicBezTo>
                    <a:pt x="6336" y="30"/>
                    <a:pt x="6286" y="4"/>
                    <a:pt x="6236" y="4"/>
                  </a:cubicBezTo>
                  <a:cubicBezTo>
                    <a:pt x="6209" y="4"/>
                    <a:pt x="6183" y="11"/>
                    <a:pt x="6158" y="26"/>
                  </a:cubicBezTo>
                  <a:lnTo>
                    <a:pt x="6156" y="26"/>
                  </a:lnTo>
                  <a:cubicBezTo>
                    <a:pt x="5976" y="134"/>
                    <a:pt x="5771" y="221"/>
                    <a:pt x="5667" y="376"/>
                  </a:cubicBezTo>
                  <a:cubicBezTo>
                    <a:pt x="5565" y="531"/>
                    <a:pt x="5479" y="698"/>
                    <a:pt x="5334" y="820"/>
                  </a:cubicBezTo>
                  <a:cubicBezTo>
                    <a:pt x="5074" y="1092"/>
                    <a:pt x="4936" y="1457"/>
                    <a:pt x="4637" y="1690"/>
                  </a:cubicBezTo>
                  <a:cubicBezTo>
                    <a:pt x="4503" y="1818"/>
                    <a:pt x="4359" y="1929"/>
                    <a:pt x="4279" y="2102"/>
                  </a:cubicBezTo>
                  <a:cubicBezTo>
                    <a:pt x="4230" y="2179"/>
                    <a:pt x="4164" y="2247"/>
                    <a:pt x="4087" y="2296"/>
                  </a:cubicBezTo>
                  <a:cubicBezTo>
                    <a:pt x="4020" y="2352"/>
                    <a:pt x="3958" y="2416"/>
                    <a:pt x="3903" y="2487"/>
                  </a:cubicBezTo>
                  <a:cubicBezTo>
                    <a:pt x="3801" y="2643"/>
                    <a:pt x="3611" y="2679"/>
                    <a:pt x="3494" y="2796"/>
                  </a:cubicBezTo>
                  <a:cubicBezTo>
                    <a:pt x="3434" y="2843"/>
                    <a:pt x="3370" y="2887"/>
                    <a:pt x="3303" y="2925"/>
                  </a:cubicBezTo>
                  <a:cubicBezTo>
                    <a:pt x="3244" y="2936"/>
                    <a:pt x="3186" y="2951"/>
                    <a:pt x="3126" y="2951"/>
                  </a:cubicBezTo>
                  <a:cubicBezTo>
                    <a:pt x="3105" y="2951"/>
                    <a:pt x="3072" y="2954"/>
                    <a:pt x="3034" y="2954"/>
                  </a:cubicBezTo>
                  <a:cubicBezTo>
                    <a:pt x="2960" y="2954"/>
                    <a:pt x="2868" y="2941"/>
                    <a:pt x="2807" y="2861"/>
                  </a:cubicBezTo>
                  <a:cubicBezTo>
                    <a:pt x="2712" y="2741"/>
                    <a:pt x="2533" y="2694"/>
                    <a:pt x="2407" y="2575"/>
                  </a:cubicBezTo>
                  <a:cubicBezTo>
                    <a:pt x="2281" y="2456"/>
                    <a:pt x="2195" y="2292"/>
                    <a:pt x="2013" y="2214"/>
                  </a:cubicBezTo>
                  <a:cubicBezTo>
                    <a:pt x="1863" y="2101"/>
                    <a:pt x="1818" y="1902"/>
                    <a:pt x="1663" y="1790"/>
                  </a:cubicBezTo>
                  <a:cubicBezTo>
                    <a:pt x="1507" y="1677"/>
                    <a:pt x="1487" y="1464"/>
                    <a:pt x="1330" y="1347"/>
                  </a:cubicBezTo>
                  <a:cubicBezTo>
                    <a:pt x="1174" y="1230"/>
                    <a:pt x="1097" y="1055"/>
                    <a:pt x="1000" y="898"/>
                  </a:cubicBezTo>
                  <a:cubicBezTo>
                    <a:pt x="940" y="825"/>
                    <a:pt x="851" y="770"/>
                    <a:pt x="818" y="681"/>
                  </a:cubicBezTo>
                  <a:cubicBezTo>
                    <a:pt x="781" y="594"/>
                    <a:pt x="723" y="517"/>
                    <a:pt x="650" y="458"/>
                  </a:cubicBezTo>
                  <a:cubicBezTo>
                    <a:pt x="575" y="391"/>
                    <a:pt x="562" y="291"/>
                    <a:pt x="517" y="209"/>
                  </a:cubicBezTo>
                  <a:cubicBezTo>
                    <a:pt x="458" y="126"/>
                    <a:pt x="380" y="61"/>
                    <a:pt x="289" y="21"/>
                  </a:cubicBezTo>
                  <a:lnTo>
                    <a:pt x="279" y="17"/>
                  </a:lnTo>
                  <a:cubicBezTo>
                    <a:pt x="259" y="8"/>
                    <a:pt x="238" y="2"/>
                    <a:pt x="217" y="1"/>
                  </a:cubicBezTo>
                  <a:cubicBezTo>
                    <a:pt x="213" y="0"/>
                    <a:pt x="208" y="0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33"/>
            <p:cNvSpPr/>
            <p:nvPr/>
          </p:nvSpPr>
          <p:spPr>
            <a:xfrm>
              <a:off x="5529125" y="4066000"/>
              <a:ext cx="154700" cy="307425"/>
            </a:xfrm>
            <a:custGeom>
              <a:avLst/>
              <a:gdLst/>
              <a:ahLst/>
              <a:cxnLst/>
              <a:rect l="l" t="t" r="r" b="b"/>
              <a:pathLst>
                <a:path w="6188" h="12297" extrusionOk="0">
                  <a:moveTo>
                    <a:pt x="149" y="0"/>
                  </a:moveTo>
                  <a:cubicBezTo>
                    <a:pt x="144" y="0"/>
                    <a:pt x="138" y="0"/>
                    <a:pt x="132" y="1"/>
                  </a:cubicBezTo>
                  <a:cubicBezTo>
                    <a:pt x="53" y="12"/>
                    <a:pt x="1" y="85"/>
                    <a:pt x="11" y="163"/>
                  </a:cubicBezTo>
                  <a:cubicBezTo>
                    <a:pt x="52" y="455"/>
                    <a:pt x="66" y="760"/>
                    <a:pt x="190" y="1012"/>
                  </a:cubicBezTo>
                  <a:cubicBezTo>
                    <a:pt x="316" y="1262"/>
                    <a:pt x="464" y="1501"/>
                    <a:pt x="546" y="1773"/>
                  </a:cubicBezTo>
                  <a:cubicBezTo>
                    <a:pt x="752" y="2298"/>
                    <a:pt x="1099" y="2751"/>
                    <a:pt x="1276" y="3287"/>
                  </a:cubicBezTo>
                  <a:cubicBezTo>
                    <a:pt x="1382" y="3550"/>
                    <a:pt x="1491" y="3807"/>
                    <a:pt x="1654" y="4041"/>
                  </a:cubicBezTo>
                  <a:cubicBezTo>
                    <a:pt x="1814" y="4272"/>
                    <a:pt x="1873" y="4553"/>
                    <a:pt x="2033" y="4789"/>
                  </a:cubicBezTo>
                  <a:cubicBezTo>
                    <a:pt x="2196" y="5022"/>
                    <a:pt x="2245" y="5309"/>
                    <a:pt x="2396" y="5548"/>
                  </a:cubicBezTo>
                  <a:cubicBezTo>
                    <a:pt x="2542" y="5787"/>
                    <a:pt x="2664" y="6040"/>
                    <a:pt x="2761" y="6305"/>
                  </a:cubicBezTo>
                  <a:cubicBezTo>
                    <a:pt x="2872" y="6562"/>
                    <a:pt x="3069" y="6778"/>
                    <a:pt x="3141" y="7055"/>
                  </a:cubicBezTo>
                  <a:cubicBezTo>
                    <a:pt x="3210" y="7334"/>
                    <a:pt x="3409" y="7549"/>
                    <a:pt x="3524" y="7805"/>
                  </a:cubicBezTo>
                  <a:cubicBezTo>
                    <a:pt x="3637" y="8060"/>
                    <a:pt x="3719" y="8332"/>
                    <a:pt x="3918" y="8547"/>
                  </a:cubicBezTo>
                  <a:cubicBezTo>
                    <a:pt x="4073" y="8785"/>
                    <a:pt x="4119" y="9073"/>
                    <a:pt x="4283" y="9305"/>
                  </a:cubicBezTo>
                  <a:cubicBezTo>
                    <a:pt x="4359" y="9421"/>
                    <a:pt x="4425" y="9545"/>
                    <a:pt x="4482" y="9675"/>
                  </a:cubicBezTo>
                  <a:cubicBezTo>
                    <a:pt x="4522" y="9810"/>
                    <a:pt x="4580" y="9938"/>
                    <a:pt x="4651" y="10058"/>
                  </a:cubicBezTo>
                  <a:cubicBezTo>
                    <a:pt x="4830" y="10284"/>
                    <a:pt x="4920" y="10554"/>
                    <a:pt x="5035" y="10810"/>
                  </a:cubicBezTo>
                  <a:cubicBezTo>
                    <a:pt x="5106" y="10930"/>
                    <a:pt x="5202" y="11042"/>
                    <a:pt x="5252" y="11171"/>
                  </a:cubicBezTo>
                  <a:cubicBezTo>
                    <a:pt x="5303" y="11302"/>
                    <a:pt x="5368" y="11425"/>
                    <a:pt x="5454" y="11540"/>
                  </a:cubicBezTo>
                  <a:cubicBezTo>
                    <a:pt x="5542" y="11653"/>
                    <a:pt x="5567" y="11797"/>
                    <a:pt x="5626" y="11925"/>
                  </a:cubicBezTo>
                  <a:cubicBezTo>
                    <a:pt x="5691" y="12054"/>
                    <a:pt x="5786" y="12167"/>
                    <a:pt x="5899" y="12257"/>
                  </a:cubicBezTo>
                  <a:cubicBezTo>
                    <a:pt x="5930" y="12282"/>
                    <a:pt x="5969" y="12297"/>
                    <a:pt x="6009" y="12297"/>
                  </a:cubicBezTo>
                  <a:cubicBezTo>
                    <a:pt x="6107" y="12297"/>
                    <a:pt x="6188" y="12215"/>
                    <a:pt x="6188" y="12116"/>
                  </a:cubicBezTo>
                  <a:cubicBezTo>
                    <a:pt x="6182" y="11970"/>
                    <a:pt x="6151" y="11828"/>
                    <a:pt x="6091" y="11697"/>
                  </a:cubicBezTo>
                  <a:cubicBezTo>
                    <a:pt x="6027" y="11571"/>
                    <a:pt x="5923" y="11467"/>
                    <a:pt x="5892" y="11324"/>
                  </a:cubicBezTo>
                  <a:cubicBezTo>
                    <a:pt x="5863" y="11184"/>
                    <a:pt x="5806" y="11058"/>
                    <a:pt x="5726" y="10939"/>
                  </a:cubicBezTo>
                  <a:cubicBezTo>
                    <a:pt x="5646" y="10821"/>
                    <a:pt x="5626" y="10677"/>
                    <a:pt x="5573" y="10545"/>
                  </a:cubicBezTo>
                  <a:cubicBezTo>
                    <a:pt x="5443" y="10299"/>
                    <a:pt x="5286" y="10062"/>
                    <a:pt x="5215" y="9783"/>
                  </a:cubicBezTo>
                  <a:cubicBezTo>
                    <a:pt x="5170" y="9651"/>
                    <a:pt x="5093" y="9529"/>
                    <a:pt x="5020" y="9410"/>
                  </a:cubicBezTo>
                  <a:cubicBezTo>
                    <a:pt x="4947" y="9292"/>
                    <a:pt x="4896" y="9160"/>
                    <a:pt x="4848" y="9027"/>
                  </a:cubicBezTo>
                  <a:cubicBezTo>
                    <a:pt x="4766" y="8757"/>
                    <a:pt x="4566" y="8542"/>
                    <a:pt x="4474" y="8275"/>
                  </a:cubicBezTo>
                  <a:cubicBezTo>
                    <a:pt x="4427" y="7987"/>
                    <a:pt x="4257" y="7757"/>
                    <a:pt x="4131" y="7507"/>
                  </a:cubicBezTo>
                  <a:cubicBezTo>
                    <a:pt x="4007" y="7256"/>
                    <a:pt x="3922" y="6984"/>
                    <a:pt x="3774" y="6745"/>
                  </a:cubicBezTo>
                  <a:cubicBezTo>
                    <a:pt x="3626" y="6506"/>
                    <a:pt x="3548" y="6232"/>
                    <a:pt x="3414" y="5986"/>
                  </a:cubicBezTo>
                  <a:cubicBezTo>
                    <a:pt x="3265" y="5747"/>
                    <a:pt x="3141" y="5495"/>
                    <a:pt x="3042" y="5232"/>
                  </a:cubicBezTo>
                  <a:cubicBezTo>
                    <a:pt x="2944" y="4968"/>
                    <a:pt x="2736" y="4756"/>
                    <a:pt x="2663" y="4480"/>
                  </a:cubicBezTo>
                  <a:cubicBezTo>
                    <a:pt x="2590" y="4205"/>
                    <a:pt x="2378" y="3995"/>
                    <a:pt x="2307" y="3718"/>
                  </a:cubicBezTo>
                  <a:cubicBezTo>
                    <a:pt x="2237" y="3442"/>
                    <a:pt x="2086" y="3203"/>
                    <a:pt x="1942" y="2961"/>
                  </a:cubicBezTo>
                  <a:cubicBezTo>
                    <a:pt x="1630" y="2492"/>
                    <a:pt x="1484" y="1937"/>
                    <a:pt x="1194" y="1455"/>
                  </a:cubicBezTo>
                  <a:cubicBezTo>
                    <a:pt x="1033" y="1224"/>
                    <a:pt x="947" y="953"/>
                    <a:pt x="811" y="707"/>
                  </a:cubicBezTo>
                  <a:cubicBezTo>
                    <a:pt x="674" y="461"/>
                    <a:pt x="460" y="257"/>
                    <a:pt x="254" y="45"/>
                  </a:cubicBezTo>
                  <a:cubicBezTo>
                    <a:pt x="227" y="16"/>
                    <a:pt x="189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33"/>
            <p:cNvSpPr/>
            <p:nvPr/>
          </p:nvSpPr>
          <p:spPr>
            <a:xfrm>
              <a:off x="5381700" y="4419600"/>
              <a:ext cx="327225" cy="169525"/>
            </a:xfrm>
            <a:custGeom>
              <a:avLst/>
              <a:gdLst/>
              <a:ahLst/>
              <a:cxnLst/>
              <a:rect l="l" t="t" r="r" b="b"/>
              <a:pathLst>
                <a:path w="13089" h="6781" extrusionOk="0">
                  <a:moveTo>
                    <a:pt x="12943" y="0"/>
                  </a:moveTo>
                  <a:cubicBezTo>
                    <a:pt x="12913" y="0"/>
                    <a:pt x="12882" y="11"/>
                    <a:pt x="12856" y="32"/>
                  </a:cubicBezTo>
                  <a:lnTo>
                    <a:pt x="12844" y="41"/>
                  </a:lnTo>
                  <a:cubicBezTo>
                    <a:pt x="12408" y="384"/>
                    <a:pt x="12012" y="738"/>
                    <a:pt x="11703" y="1163"/>
                  </a:cubicBezTo>
                  <a:cubicBezTo>
                    <a:pt x="11355" y="1557"/>
                    <a:pt x="10970" y="1915"/>
                    <a:pt x="10590" y="2276"/>
                  </a:cubicBezTo>
                  <a:cubicBezTo>
                    <a:pt x="9899" y="3085"/>
                    <a:pt x="8915" y="3530"/>
                    <a:pt x="8100" y="4179"/>
                  </a:cubicBezTo>
                  <a:cubicBezTo>
                    <a:pt x="7857" y="4287"/>
                    <a:pt x="7642" y="4435"/>
                    <a:pt x="7416" y="4570"/>
                  </a:cubicBezTo>
                  <a:cubicBezTo>
                    <a:pt x="7189" y="4705"/>
                    <a:pt x="6943" y="4800"/>
                    <a:pt x="6702" y="4900"/>
                  </a:cubicBezTo>
                  <a:cubicBezTo>
                    <a:pt x="6224" y="5110"/>
                    <a:pt x="5753" y="5351"/>
                    <a:pt x="5237" y="5464"/>
                  </a:cubicBezTo>
                  <a:cubicBezTo>
                    <a:pt x="4991" y="5555"/>
                    <a:pt x="4735" y="5608"/>
                    <a:pt x="4489" y="5701"/>
                  </a:cubicBezTo>
                  <a:cubicBezTo>
                    <a:pt x="4243" y="5794"/>
                    <a:pt x="3976" y="5809"/>
                    <a:pt x="3721" y="5856"/>
                  </a:cubicBezTo>
                  <a:cubicBezTo>
                    <a:pt x="3465" y="5904"/>
                    <a:pt x="3210" y="5982"/>
                    <a:pt x="2955" y="6017"/>
                  </a:cubicBezTo>
                  <a:cubicBezTo>
                    <a:pt x="2772" y="6040"/>
                    <a:pt x="2580" y="6042"/>
                    <a:pt x="2400" y="6052"/>
                  </a:cubicBezTo>
                  <a:lnTo>
                    <a:pt x="2400" y="6052"/>
                  </a:lnTo>
                  <a:cubicBezTo>
                    <a:pt x="2225" y="5648"/>
                    <a:pt x="2160" y="5202"/>
                    <a:pt x="1978" y="4802"/>
                  </a:cubicBezTo>
                  <a:cubicBezTo>
                    <a:pt x="1871" y="4559"/>
                    <a:pt x="1789" y="4305"/>
                    <a:pt x="1730" y="4044"/>
                  </a:cubicBezTo>
                  <a:cubicBezTo>
                    <a:pt x="1663" y="3785"/>
                    <a:pt x="1535" y="3546"/>
                    <a:pt x="1440" y="3300"/>
                  </a:cubicBezTo>
                  <a:cubicBezTo>
                    <a:pt x="1343" y="3054"/>
                    <a:pt x="1294" y="2789"/>
                    <a:pt x="1203" y="2537"/>
                  </a:cubicBezTo>
                  <a:cubicBezTo>
                    <a:pt x="1159" y="2413"/>
                    <a:pt x="1086" y="2298"/>
                    <a:pt x="1041" y="2172"/>
                  </a:cubicBezTo>
                  <a:cubicBezTo>
                    <a:pt x="995" y="2048"/>
                    <a:pt x="964" y="1921"/>
                    <a:pt x="924" y="1793"/>
                  </a:cubicBezTo>
                  <a:cubicBezTo>
                    <a:pt x="667" y="1318"/>
                    <a:pt x="650" y="762"/>
                    <a:pt x="309" y="317"/>
                  </a:cubicBezTo>
                  <a:cubicBezTo>
                    <a:pt x="276" y="275"/>
                    <a:pt x="227" y="251"/>
                    <a:pt x="174" y="251"/>
                  </a:cubicBezTo>
                  <a:cubicBezTo>
                    <a:pt x="173" y="251"/>
                    <a:pt x="172" y="251"/>
                    <a:pt x="171" y="251"/>
                  </a:cubicBezTo>
                  <a:cubicBezTo>
                    <a:pt x="79" y="251"/>
                    <a:pt x="4" y="327"/>
                    <a:pt x="2" y="419"/>
                  </a:cubicBezTo>
                  <a:cubicBezTo>
                    <a:pt x="1" y="981"/>
                    <a:pt x="325" y="1437"/>
                    <a:pt x="409" y="1972"/>
                  </a:cubicBezTo>
                  <a:cubicBezTo>
                    <a:pt x="453" y="2098"/>
                    <a:pt x="502" y="2218"/>
                    <a:pt x="546" y="2346"/>
                  </a:cubicBezTo>
                  <a:cubicBezTo>
                    <a:pt x="590" y="2473"/>
                    <a:pt x="595" y="2614"/>
                    <a:pt x="637" y="2738"/>
                  </a:cubicBezTo>
                  <a:cubicBezTo>
                    <a:pt x="718" y="2993"/>
                    <a:pt x="836" y="3234"/>
                    <a:pt x="911" y="3492"/>
                  </a:cubicBezTo>
                  <a:cubicBezTo>
                    <a:pt x="986" y="3749"/>
                    <a:pt x="1028" y="4019"/>
                    <a:pt x="1134" y="4262"/>
                  </a:cubicBezTo>
                  <a:cubicBezTo>
                    <a:pt x="1243" y="4506"/>
                    <a:pt x="1331" y="4761"/>
                    <a:pt x="1395" y="5022"/>
                  </a:cubicBezTo>
                  <a:cubicBezTo>
                    <a:pt x="1515" y="5546"/>
                    <a:pt x="1805" y="6008"/>
                    <a:pt x="1867" y="6555"/>
                  </a:cubicBezTo>
                  <a:cubicBezTo>
                    <a:pt x="1880" y="6679"/>
                    <a:pt x="1984" y="6776"/>
                    <a:pt x="2110" y="6779"/>
                  </a:cubicBezTo>
                  <a:lnTo>
                    <a:pt x="2199" y="6779"/>
                  </a:lnTo>
                  <a:cubicBezTo>
                    <a:pt x="2217" y="6780"/>
                    <a:pt x="2234" y="6780"/>
                    <a:pt x="2251" y="6780"/>
                  </a:cubicBezTo>
                  <a:cubicBezTo>
                    <a:pt x="2531" y="6780"/>
                    <a:pt x="2784" y="6726"/>
                    <a:pt x="3042" y="6688"/>
                  </a:cubicBezTo>
                  <a:cubicBezTo>
                    <a:pt x="3316" y="6650"/>
                    <a:pt x="3593" y="6633"/>
                    <a:pt x="3867" y="6591"/>
                  </a:cubicBezTo>
                  <a:cubicBezTo>
                    <a:pt x="4398" y="6433"/>
                    <a:pt x="4936" y="6321"/>
                    <a:pt x="5460" y="6155"/>
                  </a:cubicBezTo>
                  <a:cubicBezTo>
                    <a:pt x="5971" y="5944"/>
                    <a:pt x="6496" y="5781"/>
                    <a:pt x="7000" y="5561"/>
                  </a:cubicBezTo>
                  <a:cubicBezTo>
                    <a:pt x="7467" y="5265"/>
                    <a:pt x="8012" y="5123"/>
                    <a:pt x="8457" y="4787"/>
                  </a:cubicBezTo>
                  <a:cubicBezTo>
                    <a:pt x="9470" y="4320"/>
                    <a:pt x="10249" y="3508"/>
                    <a:pt x="11094" y="2811"/>
                  </a:cubicBezTo>
                  <a:cubicBezTo>
                    <a:pt x="11530" y="2470"/>
                    <a:pt x="11807" y="1981"/>
                    <a:pt x="12214" y="1605"/>
                  </a:cubicBezTo>
                  <a:cubicBezTo>
                    <a:pt x="12619" y="1229"/>
                    <a:pt x="12835" y="693"/>
                    <a:pt x="13064" y="196"/>
                  </a:cubicBezTo>
                  <a:cubicBezTo>
                    <a:pt x="13088" y="149"/>
                    <a:pt x="13083" y="92"/>
                    <a:pt x="13048" y="52"/>
                  </a:cubicBezTo>
                  <a:cubicBezTo>
                    <a:pt x="13022" y="18"/>
                    <a:pt x="12983" y="0"/>
                    <a:pt x="12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33"/>
            <p:cNvSpPr/>
            <p:nvPr/>
          </p:nvSpPr>
          <p:spPr>
            <a:xfrm>
              <a:off x="4887825" y="4586525"/>
              <a:ext cx="526725" cy="89850"/>
            </a:xfrm>
            <a:custGeom>
              <a:avLst/>
              <a:gdLst/>
              <a:ahLst/>
              <a:cxnLst/>
              <a:rect l="l" t="t" r="r" b="b"/>
              <a:pathLst>
                <a:path w="21069" h="3594" extrusionOk="0">
                  <a:moveTo>
                    <a:pt x="20907" y="1"/>
                  </a:moveTo>
                  <a:cubicBezTo>
                    <a:pt x="20891" y="1"/>
                    <a:pt x="20874" y="4"/>
                    <a:pt x="20858" y="11"/>
                  </a:cubicBezTo>
                  <a:lnTo>
                    <a:pt x="20786" y="44"/>
                  </a:lnTo>
                  <a:cubicBezTo>
                    <a:pt x="20653" y="106"/>
                    <a:pt x="20416" y="201"/>
                    <a:pt x="20223" y="270"/>
                  </a:cubicBezTo>
                  <a:cubicBezTo>
                    <a:pt x="20015" y="338"/>
                    <a:pt x="19812" y="416"/>
                    <a:pt x="19611" y="504"/>
                  </a:cubicBezTo>
                  <a:cubicBezTo>
                    <a:pt x="19413" y="591"/>
                    <a:pt x="19226" y="710"/>
                    <a:pt x="19026" y="796"/>
                  </a:cubicBezTo>
                  <a:cubicBezTo>
                    <a:pt x="18825" y="883"/>
                    <a:pt x="18619" y="960"/>
                    <a:pt x="18414" y="1037"/>
                  </a:cubicBezTo>
                  <a:cubicBezTo>
                    <a:pt x="17586" y="1323"/>
                    <a:pt x="16798" y="1726"/>
                    <a:pt x="15933" y="1907"/>
                  </a:cubicBezTo>
                  <a:cubicBezTo>
                    <a:pt x="15506" y="2015"/>
                    <a:pt x="15085" y="2115"/>
                    <a:pt x="14667" y="2254"/>
                  </a:cubicBezTo>
                  <a:cubicBezTo>
                    <a:pt x="14249" y="2392"/>
                    <a:pt x="13811" y="2409"/>
                    <a:pt x="13386" y="2527"/>
                  </a:cubicBezTo>
                  <a:cubicBezTo>
                    <a:pt x="12959" y="2646"/>
                    <a:pt x="12519" y="2615"/>
                    <a:pt x="12085" y="2691"/>
                  </a:cubicBezTo>
                  <a:lnTo>
                    <a:pt x="11428" y="2770"/>
                  </a:lnTo>
                  <a:cubicBezTo>
                    <a:pt x="11209" y="2794"/>
                    <a:pt x="10989" y="2781"/>
                    <a:pt x="10770" y="2790"/>
                  </a:cubicBezTo>
                  <a:cubicBezTo>
                    <a:pt x="10414" y="2808"/>
                    <a:pt x="10060" y="2867"/>
                    <a:pt x="9703" y="2867"/>
                  </a:cubicBezTo>
                  <a:cubicBezTo>
                    <a:pt x="9619" y="2867"/>
                    <a:pt x="9534" y="2864"/>
                    <a:pt x="9449" y="2856"/>
                  </a:cubicBezTo>
                  <a:cubicBezTo>
                    <a:pt x="9361" y="2847"/>
                    <a:pt x="9274" y="2844"/>
                    <a:pt x="9188" y="2844"/>
                  </a:cubicBezTo>
                  <a:cubicBezTo>
                    <a:pt x="8877" y="2844"/>
                    <a:pt x="8566" y="2886"/>
                    <a:pt x="8254" y="2886"/>
                  </a:cubicBezTo>
                  <a:cubicBezTo>
                    <a:pt x="8211" y="2886"/>
                    <a:pt x="8169" y="2885"/>
                    <a:pt x="8126" y="2883"/>
                  </a:cubicBezTo>
                  <a:cubicBezTo>
                    <a:pt x="7854" y="2872"/>
                    <a:pt x="7581" y="2850"/>
                    <a:pt x="7309" y="2850"/>
                  </a:cubicBezTo>
                  <a:cubicBezTo>
                    <a:pt x="7140" y="2850"/>
                    <a:pt x="6971" y="2859"/>
                    <a:pt x="6801" y="2883"/>
                  </a:cubicBezTo>
                  <a:cubicBezTo>
                    <a:pt x="6769" y="2884"/>
                    <a:pt x="6737" y="2885"/>
                    <a:pt x="6705" y="2885"/>
                  </a:cubicBezTo>
                  <a:cubicBezTo>
                    <a:pt x="6337" y="2885"/>
                    <a:pt x="5976" y="2805"/>
                    <a:pt x="5609" y="2805"/>
                  </a:cubicBezTo>
                  <a:cubicBezTo>
                    <a:pt x="5565" y="2805"/>
                    <a:pt x="5522" y="2806"/>
                    <a:pt x="5478" y="2808"/>
                  </a:cubicBezTo>
                  <a:cubicBezTo>
                    <a:pt x="5435" y="2811"/>
                    <a:pt x="5391" y="2812"/>
                    <a:pt x="5348" y="2812"/>
                  </a:cubicBezTo>
                  <a:cubicBezTo>
                    <a:pt x="4948" y="2812"/>
                    <a:pt x="4556" y="2715"/>
                    <a:pt x="4157" y="2701"/>
                  </a:cubicBezTo>
                  <a:cubicBezTo>
                    <a:pt x="3937" y="2693"/>
                    <a:pt x="3712" y="2691"/>
                    <a:pt x="3493" y="2664"/>
                  </a:cubicBezTo>
                  <a:cubicBezTo>
                    <a:pt x="3276" y="2637"/>
                    <a:pt x="3059" y="2582"/>
                    <a:pt x="2840" y="2564"/>
                  </a:cubicBezTo>
                  <a:cubicBezTo>
                    <a:pt x="2621" y="2546"/>
                    <a:pt x="2395" y="2556"/>
                    <a:pt x="2181" y="2507"/>
                  </a:cubicBezTo>
                  <a:cubicBezTo>
                    <a:pt x="1966" y="2456"/>
                    <a:pt x="1747" y="2425"/>
                    <a:pt x="1526" y="2418"/>
                  </a:cubicBezTo>
                  <a:cubicBezTo>
                    <a:pt x="1304" y="2405"/>
                    <a:pt x="1096" y="2325"/>
                    <a:pt x="886" y="2277"/>
                  </a:cubicBezTo>
                  <a:cubicBezTo>
                    <a:pt x="678" y="2235"/>
                    <a:pt x="468" y="2210"/>
                    <a:pt x="258" y="2201"/>
                  </a:cubicBezTo>
                  <a:lnTo>
                    <a:pt x="171" y="2199"/>
                  </a:lnTo>
                  <a:cubicBezTo>
                    <a:pt x="107" y="2199"/>
                    <a:pt x="50" y="2237"/>
                    <a:pt x="27" y="2297"/>
                  </a:cubicBezTo>
                  <a:cubicBezTo>
                    <a:pt x="1" y="2374"/>
                    <a:pt x="39" y="2458"/>
                    <a:pt x="114" y="2489"/>
                  </a:cubicBezTo>
                  <a:cubicBezTo>
                    <a:pt x="1877" y="3155"/>
                    <a:pt x="3639" y="3299"/>
                    <a:pt x="5435" y="3436"/>
                  </a:cubicBezTo>
                  <a:cubicBezTo>
                    <a:pt x="5880" y="3511"/>
                    <a:pt x="6330" y="3450"/>
                    <a:pt x="6777" y="3500"/>
                  </a:cubicBezTo>
                  <a:cubicBezTo>
                    <a:pt x="7033" y="3561"/>
                    <a:pt x="7290" y="3576"/>
                    <a:pt x="7547" y="3576"/>
                  </a:cubicBezTo>
                  <a:cubicBezTo>
                    <a:pt x="7737" y="3576"/>
                    <a:pt x="7928" y="3567"/>
                    <a:pt x="8118" y="3564"/>
                  </a:cubicBezTo>
                  <a:cubicBezTo>
                    <a:pt x="8142" y="3563"/>
                    <a:pt x="8166" y="3563"/>
                    <a:pt x="8190" y="3563"/>
                  </a:cubicBezTo>
                  <a:cubicBezTo>
                    <a:pt x="8471" y="3563"/>
                    <a:pt x="8750" y="3594"/>
                    <a:pt x="9030" y="3594"/>
                  </a:cubicBezTo>
                  <a:cubicBezTo>
                    <a:pt x="9175" y="3594"/>
                    <a:pt x="9320" y="3585"/>
                    <a:pt x="9465" y="3560"/>
                  </a:cubicBezTo>
                  <a:cubicBezTo>
                    <a:pt x="9914" y="3529"/>
                    <a:pt x="10363" y="3551"/>
                    <a:pt x="10813" y="3513"/>
                  </a:cubicBezTo>
                  <a:cubicBezTo>
                    <a:pt x="12596" y="3405"/>
                    <a:pt x="14421" y="3138"/>
                    <a:pt x="16145" y="2617"/>
                  </a:cubicBezTo>
                  <a:cubicBezTo>
                    <a:pt x="16988" y="2286"/>
                    <a:pt x="17874" y="2091"/>
                    <a:pt x="18690" y="1695"/>
                  </a:cubicBezTo>
                  <a:lnTo>
                    <a:pt x="19301" y="1403"/>
                  </a:lnTo>
                  <a:cubicBezTo>
                    <a:pt x="19506" y="1305"/>
                    <a:pt x="19725" y="1237"/>
                    <a:pt x="19920" y="1122"/>
                  </a:cubicBezTo>
                  <a:cubicBezTo>
                    <a:pt x="20122" y="1011"/>
                    <a:pt x="20312" y="881"/>
                    <a:pt x="20487" y="732"/>
                  </a:cubicBezTo>
                  <a:cubicBezTo>
                    <a:pt x="20670" y="568"/>
                    <a:pt x="20839" y="458"/>
                    <a:pt x="21013" y="194"/>
                  </a:cubicBezTo>
                  <a:cubicBezTo>
                    <a:pt x="21069" y="105"/>
                    <a:pt x="20999" y="1"/>
                    <a:pt x="20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33"/>
            <p:cNvSpPr/>
            <p:nvPr/>
          </p:nvSpPr>
          <p:spPr>
            <a:xfrm>
              <a:off x="4563200" y="4460000"/>
              <a:ext cx="334175" cy="200150"/>
            </a:xfrm>
            <a:custGeom>
              <a:avLst/>
              <a:gdLst/>
              <a:ahLst/>
              <a:cxnLst/>
              <a:rect l="l" t="t" r="r" b="b"/>
              <a:pathLst>
                <a:path w="13367" h="8006" extrusionOk="0">
                  <a:moveTo>
                    <a:pt x="13221" y="0"/>
                  </a:moveTo>
                  <a:cubicBezTo>
                    <a:pt x="13175" y="0"/>
                    <a:pt x="13129" y="22"/>
                    <a:pt x="13101" y="71"/>
                  </a:cubicBezTo>
                  <a:cubicBezTo>
                    <a:pt x="12898" y="432"/>
                    <a:pt x="12712" y="799"/>
                    <a:pt x="12606" y="1182"/>
                  </a:cubicBezTo>
                  <a:cubicBezTo>
                    <a:pt x="12550" y="1374"/>
                    <a:pt x="12533" y="1573"/>
                    <a:pt x="12488" y="1766"/>
                  </a:cubicBezTo>
                  <a:cubicBezTo>
                    <a:pt x="12442" y="1959"/>
                    <a:pt x="12386" y="2149"/>
                    <a:pt x="12335" y="2341"/>
                  </a:cubicBezTo>
                  <a:cubicBezTo>
                    <a:pt x="12116" y="3102"/>
                    <a:pt x="12065" y="3901"/>
                    <a:pt x="11813" y="4651"/>
                  </a:cubicBezTo>
                  <a:cubicBezTo>
                    <a:pt x="11703" y="5030"/>
                    <a:pt x="11596" y="5408"/>
                    <a:pt x="11541" y="5793"/>
                  </a:cubicBezTo>
                  <a:cubicBezTo>
                    <a:pt x="11486" y="6180"/>
                    <a:pt x="11302" y="6541"/>
                    <a:pt x="11222" y="6879"/>
                  </a:cubicBezTo>
                  <a:cubicBezTo>
                    <a:pt x="11211" y="6915"/>
                    <a:pt x="11198" y="6951"/>
                    <a:pt x="11183" y="6986"/>
                  </a:cubicBezTo>
                  <a:lnTo>
                    <a:pt x="11182" y="6989"/>
                  </a:lnTo>
                  <a:lnTo>
                    <a:pt x="11136" y="7003"/>
                  </a:lnTo>
                  <a:lnTo>
                    <a:pt x="11003" y="7034"/>
                  </a:lnTo>
                  <a:cubicBezTo>
                    <a:pt x="10826" y="7066"/>
                    <a:pt x="10661" y="7138"/>
                    <a:pt x="10479" y="7169"/>
                  </a:cubicBezTo>
                  <a:cubicBezTo>
                    <a:pt x="10297" y="7201"/>
                    <a:pt x="10118" y="7260"/>
                    <a:pt x="9930" y="7269"/>
                  </a:cubicBezTo>
                  <a:cubicBezTo>
                    <a:pt x="9864" y="7272"/>
                    <a:pt x="9799" y="7273"/>
                    <a:pt x="9733" y="7273"/>
                  </a:cubicBezTo>
                  <a:cubicBezTo>
                    <a:pt x="9627" y="7273"/>
                    <a:pt x="9521" y="7271"/>
                    <a:pt x="9415" y="7271"/>
                  </a:cubicBezTo>
                  <a:cubicBezTo>
                    <a:pt x="9397" y="7271"/>
                    <a:pt x="9379" y="7271"/>
                    <a:pt x="9361" y="7271"/>
                  </a:cubicBezTo>
                  <a:cubicBezTo>
                    <a:pt x="9192" y="7272"/>
                    <a:pt x="9023" y="7277"/>
                    <a:pt x="8852" y="7277"/>
                  </a:cubicBezTo>
                  <a:cubicBezTo>
                    <a:pt x="8640" y="7277"/>
                    <a:pt x="8427" y="7270"/>
                    <a:pt x="8215" y="7242"/>
                  </a:cubicBezTo>
                  <a:cubicBezTo>
                    <a:pt x="7835" y="7143"/>
                    <a:pt x="7443" y="7176"/>
                    <a:pt x="7060" y="7114"/>
                  </a:cubicBezTo>
                  <a:cubicBezTo>
                    <a:pt x="6688" y="7054"/>
                    <a:pt x="6324" y="6937"/>
                    <a:pt x="5937" y="6937"/>
                  </a:cubicBezTo>
                  <a:cubicBezTo>
                    <a:pt x="5926" y="6937"/>
                    <a:pt x="5915" y="6937"/>
                    <a:pt x="5903" y="6937"/>
                  </a:cubicBezTo>
                  <a:cubicBezTo>
                    <a:pt x="5513" y="6893"/>
                    <a:pt x="5153" y="6714"/>
                    <a:pt x="4761" y="6669"/>
                  </a:cubicBezTo>
                  <a:cubicBezTo>
                    <a:pt x="4567" y="6636"/>
                    <a:pt x="4378" y="6590"/>
                    <a:pt x="4190" y="6532"/>
                  </a:cubicBezTo>
                  <a:cubicBezTo>
                    <a:pt x="4005" y="6468"/>
                    <a:pt x="3819" y="6402"/>
                    <a:pt x="3628" y="6364"/>
                  </a:cubicBezTo>
                  <a:cubicBezTo>
                    <a:pt x="3436" y="6326"/>
                    <a:pt x="3241" y="6289"/>
                    <a:pt x="3055" y="6229"/>
                  </a:cubicBezTo>
                  <a:cubicBezTo>
                    <a:pt x="2867" y="6171"/>
                    <a:pt x="2688" y="6090"/>
                    <a:pt x="2498" y="6034"/>
                  </a:cubicBezTo>
                  <a:cubicBezTo>
                    <a:pt x="2101" y="5988"/>
                    <a:pt x="1759" y="5775"/>
                    <a:pt x="1369" y="5705"/>
                  </a:cubicBezTo>
                  <a:cubicBezTo>
                    <a:pt x="1174" y="5669"/>
                    <a:pt x="1002" y="5550"/>
                    <a:pt x="823" y="5486"/>
                  </a:cubicBezTo>
                  <a:cubicBezTo>
                    <a:pt x="646" y="5422"/>
                    <a:pt x="444" y="5364"/>
                    <a:pt x="276" y="5355"/>
                  </a:cubicBezTo>
                  <a:lnTo>
                    <a:pt x="174" y="5350"/>
                  </a:lnTo>
                  <a:cubicBezTo>
                    <a:pt x="169" y="5349"/>
                    <a:pt x="165" y="5349"/>
                    <a:pt x="161" y="5349"/>
                  </a:cubicBezTo>
                  <a:cubicBezTo>
                    <a:pt x="111" y="5349"/>
                    <a:pt x="64" y="5377"/>
                    <a:pt x="39" y="5422"/>
                  </a:cubicBezTo>
                  <a:cubicBezTo>
                    <a:pt x="1" y="5492"/>
                    <a:pt x="26" y="5581"/>
                    <a:pt x="97" y="5620"/>
                  </a:cubicBezTo>
                  <a:cubicBezTo>
                    <a:pt x="1557" y="6422"/>
                    <a:pt x="3049" y="6879"/>
                    <a:pt x="4608" y="7276"/>
                  </a:cubicBezTo>
                  <a:cubicBezTo>
                    <a:pt x="4987" y="7411"/>
                    <a:pt x="5390" y="7430"/>
                    <a:pt x="5775" y="7539"/>
                  </a:cubicBezTo>
                  <a:cubicBezTo>
                    <a:pt x="6151" y="7698"/>
                    <a:pt x="6560" y="7716"/>
                    <a:pt x="6954" y="7782"/>
                  </a:cubicBezTo>
                  <a:cubicBezTo>
                    <a:pt x="7350" y="7849"/>
                    <a:pt x="7746" y="7933"/>
                    <a:pt x="8153" y="7942"/>
                  </a:cubicBezTo>
                  <a:cubicBezTo>
                    <a:pt x="8482" y="7950"/>
                    <a:pt x="8812" y="8005"/>
                    <a:pt x="9145" y="8005"/>
                  </a:cubicBezTo>
                  <a:cubicBezTo>
                    <a:pt x="9222" y="8005"/>
                    <a:pt x="9298" y="8002"/>
                    <a:pt x="9375" y="7995"/>
                  </a:cubicBezTo>
                  <a:cubicBezTo>
                    <a:pt x="9786" y="7955"/>
                    <a:pt x="10193" y="7931"/>
                    <a:pt x="10612" y="7867"/>
                  </a:cubicBezTo>
                  <a:cubicBezTo>
                    <a:pt x="10822" y="7855"/>
                    <a:pt x="11030" y="7776"/>
                    <a:pt x="11231" y="7696"/>
                  </a:cubicBezTo>
                  <a:lnTo>
                    <a:pt x="11382" y="7636"/>
                  </a:lnTo>
                  <a:lnTo>
                    <a:pt x="11457" y="7608"/>
                  </a:lnTo>
                  <a:cubicBezTo>
                    <a:pt x="11492" y="7594"/>
                    <a:pt x="11479" y="7614"/>
                    <a:pt x="11583" y="7548"/>
                  </a:cubicBezTo>
                  <a:cubicBezTo>
                    <a:pt x="11636" y="7512"/>
                    <a:pt x="11683" y="7466"/>
                    <a:pt x="11720" y="7413"/>
                  </a:cubicBezTo>
                  <a:cubicBezTo>
                    <a:pt x="11742" y="7380"/>
                    <a:pt x="11764" y="7349"/>
                    <a:pt x="11784" y="7315"/>
                  </a:cubicBezTo>
                  <a:cubicBezTo>
                    <a:pt x="11816" y="7253"/>
                    <a:pt x="11844" y="7203"/>
                    <a:pt x="11869" y="7152"/>
                  </a:cubicBezTo>
                  <a:cubicBezTo>
                    <a:pt x="12086" y="6758"/>
                    <a:pt x="12094" y="6348"/>
                    <a:pt x="12249" y="5974"/>
                  </a:cubicBezTo>
                  <a:cubicBezTo>
                    <a:pt x="12404" y="5599"/>
                    <a:pt x="12468" y="5205"/>
                    <a:pt x="12535" y="4813"/>
                  </a:cubicBezTo>
                  <a:cubicBezTo>
                    <a:pt x="12637" y="4023"/>
                    <a:pt x="12918" y="3273"/>
                    <a:pt x="13035" y="2490"/>
                  </a:cubicBezTo>
                  <a:cubicBezTo>
                    <a:pt x="13070" y="2297"/>
                    <a:pt x="13099" y="2098"/>
                    <a:pt x="13137" y="1907"/>
                  </a:cubicBezTo>
                  <a:cubicBezTo>
                    <a:pt x="13176" y="1715"/>
                    <a:pt x="13247" y="1529"/>
                    <a:pt x="13280" y="1335"/>
                  </a:cubicBezTo>
                  <a:cubicBezTo>
                    <a:pt x="13349" y="947"/>
                    <a:pt x="13338" y="544"/>
                    <a:pt x="13362" y="146"/>
                  </a:cubicBezTo>
                  <a:cubicBezTo>
                    <a:pt x="13366" y="56"/>
                    <a:pt x="13294" y="0"/>
                    <a:pt x="13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33"/>
            <p:cNvSpPr/>
            <p:nvPr/>
          </p:nvSpPr>
          <p:spPr>
            <a:xfrm>
              <a:off x="4272650" y="4076075"/>
              <a:ext cx="297150" cy="524825"/>
            </a:xfrm>
            <a:custGeom>
              <a:avLst/>
              <a:gdLst/>
              <a:ahLst/>
              <a:cxnLst/>
              <a:rect l="l" t="t" r="r" b="b"/>
              <a:pathLst>
                <a:path w="11886" h="20993" extrusionOk="0">
                  <a:moveTo>
                    <a:pt x="4133" y="1"/>
                  </a:moveTo>
                  <a:cubicBezTo>
                    <a:pt x="4075" y="1"/>
                    <a:pt x="4018" y="32"/>
                    <a:pt x="3990" y="87"/>
                  </a:cubicBezTo>
                  <a:cubicBezTo>
                    <a:pt x="3830" y="392"/>
                    <a:pt x="3713" y="706"/>
                    <a:pt x="3620" y="1025"/>
                  </a:cubicBezTo>
                  <a:cubicBezTo>
                    <a:pt x="3527" y="1344"/>
                    <a:pt x="3480" y="1678"/>
                    <a:pt x="3363" y="1992"/>
                  </a:cubicBezTo>
                  <a:cubicBezTo>
                    <a:pt x="3118" y="2618"/>
                    <a:pt x="3029" y="3286"/>
                    <a:pt x="2779" y="3911"/>
                  </a:cubicBezTo>
                  <a:cubicBezTo>
                    <a:pt x="2615" y="4557"/>
                    <a:pt x="2478" y="5212"/>
                    <a:pt x="2252" y="5842"/>
                  </a:cubicBezTo>
                  <a:cubicBezTo>
                    <a:pt x="2151" y="6161"/>
                    <a:pt x="2084" y="6488"/>
                    <a:pt x="2014" y="6816"/>
                  </a:cubicBezTo>
                  <a:cubicBezTo>
                    <a:pt x="1947" y="7144"/>
                    <a:pt x="1843" y="7464"/>
                    <a:pt x="1759" y="7785"/>
                  </a:cubicBezTo>
                  <a:cubicBezTo>
                    <a:pt x="1551" y="8424"/>
                    <a:pt x="1476" y="9091"/>
                    <a:pt x="1292" y="9735"/>
                  </a:cubicBezTo>
                  <a:cubicBezTo>
                    <a:pt x="1056" y="10367"/>
                    <a:pt x="965" y="11033"/>
                    <a:pt x="821" y="11688"/>
                  </a:cubicBezTo>
                  <a:cubicBezTo>
                    <a:pt x="679" y="12343"/>
                    <a:pt x="509" y="12992"/>
                    <a:pt x="414" y="13658"/>
                  </a:cubicBezTo>
                  <a:cubicBezTo>
                    <a:pt x="318" y="14324"/>
                    <a:pt x="168" y="14981"/>
                    <a:pt x="99" y="15656"/>
                  </a:cubicBezTo>
                  <a:cubicBezTo>
                    <a:pt x="69" y="15995"/>
                    <a:pt x="44" y="16329"/>
                    <a:pt x="37" y="16683"/>
                  </a:cubicBezTo>
                  <a:cubicBezTo>
                    <a:pt x="31" y="17035"/>
                    <a:pt x="0" y="17373"/>
                    <a:pt x="106" y="17789"/>
                  </a:cubicBezTo>
                  <a:cubicBezTo>
                    <a:pt x="113" y="17880"/>
                    <a:pt x="186" y="18032"/>
                    <a:pt x="254" y="18130"/>
                  </a:cubicBezTo>
                  <a:cubicBezTo>
                    <a:pt x="323" y="18229"/>
                    <a:pt x="392" y="18285"/>
                    <a:pt x="469" y="18358"/>
                  </a:cubicBezTo>
                  <a:cubicBezTo>
                    <a:pt x="619" y="18512"/>
                    <a:pt x="777" y="18586"/>
                    <a:pt x="932" y="18690"/>
                  </a:cubicBezTo>
                  <a:cubicBezTo>
                    <a:pt x="1088" y="18793"/>
                    <a:pt x="1250" y="18851"/>
                    <a:pt x="1405" y="18937"/>
                  </a:cubicBezTo>
                  <a:cubicBezTo>
                    <a:pt x="1560" y="19021"/>
                    <a:pt x="1713" y="19103"/>
                    <a:pt x="1870" y="19168"/>
                  </a:cubicBezTo>
                  <a:cubicBezTo>
                    <a:pt x="2487" y="19491"/>
                    <a:pt x="3158" y="19617"/>
                    <a:pt x="3793" y="19860"/>
                  </a:cubicBezTo>
                  <a:cubicBezTo>
                    <a:pt x="4426" y="20101"/>
                    <a:pt x="5089" y="20247"/>
                    <a:pt x="5749" y="20374"/>
                  </a:cubicBezTo>
                  <a:cubicBezTo>
                    <a:pt x="7087" y="20590"/>
                    <a:pt x="8358" y="20982"/>
                    <a:pt x="9780" y="20993"/>
                  </a:cubicBezTo>
                  <a:cubicBezTo>
                    <a:pt x="9803" y="20991"/>
                    <a:pt x="9825" y="20991"/>
                    <a:pt x="9846" y="20991"/>
                  </a:cubicBezTo>
                  <a:cubicBezTo>
                    <a:pt x="9869" y="20991"/>
                    <a:pt x="9892" y="20991"/>
                    <a:pt x="9915" y="20991"/>
                  </a:cubicBezTo>
                  <a:cubicBezTo>
                    <a:pt x="9963" y="20991"/>
                    <a:pt x="10014" y="20989"/>
                    <a:pt x="10077" y="20975"/>
                  </a:cubicBezTo>
                  <a:cubicBezTo>
                    <a:pt x="10198" y="20947"/>
                    <a:pt x="10318" y="20944"/>
                    <a:pt x="10427" y="20867"/>
                  </a:cubicBezTo>
                  <a:cubicBezTo>
                    <a:pt x="10657" y="20745"/>
                    <a:pt x="10783" y="20564"/>
                    <a:pt x="10900" y="20407"/>
                  </a:cubicBezTo>
                  <a:cubicBezTo>
                    <a:pt x="11099" y="20104"/>
                    <a:pt x="11258" y="19776"/>
                    <a:pt x="11369" y="19431"/>
                  </a:cubicBezTo>
                  <a:cubicBezTo>
                    <a:pt x="11592" y="18782"/>
                    <a:pt x="11630" y="18097"/>
                    <a:pt x="11860" y="17519"/>
                  </a:cubicBezTo>
                  <a:lnTo>
                    <a:pt x="11865" y="17508"/>
                  </a:lnTo>
                  <a:cubicBezTo>
                    <a:pt x="11885" y="17453"/>
                    <a:pt x="11871" y="17393"/>
                    <a:pt x="11825" y="17355"/>
                  </a:cubicBezTo>
                  <a:cubicBezTo>
                    <a:pt x="11800" y="17332"/>
                    <a:pt x="11768" y="17321"/>
                    <a:pt x="11737" y="17321"/>
                  </a:cubicBezTo>
                  <a:cubicBezTo>
                    <a:pt x="11698" y="17321"/>
                    <a:pt x="11660" y="17338"/>
                    <a:pt x="11634" y="17371"/>
                  </a:cubicBezTo>
                  <a:cubicBezTo>
                    <a:pt x="11394" y="17654"/>
                    <a:pt x="11250" y="17973"/>
                    <a:pt x="11104" y="18282"/>
                  </a:cubicBezTo>
                  <a:cubicBezTo>
                    <a:pt x="10960" y="18590"/>
                    <a:pt x="10842" y="18902"/>
                    <a:pt x="10719" y="19198"/>
                  </a:cubicBezTo>
                  <a:cubicBezTo>
                    <a:pt x="10599" y="19495"/>
                    <a:pt x="10506" y="19803"/>
                    <a:pt x="10347" y="20031"/>
                  </a:cubicBezTo>
                  <a:cubicBezTo>
                    <a:pt x="10276" y="20143"/>
                    <a:pt x="10179" y="20232"/>
                    <a:pt x="10108" y="20259"/>
                  </a:cubicBezTo>
                  <a:cubicBezTo>
                    <a:pt x="10065" y="20276"/>
                    <a:pt x="10015" y="20281"/>
                    <a:pt x="9943" y="20281"/>
                  </a:cubicBezTo>
                  <a:cubicBezTo>
                    <a:pt x="9898" y="20281"/>
                    <a:pt x="9845" y="20279"/>
                    <a:pt x="9780" y="20278"/>
                  </a:cubicBezTo>
                  <a:cubicBezTo>
                    <a:pt x="9169" y="20238"/>
                    <a:pt x="8501" y="20152"/>
                    <a:pt x="7855" y="20055"/>
                  </a:cubicBezTo>
                  <a:cubicBezTo>
                    <a:pt x="7200" y="19966"/>
                    <a:pt x="6552" y="19831"/>
                    <a:pt x="5917" y="19652"/>
                  </a:cubicBezTo>
                  <a:cubicBezTo>
                    <a:pt x="5277" y="19488"/>
                    <a:pt x="4649" y="19287"/>
                    <a:pt x="4001" y="19159"/>
                  </a:cubicBezTo>
                  <a:cubicBezTo>
                    <a:pt x="3684" y="19079"/>
                    <a:pt x="3365" y="18988"/>
                    <a:pt x="3064" y="18858"/>
                  </a:cubicBezTo>
                  <a:lnTo>
                    <a:pt x="2149" y="18521"/>
                  </a:lnTo>
                  <a:cubicBezTo>
                    <a:pt x="1848" y="18411"/>
                    <a:pt x="1555" y="18271"/>
                    <a:pt x="1308" y="18097"/>
                  </a:cubicBezTo>
                  <a:cubicBezTo>
                    <a:pt x="1184" y="18010"/>
                    <a:pt x="1047" y="17930"/>
                    <a:pt x="973" y="17833"/>
                  </a:cubicBezTo>
                  <a:cubicBezTo>
                    <a:pt x="934" y="17787"/>
                    <a:pt x="845" y="17745"/>
                    <a:pt x="838" y="17705"/>
                  </a:cubicBezTo>
                  <a:cubicBezTo>
                    <a:pt x="830" y="17663"/>
                    <a:pt x="801" y="17669"/>
                    <a:pt x="790" y="17590"/>
                  </a:cubicBezTo>
                  <a:cubicBezTo>
                    <a:pt x="717" y="17360"/>
                    <a:pt x="693" y="17026"/>
                    <a:pt x="715" y="16707"/>
                  </a:cubicBezTo>
                  <a:cubicBezTo>
                    <a:pt x="735" y="16388"/>
                    <a:pt x="772" y="16065"/>
                    <a:pt x="816" y="15740"/>
                  </a:cubicBezTo>
                  <a:cubicBezTo>
                    <a:pt x="901" y="15090"/>
                    <a:pt x="973" y="14432"/>
                    <a:pt x="1109" y="13784"/>
                  </a:cubicBezTo>
                  <a:cubicBezTo>
                    <a:pt x="1281" y="13144"/>
                    <a:pt x="1337" y="12478"/>
                    <a:pt x="1485" y="11830"/>
                  </a:cubicBezTo>
                  <a:cubicBezTo>
                    <a:pt x="1633" y="11182"/>
                    <a:pt x="1821" y="10544"/>
                    <a:pt x="1894" y="9878"/>
                  </a:cubicBezTo>
                  <a:cubicBezTo>
                    <a:pt x="2011" y="9221"/>
                    <a:pt x="2252" y="8595"/>
                    <a:pt x="2367" y="7936"/>
                  </a:cubicBezTo>
                  <a:cubicBezTo>
                    <a:pt x="2440" y="7612"/>
                    <a:pt x="2500" y="7281"/>
                    <a:pt x="2598" y="6964"/>
                  </a:cubicBezTo>
                  <a:cubicBezTo>
                    <a:pt x="2697" y="6648"/>
                    <a:pt x="2790" y="6329"/>
                    <a:pt x="2859" y="6002"/>
                  </a:cubicBezTo>
                  <a:cubicBezTo>
                    <a:pt x="2970" y="5340"/>
                    <a:pt x="3175" y="4707"/>
                    <a:pt x="3357" y="4066"/>
                  </a:cubicBezTo>
                  <a:cubicBezTo>
                    <a:pt x="3454" y="3402"/>
                    <a:pt x="3719" y="2784"/>
                    <a:pt x="3832" y="2125"/>
                  </a:cubicBezTo>
                  <a:cubicBezTo>
                    <a:pt x="3894" y="1795"/>
                    <a:pt x="4031" y="1486"/>
                    <a:pt x="4114" y="1165"/>
                  </a:cubicBezTo>
                  <a:cubicBezTo>
                    <a:pt x="4200" y="842"/>
                    <a:pt x="4270" y="516"/>
                    <a:pt x="4295" y="176"/>
                  </a:cubicBezTo>
                  <a:cubicBezTo>
                    <a:pt x="4301" y="111"/>
                    <a:pt x="4268" y="49"/>
                    <a:pt x="4209" y="20"/>
                  </a:cubicBezTo>
                  <a:cubicBezTo>
                    <a:pt x="4185" y="7"/>
                    <a:pt x="4159" y="1"/>
                    <a:pt x="41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33"/>
            <p:cNvSpPr/>
            <p:nvPr/>
          </p:nvSpPr>
          <p:spPr>
            <a:xfrm>
              <a:off x="4510025" y="4587475"/>
              <a:ext cx="337050" cy="496325"/>
            </a:xfrm>
            <a:custGeom>
              <a:avLst/>
              <a:gdLst/>
              <a:ahLst/>
              <a:cxnLst/>
              <a:rect l="l" t="t" r="r" b="b"/>
              <a:pathLst>
                <a:path w="13482" h="19853" extrusionOk="0">
                  <a:moveTo>
                    <a:pt x="710" y="0"/>
                  </a:moveTo>
                  <a:cubicBezTo>
                    <a:pt x="629" y="0"/>
                    <a:pt x="548" y="57"/>
                    <a:pt x="547" y="161"/>
                  </a:cubicBezTo>
                  <a:cubicBezTo>
                    <a:pt x="535" y="648"/>
                    <a:pt x="557" y="1135"/>
                    <a:pt x="610" y="1615"/>
                  </a:cubicBezTo>
                  <a:cubicBezTo>
                    <a:pt x="662" y="2097"/>
                    <a:pt x="757" y="2577"/>
                    <a:pt x="777" y="3060"/>
                  </a:cubicBezTo>
                  <a:cubicBezTo>
                    <a:pt x="814" y="4031"/>
                    <a:pt x="1005" y="4987"/>
                    <a:pt x="1027" y="5958"/>
                  </a:cubicBezTo>
                  <a:cubicBezTo>
                    <a:pt x="1140" y="6921"/>
                    <a:pt x="1237" y="7888"/>
                    <a:pt x="1303" y="8853"/>
                  </a:cubicBezTo>
                  <a:cubicBezTo>
                    <a:pt x="1369" y="9817"/>
                    <a:pt x="1529" y="10780"/>
                    <a:pt x="1558" y="11745"/>
                  </a:cubicBezTo>
                  <a:cubicBezTo>
                    <a:pt x="1587" y="12709"/>
                    <a:pt x="1757" y="13676"/>
                    <a:pt x="1735" y="14623"/>
                  </a:cubicBezTo>
                  <a:cubicBezTo>
                    <a:pt x="1732" y="14730"/>
                    <a:pt x="1721" y="14840"/>
                    <a:pt x="1704" y="14947"/>
                  </a:cubicBezTo>
                  <a:cubicBezTo>
                    <a:pt x="1705" y="14947"/>
                    <a:pt x="1705" y="14946"/>
                    <a:pt x="1706" y="14946"/>
                  </a:cubicBezTo>
                  <a:lnTo>
                    <a:pt x="1706" y="14946"/>
                  </a:lnTo>
                  <a:cubicBezTo>
                    <a:pt x="1709" y="14946"/>
                    <a:pt x="1656" y="15037"/>
                    <a:pt x="1587" y="15126"/>
                  </a:cubicBezTo>
                  <a:cubicBezTo>
                    <a:pt x="1458" y="15314"/>
                    <a:pt x="1316" y="15515"/>
                    <a:pt x="1184" y="15723"/>
                  </a:cubicBezTo>
                  <a:cubicBezTo>
                    <a:pt x="918" y="16135"/>
                    <a:pt x="644" y="16564"/>
                    <a:pt x="438" y="17027"/>
                  </a:cubicBezTo>
                  <a:cubicBezTo>
                    <a:pt x="234" y="17489"/>
                    <a:pt x="0" y="17991"/>
                    <a:pt x="64" y="18624"/>
                  </a:cubicBezTo>
                  <a:cubicBezTo>
                    <a:pt x="91" y="18781"/>
                    <a:pt x="126" y="18938"/>
                    <a:pt x="210" y="19089"/>
                  </a:cubicBezTo>
                  <a:lnTo>
                    <a:pt x="266" y="19200"/>
                  </a:lnTo>
                  <a:cubicBezTo>
                    <a:pt x="299" y="19246"/>
                    <a:pt x="336" y="19288"/>
                    <a:pt x="376" y="19328"/>
                  </a:cubicBezTo>
                  <a:cubicBezTo>
                    <a:pt x="464" y="19421"/>
                    <a:pt x="531" y="19441"/>
                    <a:pt x="611" y="19492"/>
                  </a:cubicBezTo>
                  <a:cubicBezTo>
                    <a:pt x="905" y="19637"/>
                    <a:pt x="1164" y="19677"/>
                    <a:pt x="1423" y="19720"/>
                  </a:cubicBezTo>
                  <a:cubicBezTo>
                    <a:pt x="2144" y="19813"/>
                    <a:pt x="2842" y="19853"/>
                    <a:pt x="3537" y="19853"/>
                  </a:cubicBezTo>
                  <a:cubicBezTo>
                    <a:pt x="3824" y="19853"/>
                    <a:pt x="4111" y="19846"/>
                    <a:pt x="4399" y="19834"/>
                  </a:cubicBezTo>
                  <a:cubicBezTo>
                    <a:pt x="4888" y="19810"/>
                    <a:pt x="5375" y="19757"/>
                    <a:pt x="5864" y="19724"/>
                  </a:cubicBezTo>
                  <a:cubicBezTo>
                    <a:pt x="6351" y="19693"/>
                    <a:pt x="6840" y="19649"/>
                    <a:pt x="7326" y="19600"/>
                  </a:cubicBezTo>
                  <a:cubicBezTo>
                    <a:pt x="8304" y="19518"/>
                    <a:pt x="9258" y="19292"/>
                    <a:pt x="10234" y="19109"/>
                  </a:cubicBezTo>
                  <a:cubicBezTo>
                    <a:pt x="10479" y="19055"/>
                    <a:pt x="10721" y="18994"/>
                    <a:pt x="10968" y="18916"/>
                  </a:cubicBezTo>
                  <a:cubicBezTo>
                    <a:pt x="11099" y="18878"/>
                    <a:pt x="11225" y="18828"/>
                    <a:pt x="11347" y="18770"/>
                  </a:cubicBezTo>
                  <a:cubicBezTo>
                    <a:pt x="11477" y="18699"/>
                    <a:pt x="11601" y="18655"/>
                    <a:pt x="11769" y="18471"/>
                  </a:cubicBezTo>
                  <a:cubicBezTo>
                    <a:pt x="11867" y="18363"/>
                    <a:pt x="11858" y="18306"/>
                    <a:pt x="11894" y="18228"/>
                  </a:cubicBezTo>
                  <a:lnTo>
                    <a:pt x="11969" y="18004"/>
                  </a:lnTo>
                  <a:cubicBezTo>
                    <a:pt x="12008" y="17861"/>
                    <a:pt x="12020" y="17750"/>
                    <a:pt x="12048" y="17622"/>
                  </a:cubicBezTo>
                  <a:cubicBezTo>
                    <a:pt x="12095" y="17374"/>
                    <a:pt x="12150" y="17133"/>
                    <a:pt x="12194" y="16892"/>
                  </a:cubicBezTo>
                  <a:cubicBezTo>
                    <a:pt x="12394" y="15929"/>
                    <a:pt x="12495" y="14962"/>
                    <a:pt x="12577" y="13993"/>
                  </a:cubicBezTo>
                  <a:cubicBezTo>
                    <a:pt x="12659" y="13024"/>
                    <a:pt x="12774" y="12059"/>
                    <a:pt x="12874" y="11094"/>
                  </a:cubicBezTo>
                  <a:cubicBezTo>
                    <a:pt x="12975" y="10131"/>
                    <a:pt x="13093" y="9165"/>
                    <a:pt x="13161" y="8198"/>
                  </a:cubicBezTo>
                  <a:lnTo>
                    <a:pt x="13272" y="6746"/>
                  </a:lnTo>
                  <a:cubicBezTo>
                    <a:pt x="13318" y="6262"/>
                    <a:pt x="13380" y="5781"/>
                    <a:pt x="13412" y="5297"/>
                  </a:cubicBezTo>
                  <a:cubicBezTo>
                    <a:pt x="13482" y="4330"/>
                    <a:pt x="13465" y="3354"/>
                    <a:pt x="13456" y="2380"/>
                  </a:cubicBezTo>
                  <a:cubicBezTo>
                    <a:pt x="13454" y="2314"/>
                    <a:pt x="13407" y="2259"/>
                    <a:pt x="13343" y="2248"/>
                  </a:cubicBezTo>
                  <a:cubicBezTo>
                    <a:pt x="13335" y="2247"/>
                    <a:pt x="13327" y="2246"/>
                    <a:pt x="13319" y="2246"/>
                  </a:cubicBezTo>
                  <a:cubicBezTo>
                    <a:pt x="13254" y="2246"/>
                    <a:pt x="13197" y="2291"/>
                    <a:pt x="13184" y="2358"/>
                  </a:cubicBezTo>
                  <a:cubicBezTo>
                    <a:pt x="13015" y="3316"/>
                    <a:pt x="12829" y="4274"/>
                    <a:pt x="12725" y="5235"/>
                  </a:cubicBezTo>
                  <a:cubicBezTo>
                    <a:pt x="12674" y="5717"/>
                    <a:pt x="12650" y="6200"/>
                    <a:pt x="12606" y="6684"/>
                  </a:cubicBezTo>
                  <a:cubicBezTo>
                    <a:pt x="12562" y="7167"/>
                    <a:pt x="12498" y="7649"/>
                    <a:pt x="12445" y="8129"/>
                  </a:cubicBezTo>
                  <a:cubicBezTo>
                    <a:pt x="12331" y="9092"/>
                    <a:pt x="12236" y="10054"/>
                    <a:pt x="12163" y="11021"/>
                  </a:cubicBezTo>
                  <a:cubicBezTo>
                    <a:pt x="12090" y="11988"/>
                    <a:pt x="11977" y="12953"/>
                    <a:pt x="11840" y="13909"/>
                  </a:cubicBezTo>
                  <a:cubicBezTo>
                    <a:pt x="11703" y="14865"/>
                    <a:pt x="11570" y="15825"/>
                    <a:pt x="11468" y="16776"/>
                  </a:cubicBezTo>
                  <a:cubicBezTo>
                    <a:pt x="11436" y="17013"/>
                    <a:pt x="11404" y="17243"/>
                    <a:pt x="11360" y="17478"/>
                  </a:cubicBezTo>
                  <a:cubicBezTo>
                    <a:pt x="11318" y="17713"/>
                    <a:pt x="11245" y="17940"/>
                    <a:pt x="11212" y="18005"/>
                  </a:cubicBezTo>
                  <a:cubicBezTo>
                    <a:pt x="11156" y="18044"/>
                    <a:pt x="11095" y="18077"/>
                    <a:pt x="11031" y="18104"/>
                  </a:cubicBezTo>
                  <a:cubicBezTo>
                    <a:pt x="10940" y="18142"/>
                    <a:pt x="10840" y="18186"/>
                    <a:pt x="10734" y="18223"/>
                  </a:cubicBezTo>
                  <a:cubicBezTo>
                    <a:pt x="10524" y="18299"/>
                    <a:pt x="10296" y="18363"/>
                    <a:pt x="10070" y="18425"/>
                  </a:cubicBezTo>
                  <a:cubicBezTo>
                    <a:pt x="9158" y="18684"/>
                    <a:pt x="8191" y="18746"/>
                    <a:pt x="7242" y="18890"/>
                  </a:cubicBezTo>
                  <a:cubicBezTo>
                    <a:pt x="6767" y="18954"/>
                    <a:pt x="6288" y="19018"/>
                    <a:pt x="5810" y="19049"/>
                  </a:cubicBezTo>
                  <a:cubicBezTo>
                    <a:pt x="5330" y="19082"/>
                    <a:pt x="4852" y="19104"/>
                    <a:pt x="4372" y="19113"/>
                  </a:cubicBezTo>
                  <a:cubicBezTo>
                    <a:pt x="3947" y="19123"/>
                    <a:pt x="3517" y="19139"/>
                    <a:pt x="3092" y="19139"/>
                  </a:cubicBezTo>
                  <a:cubicBezTo>
                    <a:pt x="2564" y="19139"/>
                    <a:pt x="2042" y="19114"/>
                    <a:pt x="1544" y="19020"/>
                  </a:cubicBezTo>
                  <a:cubicBezTo>
                    <a:pt x="1328" y="18976"/>
                    <a:pt x="1104" y="18916"/>
                    <a:pt x="965" y="18837"/>
                  </a:cubicBezTo>
                  <a:cubicBezTo>
                    <a:pt x="945" y="18821"/>
                    <a:pt x="909" y="18799"/>
                    <a:pt x="905" y="18794"/>
                  </a:cubicBezTo>
                  <a:cubicBezTo>
                    <a:pt x="905" y="18793"/>
                    <a:pt x="904" y="18793"/>
                    <a:pt x="904" y="18793"/>
                  </a:cubicBezTo>
                  <a:cubicBezTo>
                    <a:pt x="903" y="18793"/>
                    <a:pt x="902" y="18793"/>
                    <a:pt x="900" y="18793"/>
                  </a:cubicBezTo>
                  <a:cubicBezTo>
                    <a:pt x="898" y="18793"/>
                    <a:pt x="896" y="18793"/>
                    <a:pt x="892" y="18790"/>
                  </a:cubicBezTo>
                  <a:lnTo>
                    <a:pt x="869" y="18737"/>
                  </a:lnTo>
                  <a:cubicBezTo>
                    <a:pt x="823" y="18679"/>
                    <a:pt x="808" y="18598"/>
                    <a:pt x="786" y="18518"/>
                  </a:cubicBezTo>
                  <a:cubicBezTo>
                    <a:pt x="735" y="18177"/>
                    <a:pt x="854" y="17730"/>
                    <a:pt x="1055" y="17319"/>
                  </a:cubicBezTo>
                  <a:cubicBezTo>
                    <a:pt x="1255" y="16909"/>
                    <a:pt x="1513" y="16513"/>
                    <a:pt x="1779" y="16117"/>
                  </a:cubicBezTo>
                  <a:cubicBezTo>
                    <a:pt x="1916" y="15918"/>
                    <a:pt x="2051" y="15723"/>
                    <a:pt x="2179" y="15498"/>
                  </a:cubicBezTo>
                  <a:cubicBezTo>
                    <a:pt x="2233" y="15389"/>
                    <a:pt x="2326" y="15281"/>
                    <a:pt x="2356" y="15024"/>
                  </a:cubicBezTo>
                  <a:cubicBezTo>
                    <a:pt x="2365" y="14876"/>
                    <a:pt x="2356" y="14749"/>
                    <a:pt x="2354" y="14623"/>
                  </a:cubicBezTo>
                  <a:cubicBezTo>
                    <a:pt x="2305" y="13628"/>
                    <a:pt x="2306" y="12659"/>
                    <a:pt x="2182" y="11694"/>
                  </a:cubicBezTo>
                  <a:cubicBezTo>
                    <a:pt x="2060" y="10729"/>
                    <a:pt x="2055" y="9757"/>
                    <a:pt x="1921" y="8793"/>
                  </a:cubicBezTo>
                  <a:cubicBezTo>
                    <a:pt x="1786" y="7832"/>
                    <a:pt x="1706" y="6865"/>
                    <a:pt x="1622" y="5898"/>
                  </a:cubicBezTo>
                  <a:cubicBezTo>
                    <a:pt x="1443" y="4941"/>
                    <a:pt x="1434" y="3965"/>
                    <a:pt x="1266" y="3009"/>
                  </a:cubicBezTo>
                  <a:cubicBezTo>
                    <a:pt x="1184" y="2531"/>
                    <a:pt x="1181" y="2042"/>
                    <a:pt x="1122" y="1561"/>
                  </a:cubicBezTo>
                  <a:cubicBezTo>
                    <a:pt x="1064" y="1081"/>
                    <a:pt x="987" y="599"/>
                    <a:pt x="867" y="125"/>
                  </a:cubicBezTo>
                  <a:cubicBezTo>
                    <a:pt x="846" y="40"/>
                    <a:pt x="778" y="0"/>
                    <a:pt x="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33"/>
            <p:cNvSpPr/>
            <p:nvPr/>
          </p:nvSpPr>
          <p:spPr>
            <a:xfrm>
              <a:off x="5070750" y="4595775"/>
              <a:ext cx="331275" cy="488700"/>
            </a:xfrm>
            <a:custGeom>
              <a:avLst/>
              <a:gdLst/>
              <a:ahLst/>
              <a:cxnLst/>
              <a:rect l="l" t="t" r="r" b="b"/>
              <a:pathLst>
                <a:path w="13251" h="19548" extrusionOk="0">
                  <a:moveTo>
                    <a:pt x="1459" y="18626"/>
                  </a:moveTo>
                  <a:lnTo>
                    <a:pt x="1459" y="18626"/>
                  </a:lnTo>
                  <a:cubicBezTo>
                    <a:pt x="1460" y="18628"/>
                    <a:pt x="1461" y="18631"/>
                    <a:pt x="1462" y="18633"/>
                  </a:cubicBezTo>
                  <a:lnTo>
                    <a:pt x="1459" y="18626"/>
                  </a:lnTo>
                  <a:close/>
                  <a:moveTo>
                    <a:pt x="13024" y="0"/>
                  </a:moveTo>
                  <a:cubicBezTo>
                    <a:pt x="12964" y="0"/>
                    <a:pt x="12903" y="38"/>
                    <a:pt x="12891" y="114"/>
                  </a:cubicBezTo>
                  <a:cubicBezTo>
                    <a:pt x="12751" y="1024"/>
                    <a:pt x="12595" y="1935"/>
                    <a:pt x="12519" y="2847"/>
                  </a:cubicBezTo>
                  <a:cubicBezTo>
                    <a:pt x="12481" y="3305"/>
                    <a:pt x="12468" y="3761"/>
                    <a:pt x="12437" y="4219"/>
                  </a:cubicBezTo>
                  <a:cubicBezTo>
                    <a:pt x="12404" y="4677"/>
                    <a:pt x="12353" y="5133"/>
                    <a:pt x="12311" y="5589"/>
                  </a:cubicBezTo>
                  <a:cubicBezTo>
                    <a:pt x="12117" y="7412"/>
                    <a:pt x="12072" y="9248"/>
                    <a:pt x="11793" y="11059"/>
                  </a:cubicBezTo>
                  <a:cubicBezTo>
                    <a:pt x="11665" y="11966"/>
                    <a:pt x="11543" y="12873"/>
                    <a:pt x="11444" y="13778"/>
                  </a:cubicBezTo>
                  <a:cubicBezTo>
                    <a:pt x="11346" y="14683"/>
                    <a:pt x="11121" y="15573"/>
                    <a:pt x="10930" y="16435"/>
                  </a:cubicBezTo>
                  <a:cubicBezTo>
                    <a:pt x="10822" y="16861"/>
                    <a:pt x="10683" y="17298"/>
                    <a:pt x="10437" y="17484"/>
                  </a:cubicBezTo>
                  <a:cubicBezTo>
                    <a:pt x="10145" y="17712"/>
                    <a:pt x="9736" y="17883"/>
                    <a:pt x="9333" y="18038"/>
                  </a:cubicBezTo>
                  <a:cubicBezTo>
                    <a:pt x="8912" y="18182"/>
                    <a:pt x="8483" y="18303"/>
                    <a:pt x="8049" y="18398"/>
                  </a:cubicBezTo>
                  <a:cubicBezTo>
                    <a:pt x="7609" y="18482"/>
                    <a:pt x="7162" y="18546"/>
                    <a:pt x="6711" y="18600"/>
                  </a:cubicBezTo>
                  <a:cubicBezTo>
                    <a:pt x="5830" y="18706"/>
                    <a:pt x="4941" y="18816"/>
                    <a:pt x="4052" y="18816"/>
                  </a:cubicBezTo>
                  <a:cubicBezTo>
                    <a:pt x="4038" y="18816"/>
                    <a:pt x="4024" y="18816"/>
                    <a:pt x="4009" y="18816"/>
                  </a:cubicBezTo>
                  <a:lnTo>
                    <a:pt x="2661" y="18783"/>
                  </a:lnTo>
                  <a:cubicBezTo>
                    <a:pt x="2440" y="18774"/>
                    <a:pt x="2208" y="18761"/>
                    <a:pt x="2004" y="18735"/>
                  </a:cubicBezTo>
                  <a:cubicBezTo>
                    <a:pt x="1801" y="18710"/>
                    <a:pt x="1560" y="18673"/>
                    <a:pt x="1453" y="18608"/>
                  </a:cubicBezTo>
                  <a:cubicBezTo>
                    <a:pt x="1452" y="18607"/>
                    <a:pt x="1452" y="18607"/>
                    <a:pt x="1451" y="18607"/>
                  </a:cubicBezTo>
                  <a:lnTo>
                    <a:pt x="1451" y="18607"/>
                  </a:lnTo>
                  <a:lnTo>
                    <a:pt x="1424" y="18536"/>
                  </a:lnTo>
                  <a:cubicBezTo>
                    <a:pt x="1404" y="18463"/>
                    <a:pt x="1394" y="18387"/>
                    <a:pt x="1398" y="18312"/>
                  </a:cubicBezTo>
                  <a:cubicBezTo>
                    <a:pt x="1402" y="18153"/>
                    <a:pt x="1469" y="17980"/>
                    <a:pt x="1557" y="17801"/>
                  </a:cubicBezTo>
                  <a:cubicBezTo>
                    <a:pt x="1646" y="17620"/>
                    <a:pt x="1761" y="17438"/>
                    <a:pt x="1876" y="17228"/>
                  </a:cubicBezTo>
                  <a:lnTo>
                    <a:pt x="1962" y="17064"/>
                  </a:lnTo>
                  <a:lnTo>
                    <a:pt x="2004" y="16975"/>
                  </a:lnTo>
                  <a:cubicBezTo>
                    <a:pt x="2028" y="16914"/>
                    <a:pt x="2042" y="16851"/>
                    <a:pt x="2053" y="16785"/>
                  </a:cubicBezTo>
                  <a:cubicBezTo>
                    <a:pt x="2062" y="16619"/>
                    <a:pt x="2048" y="16509"/>
                    <a:pt x="2040" y="16387"/>
                  </a:cubicBezTo>
                  <a:cubicBezTo>
                    <a:pt x="1964" y="15447"/>
                    <a:pt x="1947" y="14535"/>
                    <a:pt x="1809" y="13619"/>
                  </a:cubicBezTo>
                  <a:cubicBezTo>
                    <a:pt x="1756" y="13163"/>
                    <a:pt x="1690" y="12707"/>
                    <a:pt x="1648" y="12249"/>
                  </a:cubicBezTo>
                  <a:cubicBezTo>
                    <a:pt x="1608" y="11791"/>
                    <a:pt x="1573" y="11333"/>
                    <a:pt x="1498" y="10879"/>
                  </a:cubicBezTo>
                  <a:cubicBezTo>
                    <a:pt x="1351" y="9972"/>
                    <a:pt x="1254" y="9060"/>
                    <a:pt x="1159" y="8144"/>
                  </a:cubicBezTo>
                  <a:cubicBezTo>
                    <a:pt x="968" y="7244"/>
                    <a:pt x="944" y="6319"/>
                    <a:pt x="761" y="5416"/>
                  </a:cubicBezTo>
                  <a:cubicBezTo>
                    <a:pt x="676" y="4965"/>
                    <a:pt x="666" y="4507"/>
                    <a:pt x="599" y="4051"/>
                  </a:cubicBezTo>
                  <a:cubicBezTo>
                    <a:pt x="533" y="3595"/>
                    <a:pt x="451" y="3143"/>
                    <a:pt x="323" y="2696"/>
                  </a:cubicBezTo>
                  <a:cubicBezTo>
                    <a:pt x="300" y="2617"/>
                    <a:pt x="235" y="2580"/>
                    <a:pt x="170" y="2580"/>
                  </a:cubicBezTo>
                  <a:cubicBezTo>
                    <a:pt x="90" y="2580"/>
                    <a:pt x="10" y="2636"/>
                    <a:pt x="6" y="2737"/>
                  </a:cubicBezTo>
                  <a:cubicBezTo>
                    <a:pt x="0" y="3203"/>
                    <a:pt x="32" y="3663"/>
                    <a:pt x="88" y="4117"/>
                  </a:cubicBezTo>
                  <a:cubicBezTo>
                    <a:pt x="146" y="4571"/>
                    <a:pt x="249" y="5020"/>
                    <a:pt x="276" y="5480"/>
                  </a:cubicBezTo>
                  <a:cubicBezTo>
                    <a:pt x="323" y="6398"/>
                    <a:pt x="531" y="7299"/>
                    <a:pt x="562" y="8217"/>
                  </a:cubicBezTo>
                  <a:cubicBezTo>
                    <a:pt x="690" y="9127"/>
                    <a:pt x="807" y="10038"/>
                    <a:pt x="882" y="10952"/>
                  </a:cubicBezTo>
                  <a:cubicBezTo>
                    <a:pt x="958" y="11866"/>
                    <a:pt x="1137" y="12774"/>
                    <a:pt x="1186" y="13687"/>
                  </a:cubicBezTo>
                  <a:cubicBezTo>
                    <a:pt x="1234" y="14599"/>
                    <a:pt x="1418" y="15511"/>
                    <a:pt x="1424" y="16405"/>
                  </a:cubicBezTo>
                  <a:cubicBezTo>
                    <a:pt x="1424" y="16497"/>
                    <a:pt x="1417" y="16589"/>
                    <a:pt x="1404" y="16681"/>
                  </a:cubicBezTo>
                  <a:lnTo>
                    <a:pt x="1404" y="16681"/>
                  </a:lnTo>
                  <a:cubicBezTo>
                    <a:pt x="1407" y="16675"/>
                    <a:pt x="1410" y="16670"/>
                    <a:pt x="1411" y="16670"/>
                  </a:cubicBezTo>
                  <a:lnTo>
                    <a:pt x="1411" y="16670"/>
                  </a:lnTo>
                  <a:cubicBezTo>
                    <a:pt x="1411" y="16670"/>
                    <a:pt x="1410" y="16671"/>
                    <a:pt x="1409" y="16674"/>
                  </a:cubicBezTo>
                  <a:lnTo>
                    <a:pt x="1404" y="16682"/>
                  </a:lnTo>
                  <a:lnTo>
                    <a:pt x="1404" y="16682"/>
                  </a:lnTo>
                  <a:cubicBezTo>
                    <a:pt x="1404" y="16682"/>
                    <a:pt x="1404" y="16681"/>
                    <a:pt x="1404" y="16681"/>
                  </a:cubicBezTo>
                  <a:lnTo>
                    <a:pt x="1404" y="16681"/>
                  </a:lnTo>
                  <a:cubicBezTo>
                    <a:pt x="1403" y="16682"/>
                    <a:pt x="1403" y="16683"/>
                    <a:pt x="1403" y="16684"/>
                  </a:cubicBezTo>
                  <a:lnTo>
                    <a:pt x="1403" y="16684"/>
                  </a:lnTo>
                  <a:lnTo>
                    <a:pt x="1404" y="16682"/>
                  </a:lnTo>
                  <a:lnTo>
                    <a:pt x="1404" y="16682"/>
                  </a:lnTo>
                  <a:cubicBezTo>
                    <a:pt x="1403" y="16687"/>
                    <a:pt x="1402" y="16691"/>
                    <a:pt x="1402" y="16695"/>
                  </a:cubicBezTo>
                  <a:cubicBezTo>
                    <a:pt x="1400" y="16693"/>
                    <a:pt x="1401" y="16689"/>
                    <a:pt x="1403" y="16684"/>
                  </a:cubicBezTo>
                  <a:lnTo>
                    <a:pt x="1403" y="16684"/>
                  </a:lnTo>
                  <a:lnTo>
                    <a:pt x="1371" y="16736"/>
                  </a:lnTo>
                  <a:lnTo>
                    <a:pt x="1280" y="16869"/>
                  </a:lnTo>
                  <a:cubicBezTo>
                    <a:pt x="1155" y="17051"/>
                    <a:pt x="1024" y="17256"/>
                    <a:pt x="909" y="17485"/>
                  </a:cubicBezTo>
                  <a:cubicBezTo>
                    <a:pt x="796" y="17717"/>
                    <a:pt x="707" y="17987"/>
                    <a:pt x="699" y="18292"/>
                  </a:cubicBezTo>
                  <a:cubicBezTo>
                    <a:pt x="696" y="18445"/>
                    <a:pt x="718" y="18598"/>
                    <a:pt x="767" y="18744"/>
                  </a:cubicBezTo>
                  <a:cubicBezTo>
                    <a:pt x="792" y="18821"/>
                    <a:pt x="823" y="18894"/>
                    <a:pt x="862" y="18963"/>
                  </a:cubicBezTo>
                  <a:cubicBezTo>
                    <a:pt x="900" y="19027"/>
                    <a:pt x="949" y="19082"/>
                    <a:pt x="1006" y="19131"/>
                  </a:cubicBezTo>
                  <a:lnTo>
                    <a:pt x="1128" y="19208"/>
                  </a:lnTo>
                  <a:cubicBezTo>
                    <a:pt x="1435" y="19352"/>
                    <a:pt x="1664" y="19388"/>
                    <a:pt x="1904" y="19429"/>
                  </a:cubicBezTo>
                  <a:cubicBezTo>
                    <a:pt x="2144" y="19471"/>
                    <a:pt x="2382" y="19492"/>
                    <a:pt x="2619" y="19514"/>
                  </a:cubicBezTo>
                  <a:cubicBezTo>
                    <a:pt x="2859" y="19538"/>
                    <a:pt x="3100" y="19547"/>
                    <a:pt x="3340" y="19547"/>
                  </a:cubicBezTo>
                  <a:cubicBezTo>
                    <a:pt x="3569" y="19547"/>
                    <a:pt x="3797" y="19539"/>
                    <a:pt x="4024" y="19525"/>
                  </a:cubicBezTo>
                  <a:cubicBezTo>
                    <a:pt x="4954" y="19478"/>
                    <a:pt x="5885" y="19451"/>
                    <a:pt x="6808" y="19316"/>
                  </a:cubicBezTo>
                  <a:cubicBezTo>
                    <a:pt x="7271" y="19244"/>
                    <a:pt x="7729" y="19162"/>
                    <a:pt x="8187" y="19060"/>
                  </a:cubicBezTo>
                  <a:cubicBezTo>
                    <a:pt x="8653" y="18972"/>
                    <a:pt x="9112" y="18856"/>
                    <a:pt x="9565" y="18713"/>
                  </a:cubicBezTo>
                  <a:cubicBezTo>
                    <a:pt x="10021" y="18562"/>
                    <a:pt x="10477" y="18374"/>
                    <a:pt x="10897" y="18013"/>
                  </a:cubicBezTo>
                  <a:cubicBezTo>
                    <a:pt x="11006" y="17916"/>
                    <a:pt x="11101" y="17803"/>
                    <a:pt x="11178" y="17677"/>
                  </a:cubicBezTo>
                  <a:cubicBezTo>
                    <a:pt x="11269" y="17548"/>
                    <a:pt x="11296" y="17438"/>
                    <a:pt x="11358" y="17316"/>
                  </a:cubicBezTo>
                  <a:cubicBezTo>
                    <a:pt x="11453" y="17091"/>
                    <a:pt x="11535" y="16861"/>
                    <a:pt x="11607" y="16628"/>
                  </a:cubicBezTo>
                  <a:cubicBezTo>
                    <a:pt x="11908" y="15723"/>
                    <a:pt x="11973" y="14794"/>
                    <a:pt x="12165" y="13887"/>
                  </a:cubicBezTo>
                  <a:cubicBezTo>
                    <a:pt x="12356" y="12979"/>
                    <a:pt x="12448" y="12061"/>
                    <a:pt x="12528" y="11143"/>
                  </a:cubicBezTo>
                  <a:cubicBezTo>
                    <a:pt x="12659" y="9306"/>
                    <a:pt x="12937" y="7483"/>
                    <a:pt x="13024" y="5644"/>
                  </a:cubicBezTo>
                  <a:lnTo>
                    <a:pt x="13103" y="4266"/>
                  </a:lnTo>
                  <a:cubicBezTo>
                    <a:pt x="13137" y="3808"/>
                    <a:pt x="13187" y="3351"/>
                    <a:pt x="13207" y="2893"/>
                  </a:cubicBezTo>
                  <a:cubicBezTo>
                    <a:pt x="13250" y="1973"/>
                    <a:pt x="13205" y="1050"/>
                    <a:pt x="13161" y="128"/>
                  </a:cubicBezTo>
                  <a:cubicBezTo>
                    <a:pt x="13155" y="44"/>
                    <a:pt x="13090" y="0"/>
                    <a:pt x="13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33"/>
            <p:cNvSpPr/>
            <p:nvPr/>
          </p:nvSpPr>
          <p:spPr>
            <a:xfrm>
              <a:off x="4562025" y="4955500"/>
              <a:ext cx="250075" cy="28200"/>
            </a:xfrm>
            <a:custGeom>
              <a:avLst/>
              <a:gdLst/>
              <a:ahLst/>
              <a:cxnLst/>
              <a:rect l="l" t="t" r="r" b="b"/>
              <a:pathLst>
                <a:path w="10003" h="1128" extrusionOk="0">
                  <a:moveTo>
                    <a:pt x="391" y="1"/>
                  </a:moveTo>
                  <a:cubicBezTo>
                    <a:pt x="302" y="1"/>
                    <a:pt x="215" y="20"/>
                    <a:pt x="135" y="57"/>
                  </a:cubicBezTo>
                  <a:lnTo>
                    <a:pt x="131" y="59"/>
                  </a:lnTo>
                  <a:cubicBezTo>
                    <a:pt x="108" y="70"/>
                    <a:pt x="88" y="84"/>
                    <a:pt x="71" y="104"/>
                  </a:cubicBezTo>
                  <a:cubicBezTo>
                    <a:pt x="0" y="183"/>
                    <a:pt x="7" y="305"/>
                    <a:pt x="86" y="374"/>
                  </a:cubicBezTo>
                  <a:cubicBezTo>
                    <a:pt x="170" y="447"/>
                    <a:pt x="270" y="496"/>
                    <a:pt x="378" y="518"/>
                  </a:cubicBezTo>
                  <a:cubicBezTo>
                    <a:pt x="395" y="520"/>
                    <a:pt x="412" y="521"/>
                    <a:pt x="429" y="521"/>
                  </a:cubicBezTo>
                  <a:cubicBezTo>
                    <a:pt x="468" y="521"/>
                    <a:pt x="508" y="518"/>
                    <a:pt x="547" y="518"/>
                  </a:cubicBezTo>
                  <a:cubicBezTo>
                    <a:pt x="596" y="518"/>
                    <a:pt x="644" y="523"/>
                    <a:pt x="688" y="546"/>
                  </a:cubicBezTo>
                  <a:cubicBezTo>
                    <a:pt x="772" y="587"/>
                    <a:pt x="860" y="607"/>
                    <a:pt x="951" y="607"/>
                  </a:cubicBezTo>
                  <a:cubicBezTo>
                    <a:pt x="965" y="607"/>
                    <a:pt x="979" y="607"/>
                    <a:pt x="993" y="606"/>
                  </a:cubicBezTo>
                  <a:cubicBezTo>
                    <a:pt x="997" y="606"/>
                    <a:pt x="1002" y="606"/>
                    <a:pt x="1007" y="606"/>
                  </a:cubicBezTo>
                  <a:cubicBezTo>
                    <a:pt x="1106" y="606"/>
                    <a:pt x="1198" y="658"/>
                    <a:pt x="1296" y="679"/>
                  </a:cubicBezTo>
                  <a:cubicBezTo>
                    <a:pt x="1500" y="695"/>
                    <a:pt x="1710" y="686"/>
                    <a:pt x="1909" y="768"/>
                  </a:cubicBezTo>
                  <a:cubicBezTo>
                    <a:pt x="1982" y="784"/>
                    <a:pt x="2056" y="792"/>
                    <a:pt x="2131" y="792"/>
                  </a:cubicBezTo>
                  <a:cubicBezTo>
                    <a:pt x="2160" y="792"/>
                    <a:pt x="2189" y="791"/>
                    <a:pt x="2219" y="788"/>
                  </a:cubicBezTo>
                  <a:cubicBezTo>
                    <a:pt x="2323" y="790"/>
                    <a:pt x="2425" y="805"/>
                    <a:pt x="2525" y="834"/>
                  </a:cubicBezTo>
                  <a:cubicBezTo>
                    <a:pt x="2613" y="863"/>
                    <a:pt x="2702" y="868"/>
                    <a:pt x="2792" y="868"/>
                  </a:cubicBezTo>
                  <a:cubicBezTo>
                    <a:pt x="2834" y="868"/>
                    <a:pt x="2876" y="867"/>
                    <a:pt x="2918" y="867"/>
                  </a:cubicBezTo>
                  <a:cubicBezTo>
                    <a:pt x="2994" y="867"/>
                    <a:pt x="3069" y="870"/>
                    <a:pt x="3142" y="889"/>
                  </a:cubicBezTo>
                  <a:cubicBezTo>
                    <a:pt x="3280" y="962"/>
                    <a:pt x="3426" y="964"/>
                    <a:pt x="3570" y="964"/>
                  </a:cubicBezTo>
                  <a:cubicBezTo>
                    <a:pt x="3580" y="964"/>
                    <a:pt x="3590" y="964"/>
                    <a:pt x="3600" y="964"/>
                  </a:cubicBezTo>
                  <a:cubicBezTo>
                    <a:pt x="3654" y="964"/>
                    <a:pt x="3707" y="965"/>
                    <a:pt x="3761" y="969"/>
                  </a:cubicBezTo>
                  <a:cubicBezTo>
                    <a:pt x="3941" y="983"/>
                    <a:pt x="4119" y="1029"/>
                    <a:pt x="4301" y="1029"/>
                  </a:cubicBezTo>
                  <a:cubicBezTo>
                    <a:pt x="4327" y="1029"/>
                    <a:pt x="4353" y="1028"/>
                    <a:pt x="4379" y="1026"/>
                  </a:cubicBezTo>
                  <a:cubicBezTo>
                    <a:pt x="4400" y="1024"/>
                    <a:pt x="4420" y="1024"/>
                    <a:pt x="4441" y="1024"/>
                  </a:cubicBezTo>
                  <a:cubicBezTo>
                    <a:pt x="4618" y="1024"/>
                    <a:pt x="4791" y="1072"/>
                    <a:pt x="4967" y="1072"/>
                  </a:cubicBezTo>
                  <a:cubicBezTo>
                    <a:pt x="4978" y="1072"/>
                    <a:pt x="4989" y="1072"/>
                    <a:pt x="4999" y="1071"/>
                  </a:cubicBezTo>
                  <a:cubicBezTo>
                    <a:pt x="5077" y="1063"/>
                    <a:pt x="5156" y="1059"/>
                    <a:pt x="5234" y="1059"/>
                  </a:cubicBezTo>
                  <a:cubicBezTo>
                    <a:pt x="5364" y="1059"/>
                    <a:pt x="5495" y="1070"/>
                    <a:pt x="5623" y="1093"/>
                  </a:cubicBezTo>
                  <a:cubicBezTo>
                    <a:pt x="5663" y="1100"/>
                    <a:pt x="5703" y="1103"/>
                    <a:pt x="5744" y="1103"/>
                  </a:cubicBezTo>
                  <a:cubicBezTo>
                    <a:pt x="5864" y="1103"/>
                    <a:pt x="5985" y="1079"/>
                    <a:pt x="6106" y="1079"/>
                  </a:cubicBezTo>
                  <a:cubicBezTo>
                    <a:pt x="6154" y="1079"/>
                    <a:pt x="6202" y="1083"/>
                    <a:pt x="6249" y="1093"/>
                  </a:cubicBezTo>
                  <a:cubicBezTo>
                    <a:pt x="6316" y="1105"/>
                    <a:pt x="6384" y="1111"/>
                    <a:pt x="6453" y="1111"/>
                  </a:cubicBezTo>
                  <a:cubicBezTo>
                    <a:pt x="6489" y="1111"/>
                    <a:pt x="6525" y="1110"/>
                    <a:pt x="6561" y="1106"/>
                  </a:cubicBezTo>
                  <a:cubicBezTo>
                    <a:pt x="6621" y="1094"/>
                    <a:pt x="6681" y="1088"/>
                    <a:pt x="6741" y="1088"/>
                  </a:cubicBezTo>
                  <a:cubicBezTo>
                    <a:pt x="6786" y="1088"/>
                    <a:pt x="6830" y="1092"/>
                    <a:pt x="6873" y="1099"/>
                  </a:cubicBezTo>
                  <a:cubicBezTo>
                    <a:pt x="6958" y="1119"/>
                    <a:pt x="7042" y="1127"/>
                    <a:pt x="7125" y="1127"/>
                  </a:cubicBezTo>
                  <a:cubicBezTo>
                    <a:pt x="7251" y="1127"/>
                    <a:pt x="7376" y="1108"/>
                    <a:pt x="7503" y="1084"/>
                  </a:cubicBezTo>
                  <a:cubicBezTo>
                    <a:pt x="7683" y="1043"/>
                    <a:pt x="7866" y="1022"/>
                    <a:pt x="8048" y="1022"/>
                  </a:cubicBezTo>
                  <a:cubicBezTo>
                    <a:pt x="8076" y="1022"/>
                    <a:pt x="8104" y="1023"/>
                    <a:pt x="8132" y="1024"/>
                  </a:cubicBezTo>
                  <a:cubicBezTo>
                    <a:pt x="8346" y="1006"/>
                    <a:pt x="8559" y="993"/>
                    <a:pt x="8767" y="942"/>
                  </a:cubicBezTo>
                  <a:cubicBezTo>
                    <a:pt x="8871" y="916"/>
                    <a:pt x="8975" y="876"/>
                    <a:pt x="9079" y="850"/>
                  </a:cubicBezTo>
                  <a:cubicBezTo>
                    <a:pt x="9185" y="825"/>
                    <a:pt x="9298" y="829"/>
                    <a:pt x="9402" y="794"/>
                  </a:cubicBezTo>
                  <a:cubicBezTo>
                    <a:pt x="9608" y="719"/>
                    <a:pt x="9789" y="537"/>
                    <a:pt x="9951" y="385"/>
                  </a:cubicBezTo>
                  <a:cubicBezTo>
                    <a:pt x="9977" y="361"/>
                    <a:pt x="9993" y="329"/>
                    <a:pt x="9997" y="294"/>
                  </a:cubicBezTo>
                  <a:cubicBezTo>
                    <a:pt x="10002" y="215"/>
                    <a:pt x="9944" y="148"/>
                    <a:pt x="9867" y="141"/>
                  </a:cubicBezTo>
                  <a:lnTo>
                    <a:pt x="9840" y="137"/>
                  </a:lnTo>
                  <a:cubicBezTo>
                    <a:pt x="9688" y="124"/>
                    <a:pt x="9550" y="103"/>
                    <a:pt x="9418" y="103"/>
                  </a:cubicBezTo>
                  <a:cubicBezTo>
                    <a:pt x="9352" y="103"/>
                    <a:pt x="9287" y="108"/>
                    <a:pt x="9223" y="122"/>
                  </a:cubicBezTo>
                  <a:cubicBezTo>
                    <a:pt x="9046" y="163"/>
                    <a:pt x="8876" y="231"/>
                    <a:pt x="8690" y="231"/>
                  </a:cubicBezTo>
                  <a:cubicBezTo>
                    <a:pt x="8677" y="231"/>
                    <a:pt x="8664" y="231"/>
                    <a:pt x="8650" y="230"/>
                  </a:cubicBezTo>
                  <a:cubicBezTo>
                    <a:pt x="8314" y="239"/>
                    <a:pt x="7986" y="353"/>
                    <a:pt x="7643" y="353"/>
                  </a:cubicBezTo>
                  <a:cubicBezTo>
                    <a:pt x="7583" y="353"/>
                    <a:pt x="7522" y="350"/>
                    <a:pt x="7461" y="341"/>
                  </a:cubicBezTo>
                  <a:cubicBezTo>
                    <a:pt x="7375" y="341"/>
                    <a:pt x="7288" y="337"/>
                    <a:pt x="7201" y="337"/>
                  </a:cubicBezTo>
                  <a:cubicBezTo>
                    <a:pt x="7087" y="337"/>
                    <a:pt x="6973" y="343"/>
                    <a:pt x="6859" y="372"/>
                  </a:cubicBezTo>
                  <a:cubicBezTo>
                    <a:pt x="6802" y="386"/>
                    <a:pt x="6746" y="391"/>
                    <a:pt x="6690" y="391"/>
                  </a:cubicBezTo>
                  <a:cubicBezTo>
                    <a:pt x="6593" y="391"/>
                    <a:pt x="6496" y="378"/>
                    <a:pt x="6398" y="378"/>
                  </a:cubicBezTo>
                  <a:cubicBezTo>
                    <a:pt x="6349" y="378"/>
                    <a:pt x="6300" y="381"/>
                    <a:pt x="6251" y="391"/>
                  </a:cubicBezTo>
                  <a:cubicBezTo>
                    <a:pt x="6210" y="398"/>
                    <a:pt x="6169" y="401"/>
                    <a:pt x="6128" y="401"/>
                  </a:cubicBezTo>
                  <a:cubicBezTo>
                    <a:pt x="5992" y="401"/>
                    <a:pt x="5856" y="368"/>
                    <a:pt x="5720" y="368"/>
                  </a:cubicBezTo>
                  <a:cubicBezTo>
                    <a:pt x="5695" y="368"/>
                    <a:pt x="5669" y="370"/>
                    <a:pt x="5643" y="372"/>
                  </a:cubicBezTo>
                  <a:cubicBezTo>
                    <a:pt x="5570" y="380"/>
                    <a:pt x="5497" y="383"/>
                    <a:pt x="5424" y="383"/>
                  </a:cubicBezTo>
                  <a:cubicBezTo>
                    <a:pt x="5293" y="383"/>
                    <a:pt x="5163" y="371"/>
                    <a:pt x="5034" y="347"/>
                  </a:cubicBezTo>
                  <a:cubicBezTo>
                    <a:pt x="5004" y="344"/>
                    <a:pt x="4974" y="343"/>
                    <a:pt x="4944" y="343"/>
                  </a:cubicBezTo>
                  <a:cubicBezTo>
                    <a:pt x="4846" y="343"/>
                    <a:pt x="4748" y="355"/>
                    <a:pt x="4650" y="355"/>
                  </a:cubicBezTo>
                  <a:cubicBezTo>
                    <a:pt x="4573" y="355"/>
                    <a:pt x="4497" y="347"/>
                    <a:pt x="4423" y="321"/>
                  </a:cubicBezTo>
                  <a:cubicBezTo>
                    <a:pt x="4350" y="297"/>
                    <a:pt x="4275" y="290"/>
                    <a:pt x="4200" y="290"/>
                  </a:cubicBezTo>
                  <a:cubicBezTo>
                    <a:pt x="4107" y="290"/>
                    <a:pt x="4013" y="300"/>
                    <a:pt x="3921" y="300"/>
                  </a:cubicBezTo>
                  <a:cubicBezTo>
                    <a:pt x="3884" y="300"/>
                    <a:pt x="3848" y="299"/>
                    <a:pt x="3812" y="294"/>
                  </a:cubicBezTo>
                  <a:cubicBezTo>
                    <a:pt x="3677" y="277"/>
                    <a:pt x="3543" y="245"/>
                    <a:pt x="3406" y="245"/>
                  </a:cubicBezTo>
                  <a:cubicBezTo>
                    <a:pt x="3338" y="245"/>
                    <a:pt x="3270" y="253"/>
                    <a:pt x="3200" y="274"/>
                  </a:cubicBezTo>
                  <a:cubicBezTo>
                    <a:pt x="3188" y="275"/>
                    <a:pt x="3176" y="275"/>
                    <a:pt x="3164" y="275"/>
                  </a:cubicBezTo>
                  <a:cubicBezTo>
                    <a:pt x="2993" y="275"/>
                    <a:pt x="2830" y="206"/>
                    <a:pt x="2659" y="206"/>
                  </a:cubicBezTo>
                  <a:cubicBezTo>
                    <a:pt x="2636" y="206"/>
                    <a:pt x="2613" y="207"/>
                    <a:pt x="2589" y="210"/>
                  </a:cubicBezTo>
                  <a:cubicBezTo>
                    <a:pt x="2561" y="212"/>
                    <a:pt x="2532" y="213"/>
                    <a:pt x="2503" y="213"/>
                  </a:cubicBezTo>
                  <a:cubicBezTo>
                    <a:pt x="2429" y="213"/>
                    <a:pt x="2355" y="206"/>
                    <a:pt x="2283" y="192"/>
                  </a:cubicBezTo>
                  <a:cubicBezTo>
                    <a:pt x="2192" y="167"/>
                    <a:pt x="2103" y="144"/>
                    <a:pt x="2009" y="144"/>
                  </a:cubicBezTo>
                  <a:cubicBezTo>
                    <a:pt x="1999" y="144"/>
                    <a:pt x="1990" y="144"/>
                    <a:pt x="1980" y="144"/>
                  </a:cubicBezTo>
                  <a:cubicBezTo>
                    <a:pt x="1935" y="152"/>
                    <a:pt x="1890" y="155"/>
                    <a:pt x="1846" y="155"/>
                  </a:cubicBezTo>
                  <a:cubicBezTo>
                    <a:pt x="1684" y="155"/>
                    <a:pt x="1528" y="112"/>
                    <a:pt x="1370" y="86"/>
                  </a:cubicBezTo>
                  <a:cubicBezTo>
                    <a:pt x="1367" y="86"/>
                    <a:pt x="1364" y="86"/>
                    <a:pt x="1361" y="86"/>
                  </a:cubicBezTo>
                  <a:cubicBezTo>
                    <a:pt x="1296" y="86"/>
                    <a:pt x="1231" y="97"/>
                    <a:pt x="1168" y="97"/>
                  </a:cubicBezTo>
                  <a:cubicBezTo>
                    <a:pt x="1131" y="97"/>
                    <a:pt x="1095" y="93"/>
                    <a:pt x="1060" y="82"/>
                  </a:cubicBezTo>
                  <a:cubicBezTo>
                    <a:pt x="997" y="62"/>
                    <a:pt x="932" y="52"/>
                    <a:pt x="867" y="52"/>
                  </a:cubicBezTo>
                  <a:cubicBezTo>
                    <a:pt x="830" y="52"/>
                    <a:pt x="792" y="56"/>
                    <a:pt x="755" y="62"/>
                  </a:cubicBezTo>
                  <a:cubicBezTo>
                    <a:pt x="745" y="64"/>
                    <a:pt x="734" y="64"/>
                    <a:pt x="723" y="64"/>
                  </a:cubicBezTo>
                  <a:cubicBezTo>
                    <a:pt x="630" y="64"/>
                    <a:pt x="544" y="19"/>
                    <a:pt x="453" y="4"/>
                  </a:cubicBezTo>
                  <a:cubicBezTo>
                    <a:pt x="432" y="2"/>
                    <a:pt x="411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33"/>
            <p:cNvSpPr/>
            <p:nvPr/>
          </p:nvSpPr>
          <p:spPr>
            <a:xfrm>
              <a:off x="5111475" y="4967400"/>
              <a:ext cx="251225" cy="31150"/>
            </a:xfrm>
            <a:custGeom>
              <a:avLst/>
              <a:gdLst/>
              <a:ahLst/>
              <a:cxnLst/>
              <a:rect l="l" t="t" r="r" b="b"/>
              <a:pathLst>
                <a:path w="10049" h="1246" extrusionOk="0">
                  <a:moveTo>
                    <a:pt x="9903" y="0"/>
                  </a:moveTo>
                  <a:cubicBezTo>
                    <a:pt x="9901" y="0"/>
                    <a:pt x="9900" y="0"/>
                    <a:pt x="9899" y="0"/>
                  </a:cubicBezTo>
                  <a:lnTo>
                    <a:pt x="9863" y="0"/>
                  </a:lnTo>
                  <a:cubicBezTo>
                    <a:pt x="9664" y="10"/>
                    <a:pt x="9463" y="28"/>
                    <a:pt x="9266" y="57"/>
                  </a:cubicBezTo>
                  <a:cubicBezTo>
                    <a:pt x="9173" y="79"/>
                    <a:pt x="9087" y="124"/>
                    <a:pt x="9001" y="161"/>
                  </a:cubicBezTo>
                  <a:cubicBezTo>
                    <a:pt x="8914" y="197"/>
                    <a:pt x="8808" y="192"/>
                    <a:pt x="8709" y="203"/>
                  </a:cubicBezTo>
                  <a:cubicBezTo>
                    <a:pt x="8347" y="245"/>
                    <a:pt x="7988" y="388"/>
                    <a:pt x="7609" y="388"/>
                  </a:cubicBezTo>
                  <a:cubicBezTo>
                    <a:pt x="7581" y="388"/>
                    <a:pt x="7553" y="387"/>
                    <a:pt x="7525" y="385"/>
                  </a:cubicBezTo>
                  <a:cubicBezTo>
                    <a:pt x="7492" y="385"/>
                    <a:pt x="7459" y="384"/>
                    <a:pt x="7426" y="384"/>
                  </a:cubicBezTo>
                  <a:cubicBezTo>
                    <a:pt x="7256" y="384"/>
                    <a:pt x="7088" y="395"/>
                    <a:pt x="6920" y="446"/>
                  </a:cubicBezTo>
                  <a:cubicBezTo>
                    <a:pt x="6845" y="467"/>
                    <a:pt x="6770" y="472"/>
                    <a:pt x="6694" y="472"/>
                  </a:cubicBezTo>
                  <a:cubicBezTo>
                    <a:pt x="6637" y="472"/>
                    <a:pt x="6581" y="469"/>
                    <a:pt x="6525" y="469"/>
                  </a:cubicBezTo>
                  <a:cubicBezTo>
                    <a:pt x="6452" y="469"/>
                    <a:pt x="6380" y="474"/>
                    <a:pt x="6308" y="493"/>
                  </a:cubicBezTo>
                  <a:cubicBezTo>
                    <a:pt x="6251" y="509"/>
                    <a:pt x="6193" y="514"/>
                    <a:pt x="6135" y="514"/>
                  </a:cubicBezTo>
                  <a:cubicBezTo>
                    <a:pt x="6027" y="514"/>
                    <a:pt x="5917" y="496"/>
                    <a:pt x="5808" y="496"/>
                  </a:cubicBezTo>
                  <a:cubicBezTo>
                    <a:pt x="5770" y="496"/>
                    <a:pt x="5731" y="498"/>
                    <a:pt x="5693" y="504"/>
                  </a:cubicBezTo>
                  <a:cubicBezTo>
                    <a:pt x="5581" y="522"/>
                    <a:pt x="5468" y="531"/>
                    <a:pt x="5354" y="531"/>
                  </a:cubicBezTo>
                  <a:cubicBezTo>
                    <a:pt x="5262" y="531"/>
                    <a:pt x="5170" y="525"/>
                    <a:pt x="5079" y="513"/>
                  </a:cubicBezTo>
                  <a:cubicBezTo>
                    <a:pt x="5063" y="512"/>
                    <a:pt x="5048" y="512"/>
                    <a:pt x="5033" y="512"/>
                  </a:cubicBezTo>
                  <a:cubicBezTo>
                    <a:pt x="4899" y="512"/>
                    <a:pt x="4765" y="545"/>
                    <a:pt x="4631" y="545"/>
                  </a:cubicBezTo>
                  <a:cubicBezTo>
                    <a:pt x="4575" y="545"/>
                    <a:pt x="4518" y="539"/>
                    <a:pt x="4462" y="522"/>
                  </a:cubicBezTo>
                  <a:cubicBezTo>
                    <a:pt x="4401" y="505"/>
                    <a:pt x="4340" y="499"/>
                    <a:pt x="4279" y="499"/>
                  </a:cubicBezTo>
                  <a:cubicBezTo>
                    <a:pt x="4147" y="499"/>
                    <a:pt x="4015" y="527"/>
                    <a:pt x="3883" y="527"/>
                  </a:cubicBezTo>
                  <a:cubicBezTo>
                    <a:pt x="3870" y="527"/>
                    <a:pt x="3858" y="526"/>
                    <a:pt x="3845" y="526"/>
                  </a:cubicBezTo>
                  <a:cubicBezTo>
                    <a:pt x="3722" y="520"/>
                    <a:pt x="3599" y="499"/>
                    <a:pt x="3476" y="499"/>
                  </a:cubicBezTo>
                  <a:cubicBezTo>
                    <a:pt x="3394" y="499"/>
                    <a:pt x="3311" y="509"/>
                    <a:pt x="3227" y="539"/>
                  </a:cubicBezTo>
                  <a:cubicBezTo>
                    <a:pt x="3199" y="542"/>
                    <a:pt x="3172" y="543"/>
                    <a:pt x="3145" y="543"/>
                  </a:cubicBezTo>
                  <a:cubicBezTo>
                    <a:pt x="3001" y="543"/>
                    <a:pt x="2858" y="503"/>
                    <a:pt x="2713" y="503"/>
                  </a:cubicBezTo>
                  <a:cubicBezTo>
                    <a:pt x="2678" y="503"/>
                    <a:pt x="2643" y="505"/>
                    <a:pt x="2608" y="511"/>
                  </a:cubicBezTo>
                  <a:cubicBezTo>
                    <a:pt x="2559" y="517"/>
                    <a:pt x="2509" y="521"/>
                    <a:pt x="2459" y="521"/>
                  </a:cubicBezTo>
                  <a:cubicBezTo>
                    <a:pt x="2406" y="521"/>
                    <a:pt x="2353" y="517"/>
                    <a:pt x="2300" y="509"/>
                  </a:cubicBezTo>
                  <a:cubicBezTo>
                    <a:pt x="2218" y="490"/>
                    <a:pt x="2133" y="481"/>
                    <a:pt x="2048" y="481"/>
                  </a:cubicBezTo>
                  <a:cubicBezTo>
                    <a:pt x="2029" y="481"/>
                    <a:pt x="2009" y="481"/>
                    <a:pt x="1990" y="482"/>
                  </a:cubicBezTo>
                  <a:cubicBezTo>
                    <a:pt x="1926" y="497"/>
                    <a:pt x="1862" y="502"/>
                    <a:pt x="1798" y="502"/>
                  </a:cubicBezTo>
                  <a:cubicBezTo>
                    <a:pt x="1656" y="502"/>
                    <a:pt x="1514" y="475"/>
                    <a:pt x="1373" y="458"/>
                  </a:cubicBezTo>
                  <a:cubicBezTo>
                    <a:pt x="1294" y="463"/>
                    <a:pt x="1215" y="481"/>
                    <a:pt x="1136" y="481"/>
                  </a:cubicBezTo>
                  <a:cubicBezTo>
                    <a:pt x="1112" y="481"/>
                    <a:pt x="1087" y="480"/>
                    <a:pt x="1063" y="475"/>
                  </a:cubicBezTo>
                  <a:cubicBezTo>
                    <a:pt x="1008" y="464"/>
                    <a:pt x="955" y="459"/>
                    <a:pt x="901" y="459"/>
                  </a:cubicBezTo>
                  <a:cubicBezTo>
                    <a:pt x="851" y="459"/>
                    <a:pt x="802" y="463"/>
                    <a:pt x="753" y="473"/>
                  </a:cubicBezTo>
                  <a:cubicBezTo>
                    <a:pt x="734" y="476"/>
                    <a:pt x="716" y="478"/>
                    <a:pt x="699" y="478"/>
                  </a:cubicBezTo>
                  <a:cubicBezTo>
                    <a:pt x="612" y="478"/>
                    <a:pt x="529" y="444"/>
                    <a:pt x="444" y="435"/>
                  </a:cubicBezTo>
                  <a:cubicBezTo>
                    <a:pt x="434" y="434"/>
                    <a:pt x="425" y="434"/>
                    <a:pt x="415" y="434"/>
                  </a:cubicBezTo>
                  <a:cubicBezTo>
                    <a:pt x="315" y="434"/>
                    <a:pt x="217" y="459"/>
                    <a:pt x="129" y="508"/>
                  </a:cubicBezTo>
                  <a:lnTo>
                    <a:pt x="125" y="511"/>
                  </a:lnTo>
                  <a:cubicBezTo>
                    <a:pt x="101" y="522"/>
                    <a:pt x="81" y="540"/>
                    <a:pt x="65" y="562"/>
                  </a:cubicBezTo>
                  <a:cubicBezTo>
                    <a:pt x="1" y="644"/>
                    <a:pt x="15" y="765"/>
                    <a:pt x="99" y="829"/>
                  </a:cubicBezTo>
                  <a:cubicBezTo>
                    <a:pt x="189" y="896"/>
                    <a:pt x="293" y="938"/>
                    <a:pt x="402" y="955"/>
                  </a:cubicBezTo>
                  <a:cubicBezTo>
                    <a:pt x="408" y="955"/>
                    <a:pt x="413" y="955"/>
                    <a:pt x="419" y="955"/>
                  </a:cubicBezTo>
                  <a:cubicBezTo>
                    <a:pt x="479" y="955"/>
                    <a:pt x="539" y="944"/>
                    <a:pt x="599" y="944"/>
                  </a:cubicBezTo>
                  <a:cubicBezTo>
                    <a:pt x="638" y="944"/>
                    <a:pt x="677" y="949"/>
                    <a:pt x="716" y="964"/>
                  </a:cubicBezTo>
                  <a:cubicBezTo>
                    <a:pt x="793" y="992"/>
                    <a:pt x="875" y="1007"/>
                    <a:pt x="957" y="1007"/>
                  </a:cubicBezTo>
                  <a:cubicBezTo>
                    <a:pt x="980" y="1007"/>
                    <a:pt x="1003" y="1006"/>
                    <a:pt x="1026" y="1004"/>
                  </a:cubicBezTo>
                  <a:cubicBezTo>
                    <a:pt x="1038" y="1003"/>
                    <a:pt x="1049" y="1002"/>
                    <a:pt x="1060" y="1002"/>
                  </a:cubicBezTo>
                  <a:cubicBezTo>
                    <a:pt x="1152" y="1002"/>
                    <a:pt x="1242" y="1044"/>
                    <a:pt x="1336" y="1060"/>
                  </a:cubicBezTo>
                  <a:cubicBezTo>
                    <a:pt x="1352" y="1061"/>
                    <a:pt x="1367" y="1061"/>
                    <a:pt x="1383" y="1061"/>
                  </a:cubicBezTo>
                  <a:cubicBezTo>
                    <a:pt x="1446" y="1061"/>
                    <a:pt x="1510" y="1059"/>
                    <a:pt x="1574" y="1059"/>
                  </a:cubicBezTo>
                  <a:cubicBezTo>
                    <a:pt x="1703" y="1059"/>
                    <a:pt x="1831" y="1066"/>
                    <a:pt x="1959" y="1112"/>
                  </a:cubicBezTo>
                  <a:cubicBezTo>
                    <a:pt x="2004" y="1120"/>
                    <a:pt x="2049" y="1124"/>
                    <a:pt x="2095" y="1124"/>
                  </a:cubicBezTo>
                  <a:cubicBezTo>
                    <a:pt x="2154" y="1124"/>
                    <a:pt x="2212" y="1118"/>
                    <a:pt x="2271" y="1113"/>
                  </a:cubicBezTo>
                  <a:cubicBezTo>
                    <a:pt x="2290" y="1112"/>
                    <a:pt x="2309" y="1111"/>
                    <a:pt x="2329" y="1111"/>
                  </a:cubicBezTo>
                  <a:cubicBezTo>
                    <a:pt x="2414" y="1111"/>
                    <a:pt x="2497" y="1126"/>
                    <a:pt x="2581" y="1141"/>
                  </a:cubicBezTo>
                  <a:cubicBezTo>
                    <a:pt x="2640" y="1157"/>
                    <a:pt x="2700" y="1162"/>
                    <a:pt x="2760" y="1162"/>
                  </a:cubicBezTo>
                  <a:cubicBezTo>
                    <a:pt x="2863" y="1162"/>
                    <a:pt x="2966" y="1147"/>
                    <a:pt x="3069" y="1147"/>
                  </a:cubicBezTo>
                  <a:cubicBezTo>
                    <a:pt x="3115" y="1147"/>
                    <a:pt x="3161" y="1150"/>
                    <a:pt x="3207" y="1159"/>
                  </a:cubicBezTo>
                  <a:cubicBezTo>
                    <a:pt x="3310" y="1206"/>
                    <a:pt x="3414" y="1218"/>
                    <a:pt x="3520" y="1218"/>
                  </a:cubicBezTo>
                  <a:cubicBezTo>
                    <a:pt x="3623" y="1218"/>
                    <a:pt x="3727" y="1206"/>
                    <a:pt x="3831" y="1206"/>
                  </a:cubicBezTo>
                  <a:cubicBezTo>
                    <a:pt x="3996" y="1206"/>
                    <a:pt x="4162" y="1238"/>
                    <a:pt x="4326" y="1238"/>
                  </a:cubicBezTo>
                  <a:cubicBezTo>
                    <a:pt x="4370" y="1238"/>
                    <a:pt x="4414" y="1236"/>
                    <a:pt x="4458" y="1230"/>
                  </a:cubicBezTo>
                  <a:cubicBezTo>
                    <a:pt x="4497" y="1225"/>
                    <a:pt x="4537" y="1223"/>
                    <a:pt x="4576" y="1223"/>
                  </a:cubicBezTo>
                  <a:cubicBezTo>
                    <a:pt x="4709" y="1223"/>
                    <a:pt x="4842" y="1246"/>
                    <a:pt x="4975" y="1246"/>
                  </a:cubicBezTo>
                  <a:cubicBezTo>
                    <a:pt x="5012" y="1246"/>
                    <a:pt x="5049" y="1244"/>
                    <a:pt x="5086" y="1239"/>
                  </a:cubicBezTo>
                  <a:cubicBezTo>
                    <a:pt x="5216" y="1223"/>
                    <a:pt x="5347" y="1212"/>
                    <a:pt x="5479" y="1212"/>
                  </a:cubicBezTo>
                  <a:cubicBezTo>
                    <a:pt x="5557" y="1212"/>
                    <a:pt x="5634" y="1216"/>
                    <a:pt x="5712" y="1225"/>
                  </a:cubicBezTo>
                  <a:cubicBezTo>
                    <a:pt x="5736" y="1228"/>
                    <a:pt x="5761" y="1229"/>
                    <a:pt x="5786" y="1229"/>
                  </a:cubicBezTo>
                  <a:cubicBezTo>
                    <a:pt x="5932" y="1229"/>
                    <a:pt x="6077" y="1184"/>
                    <a:pt x="6223" y="1184"/>
                  </a:cubicBezTo>
                  <a:cubicBezTo>
                    <a:pt x="6262" y="1184"/>
                    <a:pt x="6302" y="1187"/>
                    <a:pt x="6341" y="1195"/>
                  </a:cubicBezTo>
                  <a:cubicBezTo>
                    <a:pt x="6380" y="1203"/>
                    <a:pt x="6419" y="1207"/>
                    <a:pt x="6457" y="1207"/>
                  </a:cubicBezTo>
                  <a:cubicBezTo>
                    <a:pt x="6595" y="1207"/>
                    <a:pt x="6729" y="1167"/>
                    <a:pt x="6867" y="1167"/>
                  </a:cubicBezTo>
                  <a:cubicBezTo>
                    <a:pt x="6901" y="1167"/>
                    <a:pt x="6936" y="1169"/>
                    <a:pt x="6971" y="1175"/>
                  </a:cubicBezTo>
                  <a:cubicBezTo>
                    <a:pt x="7026" y="1185"/>
                    <a:pt x="7082" y="1190"/>
                    <a:pt x="7137" y="1190"/>
                  </a:cubicBezTo>
                  <a:cubicBezTo>
                    <a:pt x="7295" y="1190"/>
                    <a:pt x="7450" y="1155"/>
                    <a:pt x="7604" y="1124"/>
                  </a:cubicBezTo>
                  <a:cubicBezTo>
                    <a:pt x="8016" y="997"/>
                    <a:pt x="8454" y="1059"/>
                    <a:pt x="8874" y="909"/>
                  </a:cubicBezTo>
                  <a:cubicBezTo>
                    <a:pt x="9074" y="831"/>
                    <a:pt x="9295" y="778"/>
                    <a:pt x="9510" y="710"/>
                  </a:cubicBezTo>
                  <a:cubicBezTo>
                    <a:pt x="9622" y="665"/>
                    <a:pt x="9718" y="592"/>
                    <a:pt x="9795" y="498"/>
                  </a:cubicBezTo>
                  <a:cubicBezTo>
                    <a:pt x="9879" y="407"/>
                    <a:pt x="9961" y="320"/>
                    <a:pt x="10025" y="221"/>
                  </a:cubicBezTo>
                  <a:cubicBezTo>
                    <a:pt x="10041" y="197"/>
                    <a:pt x="10049" y="166"/>
                    <a:pt x="10049" y="137"/>
                  </a:cubicBezTo>
                  <a:cubicBezTo>
                    <a:pt x="10043" y="60"/>
                    <a:pt x="9979" y="0"/>
                    <a:pt x="99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33"/>
            <p:cNvSpPr/>
            <p:nvPr/>
          </p:nvSpPr>
          <p:spPr>
            <a:xfrm>
              <a:off x="4551475" y="4853350"/>
              <a:ext cx="271075" cy="25700"/>
            </a:xfrm>
            <a:custGeom>
              <a:avLst/>
              <a:gdLst/>
              <a:ahLst/>
              <a:cxnLst/>
              <a:rect l="l" t="t" r="r" b="b"/>
              <a:pathLst>
                <a:path w="10843" h="1028" extrusionOk="0">
                  <a:moveTo>
                    <a:pt x="422" y="1"/>
                  </a:moveTo>
                  <a:cubicBezTo>
                    <a:pt x="324" y="1"/>
                    <a:pt x="227" y="21"/>
                    <a:pt x="137" y="61"/>
                  </a:cubicBezTo>
                  <a:lnTo>
                    <a:pt x="132" y="61"/>
                  </a:lnTo>
                  <a:cubicBezTo>
                    <a:pt x="105" y="72"/>
                    <a:pt x="81" y="90"/>
                    <a:pt x="65" y="116"/>
                  </a:cubicBezTo>
                  <a:cubicBezTo>
                    <a:pt x="1" y="196"/>
                    <a:pt x="13" y="313"/>
                    <a:pt x="94" y="377"/>
                  </a:cubicBezTo>
                  <a:cubicBezTo>
                    <a:pt x="189" y="448"/>
                    <a:pt x="298" y="497"/>
                    <a:pt x="415" y="517"/>
                  </a:cubicBezTo>
                  <a:cubicBezTo>
                    <a:pt x="430" y="519"/>
                    <a:pt x="445" y="519"/>
                    <a:pt x="460" y="519"/>
                  </a:cubicBezTo>
                  <a:cubicBezTo>
                    <a:pt x="508" y="519"/>
                    <a:pt x="557" y="514"/>
                    <a:pt x="605" y="514"/>
                  </a:cubicBezTo>
                  <a:cubicBezTo>
                    <a:pt x="655" y="514"/>
                    <a:pt x="703" y="519"/>
                    <a:pt x="751" y="539"/>
                  </a:cubicBezTo>
                  <a:cubicBezTo>
                    <a:pt x="842" y="578"/>
                    <a:pt x="935" y="596"/>
                    <a:pt x="1030" y="596"/>
                  </a:cubicBezTo>
                  <a:cubicBezTo>
                    <a:pt x="1047" y="596"/>
                    <a:pt x="1064" y="595"/>
                    <a:pt x="1081" y="594"/>
                  </a:cubicBezTo>
                  <a:cubicBezTo>
                    <a:pt x="1088" y="593"/>
                    <a:pt x="1095" y="593"/>
                    <a:pt x="1102" y="593"/>
                  </a:cubicBezTo>
                  <a:cubicBezTo>
                    <a:pt x="1209" y="593"/>
                    <a:pt x="1308" y="643"/>
                    <a:pt x="1411" y="663"/>
                  </a:cubicBezTo>
                  <a:cubicBezTo>
                    <a:pt x="1635" y="676"/>
                    <a:pt x="1862" y="663"/>
                    <a:pt x="2077" y="740"/>
                  </a:cubicBezTo>
                  <a:cubicBezTo>
                    <a:pt x="2145" y="756"/>
                    <a:pt x="2214" y="761"/>
                    <a:pt x="2284" y="761"/>
                  </a:cubicBezTo>
                  <a:cubicBezTo>
                    <a:pt x="2327" y="761"/>
                    <a:pt x="2370" y="759"/>
                    <a:pt x="2413" y="756"/>
                  </a:cubicBezTo>
                  <a:cubicBezTo>
                    <a:pt x="2526" y="756"/>
                    <a:pt x="2637" y="771"/>
                    <a:pt x="2747" y="796"/>
                  </a:cubicBezTo>
                  <a:cubicBezTo>
                    <a:pt x="2829" y="820"/>
                    <a:pt x="2913" y="825"/>
                    <a:pt x="2997" y="825"/>
                  </a:cubicBezTo>
                  <a:cubicBezTo>
                    <a:pt x="3066" y="825"/>
                    <a:pt x="3135" y="822"/>
                    <a:pt x="3203" y="822"/>
                  </a:cubicBezTo>
                  <a:cubicBezTo>
                    <a:pt x="3274" y="822"/>
                    <a:pt x="3345" y="825"/>
                    <a:pt x="3414" y="840"/>
                  </a:cubicBezTo>
                  <a:cubicBezTo>
                    <a:pt x="3552" y="904"/>
                    <a:pt x="3695" y="912"/>
                    <a:pt x="3837" y="912"/>
                  </a:cubicBezTo>
                  <a:cubicBezTo>
                    <a:pt x="3883" y="912"/>
                    <a:pt x="3929" y="911"/>
                    <a:pt x="3975" y="911"/>
                  </a:cubicBezTo>
                  <a:cubicBezTo>
                    <a:pt x="4011" y="911"/>
                    <a:pt x="4047" y="912"/>
                    <a:pt x="4082" y="913"/>
                  </a:cubicBezTo>
                  <a:cubicBezTo>
                    <a:pt x="4276" y="923"/>
                    <a:pt x="4468" y="962"/>
                    <a:pt x="4662" y="962"/>
                  </a:cubicBezTo>
                  <a:cubicBezTo>
                    <a:pt x="4692" y="962"/>
                    <a:pt x="4723" y="961"/>
                    <a:pt x="4754" y="959"/>
                  </a:cubicBezTo>
                  <a:cubicBezTo>
                    <a:pt x="4781" y="957"/>
                    <a:pt x="4808" y="956"/>
                    <a:pt x="4835" y="956"/>
                  </a:cubicBezTo>
                  <a:cubicBezTo>
                    <a:pt x="5014" y="956"/>
                    <a:pt x="5194" y="994"/>
                    <a:pt x="5375" y="994"/>
                  </a:cubicBezTo>
                  <a:cubicBezTo>
                    <a:pt x="5391" y="994"/>
                    <a:pt x="5407" y="994"/>
                    <a:pt x="5423" y="994"/>
                  </a:cubicBezTo>
                  <a:cubicBezTo>
                    <a:pt x="5519" y="984"/>
                    <a:pt x="5616" y="979"/>
                    <a:pt x="5712" y="979"/>
                  </a:cubicBezTo>
                  <a:cubicBezTo>
                    <a:pt x="5841" y="979"/>
                    <a:pt x="5969" y="988"/>
                    <a:pt x="6097" y="1004"/>
                  </a:cubicBezTo>
                  <a:cubicBezTo>
                    <a:pt x="6132" y="1010"/>
                    <a:pt x="6168" y="1012"/>
                    <a:pt x="6204" y="1012"/>
                  </a:cubicBezTo>
                  <a:cubicBezTo>
                    <a:pt x="6337" y="1012"/>
                    <a:pt x="6471" y="983"/>
                    <a:pt x="6606" y="983"/>
                  </a:cubicBezTo>
                  <a:cubicBezTo>
                    <a:pt x="6661" y="983"/>
                    <a:pt x="6715" y="988"/>
                    <a:pt x="6770" y="1001"/>
                  </a:cubicBezTo>
                  <a:cubicBezTo>
                    <a:pt x="6818" y="1012"/>
                    <a:pt x="6865" y="1017"/>
                    <a:pt x="6913" y="1017"/>
                  </a:cubicBezTo>
                  <a:cubicBezTo>
                    <a:pt x="7042" y="1017"/>
                    <a:pt x="7171" y="985"/>
                    <a:pt x="7301" y="985"/>
                  </a:cubicBezTo>
                  <a:cubicBezTo>
                    <a:pt x="7349" y="985"/>
                    <a:pt x="7397" y="989"/>
                    <a:pt x="7445" y="1001"/>
                  </a:cubicBezTo>
                  <a:cubicBezTo>
                    <a:pt x="7524" y="1020"/>
                    <a:pt x="7602" y="1027"/>
                    <a:pt x="7681" y="1027"/>
                  </a:cubicBezTo>
                  <a:cubicBezTo>
                    <a:pt x="7828" y="1027"/>
                    <a:pt x="7975" y="1001"/>
                    <a:pt x="8122" y="977"/>
                  </a:cubicBezTo>
                  <a:cubicBezTo>
                    <a:pt x="8567" y="884"/>
                    <a:pt x="9030" y="948"/>
                    <a:pt x="9479" y="846"/>
                  </a:cubicBezTo>
                  <a:cubicBezTo>
                    <a:pt x="9700" y="765"/>
                    <a:pt x="9928" y="755"/>
                    <a:pt x="10156" y="720"/>
                  </a:cubicBezTo>
                  <a:cubicBezTo>
                    <a:pt x="10379" y="645"/>
                    <a:pt x="10583" y="490"/>
                    <a:pt x="10775" y="348"/>
                  </a:cubicBezTo>
                  <a:cubicBezTo>
                    <a:pt x="10806" y="324"/>
                    <a:pt x="10826" y="289"/>
                    <a:pt x="10831" y="253"/>
                  </a:cubicBezTo>
                  <a:cubicBezTo>
                    <a:pt x="10842" y="174"/>
                    <a:pt x="10787" y="101"/>
                    <a:pt x="10711" y="90"/>
                  </a:cubicBezTo>
                  <a:lnTo>
                    <a:pt x="10694" y="90"/>
                  </a:lnTo>
                  <a:cubicBezTo>
                    <a:pt x="10516" y="65"/>
                    <a:pt x="10346" y="29"/>
                    <a:pt x="10183" y="29"/>
                  </a:cubicBezTo>
                  <a:cubicBezTo>
                    <a:pt x="10128" y="29"/>
                    <a:pt x="10073" y="33"/>
                    <a:pt x="10019" y="43"/>
                  </a:cubicBezTo>
                  <a:cubicBezTo>
                    <a:pt x="9817" y="80"/>
                    <a:pt x="9618" y="135"/>
                    <a:pt x="9410" y="135"/>
                  </a:cubicBezTo>
                  <a:cubicBezTo>
                    <a:pt x="9400" y="135"/>
                    <a:pt x="9390" y="134"/>
                    <a:pt x="9381" y="134"/>
                  </a:cubicBezTo>
                  <a:cubicBezTo>
                    <a:pt x="9010" y="136"/>
                    <a:pt x="8648" y="251"/>
                    <a:pt x="8274" y="251"/>
                  </a:cubicBezTo>
                  <a:cubicBezTo>
                    <a:pt x="8210" y="251"/>
                    <a:pt x="8145" y="248"/>
                    <a:pt x="8080" y="240"/>
                  </a:cubicBezTo>
                  <a:cubicBezTo>
                    <a:pt x="8005" y="237"/>
                    <a:pt x="7930" y="234"/>
                    <a:pt x="7854" y="234"/>
                  </a:cubicBezTo>
                  <a:cubicBezTo>
                    <a:pt x="7711" y="234"/>
                    <a:pt x="7567" y="243"/>
                    <a:pt x="7423" y="275"/>
                  </a:cubicBezTo>
                  <a:cubicBezTo>
                    <a:pt x="7357" y="289"/>
                    <a:pt x="7291" y="293"/>
                    <a:pt x="7225" y="293"/>
                  </a:cubicBezTo>
                  <a:cubicBezTo>
                    <a:pt x="7132" y="293"/>
                    <a:pt x="7040" y="285"/>
                    <a:pt x="6947" y="285"/>
                  </a:cubicBezTo>
                  <a:cubicBezTo>
                    <a:pt x="6886" y="285"/>
                    <a:pt x="6825" y="289"/>
                    <a:pt x="6764" y="300"/>
                  </a:cubicBezTo>
                  <a:cubicBezTo>
                    <a:pt x="6718" y="309"/>
                    <a:pt x="6672" y="312"/>
                    <a:pt x="6625" y="312"/>
                  </a:cubicBezTo>
                  <a:cubicBezTo>
                    <a:pt x="6486" y="312"/>
                    <a:pt x="6346" y="283"/>
                    <a:pt x="6207" y="283"/>
                  </a:cubicBezTo>
                  <a:cubicBezTo>
                    <a:pt x="6173" y="283"/>
                    <a:pt x="6140" y="285"/>
                    <a:pt x="6106" y="289"/>
                  </a:cubicBezTo>
                  <a:cubicBezTo>
                    <a:pt x="6018" y="298"/>
                    <a:pt x="5931" y="302"/>
                    <a:pt x="5844" y="302"/>
                  </a:cubicBezTo>
                  <a:cubicBezTo>
                    <a:pt x="5710" y="302"/>
                    <a:pt x="5577" y="292"/>
                    <a:pt x="5445" y="271"/>
                  </a:cubicBezTo>
                  <a:cubicBezTo>
                    <a:pt x="5420" y="269"/>
                    <a:pt x="5394" y="268"/>
                    <a:pt x="5369" y="268"/>
                  </a:cubicBezTo>
                  <a:cubicBezTo>
                    <a:pt x="5248" y="268"/>
                    <a:pt x="5126" y="288"/>
                    <a:pt x="5005" y="288"/>
                  </a:cubicBezTo>
                  <a:cubicBezTo>
                    <a:pt x="4931" y="288"/>
                    <a:pt x="4856" y="280"/>
                    <a:pt x="4783" y="256"/>
                  </a:cubicBezTo>
                  <a:cubicBezTo>
                    <a:pt x="4710" y="233"/>
                    <a:pt x="4635" y="225"/>
                    <a:pt x="4561" y="225"/>
                  </a:cubicBezTo>
                  <a:cubicBezTo>
                    <a:pt x="4445" y="225"/>
                    <a:pt x="4329" y="243"/>
                    <a:pt x="4213" y="243"/>
                  </a:cubicBezTo>
                  <a:cubicBezTo>
                    <a:pt x="4182" y="243"/>
                    <a:pt x="4150" y="242"/>
                    <a:pt x="4119" y="238"/>
                  </a:cubicBezTo>
                  <a:cubicBezTo>
                    <a:pt x="3976" y="224"/>
                    <a:pt x="3835" y="193"/>
                    <a:pt x="3690" y="193"/>
                  </a:cubicBezTo>
                  <a:cubicBezTo>
                    <a:pt x="3613" y="193"/>
                    <a:pt x="3534" y="202"/>
                    <a:pt x="3455" y="227"/>
                  </a:cubicBezTo>
                  <a:cubicBezTo>
                    <a:pt x="3436" y="229"/>
                    <a:pt x="3417" y="229"/>
                    <a:pt x="3399" y="229"/>
                  </a:cubicBezTo>
                  <a:cubicBezTo>
                    <a:pt x="3224" y="229"/>
                    <a:pt x="3053" y="168"/>
                    <a:pt x="2876" y="168"/>
                  </a:cubicBezTo>
                  <a:cubicBezTo>
                    <a:pt x="2849" y="168"/>
                    <a:pt x="2822" y="169"/>
                    <a:pt x="2794" y="172"/>
                  </a:cubicBezTo>
                  <a:cubicBezTo>
                    <a:pt x="2757" y="176"/>
                    <a:pt x="2719" y="177"/>
                    <a:pt x="2682" y="177"/>
                  </a:cubicBezTo>
                  <a:cubicBezTo>
                    <a:pt x="2609" y="177"/>
                    <a:pt x="2536" y="171"/>
                    <a:pt x="2464" y="158"/>
                  </a:cubicBezTo>
                  <a:cubicBezTo>
                    <a:pt x="2368" y="137"/>
                    <a:pt x="2272" y="116"/>
                    <a:pt x="2174" y="116"/>
                  </a:cubicBezTo>
                  <a:cubicBezTo>
                    <a:pt x="2160" y="116"/>
                    <a:pt x="2146" y="117"/>
                    <a:pt x="2132" y="118"/>
                  </a:cubicBezTo>
                  <a:cubicBezTo>
                    <a:pt x="2078" y="127"/>
                    <a:pt x="2024" y="131"/>
                    <a:pt x="1970" y="131"/>
                  </a:cubicBezTo>
                  <a:cubicBezTo>
                    <a:pt x="1802" y="131"/>
                    <a:pt x="1637" y="92"/>
                    <a:pt x="1471" y="70"/>
                  </a:cubicBezTo>
                  <a:cubicBezTo>
                    <a:pt x="1424" y="82"/>
                    <a:pt x="1378" y="87"/>
                    <a:pt x="1332" y="87"/>
                  </a:cubicBezTo>
                  <a:cubicBezTo>
                    <a:pt x="1193" y="87"/>
                    <a:pt x="1059" y="45"/>
                    <a:pt x="919" y="45"/>
                  </a:cubicBezTo>
                  <a:cubicBezTo>
                    <a:pt x="882" y="45"/>
                    <a:pt x="844" y="48"/>
                    <a:pt x="805" y="56"/>
                  </a:cubicBezTo>
                  <a:cubicBezTo>
                    <a:pt x="791" y="58"/>
                    <a:pt x="776" y="59"/>
                    <a:pt x="762" y="59"/>
                  </a:cubicBezTo>
                  <a:cubicBezTo>
                    <a:pt x="664" y="59"/>
                    <a:pt x="572" y="16"/>
                    <a:pt x="477" y="3"/>
                  </a:cubicBezTo>
                  <a:cubicBezTo>
                    <a:pt x="459" y="1"/>
                    <a:pt x="440" y="1"/>
                    <a:pt x="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33"/>
            <p:cNvSpPr/>
            <p:nvPr/>
          </p:nvSpPr>
          <p:spPr>
            <a:xfrm>
              <a:off x="5102075" y="4871625"/>
              <a:ext cx="274450" cy="37000"/>
            </a:xfrm>
            <a:custGeom>
              <a:avLst/>
              <a:gdLst/>
              <a:ahLst/>
              <a:cxnLst/>
              <a:rect l="l" t="t" r="r" b="b"/>
              <a:pathLst>
                <a:path w="10978" h="1480" extrusionOk="0">
                  <a:moveTo>
                    <a:pt x="10456" y="0"/>
                  </a:moveTo>
                  <a:cubicBezTo>
                    <a:pt x="10341" y="0"/>
                    <a:pt x="10230" y="10"/>
                    <a:pt x="10129" y="47"/>
                  </a:cubicBezTo>
                  <a:cubicBezTo>
                    <a:pt x="9927" y="122"/>
                    <a:pt x="9708" y="171"/>
                    <a:pt x="9496" y="217"/>
                  </a:cubicBezTo>
                  <a:cubicBezTo>
                    <a:pt x="9284" y="263"/>
                    <a:pt x="9067" y="310"/>
                    <a:pt x="8852" y="367"/>
                  </a:cubicBezTo>
                  <a:cubicBezTo>
                    <a:pt x="8647" y="436"/>
                    <a:pt x="8430" y="472"/>
                    <a:pt x="8215" y="472"/>
                  </a:cubicBezTo>
                  <a:cubicBezTo>
                    <a:pt x="8209" y="472"/>
                    <a:pt x="8204" y="472"/>
                    <a:pt x="8199" y="472"/>
                  </a:cubicBezTo>
                  <a:cubicBezTo>
                    <a:pt x="7974" y="481"/>
                    <a:pt x="7755" y="509"/>
                    <a:pt x="7538" y="575"/>
                  </a:cubicBezTo>
                  <a:cubicBezTo>
                    <a:pt x="7323" y="640"/>
                    <a:pt x="7091" y="591"/>
                    <a:pt x="6876" y="657"/>
                  </a:cubicBezTo>
                  <a:cubicBezTo>
                    <a:pt x="6796" y="681"/>
                    <a:pt x="6713" y="687"/>
                    <a:pt x="6630" y="687"/>
                  </a:cubicBezTo>
                  <a:cubicBezTo>
                    <a:pt x="6553" y="687"/>
                    <a:pt x="6476" y="682"/>
                    <a:pt x="6399" y="682"/>
                  </a:cubicBezTo>
                  <a:cubicBezTo>
                    <a:pt x="6334" y="682"/>
                    <a:pt x="6270" y="685"/>
                    <a:pt x="6206" y="699"/>
                  </a:cubicBezTo>
                  <a:cubicBezTo>
                    <a:pt x="6095" y="717"/>
                    <a:pt x="5987" y="735"/>
                    <a:pt x="5874" y="741"/>
                  </a:cubicBezTo>
                  <a:cubicBezTo>
                    <a:pt x="5854" y="742"/>
                    <a:pt x="5833" y="742"/>
                    <a:pt x="5812" y="742"/>
                  </a:cubicBezTo>
                  <a:cubicBezTo>
                    <a:pt x="5719" y="742"/>
                    <a:pt x="5628" y="731"/>
                    <a:pt x="5537" y="730"/>
                  </a:cubicBezTo>
                  <a:cubicBezTo>
                    <a:pt x="5532" y="730"/>
                    <a:pt x="5528" y="730"/>
                    <a:pt x="5523" y="730"/>
                  </a:cubicBezTo>
                  <a:cubicBezTo>
                    <a:pt x="5354" y="730"/>
                    <a:pt x="5188" y="780"/>
                    <a:pt x="5020" y="780"/>
                  </a:cubicBezTo>
                  <a:cubicBezTo>
                    <a:pt x="4968" y="780"/>
                    <a:pt x="4916" y="775"/>
                    <a:pt x="4863" y="762"/>
                  </a:cubicBezTo>
                  <a:cubicBezTo>
                    <a:pt x="4808" y="749"/>
                    <a:pt x="4753" y="744"/>
                    <a:pt x="4698" y="744"/>
                  </a:cubicBezTo>
                  <a:cubicBezTo>
                    <a:pt x="4539" y="744"/>
                    <a:pt x="4382" y="785"/>
                    <a:pt x="4225" y="785"/>
                  </a:cubicBezTo>
                  <a:cubicBezTo>
                    <a:pt x="4213" y="785"/>
                    <a:pt x="4202" y="785"/>
                    <a:pt x="4190" y="784"/>
                  </a:cubicBezTo>
                  <a:cubicBezTo>
                    <a:pt x="4066" y="779"/>
                    <a:pt x="3941" y="762"/>
                    <a:pt x="3815" y="762"/>
                  </a:cubicBezTo>
                  <a:cubicBezTo>
                    <a:pt x="3715" y="762"/>
                    <a:pt x="3615" y="773"/>
                    <a:pt x="3515" y="810"/>
                  </a:cubicBezTo>
                  <a:cubicBezTo>
                    <a:pt x="3483" y="814"/>
                    <a:pt x="3450" y="816"/>
                    <a:pt x="3418" y="816"/>
                  </a:cubicBezTo>
                  <a:cubicBezTo>
                    <a:pt x="3266" y="816"/>
                    <a:pt x="3116" y="776"/>
                    <a:pt x="2965" y="776"/>
                  </a:cubicBezTo>
                  <a:cubicBezTo>
                    <a:pt x="2924" y="776"/>
                    <a:pt x="2884" y="779"/>
                    <a:pt x="2844" y="786"/>
                  </a:cubicBezTo>
                  <a:cubicBezTo>
                    <a:pt x="2771" y="792"/>
                    <a:pt x="2700" y="799"/>
                    <a:pt x="2630" y="799"/>
                  </a:cubicBezTo>
                  <a:cubicBezTo>
                    <a:pt x="2589" y="799"/>
                    <a:pt x="2547" y="797"/>
                    <a:pt x="2506" y="790"/>
                  </a:cubicBezTo>
                  <a:cubicBezTo>
                    <a:pt x="2415" y="767"/>
                    <a:pt x="2323" y="757"/>
                    <a:pt x="2231" y="757"/>
                  </a:cubicBezTo>
                  <a:cubicBezTo>
                    <a:pt x="2210" y="757"/>
                    <a:pt x="2189" y="758"/>
                    <a:pt x="2169" y="759"/>
                  </a:cubicBezTo>
                  <a:cubicBezTo>
                    <a:pt x="2097" y="775"/>
                    <a:pt x="2026" y="781"/>
                    <a:pt x="1955" y="781"/>
                  </a:cubicBezTo>
                  <a:cubicBezTo>
                    <a:pt x="1800" y="781"/>
                    <a:pt x="1646" y="752"/>
                    <a:pt x="1493" y="737"/>
                  </a:cubicBezTo>
                  <a:cubicBezTo>
                    <a:pt x="1436" y="754"/>
                    <a:pt x="1380" y="759"/>
                    <a:pt x="1324" y="759"/>
                  </a:cubicBezTo>
                  <a:cubicBezTo>
                    <a:pt x="1200" y="759"/>
                    <a:pt x="1079" y="731"/>
                    <a:pt x="955" y="731"/>
                  </a:cubicBezTo>
                  <a:cubicBezTo>
                    <a:pt x="909" y="731"/>
                    <a:pt x="862" y="735"/>
                    <a:pt x="815" y="746"/>
                  </a:cubicBezTo>
                  <a:cubicBezTo>
                    <a:pt x="798" y="749"/>
                    <a:pt x="781" y="750"/>
                    <a:pt x="764" y="750"/>
                  </a:cubicBezTo>
                  <a:cubicBezTo>
                    <a:pt x="669" y="750"/>
                    <a:pt x="576" y="711"/>
                    <a:pt x="481" y="700"/>
                  </a:cubicBezTo>
                  <a:cubicBezTo>
                    <a:pt x="469" y="700"/>
                    <a:pt x="457" y="700"/>
                    <a:pt x="445" y="700"/>
                  </a:cubicBezTo>
                  <a:cubicBezTo>
                    <a:pt x="339" y="700"/>
                    <a:pt x="233" y="722"/>
                    <a:pt x="136" y="766"/>
                  </a:cubicBezTo>
                  <a:lnTo>
                    <a:pt x="131" y="770"/>
                  </a:lnTo>
                  <a:cubicBezTo>
                    <a:pt x="103" y="783"/>
                    <a:pt x="79" y="803"/>
                    <a:pt x="63" y="828"/>
                  </a:cubicBezTo>
                  <a:cubicBezTo>
                    <a:pt x="1" y="908"/>
                    <a:pt x="19" y="1025"/>
                    <a:pt x="101" y="1085"/>
                  </a:cubicBezTo>
                  <a:cubicBezTo>
                    <a:pt x="200" y="1157"/>
                    <a:pt x="315" y="1202"/>
                    <a:pt x="435" y="1217"/>
                  </a:cubicBezTo>
                  <a:cubicBezTo>
                    <a:pt x="446" y="1217"/>
                    <a:pt x="457" y="1218"/>
                    <a:pt x="468" y="1218"/>
                  </a:cubicBezTo>
                  <a:cubicBezTo>
                    <a:pt x="527" y="1218"/>
                    <a:pt x="586" y="1209"/>
                    <a:pt x="645" y="1209"/>
                  </a:cubicBezTo>
                  <a:cubicBezTo>
                    <a:pt x="689" y="1209"/>
                    <a:pt x="734" y="1214"/>
                    <a:pt x="776" y="1231"/>
                  </a:cubicBezTo>
                  <a:cubicBezTo>
                    <a:pt x="861" y="1265"/>
                    <a:pt x="951" y="1281"/>
                    <a:pt x="1040" y="1281"/>
                  </a:cubicBezTo>
                  <a:cubicBezTo>
                    <a:pt x="1065" y="1281"/>
                    <a:pt x="1091" y="1279"/>
                    <a:pt x="1116" y="1277"/>
                  </a:cubicBezTo>
                  <a:cubicBezTo>
                    <a:pt x="1127" y="1276"/>
                    <a:pt x="1138" y="1275"/>
                    <a:pt x="1148" y="1275"/>
                  </a:cubicBezTo>
                  <a:cubicBezTo>
                    <a:pt x="1252" y="1275"/>
                    <a:pt x="1353" y="1319"/>
                    <a:pt x="1453" y="1335"/>
                  </a:cubicBezTo>
                  <a:cubicBezTo>
                    <a:pt x="1483" y="1336"/>
                    <a:pt x="1513" y="1336"/>
                    <a:pt x="1542" y="1336"/>
                  </a:cubicBezTo>
                  <a:cubicBezTo>
                    <a:pt x="1593" y="1336"/>
                    <a:pt x="1644" y="1336"/>
                    <a:pt x="1695" y="1336"/>
                  </a:cubicBezTo>
                  <a:cubicBezTo>
                    <a:pt x="1844" y="1336"/>
                    <a:pt x="1992" y="1341"/>
                    <a:pt x="2138" y="1386"/>
                  </a:cubicBezTo>
                  <a:cubicBezTo>
                    <a:pt x="2189" y="1396"/>
                    <a:pt x="2241" y="1399"/>
                    <a:pt x="2294" y="1399"/>
                  </a:cubicBezTo>
                  <a:cubicBezTo>
                    <a:pt x="2356" y="1399"/>
                    <a:pt x="2418" y="1394"/>
                    <a:pt x="2481" y="1388"/>
                  </a:cubicBezTo>
                  <a:cubicBezTo>
                    <a:pt x="2497" y="1388"/>
                    <a:pt x="2514" y="1388"/>
                    <a:pt x="2530" y="1388"/>
                  </a:cubicBezTo>
                  <a:cubicBezTo>
                    <a:pt x="2628" y="1388"/>
                    <a:pt x="2725" y="1397"/>
                    <a:pt x="2822" y="1414"/>
                  </a:cubicBezTo>
                  <a:cubicBezTo>
                    <a:pt x="2885" y="1428"/>
                    <a:pt x="2949" y="1432"/>
                    <a:pt x="3013" y="1432"/>
                  </a:cubicBezTo>
                  <a:cubicBezTo>
                    <a:pt x="3132" y="1432"/>
                    <a:pt x="3252" y="1416"/>
                    <a:pt x="3371" y="1416"/>
                  </a:cubicBezTo>
                  <a:cubicBezTo>
                    <a:pt x="3416" y="1416"/>
                    <a:pt x="3461" y="1419"/>
                    <a:pt x="3506" y="1425"/>
                  </a:cubicBezTo>
                  <a:cubicBezTo>
                    <a:pt x="3615" y="1467"/>
                    <a:pt x="3723" y="1478"/>
                    <a:pt x="3831" y="1478"/>
                  </a:cubicBezTo>
                  <a:cubicBezTo>
                    <a:pt x="3950" y="1478"/>
                    <a:pt x="4070" y="1464"/>
                    <a:pt x="4190" y="1461"/>
                  </a:cubicBezTo>
                  <a:cubicBezTo>
                    <a:pt x="4200" y="1461"/>
                    <a:pt x="4211" y="1461"/>
                    <a:pt x="4221" y="1461"/>
                  </a:cubicBezTo>
                  <a:cubicBezTo>
                    <a:pt x="4380" y="1461"/>
                    <a:pt x="4537" y="1479"/>
                    <a:pt x="4693" y="1479"/>
                  </a:cubicBezTo>
                  <a:cubicBezTo>
                    <a:pt x="4755" y="1479"/>
                    <a:pt x="4816" y="1476"/>
                    <a:pt x="4878" y="1469"/>
                  </a:cubicBezTo>
                  <a:cubicBezTo>
                    <a:pt x="4950" y="1459"/>
                    <a:pt x="5023" y="1457"/>
                    <a:pt x="5096" y="1457"/>
                  </a:cubicBezTo>
                  <a:cubicBezTo>
                    <a:pt x="5193" y="1457"/>
                    <a:pt x="5291" y="1461"/>
                    <a:pt x="5388" y="1461"/>
                  </a:cubicBezTo>
                  <a:cubicBezTo>
                    <a:pt x="5448" y="1461"/>
                    <a:pt x="5507" y="1460"/>
                    <a:pt x="5566" y="1454"/>
                  </a:cubicBezTo>
                  <a:cubicBezTo>
                    <a:pt x="5745" y="1427"/>
                    <a:pt x="5926" y="1413"/>
                    <a:pt x="6108" y="1413"/>
                  </a:cubicBezTo>
                  <a:cubicBezTo>
                    <a:pt x="6156" y="1413"/>
                    <a:pt x="6204" y="1414"/>
                    <a:pt x="6252" y="1416"/>
                  </a:cubicBezTo>
                  <a:cubicBezTo>
                    <a:pt x="6264" y="1416"/>
                    <a:pt x="6275" y="1416"/>
                    <a:pt x="6287" y="1416"/>
                  </a:cubicBezTo>
                  <a:cubicBezTo>
                    <a:pt x="6477" y="1416"/>
                    <a:pt x="6659" y="1348"/>
                    <a:pt x="6848" y="1348"/>
                  </a:cubicBezTo>
                  <a:cubicBezTo>
                    <a:pt x="6879" y="1348"/>
                    <a:pt x="6909" y="1350"/>
                    <a:pt x="6940" y="1354"/>
                  </a:cubicBezTo>
                  <a:cubicBezTo>
                    <a:pt x="6969" y="1358"/>
                    <a:pt x="6997" y="1359"/>
                    <a:pt x="7026" y="1359"/>
                  </a:cubicBezTo>
                  <a:cubicBezTo>
                    <a:pt x="7202" y="1359"/>
                    <a:pt x="7372" y="1292"/>
                    <a:pt x="7550" y="1292"/>
                  </a:cubicBezTo>
                  <a:cubicBezTo>
                    <a:pt x="7575" y="1292"/>
                    <a:pt x="7601" y="1294"/>
                    <a:pt x="7628" y="1297"/>
                  </a:cubicBezTo>
                  <a:cubicBezTo>
                    <a:pt x="7667" y="1302"/>
                    <a:pt x="7706" y="1304"/>
                    <a:pt x="7745" y="1304"/>
                  </a:cubicBezTo>
                  <a:cubicBezTo>
                    <a:pt x="7939" y="1304"/>
                    <a:pt x="8128" y="1250"/>
                    <a:pt x="8314" y="1204"/>
                  </a:cubicBezTo>
                  <a:cubicBezTo>
                    <a:pt x="8759" y="1062"/>
                    <a:pt x="9235" y="1078"/>
                    <a:pt x="9678" y="914"/>
                  </a:cubicBezTo>
                  <a:cubicBezTo>
                    <a:pt x="9788" y="870"/>
                    <a:pt x="9897" y="830"/>
                    <a:pt x="10009" y="793"/>
                  </a:cubicBezTo>
                  <a:cubicBezTo>
                    <a:pt x="10120" y="757"/>
                    <a:pt x="10244" y="761"/>
                    <a:pt x="10352" y="704"/>
                  </a:cubicBezTo>
                  <a:cubicBezTo>
                    <a:pt x="10565" y="604"/>
                    <a:pt x="10753" y="429"/>
                    <a:pt x="10930" y="263"/>
                  </a:cubicBezTo>
                  <a:cubicBezTo>
                    <a:pt x="10959" y="237"/>
                    <a:pt x="10976" y="200"/>
                    <a:pt x="10976" y="162"/>
                  </a:cubicBezTo>
                  <a:cubicBezTo>
                    <a:pt x="10978" y="82"/>
                    <a:pt x="10916" y="16"/>
                    <a:pt x="10837" y="14"/>
                  </a:cubicBezTo>
                  <a:lnTo>
                    <a:pt x="10822" y="14"/>
                  </a:lnTo>
                  <a:cubicBezTo>
                    <a:pt x="10698" y="11"/>
                    <a:pt x="10574" y="0"/>
                    <a:pt x="10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33"/>
            <p:cNvSpPr/>
            <p:nvPr/>
          </p:nvSpPr>
          <p:spPr>
            <a:xfrm>
              <a:off x="4548925" y="4978425"/>
              <a:ext cx="100975" cy="67600"/>
            </a:xfrm>
            <a:custGeom>
              <a:avLst/>
              <a:gdLst/>
              <a:ahLst/>
              <a:cxnLst/>
              <a:rect l="l" t="t" r="r" b="b"/>
              <a:pathLst>
                <a:path w="4039" h="2704" extrusionOk="0">
                  <a:moveTo>
                    <a:pt x="1405" y="437"/>
                  </a:moveTo>
                  <a:cubicBezTo>
                    <a:pt x="1444" y="491"/>
                    <a:pt x="1461" y="529"/>
                    <a:pt x="1548" y="574"/>
                  </a:cubicBezTo>
                  <a:cubicBezTo>
                    <a:pt x="1633" y="636"/>
                    <a:pt x="1734" y="680"/>
                    <a:pt x="1838" y="698"/>
                  </a:cubicBezTo>
                  <a:cubicBezTo>
                    <a:pt x="1848" y="698"/>
                    <a:pt x="1858" y="698"/>
                    <a:pt x="1867" y="698"/>
                  </a:cubicBezTo>
                  <a:cubicBezTo>
                    <a:pt x="2061" y="698"/>
                    <a:pt x="2249" y="747"/>
                    <a:pt x="2438" y="784"/>
                  </a:cubicBezTo>
                  <a:cubicBezTo>
                    <a:pt x="2566" y="798"/>
                    <a:pt x="2695" y="805"/>
                    <a:pt x="2823" y="805"/>
                  </a:cubicBezTo>
                  <a:cubicBezTo>
                    <a:pt x="2862" y="805"/>
                    <a:pt x="2901" y="804"/>
                    <a:pt x="2940" y="803"/>
                  </a:cubicBezTo>
                  <a:lnTo>
                    <a:pt x="2940" y="803"/>
                  </a:lnTo>
                  <a:cubicBezTo>
                    <a:pt x="2923" y="824"/>
                    <a:pt x="2907" y="846"/>
                    <a:pt x="2894" y="869"/>
                  </a:cubicBezTo>
                  <a:cubicBezTo>
                    <a:pt x="2790" y="1108"/>
                    <a:pt x="2549" y="1222"/>
                    <a:pt x="2422" y="1426"/>
                  </a:cubicBezTo>
                  <a:cubicBezTo>
                    <a:pt x="2347" y="1519"/>
                    <a:pt x="2247" y="1574"/>
                    <a:pt x="2150" y="1628"/>
                  </a:cubicBezTo>
                  <a:cubicBezTo>
                    <a:pt x="2055" y="1683"/>
                    <a:pt x="1967" y="1749"/>
                    <a:pt x="1872" y="1811"/>
                  </a:cubicBezTo>
                  <a:cubicBezTo>
                    <a:pt x="1776" y="1873"/>
                    <a:pt x="1648" y="1858"/>
                    <a:pt x="1550" y="1904"/>
                  </a:cubicBezTo>
                  <a:cubicBezTo>
                    <a:pt x="1453" y="1950"/>
                    <a:pt x="1347" y="1993"/>
                    <a:pt x="1238" y="1993"/>
                  </a:cubicBezTo>
                  <a:cubicBezTo>
                    <a:pt x="1180" y="1993"/>
                    <a:pt x="1130" y="1988"/>
                    <a:pt x="1079" y="1988"/>
                  </a:cubicBezTo>
                  <a:cubicBezTo>
                    <a:pt x="1034" y="1988"/>
                    <a:pt x="988" y="1992"/>
                    <a:pt x="936" y="2010"/>
                  </a:cubicBezTo>
                  <a:cubicBezTo>
                    <a:pt x="917" y="2016"/>
                    <a:pt x="899" y="2019"/>
                    <a:pt x="882" y="2019"/>
                  </a:cubicBezTo>
                  <a:cubicBezTo>
                    <a:pt x="803" y="2019"/>
                    <a:pt x="747" y="1960"/>
                    <a:pt x="708" y="1924"/>
                  </a:cubicBezTo>
                  <a:cubicBezTo>
                    <a:pt x="687" y="1902"/>
                    <a:pt x="661" y="1884"/>
                    <a:pt x="634" y="1867"/>
                  </a:cubicBezTo>
                  <a:lnTo>
                    <a:pt x="617" y="1867"/>
                  </a:lnTo>
                  <a:cubicBezTo>
                    <a:pt x="615" y="1864"/>
                    <a:pt x="614" y="1851"/>
                    <a:pt x="610" y="1846"/>
                  </a:cubicBezTo>
                  <a:cubicBezTo>
                    <a:pt x="617" y="1794"/>
                    <a:pt x="672" y="1720"/>
                    <a:pt x="677" y="1610"/>
                  </a:cubicBezTo>
                  <a:cubicBezTo>
                    <a:pt x="681" y="1501"/>
                    <a:pt x="738" y="1393"/>
                    <a:pt x="827" y="1309"/>
                  </a:cubicBezTo>
                  <a:cubicBezTo>
                    <a:pt x="916" y="1225"/>
                    <a:pt x="909" y="1065"/>
                    <a:pt x="1015" y="992"/>
                  </a:cubicBezTo>
                  <a:cubicBezTo>
                    <a:pt x="1119" y="919"/>
                    <a:pt x="1126" y="762"/>
                    <a:pt x="1234" y="687"/>
                  </a:cubicBezTo>
                  <a:cubicBezTo>
                    <a:pt x="1283" y="647"/>
                    <a:pt x="1349" y="581"/>
                    <a:pt x="1363" y="552"/>
                  </a:cubicBezTo>
                  <a:cubicBezTo>
                    <a:pt x="1376" y="523"/>
                    <a:pt x="1389" y="488"/>
                    <a:pt x="1400" y="455"/>
                  </a:cubicBezTo>
                  <a:lnTo>
                    <a:pt x="1405" y="437"/>
                  </a:lnTo>
                  <a:close/>
                  <a:moveTo>
                    <a:pt x="1862" y="0"/>
                  </a:moveTo>
                  <a:cubicBezTo>
                    <a:pt x="1807" y="0"/>
                    <a:pt x="1751" y="7"/>
                    <a:pt x="1695" y="21"/>
                  </a:cubicBezTo>
                  <a:lnTo>
                    <a:pt x="1272" y="87"/>
                  </a:lnTo>
                  <a:cubicBezTo>
                    <a:pt x="1238" y="90"/>
                    <a:pt x="1186" y="130"/>
                    <a:pt x="1174" y="136"/>
                  </a:cubicBezTo>
                  <a:lnTo>
                    <a:pt x="1146" y="145"/>
                  </a:lnTo>
                  <a:lnTo>
                    <a:pt x="1095" y="167"/>
                  </a:lnTo>
                  <a:cubicBezTo>
                    <a:pt x="1061" y="178"/>
                    <a:pt x="1030" y="194"/>
                    <a:pt x="999" y="214"/>
                  </a:cubicBezTo>
                  <a:cubicBezTo>
                    <a:pt x="936" y="251"/>
                    <a:pt x="900" y="309"/>
                    <a:pt x="869" y="369"/>
                  </a:cubicBezTo>
                  <a:cubicBezTo>
                    <a:pt x="805" y="490"/>
                    <a:pt x="645" y="541"/>
                    <a:pt x="590" y="669"/>
                  </a:cubicBezTo>
                  <a:cubicBezTo>
                    <a:pt x="535" y="796"/>
                    <a:pt x="378" y="855"/>
                    <a:pt x="329" y="992"/>
                  </a:cubicBezTo>
                  <a:cubicBezTo>
                    <a:pt x="269" y="1127"/>
                    <a:pt x="198" y="1256"/>
                    <a:pt x="114" y="1377"/>
                  </a:cubicBezTo>
                  <a:cubicBezTo>
                    <a:pt x="19" y="1504"/>
                    <a:pt x="0" y="1692"/>
                    <a:pt x="22" y="1900"/>
                  </a:cubicBezTo>
                  <a:cubicBezTo>
                    <a:pt x="31" y="2021"/>
                    <a:pt x="68" y="2138"/>
                    <a:pt x="130" y="2242"/>
                  </a:cubicBezTo>
                  <a:cubicBezTo>
                    <a:pt x="188" y="2333"/>
                    <a:pt x="252" y="2404"/>
                    <a:pt x="338" y="2451"/>
                  </a:cubicBezTo>
                  <a:cubicBezTo>
                    <a:pt x="502" y="2554"/>
                    <a:pt x="672" y="2563"/>
                    <a:pt x="831" y="2645"/>
                  </a:cubicBezTo>
                  <a:cubicBezTo>
                    <a:pt x="914" y="2689"/>
                    <a:pt x="1001" y="2704"/>
                    <a:pt x="1086" y="2704"/>
                  </a:cubicBezTo>
                  <a:cubicBezTo>
                    <a:pt x="1161" y="2704"/>
                    <a:pt x="1235" y="2692"/>
                    <a:pt x="1307" y="2678"/>
                  </a:cubicBezTo>
                  <a:cubicBezTo>
                    <a:pt x="1460" y="2645"/>
                    <a:pt x="1608" y="2641"/>
                    <a:pt x="1761" y="2616"/>
                  </a:cubicBezTo>
                  <a:cubicBezTo>
                    <a:pt x="1913" y="2590"/>
                    <a:pt x="2031" y="2490"/>
                    <a:pt x="2168" y="2431"/>
                  </a:cubicBezTo>
                  <a:cubicBezTo>
                    <a:pt x="2305" y="2371"/>
                    <a:pt x="2447" y="2322"/>
                    <a:pt x="2566" y="2220"/>
                  </a:cubicBezTo>
                  <a:cubicBezTo>
                    <a:pt x="2684" y="2116"/>
                    <a:pt x="2779" y="2010"/>
                    <a:pt x="2894" y="1924"/>
                  </a:cubicBezTo>
                  <a:cubicBezTo>
                    <a:pt x="3148" y="1769"/>
                    <a:pt x="3243" y="1490"/>
                    <a:pt x="3467" y="1320"/>
                  </a:cubicBezTo>
                  <a:cubicBezTo>
                    <a:pt x="3569" y="1225"/>
                    <a:pt x="3604" y="1081"/>
                    <a:pt x="3706" y="988"/>
                  </a:cubicBezTo>
                  <a:cubicBezTo>
                    <a:pt x="3808" y="893"/>
                    <a:pt x="3907" y="800"/>
                    <a:pt x="3965" y="663"/>
                  </a:cubicBezTo>
                  <a:lnTo>
                    <a:pt x="4002" y="581"/>
                  </a:lnTo>
                  <a:cubicBezTo>
                    <a:pt x="4027" y="523"/>
                    <a:pt x="4038" y="459"/>
                    <a:pt x="4033" y="397"/>
                  </a:cubicBezTo>
                  <a:cubicBezTo>
                    <a:pt x="4012" y="205"/>
                    <a:pt x="3850" y="63"/>
                    <a:pt x="3661" y="63"/>
                  </a:cubicBezTo>
                  <a:cubicBezTo>
                    <a:pt x="3649" y="63"/>
                    <a:pt x="3637" y="64"/>
                    <a:pt x="3624" y="65"/>
                  </a:cubicBezTo>
                  <a:cubicBezTo>
                    <a:pt x="3483" y="81"/>
                    <a:pt x="3332" y="113"/>
                    <a:pt x="3182" y="113"/>
                  </a:cubicBezTo>
                  <a:cubicBezTo>
                    <a:pt x="3142" y="113"/>
                    <a:pt x="3102" y="110"/>
                    <a:pt x="3062" y="105"/>
                  </a:cubicBezTo>
                  <a:cubicBezTo>
                    <a:pt x="2886" y="81"/>
                    <a:pt x="2712" y="46"/>
                    <a:pt x="2537" y="46"/>
                  </a:cubicBezTo>
                  <a:cubicBezTo>
                    <a:pt x="2525" y="46"/>
                    <a:pt x="2512" y="46"/>
                    <a:pt x="2500" y="47"/>
                  </a:cubicBezTo>
                  <a:cubicBezTo>
                    <a:pt x="2433" y="49"/>
                    <a:pt x="2366" y="52"/>
                    <a:pt x="2300" y="52"/>
                  </a:cubicBezTo>
                  <a:cubicBezTo>
                    <a:pt x="2177" y="52"/>
                    <a:pt x="2055" y="42"/>
                    <a:pt x="1938" y="5"/>
                  </a:cubicBezTo>
                  <a:cubicBezTo>
                    <a:pt x="1913" y="2"/>
                    <a:pt x="1888" y="0"/>
                    <a:pt x="1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33"/>
            <p:cNvSpPr/>
            <p:nvPr/>
          </p:nvSpPr>
          <p:spPr>
            <a:xfrm>
              <a:off x="5125900" y="4996275"/>
              <a:ext cx="81400" cy="55675"/>
            </a:xfrm>
            <a:custGeom>
              <a:avLst/>
              <a:gdLst/>
              <a:ahLst/>
              <a:cxnLst/>
              <a:rect l="l" t="t" r="r" b="b"/>
              <a:pathLst>
                <a:path w="3256" h="2227" extrusionOk="0">
                  <a:moveTo>
                    <a:pt x="947" y="611"/>
                  </a:moveTo>
                  <a:cubicBezTo>
                    <a:pt x="976" y="633"/>
                    <a:pt x="1007" y="653"/>
                    <a:pt x="1039" y="672"/>
                  </a:cubicBezTo>
                  <a:cubicBezTo>
                    <a:pt x="1119" y="723"/>
                    <a:pt x="1200" y="753"/>
                    <a:pt x="1278" y="753"/>
                  </a:cubicBezTo>
                  <a:cubicBezTo>
                    <a:pt x="1286" y="753"/>
                    <a:pt x="1295" y="753"/>
                    <a:pt x="1303" y="752"/>
                  </a:cubicBezTo>
                  <a:cubicBezTo>
                    <a:pt x="1341" y="744"/>
                    <a:pt x="1378" y="741"/>
                    <a:pt x="1415" y="741"/>
                  </a:cubicBezTo>
                  <a:cubicBezTo>
                    <a:pt x="1554" y="741"/>
                    <a:pt x="1689" y="784"/>
                    <a:pt x="1821" y="789"/>
                  </a:cubicBezTo>
                  <a:cubicBezTo>
                    <a:pt x="1828" y="789"/>
                    <a:pt x="1834" y="789"/>
                    <a:pt x="1840" y="789"/>
                  </a:cubicBezTo>
                  <a:cubicBezTo>
                    <a:pt x="1989" y="789"/>
                    <a:pt x="2136" y="753"/>
                    <a:pt x="2284" y="753"/>
                  </a:cubicBezTo>
                  <a:cubicBezTo>
                    <a:pt x="2287" y="753"/>
                    <a:pt x="2290" y="753"/>
                    <a:pt x="2293" y="753"/>
                  </a:cubicBezTo>
                  <a:lnTo>
                    <a:pt x="2293" y="753"/>
                  </a:lnTo>
                  <a:cubicBezTo>
                    <a:pt x="2291" y="760"/>
                    <a:pt x="2289" y="767"/>
                    <a:pt x="2287" y="774"/>
                  </a:cubicBezTo>
                  <a:cubicBezTo>
                    <a:pt x="2257" y="856"/>
                    <a:pt x="2184" y="914"/>
                    <a:pt x="2142" y="984"/>
                  </a:cubicBezTo>
                  <a:cubicBezTo>
                    <a:pt x="2102" y="1055"/>
                    <a:pt x="2079" y="1135"/>
                    <a:pt x="2020" y="1188"/>
                  </a:cubicBezTo>
                  <a:cubicBezTo>
                    <a:pt x="1960" y="1239"/>
                    <a:pt x="1911" y="1261"/>
                    <a:pt x="1860" y="1301"/>
                  </a:cubicBezTo>
                  <a:cubicBezTo>
                    <a:pt x="1812" y="1342"/>
                    <a:pt x="1758" y="1407"/>
                    <a:pt x="1678" y="1407"/>
                  </a:cubicBezTo>
                  <a:cubicBezTo>
                    <a:pt x="1674" y="1407"/>
                    <a:pt x="1671" y="1407"/>
                    <a:pt x="1668" y="1407"/>
                  </a:cubicBezTo>
                  <a:cubicBezTo>
                    <a:pt x="1660" y="1406"/>
                    <a:pt x="1653" y="1406"/>
                    <a:pt x="1646" y="1406"/>
                  </a:cubicBezTo>
                  <a:cubicBezTo>
                    <a:pt x="1571" y="1406"/>
                    <a:pt x="1506" y="1438"/>
                    <a:pt x="1440" y="1475"/>
                  </a:cubicBezTo>
                  <a:cubicBezTo>
                    <a:pt x="1393" y="1502"/>
                    <a:pt x="1341" y="1511"/>
                    <a:pt x="1288" y="1511"/>
                  </a:cubicBezTo>
                  <a:cubicBezTo>
                    <a:pt x="1259" y="1511"/>
                    <a:pt x="1229" y="1508"/>
                    <a:pt x="1201" y="1504"/>
                  </a:cubicBezTo>
                  <a:cubicBezTo>
                    <a:pt x="1194" y="1503"/>
                    <a:pt x="1188" y="1503"/>
                    <a:pt x="1181" y="1503"/>
                  </a:cubicBezTo>
                  <a:cubicBezTo>
                    <a:pt x="1148" y="1503"/>
                    <a:pt x="1114" y="1507"/>
                    <a:pt x="1082" y="1517"/>
                  </a:cubicBezTo>
                  <a:cubicBezTo>
                    <a:pt x="1044" y="1537"/>
                    <a:pt x="1006" y="1559"/>
                    <a:pt x="966" y="1562"/>
                  </a:cubicBezTo>
                  <a:cubicBezTo>
                    <a:pt x="964" y="1562"/>
                    <a:pt x="963" y="1562"/>
                    <a:pt x="962" y="1562"/>
                  </a:cubicBezTo>
                  <a:cubicBezTo>
                    <a:pt x="887" y="1562"/>
                    <a:pt x="824" y="1509"/>
                    <a:pt x="770" y="1495"/>
                  </a:cubicBezTo>
                  <a:cubicBezTo>
                    <a:pt x="716" y="1482"/>
                    <a:pt x="623" y="1473"/>
                    <a:pt x="646" y="1449"/>
                  </a:cubicBezTo>
                  <a:cubicBezTo>
                    <a:pt x="672" y="1427"/>
                    <a:pt x="654" y="1447"/>
                    <a:pt x="632" y="1385"/>
                  </a:cubicBezTo>
                  <a:cubicBezTo>
                    <a:pt x="608" y="1325"/>
                    <a:pt x="646" y="1256"/>
                    <a:pt x="688" y="1188"/>
                  </a:cubicBezTo>
                  <a:cubicBezTo>
                    <a:pt x="705" y="1148"/>
                    <a:pt x="710" y="1102"/>
                    <a:pt x="705" y="1060"/>
                  </a:cubicBezTo>
                  <a:cubicBezTo>
                    <a:pt x="710" y="1017"/>
                    <a:pt x="738" y="980"/>
                    <a:pt x="763" y="944"/>
                  </a:cubicBezTo>
                  <a:cubicBezTo>
                    <a:pt x="829" y="882"/>
                    <a:pt x="790" y="754"/>
                    <a:pt x="878" y="699"/>
                  </a:cubicBezTo>
                  <a:cubicBezTo>
                    <a:pt x="905" y="674"/>
                    <a:pt x="933" y="647"/>
                    <a:pt x="947" y="611"/>
                  </a:cubicBezTo>
                  <a:close/>
                  <a:moveTo>
                    <a:pt x="2732" y="0"/>
                  </a:moveTo>
                  <a:cubicBezTo>
                    <a:pt x="2590" y="0"/>
                    <a:pt x="2450" y="54"/>
                    <a:pt x="2307" y="68"/>
                  </a:cubicBezTo>
                  <a:cubicBezTo>
                    <a:pt x="2268" y="72"/>
                    <a:pt x="2230" y="73"/>
                    <a:pt x="2192" y="73"/>
                  </a:cubicBezTo>
                  <a:cubicBezTo>
                    <a:pt x="2066" y="73"/>
                    <a:pt x="1941" y="57"/>
                    <a:pt x="1819" y="50"/>
                  </a:cubicBezTo>
                  <a:cubicBezTo>
                    <a:pt x="1811" y="49"/>
                    <a:pt x="1802" y="49"/>
                    <a:pt x="1793" y="49"/>
                  </a:cubicBezTo>
                  <a:cubicBezTo>
                    <a:pt x="1682" y="49"/>
                    <a:pt x="1571" y="85"/>
                    <a:pt x="1461" y="85"/>
                  </a:cubicBezTo>
                  <a:cubicBezTo>
                    <a:pt x="1420" y="85"/>
                    <a:pt x="1380" y="80"/>
                    <a:pt x="1340" y="66"/>
                  </a:cubicBezTo>
                  <a:cubicBezTo>
                    <a:pt x="1320" y="62"/>
                    <a:pt x="1301" y="60"/>
                    <a:pt x="1282" y="60"/>
                  </a:cubicBezTo>
                  <a:cubicBezTo>
                    <a:pt x="1225" y="60"/>
                    <a:pt x="1169" y="77"/>
                    <a:pt x="1112" y="104"/>
                  </a:cubicBezTo>
                  <a:cubicBezTo>
                    <a:pt x="1075" y="123"/>
                    <a:pt x="1020" y="152"/>
                    <a:pt x="1000" y="159"/>
                  </a:cubicBezTo>
                  <a:cubicBezTo>
                    <a:pt x="980" y="166"/>
                    <a:pt x="973" y="179"/>
                    <a:pt x="936" y="183"/>
                  </a:cubicBezTo>
                  <a:lnTo>
                    <a:pt x="916" y="183"/>
                  </a:lnTo>
                  <a:lnTo>
                    <a:pt x="807" y="176"/>
                  </a:lnTo>
                  <a:cubicBezTo>
                    <a:pt x="805" y="175"/>
                    <a:pt x="804" y="175"/>
                    <a:pt x="802" y="175"/>
                  </a:cubicBezTo>
                  <a:cubicBezTo>
                    <a:pt x="757" y="175"/>
                    <a:pt x="689" y="246"/>
                    <a:pt x="684" y="246"/>
                  </a:cubicBezTo>
                  <a:cubicBezTo>
                    <a:pt x="683" y="246"/>
                    <a:pt x="683" y="245"/>
                    <a:pt x="685" y="243"/>
                  </a:cubicBezTo>
                  <a:lnTo>
                    <a:pt x="685" y="243"/>
                  </a:lnTo>
                  <a:lnTo>
                    <a:pt x="663" y="252"/>
                  </a:lnTo>
                  <a:lnTo>
                    <a:pt x="621" y="270"/>
                  </a:lnTo>
                  <a:cubicBezTo>
                    <a:pt x="595" y="283"/>
                    <a:pt x="570" y="296"/>
                    <a:pt x="546" y="312"/>
                  </a:cubicBezTo>
                  <a:cubicBezTo>
                    <a:pt x="498" y="342"/>
                    <a:pt x="480" y="391"/>
                    <a:pt x="464" y="442"/>
                  </a:cubicBezTo>
                  <a:cubicBezTo>
                    <a:pt x="446" y="551"/>
                    <a:pt x="309" y="590"/>
                    <a:pt x="283" y="699"/>
                  </a:cubicBezTo>
                  <a:cubicBezTo>
                    <a:pt x="265" y="750"/>
                    <a:pt x="256" y="800"/>
                    <a:pt x="216" y="843"/>
                  </a:cubicBezTo>
                  <a:cubicBezTo>
                    <a:pt x="174" y="887"/>
                    <a:pt x="135" y="929"/>
                    <a:pt x="124" y="987"/>
                  </a:cubicBezTo>
                  <a:cubicBezTo>
                    <a:pt x="92" y="1099"/>
                    <a:pt x="92" y="1221"/>
                    <a:pt x="46" y="1354"/>
                  </a:cubicBezTo>
                  <a:cubicBezTo>
                    <a:pt x="0" y="1486"/>
                    <a:pt x="62" y="1717"/>
                    <a:pt x="183" y="1836"/>
                  </a:cubicBezTo>
                  <a:cubicBezTo>
                    <a:pt x="305" y="1954"/>
                    <a:pt x="411" y="2048"/>
                    <a:pt x="539" y="2110"/>
                  </a:cubicBezTo>
                  <a:cubicBezTo>
                    <a:pt x="668" y="2170"/>
                    <a:pt x="800" y="2133"/>
                    <a:pt x="911" y="2166"/>
                  </a:cubicBezTo>
                  <a:cubicBezTo>
                    <a:pt x="1002" y="2191"/>
                    <a:pt x="1100" y="2227"/>
                    <a:pt x="1195" y="2227"/>
                  </a:cubicBezTo>
                  <a:cubicBezTo>
                    <a:pt x="1216" y="2227"/>
                    <a:pt x="1237" y="2225"/>
                    <a:pt x="1258" y="2221"/>
                  </a:cubicBezTo>
                  <a:cubicBezTo>
                    <a:pt x="1372" y="2197"/>
                    <a:pt x="1476" y="2166"/>
                    <a:pt x="1593" y="2166"/>
                  </a:cubicBezTo>
                  <a:cubicBezTo>
                    <a:pt x="1710" y="2166"/>
                    <a:pt x="1821" y="2130"/>
                    <a:pt x="1922" y="2068"/>
                  </a:cubicBezTo>
                  <a:cubicBezTo>
                    <a:pt x="2022" y="2007"/>
                    <a:pt x="2131" y="1975"/>
                    <a:pt x="2252" y="1912"/>
                  </a:cubicBezTo>
                  <a:cubicBezTo>
                    <a:pt x="2372" y="1852"/>
                    <a:pt x="2453" y="1737"/>
                    <a:pt x="2527" y="1644"/>
                  </a:cubicBezTo>
                  <a:cubicBezTo>
                    <a:pt x="2604" y="1551"/>
                    <a:pt x="2683" y="1471"/>
                    <a:pt x="2754" y="1382"/>
                  </a:cubicBezTo>
                  <a:cubicBezTo>
                    <a:pt x="2825" y="1292"/>
                    <a:pt x="2839" y="1177"/>
                    <a:pt x="2892" y="1086"/>
                  </a:cubicBezTo>
                  <a:cubicBezTo>
                    <a:pt x="2947" y="995"/>
                    <a:pt x="3033" y="918"/>
                    <a:pt x="3046" y="807"/>
                  </a:cubicBezTo>
                  <a:cubicBezTo>
                    <a:pt x="3060" y="696"/>
                    <a:pt x="3119" y="615"/>
                    <a:pt x="3184" y="511"/>
                  </a:cubicBezTo>
                  <a:cubicBezTo>
                    <a:pt x="3210" y="471"/>
                    <a:pt x="3226" y="427"/>
                    <a:pt x="3234" y="382"/>
                  </a:cubicBezTo>
                  <a:cubicBezTo>
                    <a:pt x="3255" y="208"/>
                    <a:pt x="3133" y="50"/>
                    <a:pt x="2960" y="26"/>
                  </a:cubicBezTo>
                  <a:lnTo>
                    <a:pt x="2794" y="4"/>
                  </a:lnTo>
                  <a:cubicBezTo>
                    <a:pt x="2773" y="1"/>
                    <a:pt x="2752" y="0"/>
                    <a:pt x="2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33"/>
            <p:cNvSpPr/>
            <p:nvPr/>
          </p:nvSpPr>
          <p:spPr>
            <a:xfrm>
              <a:off x="5197975" y="3119475"/>
              <a:ext cx="103875" cy="128225"/>
            </a:xfrm>
            <a:custGeom>
              <a:avLst/>
              <a:gdLst/>
              <a:ahLst/>
              <a:cxnLst/>
              <a:rect l="l" t="t" r="r" b="b"/>
              <a:pathLst>
                <a:path w="4155" h="5129" extrusionOk="0">
                  <a:moveTo>
                    <a:pt x="4009" y="1"/>
                  </a:moveTo>
                  <a:cubicBezTo>
                    <a:pt x="3973" y="1"/>
                    <a:pt x="3937" y="17"/>
                    <a:pt x="3918" y="55"/>
                  </a:cubicBezTo>
                  <a:cubicBezTo>
                    <a:pt x="3443" y="960"/>
                    <a:pt x="2870" y="1809"/>
                    <a:pt x="2206" y="2586"/>
                  </a:cubicBezTo>
                  <a:cubicBezTo>
                    <a:pt x="1885" y="2962"/>
                    <a:pt x="1568" y="3336"/>
                    <a:pt x="1219" y="3688"/>
                  </a:cubicBezTo>
                  <a:cubicBezTo>
                    <a:pt x="871" y="4038"/>
                    <a:pt x="449" y="4385"/>
                    <a:pt x="117" y="4790"/>
                  </a:cubicBezTo>
                  <a:cubicBezTo>
                    <a:pt x="0" y="4931"/>
                    <a:pt x="100" y="5129"/>
                    <a:pt x="257" y="5129"/>
                  </a:cubicBezTo>
                  <a:cubicBezTo>
                    <a:pt x="288" y="5129"/>
                    <a:pt x="323" y="5120"/>
                    <a:pt x="358" y="5102"/>
                  </a:cubicBezTo>
                  <a:cubicBezTo>
                    <a:pt x="829" y="4857"/>
                    <a:pt x="1210" y="4482"/>
                    <a:pt x="1577" y="4102"/>
                  </a:cubicBezTo>
                  <a:cubicBezTo>
                    <a:pt x="1945" y="3724"/>
                    <a:pt x="2303" y="3325"/>
                    <a:pt x="2611" y="2898"/>
                  </a:cubicBezTo>
                  <a:cubicBezTo>
                    <a:pt x="3224" y="2044"/>
                    <a:pt x="3724" y="1113"/>
                    <a:pt x="4122" y="141"/>
                  </a:cubicBezTo>
                  <a:cubicBezTo>
                    <a:pt x="4154" y="62"/>
                    <a:pt x="4080" y="1"/>
                    <a:pt x="4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33"/>
            <p:cNvSpPr/>
            <p:nvPr/>
          </p:nvSpPr>
          <p:spPr>
            <a:xfrm>
              <a:off x="5252900" y="3146700"/>
              <a:ext cx="77825" cy="100700"/>
            </a:xfrm>
            <a:custGeom>
              <a:avLst/>
              <a:gdLst/>
              <a:ahLst/>
              <a:cxnLst/>
              <a:rect l="l" t="t" r="r" b="b"/>
              <a:pathLst>
                <a:path w="3113" h="4028" extrusionOk="0">
                  <a:moveTo>
                    <a:pt x="2935" y="1"/>
                  </a:moveTo>
                  <a:cubicBezTo>
                    <a:pt x="2890" y="1"/>
                    <a:pt x="2845" y="21"/>
                    <a:pt x="2817" y="70"/>
                  </a:cubicBezTo>
                  <a:cubicBezTo>
                    <a:pt x="2459" y="710"/>
                    <a:pt x="2031" y="1322"/>
                    <a:pt x="1584" y="1906"/>
                  </a:cubicBezTo>
                  <a:cubicBezTo>
                    <a:pt x="1137" y="2489"/>
                    <a:pt x="620" y="3020"/>
                    <a:pt x="144" y="3582"/>
                  </a:cubicBezTo>
                  <a:cubicBezTo>
                    <a:pt x="0" y="3751"/>
                    <a:pt x="128" y="4027"/>
                    <a:pt x="320" y="4027"/>
                  </a:cubicBezTo>
                  <a:cubicBezTo>
                    <a:pt x="362" y="4027"/>
                    <a:pt x="407" y="4014"/>
                    <a:pt x="452" y="3984"/>
                  </a:cubicBezTo>
                  <a:cubicBezTo>
                    <a:pt x="1763" y="3104"/>
                    <a:pt x="2609" y="1654"/>
                    <a:pt x="3080" y="179"/>
                  </a:cubicBezTo>
                  <a:cubicBezTo>
                    <a:pt x="3112" y="77"/>
                    <a:pt x="3023" y="1"/>
                    <a:pt x="2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33"/>
            <p:cNvSpPr/>
            <p:nvPr/>
          </p:nvSpPr>
          <p:spPr>
            <a:xfrm>
              <a:off x="5568575" y="3031025"/>
              <a:ext cx="63025" cy="126625"/>
            </a:xfrm>
            <a:custGeom>
              <a:avLst/>
              <a:gdLst/>
              <a:ahLst/>
              <a:cxnLst/>
              <a:rect l="l" t="t" r="r" b="b"/>
              <a:pathLst>
                <a:path w="2521" h="5065" extrusionOk="0">
                  <a:moveTo>
                    <a:pt x="2436" y="0"/>
                  </a:moveTo>
                  <a:cubicBezTo>
                    <a:pt x="2408" y="0"/>
                    <a:pt x="2381" y="17"/>
                    <a:pt x="2369" y="55"/>
                  </a:cubicBezTo>
                  <a:cubicBezTo>
                    <a:pt x="2101" y="902"/>
                    <a:pt x="1732" y="1710"/>
                    <a:pt x="1346" y="2509"/>
                  </a:cubicBezTo>
                  <a:cubicBezTo>
                    <a:pt x="1156" y="2896"/>
                    <a:pt x="948" y="3276"/>
                    <a:pt x="736" y="3652"/>
                  </a:cubicBezTo>
                  <a:cubicBezTo>
                    <a:pt x="524" y="4027"/>
                    <a:pt x="258" y="4405"/>
                    <a:pt x="63" y="4803"/>
                  </a:cubicBezTo>
                  <a:cubicBezTo>
                    <a:pt x="0" y="4937"/>
                    <a:pt x="101" y="5064"/>
                    <a:pt x="218" y="5064"/>
                  </a:cubicBezTo>
                  <a:cubicBezTo>
                    <a:pt x="257" y="5064"/>
                    <a:pt x="299" y="5050"/>
                    <a:pt x="337" y="5016"/>
                  </a:cubicBezTo>
                  <a:cubicBezTo>
                    <a:pt x="669" y="4719"/>
                    <a:pt x="926" y="4323"/>
                    <a:pt x="1165" y="3951"/>
                  </a:cubicBezTo>
                  <a:cubicBezTo>
                    <a:pt x="1404" y="3579"/>
                    <a:pt x="1623" y="3155"/>
                    <a:pt x="1811" y="2732"/>
                  </a:cubicBezTo>
                  <a:cubicBezTo>
                    <a:pt x="2185" y="1891"/>
                    <a:pt x="2387" y="1004"/>
                    <a:pt x="2513" y="94"/>
                  </a:cubicBezTo>
                  <a:cubicBezTo>
                    <a:pt x="2521" y="38"/>
                    <a:pt x="2478" y="0"/>
                    <a:pt x="2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33"/>
            <p:cNvSpPr/>
            <p:nvPr/>
          </p:nvSpPr>
          <p:spPr>
            <a:xfrm>
              <a:off x="4902200" y="2282875"/>
              <a:ext cx="43600" cy="131425"/>
            </a:xfrm>
            <a:custGeom>
              <a:avLst/>
              <a:gdLst/>
              <a:ahLst/>
              <a:cxnLst/>
              <a:rect l="l" t="t" r="r" b="b"/>
              <a:pathLst>
                <a:path w="1744" h="5257" extrusionOk="0">
                  <a:moveTo>
                    <a:pt x="219" y="0"/>
                  </a:moveTo>
                  <a:cubicBezTo>
                    <a:pt x="153" y="0"/>
                    <a:pt x="88" y="46"/>
                    <a:pt x="79" y="139"/>
                  </a:cubicBezTo>
                  <a:cubicBezTo>
                    <a:pt x="1" y="1047"/>
                    <a:pt x="66" y="1941"/>
                    <a:pt x="325" y="2823"/>
                  </a:cubicBezTo>
                  <a:cubicBezTo>
                    <a:pt x="451" y="3237"/>
                    <a:pt x="601" y="3644"/>
                    <a:pt x="773" y="4043"/>
                  </a:cubicBezTo>
                  <a:cubicBezTo>
                    <a:pt x="951" y="4454"/>
                    <a:pt x="1126" y="4904"/>
                    <a:pt x="1462" y="5213"/>
                  </a:cubicBezTo>
                  <a:cubicBezTo>
                    <a:pt x="1495" y="5243"/>
                    <a:pt x="1532" y="5256"/>
                    <a:pt x="1568" y="5256"/>
                  </a:cubicBezTo>
                  <a:cubicBezTo>
                    <a:pt x="1660" y="5256"/>
                    <a:pt x="1743" y="5170"/>
                    <a:pt x="1719" y="5060"/>
                  </a:cubicBezTo>
                  <a:cubicBezTo>
                    <a:pt x="1636" y="4633"/>
                    <a:pt x="1398" y="4249"/>
                    <a:pt x="1243" y="3846"/>
                  </a:cubicBezTo>
                  <a:cubicBezTo>
                    <a:pt x="1094" y="3463"/>
                    <a:pt x="970" y="3071"/>
                    <a:pt x="869" y="2671"/>
                  </a:cubicBezTo>
                  <a:cubicBezTo>
                    <a:pt x="658" y="1841"/>
                    <a:pt x="475" y="989"/>
                    <a:pt x="367" y="139"/>
                  </a:cubicBezTo>
                  <a:cubicBezTo>
                    <a:pt x="355" y="47"/>
                    <a:pt x="287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33"/>
            <p:cNvSpPr/>
            <p:nvPr/>
          </p:nvSpPr>
          <p:spPr>
            <a:xfrm>
              <a:off x="5158225" y="2384275"/>
              <a:ext cx="42875" cy="58800"/>
            </a:xfrm>
            <a:custGeom>
              <a:avLst/>
              <a:gdLst/>
              <a:ahLst/>
              <a:cxnLst/>
              <a:rect l="l" t="t" r="r" b="b"/>
              <a:pathLst>
                <a:path w="1715" h="2352" extrusionOk="0">
                  <a:moveTo>
                    <a:pt x="93" y="0"/>
                  </a:moveTo>
                  <a:cubicBezTo>
                    <a:pt x="47" y="0"/>
                    <a:pt x="0" y="39"/>
                    <a:pt x="19" y="93"/>
                  </a:cubicBezTo>
                  <a:cubicBezTo>
                    <a:pt x="167" y="502"/>
                    <a:pt x="346" y="900"/>
                    <a:pt x="556" y="1279"/>
                  </a:cubicBezTo>
                  <a:cubicBezTo>
                    <a:pt x="656" y="1471"/>
                    <a:pt x="773" y="1653"/>
                    <a:pt x="902" y="1826"/>
                  </a:cubicBezTo>
                  <a:cubicBezTo>
                    <a:pt x="972" y="1918"/>
                    <a:pt x="1041" y="2007"/>
                    <a:pt x="1114" y="2095"/>
                  </a:cubicBezTo>
                  <a:cubicBezTo>
                    <a:pt x="1194" y="2189"/>
                    <a:pt x="1287" y="2253"/>
                    <a:pt x="1391" y="2323"/>
                  </a:cubicBezTo>
                  <a:cubicBezTo>
                    <a:pt x="1423" y="2343"/>
                    <a:pt x="1454" y="2352"/>
                    <a:pt x="1485" y="2352"/>
                  </a:cubicBezTo>
                  <a:cubicBezTo>
                    <a:pt x="1613" y="2352"/>
                    <a:pt x="1715" y="2193"/>
                    <a:pt x="1647" y="2067"/>
                  </a:cubicBezTo>
                  <a:cubicBezTo>
                    <a:pt x="1448" y="1695"/>
                    <a:pt x="1129" y="1392"/>
                    <a:pt x="864" y="1066"/>
                  </a:cubicBezTo>
                  <a:cubicBezTo>
                    <a:pt x="603" y="741"/>
                    <a:pt x="366" y="396"/>
                    <a:pt x="156" y="36"/>
                  </a:cubicBezTo>
                  <a:cubicBezTo>
                    <a:pt x="142" y="11"/>
                    <a:pt x="117" y="0"/>
                    <a:pt x="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33"/>
            <p:cNvSpPr/>
            <p:nvPr/>
          </p:nvSpPr>
          <p:spPr>
            <a:xfrm>
              <a:off x="5217575" y="2382300"/>
              <a:ext cx="50000" cy="55775"/>
            </a:xfrm>
            <a:custGeom>
              <a:avLst/>
              <a:gdLst/>
              <a:ahLst/>
              <a:cxnLst/>
              <a:rect l="l" t="t" r="r" b="b"/>
              <a:pathLst>
                <a:path w="2000" h="2231" extrusionOk="0">
                  <a:moveTo>
                    <a:pt x="114" y="0"/>
                  </a:moveTo>
                  <a:cubicBezTo>
                    <a:pt x="57" y="0"/>
                    <a:pt x="1" y="49"/>
                    <a:pt x="12" y="125"/>
                  </a:cubicBezTo>
                  <a:cubicBezTo>
                    <a:pt x="83" y="573"/>
                    <a:pt x="258" y="1000"/>
                    <a:pt x="521" y="1371"/>
                  </a:cubicBezTo>
                  <a:cubicBezTo>
                    <a:pt x="658" y="1572"/>
                    <a:pt x="827" y="1750"/>
                    <a:pt x="1021" y="1900"/>
                  </a:cubicBezTo>
                  <a:cubicBezTo>
                    <a:pt x="1110" y="1969"/>
                    <a:pt x="1205" y="2033"/>
                    <a:pt x="1304" y="2088"/>
                  </a:cubicBezTo>
                  <a:cubicBezTo>
                    <a:pt x="1411" y="2146"/>
                    <a:pt x="1533" y="2185"/>
                    <a:pt x="1650" y="2221"/>
                  </a:cubicBezTo>
                  <a:cubicBezTo>
                    <a:pt x="1672" y="2228"/>
                    <a:pt x="1693" y="2231"/>
                    <a:pt x="1713" y="2231"/>
                  </a:cubicBezTo>
                  <a:cubicBezTo>
                    <a:pt x="1906" y="2231"/>
                    <a:pt x="2000" y="1943"/>
                    <a:pt x="1814" y="1832"/>
                  </a:cubicBezTo>
                  <a:cubicBezTo>
                    <a:pt x="1636" y="1727"/>
                    <a:pt x="1462" y="1612"/>
                    <a:pt x="1294" y="1486"/>
                  </a:cubicBezTo>
                  <a:cubicBezTo>
                    <a:pt x="1136" y="1369"/>
                    <a:pt x="986" y="1239"/>
                    <a:pt x="844" y="1103"/>
                  </a:cubicBezTo>
                  <a:cubicBezTo>
                    <a:pt x="552" y="816"/>
                    <a:pt x="333" y="462"/>
                    <a:pt x="205" y="72"/>
                  </a:cubicBezTo>
                  <a:cubicBezTo>
                    <a:pt x="188" y="22"/>
                    <a:pt x="15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33"/>
            <p:cNvSpPr/>
            <p:nvPr/>
          </p:nvSpPr>
          <p:spPr>
            <a:xfrm>
              <a:off x="4952525" y="2595250"/>
              <a:ext cx="144300" cy="54300"/>
            </a:xfrm>
            <a:custGeom>
              <a:avLst/>
              <a:gdLst/>
              <a:ahLst/>
              <a:cxnLst/>
              <a:rect l="l" t="t" r="r" b="b"/>
              <a:pathLst>
                <a:path w="5772" h="2172" extrusionOk="0">
                  <a:moveTo>
                    <a:pt x="3641" y="0"/>
                  </a:moveTo>
                  <a:cubicBezTo>
                    <a:pt x="3442" y="0"/>
                    <a:pt x="3237" y="14"/>
                    <a:pt x="3033" y="43"/>
                  </a:cubicBezTo>
                  <a:cubicBezTo>
                    <a:pt x="1111" y="317"/>
                    <a:pt x="0" y="1576"/>
                    <a:pt x="369" y="2034"/>
                  </a:cubicBezTo>
                  <a:cubicBezTo>
                    <a:pt x="448" y="2134"/>
                    <a:pt x="620" y="2172"/>
                    <a:pt x="841" y="2172"/>
                  </a:cubicBezTo>
                  <a:cubicBezTo>
                    <a:pt x="1455" y="2172"/>
                    <a:pt x="2453" y="1876"/>
                    <a:pt x="2938" y="1771"/>
                  </a:cubicBezTo>
                  <a:cubicBezTo>
                    <a:pt x="3868" y="1574"/>
                    <a:pt x="5472" y="1821"/>
                    <a:pt x="5644" y="1049"/>
                  </a:cubicBezTo>
                  <a:cubicBezTo>
                    <a:pt x="5771" y="461"/>
                    <a:pt x="4792" y="0"/>
                    <a:pt x="3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33"/>
            <p:cNvSpPr/>
            <p:nvPr/>
          </p:nvSpPr>
          <p:spPr>
            <a:xfrm>
              <a:off x="5034775" y="2575325"/>
              <a:ext cx="24950" cy="31325"/>
            </a:xfrm>
            <a:custGeom>
              <a:avLst/>
              <a:gdLst/>
              <a:ahLst/>
              <a:cxnLst/>
              <a:rect l="l" t="t" r="r" b="b"/>
              <a:pathLst>
                <a:path w="998" h="1253" extrusionOk="0">
                  <a:moveTo>
                    <a:pt x="850" y="1"/>
                  </a:moveTo>
                  <a:cubicBezTo>
                    <a:pt x="847" y="1"/>
                    <a:pt x="845" y="1"/>
                    <a:pt x="843" y="1"/>
                  </a:cubicBezTo>
                  <a:cubicBezTo>
                    <a:pt x="814" y="3"/>
                    <a:pt x="784" y="14"/>
                    <a:pt x="761" y="34"/>
                  </a:cubicBezTo>
                  <a:lnTo>
                    <a:pt x="752" y="41"/>
                  </a:lnTo>
                  <a:cubicBezTo>
                    <a:pt x="595" y="176"/>
                    <a:pt x="494" y="333"/>
                    <a:pt x="381" y="476"/>
                  </a:cubicBezTo>
                  <a:cubicBezTo>
                    <a:pt x="266" y="616"/>
                    <a:pt x="175" y="753"/>
                    <a:pt x="100" y="899"/>
                  </a:cubicBezTo>
                  <a:lnTo>
                    <a:pt x="82" y="933"/>
                  </a:lnTo>
                  <a:cubicBezTo>
                    <a:pt x="0" y="1087"/>
                    <a:pt x="121" y="1253"/>
                    <a:pt x="273" y="1253"/>
                  </a:cubicBezTo>
                  <a:cubicBezTo>
                    <a:pt x="303" y="1253"/>
                    <a:pt x="335" y="1246"/>
                    <a:pt x="367" y="1231"/>
                  </a:cubicBezTo>
                  <a:cubicBezTo>
                    <a:pt x="593" y="1125"/>
                    <a:pt x="724" y="933"/>
                    <a:pt x="832" y="751"/>
                  </a:cubicBezTo>
                  <a:cubicBezTo>
                    <a:pt x="940" y="569"/>
                    <a:pt x="998" y="364"/>
                    <a:pt x="987" y="132"/>
                  </a:cubicBezTo>
                  <a:cubicBezTo>
                    <a:pt x="985" y="58"/>
                    <a:pt x="923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33"/>
            <p:cNvSpPr/>
            <p:nvPr/>
          </p:nvSpPr>
          <p:spPr>
            <a:xfrm>
              <a:off x="5059150" y="2578100"/>
              <a:ext cx="27350" cy="34750"/>
            </a:xfrm>
            <a:custGeom>
              <a:avLst/>
              <a:gdLst/>
              <a:ahLst/>
              <a:cxnLst/>
              <a:rect l="l" t="t" r="r" b="b"/>
              <a:pathLst>
                <a:path w="1094" h="1390" extrusionOk="0">
                  <a:moveTo>
                    <a:pt x="932" y="1"/>
                  </a:moveTo>
                  <a:cubicBezTo>
                    <a:pt x="896" y="1"/>
                    <a:pt x="859" y="15"/>
                    <a:pt x="831" y="47"/>
                  </a:cubicBezTo>
                  <a:lnTo>
                    <a:pt x="822" y="56"/>
                  </a:lnTo>
                  <a:cubicBezTo>
                    <a:pt x="674" y="229"/>
                    <a:pt x="578" y="419"/>
                    <a:pt x="461" y="578"/>
                  </a:cubicBezTo>
                  <a:cubicBezTo>
                    <a:pt x="346" y="739"/>
                    <a:pt x="247" y="881"/>
                    <a:pt x="158" y="996"/>
                  </a:cubicBezTo>
                  <a:lnTo>
                    <a:pt x="112" y="1051"/>
                  </a:lnTo>
                  <a:cubicBezTo>
                    <a:pt x="0" y="1192"/>
                    <a:pt x="108" y="1390"/>
                    <a:pt x="274" y="1390"/>
                  </a:cubicBezTo>
                  <a:cubicBezTo>
                    <a:pt x="292" y="1390"/>
                    <a:pt x="310" y="1388"/>
                    <a:pt x="329" y="1383"/>
                  </a:cubicBezTo>
                  <a:cubicBezTo>
                    <a:pt x="647" y="1301"/>
                    <a:pt x="811" y="1049"/>
                    <a:pt x="924" y="835"/>
                  </a:cubicBezTo>
                  <a:cubicBezTo>
                    <a:pt x="1039" y="624"/>
                    <a:pt x="1094" y="377"/>
                    <a:pt x="1067" y="120"/>
                  </a:cubicBezTo>
                  <a:cubicBezTo>
                    <a:pt x="1057" y="46"/>
                    <a:pt x="995" y="1"/>
                    <a:pt x="9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33"/>
            <p:cNvSpPr/>
            <p:nvPr/>
          </p:nvSpPr>
          <p:spPr>
            <a:xfrm>
              <a:off x="5075000" y="2589950"/>
              <a:ext cx="36600" cy="32675"/>
            </a:xfrm>
            <a:custGeom>
              <a:avLst/>
              <a:gdLst/>
              <a:ahLst/>
              <a:cxnLst/>
              <a:rect l="l" t="t" r="r" b="b"/>
              <a:pathLst>
                <a:path w="1464" h="1307" extrusionOk="0">
                  <a:moveTo>
                    <a:pt x="1322" y="1"/>
                  </a:moveTo>
                  <a:cubicBezTo>
                    <a:pt x="1290" y="1"/>
                    <a:pt x="1259" y="13"/>
                    <a:pt x="1235" y="35"/>
                  </a:cubicBezTo>
                  <a:lnTo>
                    <a:pt x="1221" y="46"/>
                  </a:lnTo>
                  <a:cubicBezTo>
                    <a:pt x="1035" y="213"/>
                    <a:pt x="874" y="400"/>
                    <a:pt x="699" y="536"/>
                  </a:cubicBezTo>
                  <a:cubicBezTo>
                    <a:pt x="524" y="673"/>
                    <a:pt x="356" y="785"/>
                    <a:pt x="164" y="889"/>
                  </a:cubicBezTo>
                  <a:lnTo>
                    <a:pt x="142" y="903"/>
                  </a:lnTo>
                  <a:cubicBezTo>
                    <a:pt x="38" y="960"/>
                    <a:pt x="0" y="1091"/>
                    <a:pt x="59" y="1195"/>
                  </a:cubicBezTo>
                  <a:cubicBezTo>
                    <a:pt x="95" y="1263"/>
                    <a:pt x="166" y="1305"/>
                    <a:pt x="245" y="1306"/>
                  </a:cubicBezTo>
                  <a:cubicBezTo>
                    <a:pt x="246" y="1306"/>
                    <a:pt x="248" y="1306"/>
                    <a:pt x="250" y="1306"/>
                  </a:cubicBezTo>
                  <a:cubicBezTo>
                    <a:pt x="572" y="1306"/>
                    <a:pt x="857" y="1125"/>
                    <a:pt x="1064" y="920"/>
                  </a:cubicBezTo>
                  <a:cubicBezTo>
                    <a:pt x="1272" y="712"/>
                    <a:pt x="1412" y="449"/>
                    <a:pt x="1451" y="150"/>
                  </a:cubicBezTo>
                  <a:cubicBezTo>
                    <a:pt x="1463" y="78"/>
                    <a:pt x="1412" y="9"/>
                    <a:pt x="1339" y="2"/>
                  </a:cubicBezTo>
                  <a:cubicBezTo>
                    <a:pt x="1334" y="1"/>
                    <a:pt x="1328" y="1"/>
                    <a:pt x="1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33"/>
            <p:cNvSpPr/>
            <p:nvPr/>
          </p:nvSpPr>
          <p:spPr>
            <a:xfrm>
              <a:off x="4404550" y="2683050"/>
              <a:ext cx="214550" cy="142175"/>
            </a:xfrm>
            <a:custGeom>
              <a:avLst/>
              <a:gdLst/>
              <a:ahLst/>
              <a:cxnLst/>
              <a:rect l="l" t="t" r="r" b="b"/>
              <a:pathLst>
                <a:path w="8582" h="5687" extrusionOk="0">
                  <a:moveTo>
                    <a:pt x="4532" y="0"/>
                  </a:moveTo>
                  <a:cubicBezTo>
                    <a:pt x="4268" y="0"/>
                    <a:pt x="4004" y="15"/>
                    <a:pt x="3737" y="42"/>
                  </a:cubicBezTo>
                  <a:cubicBezTo>
                    <a:pt x="3466" y="66"/>
                    <a:pt x="3196" y="113"/>
                    <a:pt x="2931" y="184"/>
                  </a:cubicBezTo>
                  <a:cubicBezTo>
                    <a:pt x="2697" y="215"/>
                    <a:pt x="2468" y="264"/>
                    <a:pt x="2241" y="334"/>
                  </a:cubicBezTo>
                  <a:cubicBezTo>
                    <a:pt x="1024" y="712"/>
                    <a:pt x="1" y="1797"/>
                    <a:pt x="315" y="3153"/>
                  </a:cubicBezTo>
                  <a:cubicBezTo>
                    <a:pt x="605" y="4397"/>
                    <a:pt x="2008" y="5116"/>
                    <a:pt x="3132" y="5443"/>
                  </a:cubicBezTo>
                  <a:cubicBezTo>
                    <a:pt x="3670" y="5598"/>
                    <a:pt x="4244" y="5687"/>
                    <a:pt x="4816" y="5687"/>
                  </a:cubicBezTo>
                  <a:cubicBezTo>
                    <a:pt x="5437" y="5687"/>
                    <a:pt x="6055" y="5582"/>
                    <a:pt x="6617" y="5344"/>
                  </a:cubicBezTo>
                  <a:cubicBezTo>
                    <a:pt x="7823" y="4835"/>
                    <a:pt x="8582" y="3680"/>
                    <a:pt x="8268" y="2355"/>
                  </a:cubicBezTo>
                  <a:cubicBezTo>
                    <a:pt x="7974" y="1115"/>
                    <a:pt x="6803" y="281"/>
                    <a:pt x="5595" y="84"/>
                  </a:cubicBezTo>
                  <a:cubicBezTo>
                    <a:pt x="5239" y="26"/>
                    <a:pt x="4886" y="0"/>
                    <a:pt x="4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33"/>
            <p:cNvSpPr/>
            <p:nvPr/>
          </p:nvSpPr>
          <p:spPr>
            <a:xfrm>
              <a:off x="5009300" y="2700025"/>
              <a:ext cx="183025" cy="142375"/>
            </a:xfrm>
            <a:custGeom>
              <a:avLst/>
              <a:gdLst/>
              <a:ahLst/>
              <a:cxnLst/>
              <a:rect l="l" t="t" r="r" b="b"/>
              <a:pathLst>
                <a:path w="7321" h="5695" extrusionOk="0">
                  <a:moveTo>
                    <a:pt x="3975" y="1"/>
                  </a:moveTo>
                  <a:cubicBezTo>
                    <a:pt x="3394" y="1"/>
                    <a:pt x="2782" y="85"/>
                    <a:pt x="2241" y="286"/>
                  </a:cubicBezTo>
                  <a:cubicBezTo>
                    <a:pt x="1539" y="545"/>
                    <a:pt x="909" y="947"/>
                    <a:pt x="508" y="1600"/>
                  </a:cubicBezTo>
                  <a:cubicBezTo>
                    <a:pt x="342" y="1875"/>
                    <a:pt x="231" y="2182"/>
                    <a:pt x="180" y="2501"/>
                  </a:cubicBezTo>
                  <a:cubicBezTo>
                    <a:pt x="63" y="2797"/>
                    <a:pt x="1" y="3112"/>
                    <a:pt x="32" y="3424"/>
                  </a:cubicBezTo>
                  <a:cubicBezTo>
                    <a:pt x="183" y="4993"/>
                    <a:pt x="1726" y="5694"/>
                    <a:pt x="3150" y="5694"/>
                  </a:cubicBezTo>
                  <a:cubicBezTo>
                    <a:pt x="3154" y="5694"/>
                    <a:pt x="3157" y="5694"/>
                    <a:pt x="3161" y="5694"/>
                  </a:cubicBezTo>
                  <a:cubicBezTo>
                    <a:pt x="4298" y="5691"/>
                    <a:pt x="5469" y="5265"/>
                    <a:pt x="6281" y="4453"/>
                  </a:cubicBezTo>
                  <a:cubicBezTo>
                    <a:pt x="6786" y="3946"/>
                    <a:pt x="7170" y="3282"/>
                    <a:pt x="7241" y="2565"/>
                  </a:cubicBezTo>
                  <a:cubicBezTo>
                    <a:pt x="7321" y="1731"/>
                    <a:pt x="6839" y="952"/>
                    <a:pt x="6153" y="514"/>
                  </a:cubicBezTo>
                  <a:cubicBezTo>
                    <a:pt x="5568" y="138"/>
                    <a:pt x="4830" y="22"/>
                    <a:pt x="4148" y="3"/>
                  </a:cubicBezTo>
                  <a:cubicBezTo>
                    <a:pt x="4091" y="2"/>
                    <a:pt x="4033" y="1"/>
                    <a:pt x="3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33"/>
            <p:cNvSpPr/>
            <p:nvPr/>
          </p:nvSpPr>
          <p:spPr>
            <a:xfrm>
              <a:off x="4418375" y="2705350"/>
              <a:ext cx="66850" cy="60475"/>
            </a:xfrm>
            <a:custGeom>
              <a:avLst/>
              <a:gdLst/>
              <a:ahLst/>
              <a:cxnLst/>
              <a:rect l="l" t="t" r="r" b="b"/>
              <a:pathLst>
                <a:path w="2674" h="2419" extrusionOk="0">
                  <a:moveTo>
                    <a:pt x="2499" y="0"/>
                  </a:moveTo>
                  <a:cubicBezTo>
                    <a:pt x="2498" y="0"/>
                    <a:pt x="2497" y="0"/>
                    <a:pt x="2497" y="0"/>
                  </a:cubicBezTo>
                  <a:cubicBezTo>
                    <a:pt x="2236" y="7"/>
                    <a:pt x="1997" y="210"/>
                    <a:pt x="1789" y="354"/>
                  </a:cubicBezTo>
                  <a:cubicBezTo>
                    <a:pt x="1581" y="496"/>
                    <a:pt x="1340" y="712"/>
                    <a:pt x="1121" y="894"/>
                  </a:cubicBezTo>
                  <a:cubicBezTo>
                    <a:pt x="916" y="1060"/>
                    <a:pt x="723" y="1237"/>
                    <a:pt x="539" y="1425"/>
                  </a:cubicBezTo>
                  <a:cubicBezTo>
                    <a:pt x="435" y="1533"/>
                    <a:pt x="318" y="1637"/>
                    <a:pt x="234" y="1761"/>
                  </a:cubicBezTo>
                  <a:cubicBezTo>
                    <a:pt x="198" y="1814"/>
                    <a:pt x="163" y="1869"/>
                    <a:pt x="134" y="1925"/>
                  </a:cubicBezTo>
                  <a:cubicBezTo>
                    <a:pt x="112" y="1965"/>
                    <a:pt x="95" y="2007"/>
                    <a:pt x="83" y="2051"/>
                  </a:cubicBezTo>
                  <a:cubicBezTo>
                    <a:pt x="1" y="2142"/>
                    <a:pt x="26" y="2299"/>
                    <a:pt x="141" y="2370"/>
                  </a:cubicBezTo>
                  <a:cubicBezTo>
                    <a:pt x="196" y="2405"/>
                    <a:pt x="256" y="2418"/>
                    <a:pt x="317" y="2418"/>
                  </a:cubicBezTo>
                  <a:cubicBezTo>
                    <a:pt x="458" y="2418"/>
                    <a:pt x="605" y="2345"/>
                    <a:pt x="719" y="2279"/>
                  </a:cubicBezTo>
                  <a:cubicBezTo>
                    <a:pt x="884" y="2182"/>
                    <a:pt x="1048" y="2024"/>
                    <a:pt x="1203" y="1898"/>
                  </a:cubicBezTo>
                  <a:cubicBezTo>
                    <a:pt x="1495" y="1661"/>
                    <a:pt x="1747" y="1380"/>
                    <a:pt x="2008" y="1113"/>
                  </a:cubicBezTo>
                  <a:cubicBezTo>
                    <a:pt x="2139" y="978"/>
                    <a:pt x="2263" y="836"/>
                    <a:pt x="2380" y="688"/>
                  </a:cubicBezTo>
                  <a:cubicBezTo>
                    <a:pt x="2442" y="611"/>
                    <a:pt x="2504" y="537"/>
                    <a:pt x="2559" y="454"/>
                  </a:cubicBezTo>
                  <a:cubicBezTo>
                    <a:pt x="2615" y="369"/>
                    <a:pt x="2652" y="270"/>
                    <a:pt x="2664" y="168"/>
                  </a:cubicBezTo>
                  <a:cubicBezTo>
                    <a:pt x="2673" y="81"/>
                    <a:pt x="2581" y="0"/>
                    <a:pt x="24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33"/>
            <p:cNvSpPr/>
            <p:nvPr/>
          </p:nvSpPr>
          <p:spPr>
            <a:xfrm>
              <a:off x="4474350" y="2712900"/>
              <a:ext cx="66050" cy="62950"/>
            </a:xfrm>
            <a:custGeom>
              <a:avLst/>
              <a:gdLst/>
              <a:ahLst/>
              <a:cxnLst/>
              <a:rect l="l" t="t" r="r" b="b"/>
              <a:pathLst>
                <a:path w="2642" h="2518" extrusionOk="0">
                  <a:moveTo>
                    <a:pt x="2310" y="1"/>
                  </a:moveTo>
                  <a:cubicBezTo>
                    <a:pt x="2269" y="1"/>
                    <a:pt x="2227" y="10"/>
                    <a:pt x="2184" y="30"/>
                  </a:cubicBezTo>
                  <a:cubicBezTo>
                    <a:pt x="1956" y="143"/>
                    <a:pt x="1739" y="278"/>
                    <a:pt x="1538" y="437"/>
                  </a:cubicBezTo>
                  <a:cubicBezTo>
                    <a:pt x="1334" y="594"/>
                    <a:pt x="1152" y="795"/>
                    <a:pt x="964" y="974"/>
                  </a:cubicBezTo>
                  <a:cubicBezTo>
                    <a:pt x="778" y="1151"/>
                    <a:pt x="624" y="1320"/>
                    <a:pt x="458" y="1499"/>
                  </a:cubicBezTo>
                  <a:cubicBezTo>
                    <a:pt x="358" y="1607"/>
                    <a:pt x="247" y="1709"/>
                    <a:pt x="166" y="1835"/>
                  </a:cubicBezTo>
                  <a:cubicBezTo>
                    <a:pt x="135" y="1886"/>
                    <a:pt x="104" y="1935"/>
                    <a:pt x="77" y="1988"/>
                  </a:cubicBezTo>
                  <a:cubicBezTo>
                    <a:pt x="37" y="2066"/>
                    <a:pt x="15" y="2154"/>
                    <a:pt x="11" y="2243"/>
                  </a:cubicBezTo>
                  <a:cubicBezTo>
                    <a:pt x="1" y="2380"/>
                    <a:pt x="137" y="2518"/>
                    <a:pt x="272" y="2518"/>
                  </a:cubicBezTo>
                  <a:cubicBezTo>
                    <a:pt x="276" y="2518"/>
                    <a:pt x="281" y="2517"/>
                    <a:pt x="285" y="2517"/>
                  </a:cubicBezTo>
                  <a:cubicBezTo>
                    <a:pt x="586" y="2499"/>
                    <a:pt x="809" y="2285"/>
                    <a:pt x="1024" y="2096"/>
                  </a:cubicBezTo>
                  <a:cubicBezTo>
                    <a:pt x="1237" y="1904"/>
                    <a:pt x="1400" y="1762"/>
                    <a:pt x="1579" y="1585"/>
                  </a:cubicBezTo>
                  <a:cubicBezTo>
                    <a:pt x="1756" y="1406"/>
                    <a:pt x="1931" y="1247"/>
                    <a:pt x="2091" y="1067"/>
                  </a:cubicBezTo>
                  <a:cubicBezTo>
                    <a:pt x="2268" y="860"/>
                    <a:pt x="2418" y="632"/>
                    <a:pt x="2540" y="390"/>
                  </a:cubicBezTo>
                  <a:cubicBezTo>
                    <a:pt x="2642" y="192"/>
                    <a:pt x="2496" y="1"/>
                    <a:pt x="2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33"/>
            <p:cNvSpPr/>
            <p:nvPr/>
          </p:nvSpPr>
          <p:spPr>
            <a:xfrm>
              <a:off x="4531525" y="2739475"/>
              <a:ext cx="44450" cy="43175"/>
            </a:xfrm>
            <a:custGeom>
              <a:avLst/>
              <a:gdLst/>
              <a:ahLst/>
              <a:cxnLst/>
              <a:rect l="l" t="t" r="r" b="b"/>
              <a:pathLst>
                <a:path w="1778" h="1727" extrusionOk="0">
                  <a:moveTo>
                    <a:pt x="1477" y="1"/>
                  </a:moveTo>
                  <a:cubicBezTo>
                    <a:pt x="1470" y="1"/>
                    <a:pt x="1463" y="1"/>
                    <a:pt x="1455" y="2"/>
                  </a:cubicBezTo>
                  <a:lnTo>
                    <a:pt x="1377" y="9"/>
                  </a:lnTo>
                  <a:cubicBezTo>
                    <a:pt x="1330" y="16"/>
                    <a:pt x="1284" y="33"/>
                    <a:pt x="1240" y="55"/>
                  </a:cubicBezTo>
                  <a:lnTo>
                    <a:pt x="1153" y="100"/>
                  </a:lnTo>
                  <a:cubicBezTo>
                    <a:pt x="1061" y="146"/>
                    <a:pt x="972" y="186"/>
                    <a:pt x="899" y="261"/>
                  </a:cubicBezTo>
                  <a:cubicBezTo>
                    <a:pt x="826" y="336"/>
                    <a:pt x="702" y="469"/>
                    <a:pt x="605" y="573"/>
                  </a:cubicBezTo>
                  <a:cubicBezTo>
                    <a:pt x="397" y="794"/>
                    <a:pt x="260" y="1080"/>
                    <a:pt x="105" y="1339"/>
                  </a:cubicBezTo>
                  <a:cubicBezTo>
                    <a:pt x="0" y="1514"/>
                    <a:pt x="151" y="1726"/>
                    <a:pt x="329" y="1726"/>
                  </a:cubicBezTo>
                  <a:cubicBezTo>
                    <a:pt x="370" y="1726"/>
                    <a:pt x="413" y="1715"/>
                    <a:pt x="454" y="1689"/>
                  </a:cubicBezTo>
                  <a:lnTo>
                    <a:pt x="802" y="1469"/>
                  </a:lnTo>
                  <a:cubicBezTo>
                    <a:pt x="946" y="1381"/>
                    <a:pt x="1085" y="1294"/>
                    <a:pt x="1207" y="1173"/>
                  </a:cubicBezTo>
                  <a:cubicBezTo>
                    <a:pt x="1328" y="1053"/>
                    <a:pt x="1408" y="982"/>
                    <a:pt x="1505" y="883"/>
                  </a:cubicBezTo>
                  <a:cubicBezTo>
                    <a:pt x="1603" y="784"/>
                    <a:pt x="1620" y="721"/>
                    <a:pt x="1665" y="628"/>
                  </a:cubicBezTo>
                  <a:cubicBezTo>
                    <a:pt x="1678" y="598"/>
                    <a:pt x="1695" y="569"/>
                    <a:pt x="1709" y="536"/>
                  </a:cubicBezTo>
                  <a:cubicBezTo>
                    <a:pt x="1726" y="504"/>
                    <a:pt x="1740" y="469"/>
                    <a:pt x="1751" y="434"/>
                  </a:cubicBezTo>
                  <a:cubicBezTo>
                    <a:pt x="1760" y="394"/>
                    <a:pt x="1766" y="352"/>
                    <a:pt x="1767" y="312"/>
                  </a:cubicBezTo>
                  <a:cubicBezTo>
                    <a:pt x="1778" y="164"/>
                    <a:pt x="1627" y="1"/>
                    <a:pt x="1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33"/>
            <p:cNvSpPr/>
            <p:nvPr/>
          </p:nvSpPr>
          <p:spPr>
            <a:xfrm>
              <a:off x="5026150" y="2741525"/>
              <a:ext cx="42675" cy="50500"/>
            </a:xfrm>
            <a:custGeom>
              <a:avLst/>
              <a:gdLst/>
              <a:ahLst/>
              <a:cxnLst/>
              <a:rect l="l" t="t" r="r" b="b"/>
              <a:pathLst>
                <a:path w="1707" h="2020" extrusionOk="0">
                  <a:moveTo>
                    <a:pt x="1390" y="1"/>
                  </a:moveTo>
                  <a:cubicBezTo>
                    <a:pt x="1315" y="1"/>
                    <a:pt x="1241" y="27"/>
                    <a:pt x="1186" y="84"/>
                  </a:cubicBezTo>
                  <a:cubicBezTo>
                    <a:pt x="1093" y="179"/>
                    <a:pt x="1051" y="221"/>
                    <a:pt x="1000" y="303"/>
                  </a:cubicBezTo>
                  <a:lnTo>
                    <a:pt x="878" y="489"/>
                  </a:lnTo>
                  <a:cubicBezTo>
                    <a:pt x="790" y="622"/>
                    <a:pt x="699" y="746"/>
                    <a:pt x="617" y="881"/>
                  </a:cubicBezTo>
                  <a:cubicBezTo>
                    <a:pt x="535" y="1016"/>
                    <a:pt x="454" y="1137"/>
                    <a:pt x="365" y="1261"/>
                  </a:cubicBezTo>
                  <a:lnTo>
                    <a:pt x="297" y="1354"/>
                  </a:lnTo>
                  <a:cubicBezTo>
                    <a:pt x="287" y="1368"/>
                    <a:pt x="277" y="1383"/>
                    <a:pt x="265" y="1398"/>
                  </a:cubicBezTo>
                  <a:cubicBezTo>
                    <a:pt x="264" y="1399"/>
                    <a:pt x="254" y="1411"/>
                    <a:pt x="249" y="1419"/>
                  </a:cubicBezTo>
                  <a:lnTo>
                    <a:pt x="249" y="1419"/>
                  </a:lnTo>
                  <a:cubicBezTo>
                    <a:pt x="251" y="1416"/>
                    <a:pt x="252" y="1415"/>
                    <a:pt x="252" y="1415"/>
                  </a:cubicBezTo>
                  <a:lnTo>
                    <a:pt x="252" y="1415"/>
                  </a:lnTo>
                  <a:cubicBezTo>
                    <a:pt x="252" y="1415"/>
                    <a:pt x="250" y="1417"/>
                    <a:pt x="248" y="1420"/>
                  </a:cubicBezTo>
                  <a:lnTo>
                    <a:pt x="248" y="1420"/>
                  </a:lnTo>
                  <a:cubicBezTo>
                    <a:pt x="248" y="1420"/>
                    <a:pt x="248" y="1419"/>
                    <a:pt x="249" y="1419"/>
                  </a:cubicBezTo>
                  <a:lnTo>
                    <a:pt x="249" y="1419"/>
                  </a:lnTo>
                  <a:cubicBezTo>
                    <a:pt x="248" y="1419"/>
                    <a:pt x="248" y="1419"/>
                    <a:pt x="248" y="1420"/>
                  </a:cubicBezTo>
                  <a:cubicBezTo>
                    <a:pt x="248" y="1420"/>
                    <a:pt x="248" y="1420"/>
                    <a:pt x="247" y="1421"/>
                  </a:cubicBezTo>
                  <a:lnTo>
                    <a:pt x="247" y="1421"/>
                  </a:lnTo>
                  <a:cubicBezTo>
                    <a:pt x="248" y="1421"/>
                    <a:pt x="248" y="1420"/>
                    <a:pt x="248" y="1420"/>
                  </a:cubicBezTo>
                  <a:lnTo>
                    <a:pt x="248" y="1420"/>
                  </a:lnTo>
                  <a:cubicBezTo>
                    <a:pt x="246" y="1423"/>
                    <a:pt x="244" y="1425"/>
                    <a:pt x="244" y="1425"/>
                  </a:cubicBezTo>
                  <a:cubicBezTo>
                    <a:pt x="244" y="1425"/>
                    <a:pt x="245" y="1424"/>
                    <a:pt x="247" y="1421"/>
                  </a:cubicBezTo>
                  <a:lnTo>
                    <a:pt x="247" y="1421"/>
                  </a:lnTo>
                  <a:cubicBezTo>
                    <a:pt x="239" y="1431"/>
                    <a:pt x="223" y="1451"/>
                    <a:pt x="221" y="1454"/>
                  </a:cubicBezTo>
                  <a:lnTo>
                    <a:pt x="188" y="1494"/>
                  </a:lnTo>
                  <a:lnTo>
                    <a:pt x="106" y="1598"/>
                  </a:lnTo>
                  <a:cubicBezTo>
                    <a:pt x="20" y="1699"/>
                    <a:pt x="0" y="1854"/>
                    <a:pt x="106" y="1949"/>
                  </a:cubicBezTo>
                  <a:cubicBezTo>
                    <a:pt x="157" y="1996"/>
                    <a:pt x="217" y="2019"/>
                    <a:pt x="277" y="2019"/>
                  </a:cubicBezTo>
                  <a:cubicBezTo>
                    <a:pt x="339" y="2019"/>
                    <a:pt x="402" y="1995"/>
                    <a:pt x="456" y="1949"/>
                  </a:cubicBezTo>
                  <a:cubicBezTo>
                    <a:pt x="701" y="1744"/>
                    <a:pt x="929" y="1524"/>
                    <a:pt x="1140" y="1285"/>
                  </a:cubicBezTo>
                  <a:cubicBezTo>
                    <a:pt x="1259" y="1153"/>
                    <a:pt x="1363" y="1009"/>
                    <a:pt x="1452" y="856"/>
                  </a:cubicBezTo>
                  <a:cubicBezTo>
                    <a:pt x="1494" y="790"/>
                    <a:pt x="1535" y="723"/>
                    <a:pt x="1575" y="653"/>
                  </a:cubicBezTo>
                  <a:cubicBezTo>
                    <a:pt x="1620" y="564"/>
                    <a:pt x="1655" y="467"/>
                    <a:pt x="1677" y="369"/>
                  </a:cubicBezTo>
                  <a:cubicBezTo>
                    <a:pt x="1706" y="246"/>
                    <a:pt x="1657" y="99"/>
                    <a:pt x="1542" y="38"/>
                  </a:cubicBezTo>
                  <a:cubicBezTo>
                    <a:pt x="1495" y="14"/>
                    <a:pt x="1442" y="1"/>
                    <a:pt x="13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33"/>
            <p:cNvSpPr/>
            <p:nvPr/>
          </p:nvSpPr>
          <p:spPr>
            <a:xfrm>
              <a:off x="5068350" y="2727725"/>
              <a:ext cx="78225" cy="76125"/>
            </a:xfrm>
            <a:custGeom>
              <a:avLst/>
              <a:gdLst/>
              <a:ahLst/>
              <a:cxnLst/>
              <a:rect l="l" t="t" r="r" b="b"/>
              <a:pathLst>
                <a:path w="3129" h="3045" extrusionOk="0">
                  <a:moveTo>
                    <a:pt x="2879" y="0"/>
                  </a:moveTo>
                  <a:cubicBezTo>
                    <a:pt x="2848" y="0"/>
                    <a:pt x="2815" y="8"/>
                    <a:pt x="2782" y="27"/>
                  </a:cubicBezTo>
                  <a:cubicBezTo>
                    <a:pt x="2660" y="98"/>
                    <a:pt x="2534" y="163"/>
                    <a:pt x="2414" y="236"/>
                  </a:cubicBezTo>
                  <a:cubicBezTo>
                    <a:pt x="2291" y="309"/>
                    <a:pt x="2151" y="444"/>
                    <a:pt x="2027" y="550"/>
                  </a:cubicBezTo>
                  <a:cubicBezTo>
                    <a:pt x="1797" y="749"/>
                    <a:pt x="1565" y="942"/>
                    <a:pt x="1357" y="1163"/>
                  </a:cubicBezTo>
                  <a:cubicBezTo>
                    <a:pt x="1149" y="1386"/>
                    <a:pt x="938" y="1581"/>
                    <a:pt x="757" y="1811"/>
                  </a:cubicBezTo>
                  <a:lnTo>
                    <a:pt x="179" y="2550"/>
                  </a:lnTo>
                  <a:cubicBezTo>
                    <a:pt x="0" y="2779"/>
                    <a:pt x="167" y="3045"/>
                    <a:pt x="388" y="3045"/>
                  </a:cubicBezTo>
                  <a:cubicBezTo>
                    <a:pt x="454" y="3045"/>
                    <a:pt x="525" y="3021"/>
                    <a:pt x="593" y="2966"/>
                  </a:cubicBezTo>
                  <a:lnTo>
                    <a:pt x="1295" y="2388"/>
                  </a:lnTo>
                  <a:cubicBezTo>
                    <a:pt x="1529" y="2196"/>
                    <a:pt x="1735" y="1968"/>
                    <a:pt x="1948" y="1754"/>
                  </a:cubicBezTo>
                  <a:cubicBezTo>
                    <a:pt x="2160" y="1543"/>
                    <a:pt x="2341" y="1317"/>
                    <a:pt x="2527" y="1088"/>
                  </a:cubicBezTo>
                  <a:cubicBezTo>
                    <a:pt x="2633" y="964"/>
                    <a:pt x="2757" y="838"/>
                    <a:pt x="2842" y="696"/>
                  </a:cubicBezTo>
                  <a:cubicBezTo>
                    <a:pt x="2926" y="556"/>
                    <a:pt x="2983" y="430"/>
                    <a:pt x="3054" y="298"/>
                  </a:cubicBezTo>
                  <a:cubicBezTo>
                    <a:pt x="3128" y="157"/>
                    <a:pt x="3017" y="0"/>
                    <a:pt x="2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33"/>
            <p:cNvSpPr/>
            <p:nvPr/>
          </p:nvSpPr>
          <p:spPr>
            <a:xfrm>
              <a:off x="5135625" y="2755175"/>
              <a:ext cx="41800" cy="37450"/>
            </a:xfrm>
            <a:custGeom>
              <a:avLst/>
              <a:gdLst/>
              <a:ahLst/>
              <a:cxnLst/>
              <a:rect l="l" t="t" r="r" b="b"/>
              <a:pathLst>
                <a:path w="1672" h="1498" extrusionOk="0">
                  <a:moveTo>
                    <a:pt x="1354" y="1"/>
                  </a:moveTo>
                  <a:cubicBezTo>
                    <a:pt x="1212" y="1"/>
                    <a:pt x="1081" y="88"/>
                    <a:pt x="967" y="171"/>
                  </a:cubicBezTo>
                  <a:cubicBezTo>
                    <a:pt x="892" y="220"/>
                    <a:pt x="825" y="279"/>
                    <a:pt x="765" y="344"/>
                  </a:cubicBezTo>
                  <a:cubicBezTo>
                    <a:pt x="721" y="392"/>
                    <a:pt x="677" y="441"/>
                    <a:pt x="637" y="490"/>
                  </a:cubicBezTo>
                  <a:cubicBezTo>
                    <a:pt x="467" y="680"/>
                    <a:pt x="281" y="857"/>
                    <a:pt x="102" y="1040"/>
                  </a:cubicBezTo>
                  <a:cubicBezTo>
                    <a:pt x="9" y="1136"/>
                    <a:pt x="0" y="1286"/>
                    <a:pt x="82" y="1392"/>
                  </a:cubicBezTo>
                  <a:cubicBezTo>
                    <a:pt x="131" y="1454"/>
                    <a:pt x="219" y="1498"/>
                    <a:pt x="303" y="1498"/>
                  </a:cubicBezTo>
                  <a:cubicBezTo>
                    <a:pt x="347" y="1498"/>
                    <a:pt x="390" y="1486"/>
                    <a:pt x="427" y="1459"/>
                  </a:cubicBezTo>
                  <a:cubicBezTo>
                    <a:pt x="635" y="1310"/>
                    <a:pt x="838" y="1149"/>
                    <a:pt x="1051" y="1010"/>
                  </a:cubicBezTo>
                  <a:cubicBezTo>
                    <a:pt x="1177" y="928"/>
                    <a:pt x="1303" y="853"/>
                    <a:pt x="1410" y="746"/>
                  </a:cubicBezTo>
                  <a:cubicBezTo>
                    <a:pt x="1472" y="686"/>
                    <a:pt x="1529" y="618"/>
                    <a:pt x="1580" y="547"/>
                  </a:cubicBezTo>
                  <a:cubicBezTo>
                    <a:pt x="1611" y="505"/>
                    <a:pt x="1635" y="459"/>
                    <a:pt x="1653" y="410"/>
                  </a:cubicBezTo>
                  <a:cubicBezTo>
                    <a:pt x="1671" y="343"/>
                    <a:pt x="1662" y="279"/>
                    <a:pt x="1651" y="209"/>
                  </a:cubicBezTo>
                  <a:cubicBezTo>
                    <a:pt x="1635" y="115"/>
                    <a:pt x="1547" y="45"/>
                    <a:pt x="1462" y="18"/>
                  </a:cubicBezTo>
                  <a:cubicBezTo>
                    <a:pt x="1425" y="6"/>
                    <a:pt x="1389" y="1"/>
                    <a:pt x="1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33"/>
            <p:cNvSpPr/>
            <p:nvPr/>
          </p:nvSpPr>
          <p:spPr>
            <a:xfrm>
              <a:off x="5352700" y="1911075"/>
              <a:ext cx="43400" cy="83950"/>
            </a:xfrm>
            <a:custGeom>
              <a:avLst/>
              <a:gdLst/>
              <a:ahLst/>
              <a:cxnLst/>
              <a:rect l="l" t="t" r="r" b="b"/>
              <a:pathLst>
                <a:path w="1736" h="3358" extrusionOk="0">
                  <a:moveTo>
                    <a:pt x="789" y="0"/>
                  </a:moveTo>
                  <a:cubicBezTo>
                    <a:pt x="678" y="0"/>
                    <a:pt x="563" y="24"/>
                    <a:pt x="449" y="77"/>
                  </a:cubicBezTo>
                  <a:cubicBezTo>
                    <a:pt x="175" y="204"/>
                    <a:pt x="66" y="483"/>
                    <a:pt x="37" y="764"/>
                  </a:cubicBezTo>
                  <a:cubicBezTo>
                    <a:pt x="17" y="974"/>
                    <a:pt x="13" y="1191"/>
                    <a:pt x="6" y="1403"/>
                  </a:cubicBezTo>
                  <a:cubicBezTo>
                    <a:pt x="0" y="1658"/>
                    <a:pt x="2" y="1912"/>
                    <a:pt x="13" y="2168"/>
                  </a:cubicBezTo>
                  <a:cubicBezTo>
                    <a:pt x="20" y="2295"/>
                    <a:pt x="29" y="2421"/>
                    <a:pt x="40" y="2549"/>
                  </a:cubicBezTo>
                  <a:cubicBezTo>
                    <a:pt x="59" y="2760"/>
                    <a:pt x="66" y="2974"/>
                    <a:pt x="234" y="3127"/>
                  </a:cubicBezTo>
                  <a:cubicBezTo>
                    <a:pt x="279" y="3166"/>
                    <a:pt x="332" y="3197"/>
                    <a:pt x="387" y="3217"/>
                  </a:cubicBezTo>
                  <a:cubicBezTo>
                    <a:pt x="405" y="3244"/>
                    <a:pt x="427" y="3270"/>
                    <a:pt x="453" y="3290"/>
                  </a:cubicBezTo>
                  <a:cubicBezTo>
                    <a:pt x="510" y="3332"/>
                    <a:pt x="589" y="3358"/>
                    <a:pt x="667" y="3358"/>
                  </a:cubicBezTo>
                  <a:cubicBezTo>
                    <a:pt x="748" y="3358"/>
                    <a:pt x="827" y="3330"/>
                    <a:pt x="878" y="3264"/>
                  </a:cubicBezTo>
                  <a:cubicBezTo>
                    <a:pt x="1151" y="2917"/>
                    <a:pt x="1363" y="2525"/>
                    <a:pt x="1507" y="2107"/>
                  </a:cubicBezTo>
                  <a:cubicBezTo>
                    <a:pt x="1653" y="1679"/>
                    <a:pt x="1735" y="1208"/>
                    <a:pt x="1650" y="761"/>
                  </a:cubicBezTo>
                  <a:cubicBezTo>
                    <a:pt x="1566" y="330"/>
                    <a:pt x="1202" y="0"/>
                    <a:pt x="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33"/>
            <p:cNvSpPr/>
            <p:nvPr/>
          </p:nvSpPr>
          <p:spPr>
            <a:xfrm>
              <a:off x="5399450" y="1972050"/>
              <a:ext cx="85375" cy="53075"/>
            </a:xfrm>
            <a:custGeom>
              <a:avLst/>
              <a:gdLst/>
              <a:ahLst/>
              <a:cxnLst/>
              <a:rect l="l" t="t" r="r" b="b"/>
              <a:pathLst>
                <a:path w="3415" h="2123" extrusionOk="0">
                  <a:moveTo>
                    <a:pt x="2445" y="0"/>
                  </a:moveTo>
                  <a:cubicBezTo>
                    <a:pt x="2264" y="0"/>
                    <a:pt x="2074" y="35"/>
                    <a:pt x="1909" y="66"/>
                  </a:cubicBezTo>
                  <a:cubicBezTo>
                    <a:pt x="1692" y="110"/>
                    <a:pt x="1478" y="176"/>
                    <a:pt x="1274" y="263"/>
                  </a:cubicBezTo>
                  <a:cubicBezTo>
                    <a:pt x="982" y="312"/>
                    <a:pt x="694" y="378"/>
                    <a:pt x="407" y="489"/>
                  </a:cubicBezTo>
                  <a:cubicBezTo>
                    <a:pt x="250" y="551"/>
                    <a:pt x="137" y="633"/>
                    <a:pt x="68" y="794"/>
                  </a:cubicBezTo>
                  <a:cubicBezTo>
                    <a:pt x="0" y="953"/>
                    <a:pt x="28" y="1099"/>
                    <a:pt x="95" y="1261"/>
                  </a:cubicBezTo>
                  <a:cubicBezTo>
                    <a:pt x="352" y="1868"/>
                    <a:pt x="1034" y="2122"/>
                    <a:pt x="1693" y="2122"/>
                  </a:cubicBezTo>
                  <a:cubicBezTo>
                    <a:pt x="1991" y="2122"/>
                    <a:pt x="2283" y="2071"/>
                    <a:pt x="2529" y="1976"/>
                  </a:cubicBezTo>
                  <a:cubicBezTo>
                    <a:pt x="2810" y="1871"/>
                    <a:pt x="3060" y="1710"/>
                    <a:pt x="3222" y="1453"/>
                  </a:cubicBezTo>
                  <a:cubicBezTo>
                    <a:pt x="3368" y="1214"/>
                    <a:pt x="3414" y="925"/>
                    <a:pt x="3348" y="654"/>
                  </a:cubicBezTo>
                  <a:cubicBezTo>
                    <a:pt x="3274" y="351"/>
                    <a:pt x="3029" y="124"/>
                    <a:pt x="2732" y="39"/>
                  </a:cubicBezTo>
                  <a:cubicBezTo>
                    <a:pt x="2642" y="11"/>
                    <a:pt x="2545" y="0"/>
                    <a:pt x="24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74" name="Google Shape;3774;p33"/>
          <p:cNvSpPr/>
          <p:nvPr/>
        </p:nvSpPr>
        <p:spPr>
          <a:xfrm flipH="1">
            <a:off x="7051775" y="2000167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75" name="Google Shape;3775;p33"/>
          <p:cNvSpPr/>
          <p:nvPr/>
        </p:nvSpPr>
        <p:spPr>
          <a:xfrm flipH="1">
            <a:off x="2386092" y="768317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76" name="Google Shape;3776;p33"/>
          <p:cNvSpPr/>
          <p:nvPr/>
        </p:nvSpPr>
        <p:spPr>
          <a:xfrm flipH="1">
            <a:off x="2496292" y="5888684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77" name="Google Shape;3777;p33"/>
          <p:cNvSpPr/>
          <p:nvPr/>
        </p:nvSpPr>
        <p:spPr>
          <a:xfrm flipH="1">
            <a:off x="6572523" y="6144767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78" name="Google Shape;3778;p33"/>
          <p:cNvSpPr/>
          <p:nvPr/>
        </p:nvSpPr>
        <p:spPr>
          <a:xfrm flipH="1">
            <a:off x="7750206" y="3776151"/>
            <a:ext cx="224343" cy="212748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79" name="Google Shape;3779;p33"/>
          <p:cNvGrpSpPr/>
          <p:nvPr/>
        </p:nvGrpSpPr>
        <p:grpSpPr>
          <a:xfrm>
            <a:off x="5053755" y="711836"/>
            <a:ext cx="1027351" cy="1065965"/>
            <a:chOff x="1843825" y="3806950"/>
            <a:chExt cx="1608250" cy="1668700"/>
          </a:xfrm>
        </p:grpSpPr>
        <p:sp>
          <p:nvSpPr>
            <p:cNvPr id="3780" name="Google Shape;3780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48" name="Google Shape;3848;p33"/>
          <p:cNvGrpSpPr/>
          <p:nvPr/>
        </p:nvGrpSpPr>
        <p:grpSpPr>
          <a:xfrm>
            <a:off x="11073555" y="3988903"/>
            <a:ext cx="1027351" cy="1065965"/>
            <a:chOff x="1843825" y="3806950"/>
            <a:chExt cx="1608250" cy="1668700"/>
          </a:xfrm>
        </p:grpSpPr>
        <p:sp>
          <p:nvSpPr>
            <p:cNvPr id="3849" name="Google Shape;3849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17" name="Google Shape;3917;p33"/>
          <p:cNvGrpSpPr/>
          <p:nvPr/>
        </p:nvGrpSpPr>
        <p:grpSpPr>
          <a:xfrm>
            <a:off x="7051746" y="5136578"/>
            <a:ext cx="724785" cy="752028"/>
            <a:chOff x="1843825" y="3806950"/>
            <a:chExt cx="1608250" cy="1668700"/>
          </a:xfrm>
        </p:grpSpPr>
        <p:sp>
          <p:nvSpPr>
            <p:cNvPr id="3918" name="Google Shape;3918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86" name="Google Shape;3986;p33"/>
          <p:cNvGrpSpPr/>
          <p:nvPr/>
        </p:nvGrpSpPr>
        <p:grpSpPr>
          <a:xfrm>
            <a:off x="4460945" y="5768762"/>
            <a:ext cx="724784" cy="752028"/>
            <a:chOff x="1843825" y="3806950"/>
            <a:chExt cx="1608250" cy="1668700"/>
          </a:xfrm>
        </p:grpSpPr>
        <p:sp>
          <p:nvSpPr>
            <p:cNvPr id="3987" name="Google Shape;3987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8" name="Google Shape;4008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7" name="Google Shape;4017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55" name="Google Shape;4055;p33"/>
          <p:cNvGrpSpPr/>
          <p:nvPr/>
        </p:nvGrpSpPr>
        <p:grpSpPr>
          <a:xfrm>
            <a:off x="544513" y="356895"/>
            <a:ext cx="724785" cy="752028"/>
            <a:chOff x="1843825" y="3806950"/>
            <a:chExt cx="1608250" cy="1668700"/>
          </a:xfrm>
        </p:grpSpPr>
        <p:sp>
          <p:nvSpPr>
            <p:cNvPr id="4056" name="Google Shape;4056;p33"/>
            <p:cNvSpPr/>
            <p:nvPr/>
          </p:nvSpPr>
          <p:spPr>
            <a:xfrm>
              <a:off x="1843825" y="3806950"/>
              <a:ext cx="1608250" cy="1668700"/>
            </a:xfrm>
            <a:custGeom>
              <a:avLst/>
              <a:gdLst/>
              <a:ahLst/>
              <a:cxnLst/>
              <a:rect l="l" t="t" r="r" b="b"/>
              <a:pathLst>
                <a:path w="64330" h="66748" extrusionOk="0">
                  <a:moveTo>
                    <a:pt x="33699" y="0"/>
                  </a:moveTo>
                  <a:cubicBezTo>
                    <a:pt x="33685" y="0"/>
                    <a:pt x="33670" y="1"/>
                    <a:pt x="33656" y="1"/>
                  </a:cubicBezTo>
                  <a:cubicBezTo>
                    <a:pt x="33001" y="25"/>
                    <a:pt x="32573" y="639"/>
                    <a:pt x="32197" y="1096"/>
                  </a:cubicBezTo>
                  <a:cubicBezTo>
                    <a:pt x="31783" y="1594"/>
                    <a:pt x="31398" y="2114"/>
                    <a:pt x="31044" y="2656"/>
                  </a:cubicBezTo>
                  <a:cubicBezTo>
                    <a:pt x="30337" y="3722"/>
                    <a:pt x="29742" y="4858"/>
                    <a:pt x="29263" y="6044"/>
                  </a:cubicBezTo>
                  <a:cubicBezTo>
                    <a:pt x="28780" y="7236"/>
                    <a:pt x="28409" y="8470"/>
                    <a:pt x="28156" y="9731"/>
                  </a:cubicBezTo>
                  <a:cubicBezTo>
                    <a:pt x="27904" y="11000"/>
                    <a:pt x="27766" y="12287"/>
                    <a:pt x="27745" y="13582"/>
                  </a:cubicBezTo>
                  <a:cubicBezTo>
                    <a:pt x="27725" y="14754"/>
                    <a:pt x="27807" y="15926"/>
                    <a:pt x="27985" y="17086"/>
                  </a:cubicBezTo>
                  <a:cubicBezTo>
                    <a:pt x="27417" y="15820"/>
                    <a:pt x="26580" y="14660"/>
                    <a:pt x="25728" y="13577"/>
                  </a:cubicBezTo>
                  <a:cubicBezTo>
                    <a:pt x="24200" y="11626"/>
                    <a:pt x="22592" y="9715"/>
                    <a:pt x="20734" y="8066"/>
                  </a:cubicBezTo>
                  <a:cubicBezTo>
                    <a:pt x="19812" y="7245"/>
                    <a:pt x="18821" y="6463"/>
                    <a:pt x="17757" y="5835"/>
                  </a:cubicBezTo>
                  <a:cubicBezTo>
                    <a:pt x="17507" y="5688"/>
                    <a:pt x="17193" y="5555"/>
                    <a:pt x="16894" y="5555"/>
                  </a:cubicBezTo>
                  <a:cubicBezTo>
                    <a:pt x="16704" y="5555"/>
                    <a:pt x="16519" y="5609"/>
                    <a:pt x="16361" y="5748"/>
                  </a:cubicBezTo>
                  <a:cubicBezTo>
                    <a:pt x="16125" y="5955"/>
                    <a:pt x="16072" y="6280"/>
                    <a:pt x="16077" y="6579"/>
                  </a:cubicBezTo>
                  <a:cubicBezTo>
                    <a:pt x="16084" y="6875"/>
                    <a:pt x="16125" y="7219"/>
                    <a:pt x="16154" y="7537"/>
                  </a:cubicBezTo>
                  <a:cubicBezTo>
                    <a:pt x="16366" y="10133"/>
                    <a:pt x="16621" y="12754"/>
                    <a:pt x="17350" y="15267"/>
                  </a:cubicBezTo>
                  <a:cubicBezTo>
                    <a:pt x="17983" y="17447"/>
                    <a:pt x="18982" y="19556"/>
                    <a:pt x="20488" y="21267"/>
                  </a:cubicBezTo>
                  <a:cubicBezTo>
                    <a:pt x="19389" y="20398"/>
                    <a:pt x="18205" y="19640"/>
                    <a:pt x="16955" y="19005"/>
                  </a:cubicBezTo>
                  <a:cubicBezTo>
                    <a:pt x="15338" y="18179"/>
                    <a:pt x="13622" y="17560"/>
                    <a:pt x="11848" y="17163"/>
                  </a:cubicBezTo>
                  <a:cubicBezTo>
                    <a:pt x="10315" y="16817"/>
                    <a:pt x="8749" y="16643"/>
                    <a:pt x="7178" y="16643"/>
                  </a:cubicBezTo>
                  <a:cubicBezTo>
                    <a:pt x="6935" y="16643"/>
                    <a:pt x="6691" y="16647"/>
                    <a:pt x="6448" y="16656"/>
                  </a:cubicBezTo>
                  <a:cubicBezTo>
                    <a:pt x="5726" y="16682"/>
                    <a:pt x="4725" y="16728"/>
                    <a:pt x="4438" y="17541"/>
                  </a:cubicBezTo>
                  <a:cubicBezTo>
                    <a:pt x="4294" y="17950"/>
                    <a:pt x="4460" y="18388"/>
                    <a:pt x="4669" y="18747"/>
                  </a:cubicBezTo>
                  <a:cubicBezTo>
                    <a:pt x="4881" y="19106"/>
                    <a:pt x="5206" y="19527"/>
                    <a:pt x="5485" y="19905"/>
                  </a:cubicBezTo>
                  <a:cubicBezTo>
                    <a:pt x="6640" y="21476"/>
                    <a:pt x="7880" y="22985"/>
                    <a:pt x="9194" y="24427"/>
                  </a:cubicBezTo>
                  <a:cubicBezTo>
                    <a:pt x="8965" y="24404"/>
                    <a:pt x="8737" y="24393"/>
                    <a:pt x="8508" y="24393"/>
                  </a:cubicBezTo>
                  <a:cubicBezTo>
                    <a:pt x="7436" y="24393"/>
                    <a:pt x="6366" y="24636"/>
                    <a:pt x="5353" y="25007"/>
                  </a:cubicBezTo>
                  <a:cubicBezTo>
                    <a:pt x="4573" y="25296"/>
                    <a:pt x="3822" y="25652"/>
                    <a:pt x="3086" y="26032"/>
                  </a:cubicBezTo>
                  <a:cubicBezTo>
                    <a:pt x="2727" y="26222"/>
                    <a:pt x="2368" y="26415"/>
                    <a:pt x="2017" y="26615"/>
                  </a:cubicBezTo>
                  <a:cubicBezTo>
                    <a:pt x="1666" y="26812"/>
                    <a:pt x="1155" y="27016"/>
                    <a:pt x="1273" y="27483"/>
                  </a:cubicBezTo>
                  <a:cubicBezTo>
                    <a:pt x="1372" y="27866"/>
                    <a:pt x="1829" y="27967"/>
                    <a:pt x="2159" y="28054"/>
                  </a:cubicBezTo>
                  <a:cubicBezTo>
                    <a:pt x="2633" y="28181"/>
                    <a:pt x="3112" y="28311"/>
                    <a:pt x="3579" y="28473"/>
                  </a:cubicBezTo>
                  <a:cubicBezTo>
                    <a:pt x="4424" y="28769"/>
                    <a:pt x="5196" y="29216"/>
                    <a:pt x="5930" y="29731"/>
                  </a:cubicBezTo>
                  <a:cubicBezTo>
                    <a:pt x="6664" y="30244"/>
                    <a:pt x="7341" y="30797"/>
                    <a:pt x="8055" y="31324"/>
                  </a:cubicBezTo>
                  <a:cubicBezTo>
                    <a:pt x="8768" y="31852"/>
                    <a:pt x="9543" y="32335"/>
                    <a:pt x="10356" y="32723"/>
                  </a:cubicBezTo>
                  <a:cubicBezTo>
                    <a:pt x="11487" y="33267"/>
                    <a:pt x="12688" y="33652"/>
                    <a:pt x="13923" y="33871"/>
                  </a:cubicBezTo>
                  <a:cubicBezTo>
                    <a:pt x="12183" y="34034"/>
                    <a:pt x="10484" y="34607"/>
                    <a:pt x="8929" y="35411"/>
                  </a:cubicBezTo>
                  <a:cubicBezTo>
                    <a:pt x="6720" y="36549"/>
                    <a:pt x="4797" y="38174"/>
                    <a:pt x="3013" y="39890"/>
                  </a:cubicBezTo>
                  <a:cubicBezTo>
                    <a:pt x="2549" y="40335"/>
                    <a:pt x="2094" y="40785"/>
                    <a:pt x="1644" y="41240"/>
                  </a:cubicBezTo>
                  <a:cubicBezTo>
                    <a:pt x="1418" y="41469"/>
                    <a:pt x="1192" y="41695"/>
                    <a:pt x="970" y="41924"/>
                  </a:cubicBezTo>
                  <a:cubicBezTo>
                    <a:pt x="746" y="42152"/>
                    <a:pt x="609" y="42297"/>
                    <a:pt x="457" y="42516"/>
                  </a:cubicBezTo>
                  <a:cubicBezTo>
                    <a:pt x="212" y="42879"/>
                    <a:pt x="0" y="43392"/>
                    <a:pt x="236" y="43813"/>
                  </a:cubicBezTo>
                  <a:cubicBezTo>
                    <a:pt x="371" y="44063"/>
                    <a:pt x="636" y="44203"/>
                    <a:pt x="912" y="44232"/>
                  </a:cubicBezTo>
                  <a:cubicBezTo>
                    <a:pt x="949" y="44235"/>
                    <a:pt x="987" y="44237"/>
                    <a:pt x="1024" y="44237"/>
                  </a:cubicBezTo>
                  <a:cubicBezTo>
                    <a:pt x="1272" y="44237"/>
                    <a:pt x="1540" y="44168"/>
                    <a:pt x="1788" y="44116"/>
                  </a:cubicBezTo>
                  <a:cubicBezTo>
                    <a:pt x="1952" y="44081"/>
                    <a:pt x="2113" y="44065"/>
                    <a:pt x="2272" y="44065"/>
                  </a:cubicBezTo>
                  <a:cubicBezTo>
                    <a:pt x="3307" y="44065"/>
                    <a:pt x="4243" y="44748"/>
                    <a:pt x="5165" y="45165"/>
                  </a:cubicBezTo>
                  <a:cubicBezTo>
                    <a:pt x="6161" y="45611"/>
                    <a:pt x="7223" y="45892"/>
                    <a:pt x="8306" y="46003"/>
                  </a:cubicBezTo>
                  <a:cubicBezTo>
                    <a:pt x="8665" y="46040"/>
                    <a:pt x="9025" y="46058"/>
                    <a:pt x="9385" y="46058"/>
                  </a:cubicBezTo>
                  <a:cubicBezTo>
                    <a:pt x="10457" y="46058"/>
                    <a:pt x="11524" y="45895"/>
                    <a:pt x="12551" y="45575"/>
                  </a:cubicBezTo>
                  <a:lnTo>
                    <a:pt x="12551" y="45575"/>
                  </a:lnTo>
                  <a:cubicBezTo>
                    <a:pt x="11350" y="47733"/>
                    <a:pt x="10599" y="50106"/>
                    <a:pt x="10012" y="52494"/>
                  </a:cubicBezTo>
                  <a:cubicBezTo>
                    <a:pt x="9858" y="53115"/>
                    <a:pt x="9718" y="53733"/>
                    <a:pt x="9579" y="54357"/>
                  </a:cubicBezTo>
                  <a:lnTo>
                    <a:pt x="9372" y="55310"/>
                  </a:lnTo>
                  <a:cubicBezTo>
                    <a:pt x="9312" y="55584"/>
                    <a:pt x="9240" y="55861"/>
                    <a:pt x="9215" y="56140"/>
                  </a:cubicBezTo>
                  <a:cubicBezTo>
                    <a:pt x="9196" y="56366"/>
                    <a:pt x="9228" y="56614"/>
                    <a:pt x="9360" y="56800"/>
                  </a:cubicBezTo>
                  <a:cubicBezTo>
                    <a:pt x="9500" y="56997"/>
                    <a:pt x="9728" y="57115"/>
                    <a:pt x="9966" y="57115"/>
                  </a:cubicBezTo>
                  <a:cubicBezTo>
                    <a:pt x="9986" y="57115"/>
                    <a:pt x="10006" y="57114"/>
                    <a:pt x="10027" y="57112"/>
                  </a:cubicBezTo>
                  <a:cubicBezTo>
                    <a:pt x="10301" y="57091"/>
                    <a:pt x="10554" y="56968"/>
                    <a:pt x="10797" y="56848"/>
                  </a:cubicBezTo>
                  <a:cubicBezTo>
                    <a:pt x="11042" y="56727"/>
                    <a:pt x="11273" y="56638"/>
                    <a:pt x="11536" y="56585"/>
                  </a:cubicBezTo>
                  <a:cubicBezTo>
                    <a:pt x="11795" y="56536"/>
                    <a:pt x="12060" y="56521"/>
                    <a:pt x="12325" y="56521"/>
                  </a:cubicBezTo>
                  <a:cubicBezTo>
                    <a:pt x="12612" y="56521"/>
                    <a:pt x="12900" y="56538"/>
                    <a:pt x="13184" y="56544"/>
                  </a:cubicBezTo>
                  <a:cubicBezTo>
                    <a:pt x="13263" y="56547"/>
                    <a:pt x="13342" y="56548"/>
                    <a:pt x="13420" y="56548"/>
                  </a:cubicBezTo>
                  <a:cubicBezTo>
                    <a:pt x="13860" y="56548"/>
                    <a:pt x="14299" y="56508"/>
                    <a:pt x="14732" y="56429"/>
                  </a:cubicBezTo>
                  <a:cubicBezTo>
                    <a:pt x="15738" y="56246"/>
                    <a:pt x="16698" y="55837"/>
                    <a:pt x="17564" y="55303"/>
                  </a:cubicBezTo>
                  <a:cubicBezTo>
                    <a:pt x="19480" y="54118"/>
                    <a:pt x="20905" y="52357"/>
                    <a:pt x="22132" y="50496"/>
                  </a:cubicBezTo>
                  <a:cubicBezTo>
                    <a:pt x="22816" y="49457"/>
                    <a:pt x="23449" y="48383"/>
                    <a:pt x="24115" y="47329"/>
                  </a:cubicBezTo>
                  <a:cubicBezTo>
                    <a:pt x="24450" y="46802"/>
                    <a:pt x="24787" y="46280"/>
                    <a:pt x="25155" y="45774"/>
                  </a:cubicBezTo>
                  <a:cubicBezTo>
                    <a:pt x="25461" y="45351"/>
                    <a:pt x="25829" y="44910"/>
                    <a:pt x="26318" y="44696"/>
                  </a:cubicBezTo>
                  <a:cubicBezTo>
                    <a:pt x="26501" y="44615"/>
                    <a:pt x="26716" y="44567"/>
                    <a:pt x="26929" y="44567"/>
                  </a:cubicBezTo>
                  <a:cubicBezTo>
                    <a:pt x="27190" y="44567"/>
                    <a:pt x="27448" y="44639"/>
                    <a:pt x="27641" y="44812"/>
                  </a:cubicBezTo>
                  <a:cubicBezTo>
                    <a:pt x="27993" y="45125"/>
                    <a:pt x="28005" y="45570"/>
                    <a:pt x="27925" y="45981"/>
                  </a:cubicBezTo>
                  <a:cubicBezTo>
                    <a:pt x="27824" y="46489"/>
                    <a:pt x="27593" y="46954"/>
                    <a:pt x="27367" y="47416"/>
                  </a:cubicBezTo>
                  <a:cubicBezTo>
                    <a:pt x="27085" y="48001"/>
                    <a:pt x="26787" y="48581"/>
                    <a:pt x="26510" y="49170"/>
                  </a:cubicBezTo>
                  <a:cubicBezTo>
                    <a:pt x="25969" y="50316"/>
                    <a:pt x="25523" y="51505"/>
                    <a:pt x="25396" y="52776"/>
                  </a:cubicBezTo>
                  <a:cubicBezTo>
                    <a:pt x="25278" y="53938"/>
                    <a:pt x="25415" y="55112"/>
                    <a:pt x="25680" y="56244"/>
                  </a:cubicBezTo>
                  <a:cubicBezTo>
                    <a:pt x="26228" y="58578"/>
                    <a:pt x="27350" y="60710"/>
                    <a:pt x="28224" y="62927"/>
                  </a:cubicBezTo>
                  <a:cubicBezTo>
                    <a:pt x="28438" y="63481"/>
                    <a:pt x="28640" y="64041"/>
                    <a:pt x="28811" y="64607"/>
                  </a:cubicBezTo>
                  <a:cubicBezTo>
                    <a:pt x="28898" y="64893"/>
                    <a:pt x="28977" y="65180"/>
                    <a:pt x="29047" y="65464"/>
                  </a:cubicBezTo>
                  <a:cubicBezTo>
                    <a:pt x="29112" y="65736"/>
                    <a:pt x="29145" y="66017"/>
                    <a:pt x="29259" y="66272"/>
                  </a:cubicBezTo>
                  <a:cubicBezTo>
                    <a:pt x="29369" y="66530"/>
                    <a:pt x="29533" y="66727"/>
                    <a:pt x="29807" y="66746"/>
                  </a:cubicBezTo>
                  <a:cubicBezTo>
                    <a:pt x="29817" y="66747"/>
                    <a:pt x="29828" y="66747"/>
                    <a:pt x="29838" y="66747"/>
                  </a:cubicBezTo>
                  <a:cubicBezTo>
                    <a:pt x="30097" y="66747"/>
                    <a:pt x="30295" y="66542"/>
                    <a:pt x="30474" y="66366"/>
                  </a:cubicBezTo>
                  <a:cubicBezTo>
                    <a:pt x="30907" y="65931"/>
                    <a:pt x="31333" y="65488"/>
                    <a:pt x="31745" y="65028"/>
                  </a:cubicBezTo>
                  <a:cubicBezTo>
                    <a:pt x="33261" y="63334"/>
                    <a:pt x="34594" y="61379"/>
                    <a:pt x="35160" y="59158"/>
                  </a:cubicBezTo>
                  <a:cubicBezTo>
                    <a:pt x="35687" y="59808"/>
                    <a:pt x="36310" y="60386"/>
                    <a:pt x="36948" y="60925"/>
                  </a:cubicBezTo>
                  <a:cubicBezTo>
                    <a:pt x="38048" y="61851"/>
                    <a:pt x="39210" y="62710"/>
                    <a:pt x="40166" y="63791"/>
                  </a:cubicBezTo>
                  <a:cubicBezTo>
                    <a:pt x="40755" y="64460"/>
                    <a:pt x="41273" y="65192"/>
                    <a:pt x="41706" y="65972"/>
                  </a:cubicBezTo>
                  <a:cubicBezTo>
                    <a:pt x="41746" y="66044"/>
                    <a:pt x="41809" y="66075"/>
                    <a:pt x="41874" y="66075"/>
                  </a:cubicBezTo>
                  <a:cubicBezTo>
                    <a:pt x="41966" y="66075"/>
                    <a:pt x="42061" y="66012"/>
                    <a:pt x="42093" y="65916"/>
                  </a:cubicBezTo>
                  <a:cubicBezTo>
                    <a:pt x="42580" y="64499"/>
                    <a:pt x="43066" y="63081"/>
                    <a:pt x="43550" y="61659"/>
                  </a:cubicBezTo>
                  <a:cubicBezTo>
                    <a:pt x="44028" y="60260"/>
                    <a:pt x="44507" y="58848"/>
                    <a:pt x="44722" y="57384"/>
                  </a:cubicBezTo>
                  <a:cubicBezTo>
                    <a:pt x="44726" y="57351"/>
                    <a:pt x="44729" y="57317"/>
                    <a:pt x="44734" y="57283"/>
                  </a:cubicBezTo>
                  <a:cubicBezTo>
                    <a:pt x="45706" y="58537"/>
                    <a:pt x="46878" y="59623"/>
                    <a:pt x="48202" y="60499"/>
                  </a:cubicBezTo>
                  <a:cubicBezTo>
                    <a:pt x="48563" y="60739"/>
                    <a:pt x="48936" y="60961"/>
                    <a:pt x="49321" y="61168"/>
                  </a:cubicBezTo>
                  <a:cubicBezTo>
                    <a:pt x="49499" y="61262"/>
                    <a:pt x="49684" y="61370"/>
                    <a:pt x="49896" y="61370"/>
                  </a:cubicBezTo>
                  <a:cubicBezTo>
                    <a:pt x="50105" y="61370"/>
                    <a:pt x="50305" y="61216"/>
                    <a:pt x="50397" y="61016"/>
                  </a:cubicBezTo>
                  <a:cubicBezTo>
                    <a:pt x="50774" y="60217"/>
                    <a:pt x="50233" y="59408"/>
                    <a:pt x="50127" y="58609"/>
                  </a:cubicBezTo>
                  <a:cubicBezTo>
                    <a:pt x="50012" y="57748"/>
                    <a:pt x="50204" y="56881"/>
                    <a:pt x="50281" y="56020"/>
                  </a:cubicBezTo>
                  <a:cubicBezTo>
                    <a:pt x="50346" y="55245"/>
                    <a:pt x="50348" y="54467"/>
                    <a:pt x="50283" y="53692"/>
                  </a:cubicBezTo>
                  <a:cubicBezTo>
                    <a:pt x="50228" y="53047"/>
                    <a:pt x="50129" y="52405"/>
                    <a:pt x="49992" y="51772"/>
                  </a:cubicBezTo>
                  <a:lnTo>
                    <a:pt x="49992" y="51772"/>
                  </a:lnTo>
                  <a:cubicBezTo>
                    <a:pt x="50991" y="52518"/>
                    <a:pt x="52243" y="52934"/>
                    <a:pt x="53465" y="53129"/>
                  </a:cubicBezTo>
                  <a:cubicBezTo>
                    <a:pt x="54546" y="53303"/>
                    <a:pt x="55643" y="53339"/>
                    <a:pt x="56733" y="53399"/>
                  </a:cubicBezTo>
                  <a:cubicBezTo>
                    <a:pt x="57273" y="53430"/>
                    <a:pt x="57809" y="53466"/>
                    <a:pt x="58346" y="53531"/>
                  </a:cubicBezTo>
                  <a:cubicBezTo>
                    <a:pt x="58540" y="53555"/>
                    <a:pt x="58780" y="53609"/>
                    <a:pt x="59006" y="53609"/>
                  </a:cubicBezTo>
                  <a:cubicBezTo>
                    <a:pt x="59241" y="53609"/>
                    <a:pt x="59461" y="53550"/>
                    <a:pt x="59597" y="53336"/>
                  </a:cubicBezTo>
                  <a:cubicBezTo>
                    <a:pt x="59744" y="53103"/>
                    <a:pt x="59667" y="52824"/>
                    <a:pt x="59561" y="52590"/>
                  </a:cubicBezTo>
                  <a:cubicBezTo>
                    <a:pt x="59467" y="52378"/>
                    <a:pt x="59362" y="52169"/>
                    <a:pt x="59263" y="51962"/>
                  </a:cubicBezTo>
                  <a:cubicBezTo>
                    <a:pt x="59066" y="51546"/>
                    <a:pt x="58863" y="51127"/>
                    <a:pt x="58659" y="50708"/>
                  </a:cubicBezTo>
                  <a:cubicBezTo>
                    <a:pt x="58247" y="49866"/>
                    <a:pt x="57829" y="49028"/>
                    <a:pt x="57386" y="48203"/>
                  </a:cubicBezTo>
                  <a:cubicBezTo>
                    <a:pt x="56517" y="46561"/>
                    <a:pt x="55566" y="44961"/>
                    <a:pt x="54459" y="43474"/>
                  </a:cubicBezTo>
                  <a:cubicBezTo>
                    <a:pt x="53523" y="42215"/>
                    <a:pt x="52478" y="41038"/>
                    <a:pt x="51297" y="40010"/>
                  </a:cubicBezTo>
                  <a:cubicBezTo>
                    <a:pt x="53535" y="39924"/>
                    <a:pt x="55655" y="38920"/>
                    <a:pt x="57528" y="37738"/>
                  </a:cubicBezTo>
                  <a:cubicBezTo>
                    <a:pt x="58647" y="37026"/>
                    <a:pt x="59718" y="36241"/>
                    <a:pt x="60813" y="35490"/>
                  </a:cubicBezTo>
                  <a:cubicBezTo>
                    <a:pt x="61371" y="35110"/>
                    <a:pt x="61939" y="34737"/>
                    <a:pt x="62524" y="34393"/>
                  </a:cubicBezTo>
                  <a:cubicBezTo>
                    <a:pt x="62801" y="34227"/>
                    <a:pt x="63082" y="34068"/>
                    <a:pt x="63371" y="33919"/>
                  </a:cubicBezTo>
                  <a:cubicBezTo>
                    <a:pt x="63513" y="33842"/>
                    <a:pt x="63658" y="33770"/>
                    <a:pt x="63804" y="33697"/>
                  </a:cubicBezTo>
                  <a:cubicBezTo>
                    <a:pt x="63954" y="33625"/>
                    <a:pt x="64088" y="33546"/>
                    <a:pt x="64182" y="33414"/>
                  </a:cubicBezTo>
                  <a:cubicBezTo>
                    <a:pt x="64329" y="33202"/>
                    <a:pt x="64303" y="32915"/>
                    <a:pt x="64115" y="32740"/>
                  </a:cubicBezTo>
                  <a:cubicBezTo>
                    <a:pt x="63956" y="32578"/>
                    <a:pt x="63725" y="32492"/>
                    <a:pt x="63508" y="32444"/>
                  </a:cubicBezTo>
                  <a:cubicBezTo>
                    <a:pt x="63198" y="32371"/>
                    <a:pt x="62880" y="32343"/>
                    <a:pt x="62572" y="32251"/>
                  </a:cubicBezTo>
                  <a:cubicBezTo>
                    <a:pt x="62228" y="32145"/>
                    <a:pt x="61891" y="32015"/>
                    <a:pt x="61564" y="31861"/>
                  </a:cubicBezTo>
                  <a:cubicBezTo>
                    <a:pt x="60938" y="31568"/>
                    <a:pt x="60334" y="31231"/>
                    <a:pt x="59699" y="30951"/>
                  </a:cubicBezTo>
                  <a:cubicBezTo>
                    <a:pt x="59147" y="30708"/>
                    <a:pt x="58582" y="30501"/>
                    <a:pt x="58002" y="30333"/>
                  </a:cubicBezTo>
                  <a:cubicBezTo>
                    <a:pt x="56644" y="29931"/>
                    <a:pt x="55227" y="29731"/>
                    <a:pt x="53810" y="29731"/>
                  </a:cubicBezTo>
                  <a:cubicBezTo>
                    <a:pt x="52811" y="29731"/>
                    <a:pt x="51811" y="29830"/>
                    <a:pt x="50832" y="30027"/>
                  </a:cubicBezTo>
                  <a:cubicBezTo>
                    <a:pt x="49643" y="30270"/>
                    <a:pt x="48486" y="30663"/>
                    <a:pt x="47395" y="31195"/>
                  </a:cubicBezTo>
                  <a:cubicBezTo>
                    <a:pt x="46851" y="31461"/>
                    <a:pt x="46126" y="31841"/>
                    <a:pt x="45475" y="31841"/>
                  </a:cubicBezTo>
                  <a:cubicBezTo>
                    <a:pt x="45085" y="31841"/>
                    <a:pt x="44721" y="31704"/>
                    <a:pt x="44438" y="31324"/>
                  </a:cubicBezTo>
                  <a:cubicBezTo>
                    <a:pt x="44183" y="30985"/>
                    <a:pt x="44183" y="30533"/>
                    <a:pt x="44539" y="30263"/>
                  </a:cubicBezTo>
                  <a:cubicBezTo>
                    <a:pt x="44897" y="29991"/>
                    <a:pt x="45451" y="29965"/>
                    <a:pt x="45896" y="29950"/>
                  </a:cubicBezTo>
                  <a:cubicBezTo>
                    <a:pt x="46994" y="29914"/>
                    <a:pt x="48077" y="29775"/>
                    <a:pt x="49140" y="29483"/>
                  </a:cubicBezTo>
                  <a:cubicBezTo>
                    <a:pt x="51251" y="28908"/>
                    <a:pt x="53220" y="27823"/>
                    <a:pt x="54849" y="26364"/>
                  </a:cubicBezTo>
                  <a:cubicBezTo>
                    <a:pt x="55672" y="25630"/>
                    <a:pt x="56401" y="24800"/>
                    <a:pt x="57022" y="23890"/>
                  </a:cubicBezTo>
                  <a:cubicBezTo>
                    <a:pt x="57326" y="23445"/>
                    <a:pt x="57602" y="22980"/>
                    <a:pt x="57848" y="22499"/>
                  </a:cubicBezTo>
                  <a:cubicBezTo>
                    <a:pt x="58146" y="21917"/>
                    <a:pt x="58387" y="21315"/>
                    <a:pt x="58659" y="20725"/>
                  </a:cubicBezTo>
                  <a:cubicBezTo>
                    <a:pt x="58928" y="20136"/>
                    <a:pt x="59236" y="19527"/>
                    <a:pt x="59653" y="19014"/>
                  </a:cubicBezTo>
                  <a:cubicBezTo>
                    <a:pt x="60035" y="18547"/>
                    <a:pt x="60596" y="18126"/>
                    <a:pt x="60685" y="17493"/>
                  </a:cubicBezTo>
                  <a:cubicBezTo>
                    <a:pt x="60726" y="17228"/>
                    <a:pt x="60695" y="16944"/>
                    <a:pt x="60550" y="16711"/>
                  </a:cubicBezTo>
                  <a:cubicBezTo>
                    <a:pt x="60406" y="16475"/>
                    <a:pt x="60120" y="16331"/>
                    <a:pt x="59824" y="16285"/>
                  </a:cubicBezTo>
                  <a:cubicBezTo>
                    <a:pt x="59119" y="16177"/>
                    <a:pt x="58411" y="16085"/>
                    <a:pt x="57701" y="16013"/>
                  </a:cubicBezTo>
                  <a:cubicBezTo>
                    <a:pt x="57081" y="15947"/>
                    <a:pt x="56446" y="15906"/>
                    <a:pt x="55810" y="15906"/>
                  </a:cubicBezTo>
                  <a:cubicBezTo>
                    <a:pt x="54043" y="15906"/>
                    <a:pt x="52270" y="16225"/>
                    <a:pt x="50794" y="17228"/>
                  </a:cubicBezTo>
                  <a:cubicBezTo>
                    <a:pt x="51323" y="16502"/>
                    <a:pt x="51838" y="15765"/>
                    <a:pt x="52341" y="15021"/>
                  </a:cubicBezTo>
                  <a:cubicBezTo>
                    <a:pt x="52669" y="14528"/>
                    <a:pt x="52991" y="14032"/>
                    <a:pt x="53304" y="13534"/>
                  </a:cubicBezTo>
                  <a:cubicBezTo>
                    <a:pt x="53617" y="13029"/>
                    <a:pt x="53944" y="12526"/>
                    <a:pt x="54218" y="11996"/>
                  </a:cubicBezTo>
                  <a:cubicBezTo>
                    <a:pt x="54462" y="11520"/>
                    <a:pt x="54652" y="10990"/>
                    <a:pt x="54608" y="10449"/>
                  </a:cubicBezTo>
                  <a:cubicBezTo>
                    <a:pt x="54570" y="9953"/>
                    <a:pt x="54360" y="9484"/>
                    <a:pt x="53944" y="9192"/>
                  </a:cubicBezTo>
                  <a:cubicBezTo>
                    <a:pt x="53618" y="8963"/>
                    <a:pt x="53171" y="8886"/>
                    <a:pt x="52740" y="8886"/>
                  </a:cubicBezTo>
                  <a:cubicBezTo>
                    <a:pt x="52624" y="8886"/>
                    <a:pt x="52510" y="8891"/>
                    <a:pt x="52399" y="8901"/>
                  </a:cubicBezTo>
                  <a:cubicBezTo>
                    <a:pt x="51874" y="8944"/>
                    <a:pt x="51405" y="9021"/>
                    <a:pt x="50912" y="9098"/>
                  </a:cubicBezTo>
                  <a:cubicBezTo>
                    <a:pt x="49046" y="9390"/>
                    <a:pt x="47172" y="9833"/>
                    <a:pt x="45482" y="10697"/>
                  </a:cubicBezTo>
                  <a:cubicBezTo>
                    <a:pt x="44657" y="11120"/>
                    <a:pt x="43884" y="11650"/>
                    <a:pt x="43217" y="12295"/>
                  </a:cubicBezTo>
                  <a:cubicBezTo>
                    <a:pt x="42440" y="13046"/>
                    <a:pt x="41858" y="13958"/>
                    <a:pt x="41258" y="14848"/>
                  </a:cubicBezTo>
                  <a:cubicBezTo>
                    <a:pt x="40948" y="15308"/>
                    <a:pt x="40630" y="15760"/>
                    <a:pt x="40264" y="16177"/>
                  </a:cubicBezTo>
                  <a:cubicBezTo>
                    <a:pt x="39901" y="16595"/>
                    <a:pt x="39574" y="16903"/>
                    <a:pt x="39210" y="17243"/>
                  </a:cubicBezTo>
                  <a:cubicBezTo>
                    <a:pt x="38611" y="17799"/>
                    <a:pt x="37995" y="18352"/>
                    <a:pt x="37501" y="19005"/>
                  </a:cubicBezTo>
                  <a:cubicBezTo>
                    <a:pt x="37836" y="18030"/>
                    <a:pt x="38031" y="17012"/>
                    <a:pt x="38110" y="15979"/>
                  </a:cubicBezTo>
                  <a:cubicBezTo>
                    <a:pt x="38226" y="14547"/>
                    <a:pt x="38115" y="13115"/>
                    <a:pt x="37879" y="11700"/>
                  </a:cubicBezTo>
                  <a:cubicBezTo>
                    <a:pt x="37646" y="10287"/>
                    <a:pt x="37290" y="8882"/>
                    <a:pt x="36907" y="7493"/>
                  </a:cubicBezTo>
                  <a:cubicBezTo>
                    <a:pt x="36508" y="6037"/>
                    <a:pt x="36096" y="4586"/>
                    <a:pt x="35689" y="3130"/>
                  </a:cubicBezTo>
                  <a:cubicBezTo>
                    <a:pt x="35588" y="2766"/>
                    <a:pt x="35485" y="2403"/>
                    <a:pt x="35386" y="2035"/>
                  </a:cubicBezTo>
                  <a:cubicBezTo>
                    <a:pt x="35287" y="1669"/>
                    <a:pt x="35205" y="1373"/>
                    <a:pt x="35066" y="1060"/>
                  </a:cubicBezTo>
                  <a:cubicBezTo>
                    <a:pt x="34826" y="514"/>
                    <a:pt x="34335" y="0"/>
                    <a:pt x="3369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33"/>
            <p:cNvSpPr/>
            <p:nvPr/>
          </p:nvSpPr>
          <p:spPr>
            <a:xfrm>
              <a:off x="2363225" y="4342000"/>
              <a:ext cx="78900" cy="77225"/>
            </a:xfrm>
            <a:custGeom>
              <a:avLst/>
              <a:gdLst/>
              <a:ahLst/>
              <a:cxnLst/>
              <a:rect l="l" t="t" r="r" b="b"/>
              <a:pathLst>
                <a:path w="3156" h="3089" extrusionOk="0">
                  <a:moveTo>
                    <a:pt x="299" y="1"/>
                  </a:moveTo>
                  <a:cubicBezTo>
                    <a:pt x="143" y="1"/>
                    <a:pt x="0" y="217"/>
                    <a:pt x="141" y="370"/>
                  </a:cubicBezTo>
                  <a:cubicBezTo>
                    <a:pt x="969" y="1280"/>
                    <a:pt x="1826" y="2168"/>
                    <a:pt x="2704" y="3027"/>
                  </a:cubicBezTo>
                  <a:cubicBezTo>
                    <a:pt x="2749" y="3071"/>
                    <a:pt x="2798" y="3089"/>
                    <a:pt x="2846" y="3089"/>
                  </a:cubicBezTo>
                  <a:cubicBezTo>
                    <a:pt x="3011" y="3089"/>
                    <a:pt x="3155" y="2874"/>
                    <a:pt x="3002" y="2726"/>
                  </a:cubicBezTo>
                  <a:cubicBezTo>
                    <a:pt x="2122" y="1862"/>
                    <a:pt x="1267" y="977"/>
                    <a:pt x="437" y="67"/>
                  </a:cubicBezTo>
                  <a:cubicBezTo>
                    <a:pt x="395" y="20"/>
                    <a:pt x="346" y="1"/>
                    <a:pt x="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33"/>
            <p:cNvSpPr/>
            <p:nvPr/>
          </p:nvSpPr>
          <p:spPr>
            <a:xfrm>
              <a:off x="2535800" y="4249250"/>
              <a:ext cx="35850" cy="95700"/>
            </a:xfrm>
            <a:custGeom>
              <a:avLst/>
              <a:gdLst/>
              <a:ahLst/>
              <a:cxnLst/>
              <a:rect l="l" t="t" r="r" b="b"/>
              <a:pathLst>
                <a:path w="1434" h="3828" extrusionOk="0">
                  <a:moveTo>
                    <a:pt x="258" y="0"/>
                  </a:moveTo>
                  <a:cubicBezTo>
                    <a:pt x="132" y="0"/>
                    <a:pt x="0" y="106"/>
                    <a:pt x="44" y="266"/>
                  </a:cubicBezTo>
                  <a:cubicBezTo>
                    <a:pt x="357" y="1404"/>
                    <a:pt x="670" y="2542"/>
                    <a:pt x="980" y="3681"/>
                  </a:cubicBezTo>
                  <a:cubicBezTo>
                    <a:pt x="1009" y="3784"/>
                    <a:pt x="1089" y="3828"/>
                    <a:pt x="1171" y="3828"/>
                  </a:cubicBezTo>
                  <a:cubicBezTo>
                    <a:pt x="1299" y="3828"/>
                    <a:pt x="1433" y="3721"/>
                    <a:pt x="1389" y="3560"/>
                  </a:cubicBezTo>
                  <a:lnTo>
                    <a:pt x="451" y="150"/>
                  </a:lnTo>
                  <a:cubicBezTo>
                    <a:pt x="422" y="45"/>
                    <a:pt x="341" y="0"/>
                    <a:pt x="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33"/>
            <p:cNvSpPr/>
            <p:nvPr/>
          </p:nvSpPr>
          <p:spPr>
            <a:xfrm>
              <a:off x="2748350" y="4290625"/>
              <a:ext cx="33150" cy="66325"/>
            </a:xfrm>
            <a:custGeom>
              <a:avLst/>
              <a:gdLst/>
              <a:ahLst/>
              <a:cxnLst/>
              <a:rect l="l" t="t" r="r" b="b"/>
              <a:pathLst>
                <a:path w="1326" h="2653" extrusionOk="0">
                  <a:moveTo>
                    <a:pt x="1072" y="1"/>
                  </a:moveTo>
                  <a:cubicBezTo>
                    <a:pt x="987" y="1"/>
                    <a:pt x="905" y="48"/>
                    <a:pt x="880" y="156"/>
                  </a:cubicBezTo>
                  <a:cubicBezTo>
                    <a:pt x="716" y="914"/>
                    <a:pt x="449" y="1648"/>
                    <a:pt x="88" y="2336"/>
                  </a:cubicBezTo>
                  <a:cubicBezTo>
                    <a:pt x="1" y="2503"/>
                    <a:pt x="146" y="2653"/>
                    <a:pt x="288" y="2653"/>
                  </a:cubicBezTo>
                  <a:cubicBezTo>
                    <a:pt x="353" y="2653"/>
                    <a:pt x="416" y="2621"/>
                    <a:pt x="456" y="2546"/>
                  </a:cubicBezTo>
                  <a:cubicBezTo>
                    <a:pt x="837" y="1826"/>
                    <a:pt x="1118" y="1056"/>
                    <a:pt x="1292" y="259"/>
                  </a:cubicBezTo>
                  <a:cubicBezTo>
                    <a:pt x="1326" y="101"/>
                    <a:pt x="1196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33"/>
            <p:cNvSpPr/>
            <p:nvPr/>
          </p:nvSpPr>
          <p:spPr>
            <a:xfrm>
              <a:off x="2083525" y="4423950"/>
              <a:ext cx="282025" cy="145575"/>
            </a:xfrm>
            <a:custGeom>
              <a:avLst/>
              <a:gdLst/>
              <a:ahLst/>
              <a:cxnLst/>
              <a:rect l="l" t="t" r="r" b="b"/>
              <a:pathLst>
                <a:path w="11281" h="5823" extrusionOk="0">
                  <a:moveTo>
                    <a:pt x="246" y="0"/>
                  </a:moveTo>
                  <a:cubicBezTo>
                    <a:pt x="210" y="0"/>
                    <a:pt x="173" y="9"/>
                    <a:pt x="140" y="28"/>
                  </a:cubicBezTo>
                  <a:cubicBezTo>
                    <a:pt x="46" y="86"/>
                    <a:pt x="1" y="226"/>
                    <a:pt x="68" y="322"/>
                  </a:cubicBezTo>
                  <a:cubicBezTo>
                    <a:pt x="934" y="1576"/>
                    <a:pt x="2116" y="2575"/>
                    <a:pt x="3428" y="3338"/>
                  </a:cubicBezTo>
                  <a:cubicBezTo>
                    <a:pt x="4862" y="4173"/>
                    <a:pt x="6448" y="4719"/>
                    <a:pt x="8046" y="5143"/>
                  </a:cubicBezTo>
                  <a:cubicBezTo>
                    <a:pt x="8999" y="5395"/>
                    <a:pt x="9964" y="5607"/>
                    <a:pt x="10927" y="5817"/>
                  </a:cubicBezTo>
                  <a:cubicBezTo>
                    <a:pt x="10944" y="5820"/>
                    <a:pt x="10961" y="5822"/>
                    <a:pt x="10977" y="5822"/>
                  </a:cubicBezTo>
                  <a:cubicBezTo>
                    <a:pt x="11204" y="5822"/>
                    <a:pt x="11280" y="5461"/>
                    <a:pt x="11030" y="5405"/>
                  </a:cubicBezTo>
                  <a:cubicBezTo>
                    <a:pt x="9353" y="5042"/>
                    <a:pt x="7673" y="4671"/>
                    <a:pt x="6061" y="4084"/>
                  </a:cubicBezTo>
                  <a:cubicBezTo>
                    <a:pt x="4641" y="3571"/>
                    <a:pt x="3264" y="2873"/>
                    <a:pt x="2102" y="1906"/>
                  </a:cubicBezTo>
                  <a:cubicBezTo>
                    <a:pt x="1469" y="1381"/>
                    <a:pt x="898" y="782"/>
                    <a:pt x="431" y="105"/>
                  </a:cubicBezTo>
                  <a:cubicBezTo>
                    <a:pt x="389" y="38"/>
                    <a:pt x="318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33"/>
            <p:cNvSpPr/>
            <p:nvPr/>
          </p:nvSpPr>
          <p:spPr>
            <a:xfrm>
              <a:off x="2197475" y="4646025"/>
              <a:ext cx="156550" cy="21850"/>
            </a:xfrm>
            <a:custGeom>
              <a:avLst/>
              <a:gdLst/>
              <a:ahLst/>
              <a:cxnLst/>
              <a:rect l="l" t="t" r="r" b="b"/>
              <a:pathLst>
                <a:path w="6262" h="874" extrusionOk="0">
                  <a:moveTo>
                    <a:pt x="5963" y="1"/>
                  </a:moveTo>
                  <a:cubicBezTo>
                    <a:pt x="5944" y="1"/>
                    <a:pt x="5923" y="4"/>
                    <a:pt x="5902" y="9"/>
                  </a:cubicBezTo>
                  <a:cubicBezTo>
                    <a:pt x="4852" y="302"/>
                    <a:pt x="3768" y="450"/>
                    <a:pt x="2679" y="450"/>
                  </a:cubicBezTo>
                  <a:cubicBezTo>
                    <a:pt x="2310" y="450"/>
                    <a:pt x="1941" y="433"/>
                    <a:pt x="1572" y="399"/>
                  </a:cubicBezTo>
                  <a:cubicBezTo>
                    <a:pt x="1166" y="363"/>
                    <a:pt x="759" y="305"/>
                    <a:pt x="357" y="224"/>
                  </a:cubicBezTo>
                  <a:cubicBezTo>
                    <a:pt x="341" y="220"/>
                    <a:pt x="325" y="219"/>
                    <a:pt x="310" y="219"/>
                  </a:cubicBezTo>
                  <a:cubicBezTo>
                    <a:pt x="78" y="219"/>
                    <a:pt x="0" y="583"/>
                    <a:pt x="254" y="635"/>
                  </a:cubicBezTo>
                  <a:cubicBezTo>
                    <a:pt x="1057" y="794"/>
                    <a:pt x="1871" y="873"/>
                    <a:pt x="2684" y="873"/>
                  </a:cubicBezTo>
                  <a:cubicBezTo>
                    <a:pt x="3807" y="873"/>
                    <a:pt x="4929" y="722"/>
                    <a:pt x="6020" y="418"/>
                  </a:cubicBezTo>
                  <a:cubicBezTo>
                    <a:pt x="6261" y="350"/>
                    <a:pt x="6181" y="1"/>
                    <a:pt x="59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33"/>
            <p:cNvSpPr/>
            <p:nvPr/>
          </p:nvSpPr>
          <p:spPr>
            <a:xfrm>
              <a:off x="2146650" y="4797375"/>
              <a:ext cx="254325" cy="167500"/>
            </a:xfrm>
            <a:custGeom>
              <a:avLst/>
              <a:gdLst/>
              <a:ahLst/>
              <a:cxnLst/>
              <a:rect l="l" t="t" r="r" b="b"/>
              <a:pathLst>
                <a:path w="10173" h="6700" extrusionOk="0">
                  <a:moveTo>
                    <a:pt x="9896" y="0"/>
                  </a:moveTo>
                  <a:cubicBezTo>
                    <a:pt x="9873" y="0"/>
                    <a:pt x="9850" y="4"/>
                    <a:pt x="9824" y="13"/>
                  </a:cubicBezTo>
                  <a:lnTo>
                    <a:pt x="7362" y="863"/>
                  </a:lnTo>
                  <a:cubicBezTo>
                    <a:pt x="6599" y="1127"/>
                    <a:pt x="5836" y="1392"/>
                    <a:pt x="5114" y="1753"/>
                  </a:cubicBezTo>
                  <a:cubicBezTo>
                    <a:pt x="3800" y="2405"/>
                    <a:pt x="2681" y="3387"/>
                    <a:pt x="1687" y="4458"/>
                  </a:cubicBezTo>
                  <a:cubicBezTo>
                    <a:pt x="1124" y="5060"/>
                    <a:pt x="602" y="5698"/>
                    <a:pt x="84" y="6335"/>
                  </a:cubicBezTo>
                  <a:cubicBezTo>
                    <a:pt x="12" y="6425"/>
                    <a:pt x="0" y="6550"/>
                    <a:pt x="87" y="6636"/>
                  </a:cubicBezTo>
                  <a:cubicBezTo>
                    <a:pt x="130" y="6678"/>
                    <a:pt x="186" y="6700"/>
                    <a:pt x="240" y="6700"/>
                  </a:cubicBezTo>
                  <a:cubicBezTo>
                    <a:pt x="295" y="6700"/>
                    <a:pt x="349" y="6678"/>
                    <a:pt x="385" y="6632"/>
                  </a:cubicBezTo>
                  <a:cubicBezTo>
                    <a:pt x="1290" y="5512"/>
                    <a:pt x="2222" y="4400"/>
                    <a:pt x="3321" y="3464"/>
                  </a:cubicBezTo>
                  <a:cubicBezTo>
                    <a:pt x="3858" y="3000"/>
                    <a:pt x="4441" y="2595"/>
                    <a:pt x="5064" y="2254"/>
                  </a:cubicBezTo>
                  <a:cubicBezTo>
                    <a:pt x="5755" y="1878"/>
                    <a:pt x="6493" y="1611"/>
                    <a:pt x="7237" y="1356"/>
                  </a:cubicBezTo>
                  <a:lnTo>
                    <a:pt x="9942" y="422"/>
                  </a:lnTo>
                  <a:cubicBezTo>
                    <a:pt x="10173" y="342"/>
                    <a:pt x="10103" y="0"/>
                    <a:pt x="9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33"/>
            <p:cNvSpPr/>
            <p:nvPr/>
          </p:nvSpPr>
          <p:spPr>
            <a:xfrm>
              <a:off x="2712150" y="4957950"/>
              <a:ext cx="48650" cy="303600"/>
            </a:xfrm>
            <a:custGeom>
              <a:avLst/>
              <a:gdLst/>
              <a:ahLst/>
              <a:cxnLst/>
              <a:rect l="l" t="t" r="r" b="b"/>
              <a:pathLst>
                <a:path w="1946" h="12144" extrusionOk="0">
                  <a:moveTo>
                    <a:pt x="293" y="0"/>
                  </a:moveTo>
                  <a:cubicBezTo>
                    <a:pt x="147" y="0"/>
                    <a:pt x="0" y="156"/>
                    <a:pt x="99" y="317"/>
                  </a:cubicBezTo>
                  <a:cubicBezTo>
                    <a:pt x="850" y="1544"/>
                    <a:pt x="1264" y="2955"/>
                    <a:pt x="1392" y="4382"/>
                  </a:cubicBezTo>
                  <a:cubicBezTo>
                    <a:pt x="1536" y="5982"/>
                    <a:pt x="1332" y="7592"/>
                    <a:pt x="935" y="9142"/>
                  </a:cubicBezTo>
                  <a:cubicBezTo>
                    <a:pt x="701" y="10074"/>
                    <a:pt x="393" y="10983"/>
                    <a:pt x="51" y="11879"/>
                  </a:cubicBezTo>
                  <a:cubicBezTo>
                    <a:pt x="13" y="11987"/>
                    <a:pt x="104" y="12110"/>
                    <a:pt x="208" y="12139"/>
                  </a:cubicBezTo>
                  <a:cubicBezTo>
                    <a:pt x="222" y="12142"/>
                    <a:pt x="236" y="12144"/>
                    <a:pt x="250" y="12144"/>
                  </a:cubicBezTo>
                  <a:cubicBezTo>
                    <a:pt x="339" y="12144"/>
                    <a:pt x="430" y="12076"/>
                    <a:pt x="463" y="11985"/>
                  </a:cubicBezTo>
                  <a:cubicBezTo>
                    <a:pt x="1086" y="10353"/>
                    <a:pt x="1582" y="8673"/>
                    <a:pt x="1775" y="6933"/>
                  </a:cubicBezTo>
                  <a:cubicBezTo>
                    <a:pt x="1945" y="5417"/>
                    <a:pt x="1871" y="3867"/>
                    <a:pt x="1459" y="2396"/>
                  </a:cubicBezTo>
                  <a:cubicBezTo>
                    <a:pt x="1233" y="1590"/>
                    <a:pt x="898" y="817"/>
                    <a:pt x="463" y="100"/>
                  </a:cubicBezTo>
                  <a:cubicBezTo>
                    <a:pt x="420" y="30"/>
                    <a:pt x="357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33"/>
            <p:cNvSpPr/>
            <p:nvPr/>
          </p:nvSpPr>
          <p:spPr>
            <a:xfrm>
              <a:off x="2823575" y="4922475"/>
              <a:ext cx="140350" cy="318775"/>
            </a:xfrm>
            <a:custGeom>
              <a:avLst/>
              <a:gdLst/>
              <a:ahLst/>
              <a:cxnLst/>
              <a:rect l="l" t="t" r="r" b="b"/>
              <a:pathLst>
                <a:path w="5614" h="12751" extrusionOk="0">
                  <a:moveTo>
                    <a:pt x="232" y="1"/>
                  </a:moveTo>
                  <a:cubicBezTo>
                    <a:pt x="181" y="1"/>
                    <a:pt x="130" y="19"/>
                    <a:pt x="88" y="61"/>
                  </a:cubicBezTo>
                  <a:cubicBezTo>
                    <a:pt x="1" y="147"/>
                    <a:pt x="3" y="289"/>
                    <a:pt x="90" y="362"/>
                  </a:cubicBezTo>
                  <a:cubicBezTo>
                    <a:pt x="1488" y="1481"/>
                    <a:pt x="2627" y="2889"/>
                    <a:pt x="3467" y="4465"/>
                  </a:cubicBezTo>
                  <a:cubicBezTo>
                    <a:pt x="4299" y="6029"/>
                    <a:pt x="4819" y="7738"/>
                    <a:pt x="5000" y="9500"/>
                  </a:cubicBezTo>
                  <a:cubicBezTo>
                    <a:pt x="5103" y="10494"/>
                    <a:pt x="5089" y="11495"/>
                    <a:pt x="4959" y="12484"/>
                  </a:cubicBezTo>
                  <a:cubicBezTo>
                    <a:pt x="4944" y="12600"/>
                    <a:pt x="4995" y="12713"/>
                    <a:pt x="5113" y="12744"/>
                  </a:cubicBezTo>
                  <a:cubicBezTo>
                    <a:pt x="5130" y="12749"/>
                    <a:pt x="5148" y="12751"/>
                    <a:pt x="5166" y="12751"/>
                  </a:cubicBezTo>
                  <a:cubicBezTo>
                    <a:pt x="5265" y="12751"/>
                    <a:pt x="5358" y="12686"/>
                    <a:pt x="5370" y="12588"/>
                  </a:cubicBezTo>
                  <a:cubicBezTo>
                    <a:pt x="5613" y="10759"/>
                    <a:pt x="5481" y="8901"/>
                    <a:pt x="4983" y="7124"/>
                  </a:cubicBezTo>
                  <a:cubicBezTo>
                    <a:pt x="4494" y="5365"/>
                    <a:pt x="3669" y="3717"/>
                    <a:pt x="2552" y="2273"/>
                  </a:cubicBezTo>
                  <a:cubicBezTo>
                    <a:pt x="1919" y="1452"/>
                    <a:pt x="1195" y="708"/>
                    <a:pt x="388" y="58"/>
                  </a:cubicBezTo>
                  <a:cubicBezTo>
                    <a:pt x="342" y="22"/>
                    <a:pt x="287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33"/>
            <p:cNvSpPr/>
            <p:nvPr/>
          </p:nvSpPr>
          <p:spPr>
            <a:xfrm>
              <a:off x="2907225" y="4849975"/>
              <a:ext cx="190150" cy="250475"/>
            </a:xfrm>
            <a:custGeom>
              <a:avLst/>
              <a:gdLst/>
              <a:ahLst/>
              <a:cxnLst/>
              <a:rect l="l" t="t" r="r" b="b"/>
              <a:pathLst>
                <a:path w="7606" h="10019" extrusionOk="0">
                  <a:moveTo>
                    <a:pt x="243" y="0"/>
                  </a:moveTo>
                  <a:cubicBezTo>
                    <a:pt x="171" y="0"/>
                    <a:pt x="101" y="33"/>
                    <a:pt x="60" y="104"/>
                  </a:cubicBezTo>
                  <a:cubicBezTo>
                    <a:pt x="0" y="207"/>
                    <a:pt x="36" y="347"/>
                    <a:pt x="142" y="393"/>
                  </a:cubicBezTo>
                  <a:cubicBezTo>
                    <a:pt x="1432" y="980"/>
                    <a:pt x="2554" y="1883"/>
                    <a:pt x="3403" y="3018"/>
                  </a:cubicBezTo>
                  <a:cubicBezTo>
                    <a:pt x="3644" y="3341"/>
                    <a:pt x="3861" y="3680"/>
                    <a:pt x="4051" y="4034"/>
                  </a:cubicBezTo>
                  <a:cubicBezTo>
                    <a:pt x="4068" y="4063"/>
                    <a:pt x="4089" y="4087"/>
                    <a:pt x="4116" y="4106"/>
                  </a:cubicBezTo>
                  <a:cubicBezTo>
                    <a:pt x="4118" y="4114"/>
                    <a:pt x="4118" y="4123"/>
                    <a:pt x="4125" y="4128"/>
                  </a:cubicBezTo>
                  <a:lnTo>
                    <a:pt x="6484" y="8636"/>
                  </a:lnTo>
                  <a:lnTo>
                    <a:pt x="7155" y="9914"/>
                  </a:lnTo>
                  <a:cubicBezTo>
                    <a:pt x="7194" y="9988"/>
                    <a:pt x="7255" y="10019"/>
                    <a:pt x="7318" y="10019"/>
                  </a:cubicBezTo>
                  <a:cubicBezTo>
                    <a:pt x="7458" y="10019"/>
                    <a:pt x="7605" y="9863"/>
                    <a:pt x="7519" y="9695"/>
                  </a:cubicBezTo>
                  <a:lnTo>
                    <a:pt x="5158" y="5187"/>
                  </a:lnTo>
                  <a:lnTo>
                    <a:pt x="4489" y="3911"/>
                  </a:lnTo>
                  <a:cubicBezTo>
                    <a:pt x="4474" y="3880"/>
                    <a:pt x="4450" y="3856"/>
                    <a:pt x="4424" y="3837"/>
                  </a:cubicBezTo>
                  <a:cubicBezTo>
                    <a:pt x="4419" y="3830"/>
                    <a:pt x="4419" y="3822"/>
                    <a:pt x="4414" y="3815"/>
                  </a:cubicBezTo>
                  <a:cubicBezTo>
                    <a:pt x="3704" y="2518"/>
                    <a:pt x="2681" y="1418"/>
                    <a:pt x="1440" y="617"/>
                  </a:cubicBezTo>
                  <a:cubicBezTo>
                    <a:pt x="1091" y="393"/>
                    <a:pt x="727" y="195"/>
                    <a:pt x="349" y="25"/>
                  </a:cubicBezTo>
                  <a:cubicBezTo>
                    <a:pt x="316" y="8"/>
                    <a:pt x="279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33"/>
            <p:cNvSpPr/>
            <p:nvPr/>
          </p:nvSpPr>
          <p:spPr>
            <a:xfrm>
              <a:off x="2952575" y="4770425"/>
              <a:ext cx="163925" cy="37775"/>
            </a:xfrm>
            <a:custGeom>
              <a:avLst/>
              <a:gdLst/>
              <a:ahLst/>
              <a:cxnLst/>
              <a:rect l="l" t="t" r="r" b="b"/>
              <a:pathLst>
                <a:path w="6557" h="1511" extrusionOk="0">
                  <a:moveTo>
                    <a:pt x="307" y="1"/>
                  </a:moveTo>
                  <a:cubicBezTo>
                    <a:pt x="120" y="1"/>
                    <a:pt x="0" y="286"/>
                    <a:pt x="201" y="400"/>
                  </a:cubicBezTo>
                  <a:cubicBezTo>
                    <a:pt x="1503" y="1130"/>
                    <a:pt x="2968" y="1510"/>
                    <a:pt x="4455" y="1510"/>
                  </a:cubicBezTo>
                  <a:cubicBezTo>
                    <a:pt x="4611" y="1510"/>
                    <a:pt x="4768" y="1506"/>
                    <a:pt x="4925" y="1498"/>
                  </a:cubicBezTo>
                  <a:cubicBezTo>
                    <a:pt x="5390" y="1471"/>
                    <a:pt x="5852" y="1406"/>
                    <a:pt x="6307" y="1308"/>
                  </a:cubicBezTo>
                  <a:cubicBezTo>
                    <a:pt x="6557" y="1251"/>
                    <a:pt x="6467" y="893"/>
                    <a:pt x="6237" y="893"/>
                  </a:cubicBezTo>
                  <a:cubicBezTo>
                    <a:pt x="6222" y="893"/>
                    <a:pt x="6205" y="895"/>
                    <a:pt x="6189" y="899"/>
                  </a:cubicBezTo>
                  <a:cubicBezTo>
                    <a:pt x="5612" y="1023"/>
                    <a:pt x="5026" y="1084"/>
                    <a:pt x="4442" y="1084"/>
                  </a:cubicBezTo>
                  <a:cubicBezTo>
                    <a:pt x="3474" y="1084"/>
                    <a:pt x="2509" y="915"/>
                    <a:pt x="1592" y="578"/>
                  </a:cubicBezTo>
                  <a:cubicBezTo>
                    <a:pt x="1183" y="427"/>
                    <a:pt x="788" y="244"/>
                    <a:pt x="410" y="30"/>
                  </a:cubicBezTo>
                  <a:cubicBezTo>
                    <a:pt x="374" y="9"/>
                    <a:pt x="339" y="1"/>
                    <a:pt x="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7" name="Google Shape;4067;p33"/>
            <p:cNvSpPr/>
            <p:nvPr/>
          </p:nvSpPr>
          <p:spPr>
            <a:xfrm>
              <a:off x="2888575" y="4242275"/>
              <a:ext cx="222850" cy="210925"/>
            </a:xfrm>
            <a:custGeom>
              <a:avLst/>
              <a:gdLst/>
              <a:ahLst/>
              <a:cxnLst/>
              <a:rect l="l" t="t" r="r" b="b"/>
              <a:pathLst>
                <a:path w="8914" h="8437" extrusionOk="0">
                  <a:moveTo>
                    <a:pt x="8628" y="1"/>
                  </a:moveTo>
                  <a:cubicBezTo>
                    <a:pt x="8563" y="1"/>
                    <a:pt x="8498" y="32"/>
                    <a:pt x="8457" y="109"/>
                  </a:cubicBezTo>
                  <a:cubicBezTo>
                    <a:pt x="6599" y="3579"/>
                    <a:pt x="3680" y="6362"/>
                    <a:pt x="128" y="8051"/>
                  </a:cubicBezTo>
                  <a:cubicBezTo>
                    <a:pt x="24" y="8099"/>
                    <a:pt x="0" y="8251"/>
                    <a:pt x="56" y="8340"/>
                  </a:cubicBezTo>
                  <a:cubicBezTo>
                    <a:pt x="91" y="8402"/>
                    <a:pt x="164" y="8436"/>
                    <a:pt x="240" y="8436"/>
                  </a:cubicBezTo>
                  <a:cubicBezTo>
                    <a:pt x="276" y="8436"/>
                    <a:pt x="313" y="8428"/>
                    <a:pt x="347" y="8412"/>
                  </a:cubicBezTo>
                  <a:cubicBezTo>
                    <a:pt x="1752" y="7743"/>
                    <a:pt x="3066" y="6901"/>
                    <a:pt x="4263" y="5907"/>
                  </a:cubicBezTo>
                  <a:cubicBezTo>
                    <a:pt x="5454" y="4913"/>
                    <a:pt x="6520" y="3777"/>
                    <a:pt x="7437" y="2525"/>
                  </a:cubicBezTo>
                  <a:cubicBezTo>
                    <a:pt x="7952" y="1823"/>
                    <a:pt x="8416" y="1084"/>
                    <a:pt x="8828" y="316"/>
                  </a:cubicBezTo>
                  <a:cubicBezTo>
                    <a:pt x="8914" y="151"/>
                    <a:pt x="8769" y="1"/>
                    <a:pt x="8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33"/>
            <p:cNvSpPr/>
            <p:nvPr/>
          </p:nvSpPr>
          <p:spPr>
            <a:xfrm>
              <a:off x="2554025" y="4961300"/>
              <a:ext cx="47025" cy="218300"/>
            </a:xfrm>
            <a:custGeom>
              <a:avLst/>
              <a:gdLst/>
              <a:ahLst/>
              <a:cxnLst/>
              <a:rect l="l" t="t" r="r" b="b"/>
              <a:pathLst>
                <a:path w="1881" h="8732" extrusionOk="0">
                  <a:moveTo>
                    <a:pt x="1643" y="1"/>
                  </a:moveTo>
                  <a:cubicBezTo>
                    <a:pt x="1568" y="1"/>
                    <a:pt x="1499" y="38"/>
                    <a:pt x="1469" y="108"/>
                  </a:cubicBezTo>
                  <a:cubicBezTo>
                    <a:pt x="612" y="2188"/>
                    <a:pt x="126" y="4399"/>
                    <a:pt x="27" y="6645"/>
                  </a:cubicBezTo>
                  <a:cubicBezTo>
                    <a:pt x="1" y="7275"/>
                    <a:pt x="8" y="7904"/>
                    <a:pt x="39" y="8532"/>
                  </a:cubicBezTo>
                  <a:cubicBezTo>
                    <a:pt x="48" y="8666"/>
                    <a:pt x="155" y="8732"/>
                    <a:pt x="259" y="8732"/>
                  </a:cubicBezTo>
                  <a:cubicBezTo>
                    <a:pt x="367" y="8732"/>
                    <a:pt x="473" y="8661"/>
                    <a:pt x="465" y="8522"/>
                  </a:cubicBezTo>
                  <a:cubicBezTo>
                    <a:pt x="343" y="6342"/>
                    <a:pt x="600" y="4156"/>
                    <a:pt x="1224" y="2065"/>
                  </a:cubicBezTo>
                  <a:cubicBezTo>
                    <a:pt x="1399" y="1473"/>
                    <a:pt x="1604" y="890"/>
                    <a:pt x="1840" y="320"/>
                  </a:cubicBezTo>
                  <a:cubicBezTo>
                    <a:pt x="1881" y="214"/>
                    <a:pt x="1866" y="91"/>
                    <a:pt x="1758" y="31"/>
                  </a:cubicBezTo>
                  <a:cubicBezTo>
                    <a:pt x="1721" y="11"/>
                    <a:pt x="1681" y="1"/>
                    <a:pt x="16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9" name="Google Shape;4069;p33"/>
            <p:cNvSpPr/>
            <p:nvPr/>
          </p:nvSpPr>
          <p:spPr>
            <a:xfrm>
              <a:off x="2602825" y="4970975"/>
              <a:ext cx="29825" cy="124550"/>
            </a:xfrm>
            <a:custGeom>
              <a:avLst/>
              <a:gdLst/>
              <a:ahLst/>
              <a:cxnLst/>
              <a:rect l="l" t="t" r="r" b="b"/>
              <a:pathLst>
                <a:path w="1193" h="4982" extrusionOk="0">
                  <a:moveTo>
                    <a:pt x="965" y="0"/>
                  </a:moveTo>
                  <a:cubicBezTo>
                    <a:pt x="868" y="0"/>
                    <a:pt x="780" y="66"/>
                    <a:pt x="764" y="162"/>
                  </a:cubicBezTo>
                  <a:cubicBezTo>
                    <a:pt x="506" y="1680"/>
                    <a:pt x="258" y="3196"/>
                    <a:pt x="20" y="4718"/>
                  </a:cubicBezTo>
                  <a:cubicBezTo>
                    <a:pt x="1" y="4831"/>
                    <a:pt x="56" y="4944"/>
                    <a:pt x="174" y="4975"/>
                  </a:cubicBezTo>
                  <a:cubicBezTo>
                    <a:pt x="192" y="4979"/>
                    <a:pt x="210" y="4982"/>
                    <a:pt x="227" y="4982"/>
                  </a:cubicBezTo>
                  <a:cubicBezTo>
                    <a:pt x="325" y="4982"/>
                    <a:pt x="417" y="4917"/>
                    <a:pt x="432" y="4821"/>
                  </a:cubicBezTo>
                  <a:cubicBezTo>
                    <a:pt x="670" y="3302"/>
                    <a:pt x="918" y="1784"/>
                    <a:pt x="1175" y="265"/>
                  </a:cubicBezTo>
                  <a:cubicBezTo>
                    <a:pt x="1192" y="152"/>
                    <a:pt x="1139" y="36"/>
                    <a:pt x="1021" y="8"/>
                  </a:cubicBezTo>
                  <a:cubicBezTo>
                    <a:pt x="1003" y="3"/>
                    <a:pt x="984" y="0"/>
                    <a:pt x="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0" name="Google Shape;4070;p33"/>
            <p:cNvSpPr/>
            <p:nvPr/>
          </p:nvSpPr>
          <p:spPr>
            <a:xfrm>
              <a:off x="2784350" y="4943550"/>
              <a:ext cx="92750" cy="202850"/>
            </a:xfrm>
            <a:custGeom>
              <a:avLst/>
              <a:gdLst/>
              <a:ahLst/>
              <a:cxnLst/>
              <a:rect l="l" t="t" r="r" b="b"/>
              <a:pathLst>
                <a:path w="3710" h="8114" extrusionOk="0">
                  <a:moveTo>
                    <a:pt x="247" y="0"/>
                  </a:moveTo>
                  <a:cubicBezTo>
                    <a:pt x="212" y="0"/>
                    <a:pt x="175" y="10"/>
                    <a:pt x="140" y="31"/>
                  </a:cubicBezTo>
                  <a:cubicBezTo>
                    <a:pt x="37" y="94"/>
                    <a:pt x="1" y="229"/>
                    <a:pt x="68" y="320"/>
                  </a:cubicBezTo>
                  <a:cubicBezTo>
                    <a:pt x="1370" y="2053"/>
                    <a:pt x="2328" y="4019"/>
                    <a:pt x="2891" y="6113"/>
                  </a:cubicBezTo>
                  <a:cubicBezTo>
                    <a:pt x="3050" y="6705"/>
                    <a:pt x="3175" y="7304"/>
                    <a:pt x="3267" y="7908"/>
                  </a:cubicBezTo>
                  <a:cubicBezTo>
                    <a:pt x="3286" y="8019"/>
                    <a:pt x="3357" y="8113"/>
                    <a:pt x="3475" y="8113"/>
                  </a:cubicBezTo>
                  <a:cubicBezTo>
                    <a:pt x="3477" y="8113"/>
                    <a:pt x="3480" y="8113"/>
                    <a:pt x="3483" y="8113"/>
                  </a:cubicBezTo>
                  <a:cubicBezTo>
                    <a:pt x="3606" y="8111"/>
                    <a:pt x="3710" y="8012"/>
                    <a:pt x="3690" y="7896"/>
                  </a:cubicBezTo>
                  <a:cubicBezTo>
                    <a:pt x="3361" y="5687"/>
                    <a:pt x="2605" y="3562"/>
                    <a:pt x="1464" y="1639"/>
                  </a:cubicBezTo>
                  <a:cubicBezTo>
                    <a:pt x="1149" y="1109"/>
                    <a:pt x="805" y="597"/>
                    <a:pt x="434" y="101"/>
                  </a:cubicBezTo>
                  <a:cubicBezTo>
                    <a:pt x="387" y="40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1" name="Google Shape;4071;p33"/>
            <p:cNvSpPr/>
            <p:nvPr/>
          </p:nvSpPr>
          <p:spPr>
            <a:xfrm>
              <a:off x="2863625" y="4900325"/>
              <a:ext cx="73700" cy="77950"/>
            </a:xfrm>
            <a:custGeom>
              <a:avLst/>
              <a:gdLst/>
              <a:ahLst/>
              <a:cxnLst/>
              <a:rect l="l" t="t" r="r" b="b"/>
              <a:pathLst>
                <a:path w="2948" h="3118" extrusionOk="0">
                  <a:moveTo>
                    <a:pt x="312" y="0"/>
                  </a:moveTo>
                  <a:cubicBezTo>
                    <a:pt x="122" y="0"/>
                    <a:pt x="1" y="287"/>
                    <a:pt x="206" y="396"/>
                  </a:cubicBezTo>
                  <a:cubicBezTo>
                    <a:pt x="1246" y="959"/>
                    <a:pt x="2057" y="1866"/>
                    <a:pt x="2500" y="2964"/>
                  </a:cubicBezTo>
                  <a:cubicBezTo>
                    <a:pt x="2534" y="3053"/>
                    <a:pt x="2610" y="3117"/>
                    <a:pt x="2700" y="3117"/>
                  </a:cubicBezTo>
                  <a:cubicBezTo>
                    <a:pt x="2719" y="3117"/>
                    <a:pt x="2739" y="3114"/>
                    <a:pt x="2760" y="3108"/>
                  </a:cubicBezTo>
                  <a:cubicBezTo>
                    <a:pt x="2878" y="3072"/>
                    <a:pt x="2948" y="2952"/>
                    <a:pt x="2907" y="2846"/>
                  </a:cubicBezTo>
                  <a:cubicBezTo>
                    <a:pt x="2433" y="1642"/>
                    <a:pt x="1549" y="643"/>
                    <a:pt x="413" y="27"/>
                  </a:cubicBezTo>
                  <a:cubicBezTo>
                    <a:pt x="378" y="8"/>
                    <a:pt x="344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2" name="Google Shape;4072;p33"/>
            <p:cNvSpPr/>
            <p:nvPr/>
          </p:nvSpPr>
          <p:spPr>
            <a:xfrm>
              <a:off x="2238225" y="4864950"/>
              <a:ext cx="102850" cy="113825"/>
            </a:xfrm>
            <a:custGeom>
              <a:avLst/>
              <a:gdLst/>
              <a:ahLst/>
              <a:cxnLst/>
              <a:rect l="l" t="t" r="r" b="b"/>
              <a:pathLst>
                <a:path w="4114" h="4553" extrusionOk="0">
                  <a:moveTo>
                    <a:pt x="3880" y="0"/>
                  </a:moveTo>
                  <a:cubicBezTo>
                    <a:pt x="3824" y="0"/>
                    <a:pt x="3769" y="22"/>
                    <a:pt x="3723" y="61"/>
                  </a:cubicBezTo>
                  <a:cubicBezTo>
                    <a:pt x="2640" y="1012"/>
                    <a:pt x="1658" y="2073"/>
                    <a:pt x="792" y="3223"/>
                  </a:cubicBezTo>
                  <a:cubicBezTo>
                    <a:pt x="539" y="3553"/>
                    <a:pt x="296" y="3892"/>
                    <a:pt x="65" y="4239"/>
                  </a:cubicBezTo>
                  <a:cubicBezTo>
                    <a:pt x="0" y="4335"/>
                    <a:pt x="53" y="4475"/>
                    <a:pt x="145" y="4528"/>
                  </a:cubicBezTo>
                  <a:cubicBezTo>
                    <a:pt x="173" y="4545"/>
                    <a:pt x="206" y="4553"/>
                    <a:pt x="239" y="4553"/>
                  </a:cubicBezTo>
                  <a:cubicBezTo>
                    <a:pt x="313" y="4553"/>
                    <a:pt x="390" y="4513"/>
                    <a:pt x="433" y="4446"/>
                  </a:cubicBezTo>
                  <a:cubicBezTo>
                    <a:pt x="1223" y="3271"/>
                    <a:pt x="2130" y="2179"/>
                    <a:pt x="3139" y="1185"/>
                  </a:cubicBezTo>
                  <a:cubicBezTo>
                    <a:pt x="3425" y="901"/>
                    <a:pt x="3723" y="626"/>
                    <a:pt x="4027" y="359"/>
                  </a:cubicBezTo>
                  <a:cubicBezTo>
                    <a:pt x="4113" y="280"/>
                    <a:pt x="4101" y="133"/>
                    <a:pt x="4024" y="59"/>
                  </a:cubicBezTo>
                  <a:cubicBezTo>
                    <a:pt x="3982" y="18"/>
                    <a:pt x="3931" y="0"/>
                    <a:pt x="3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3" name="Google Shape;4073;p33"/>
            <p:cNvSpPr/>
            <p:nvPr/>
          </p:nvSpPr>
          <p:spPr>
            <a:xfrm>
              <a:off x="2360775" y="4820500"/>
              <a:ext cx="51000" cy="27350"/>
            </a:xfrm>
            <a:custGeom>
              <a:avLst/>
              <a:gdLst/>
              <a:ahLst/>
              <a:cxnLst/>
              <a:rect l="l" t="t" r="r" b="b"/>
              <a:pathLst>
                <a:path w="2040" h="1094" extrusionOk="0">
                  <a:moveTo>
                    <a:pt x="1803" y="1"/>
                  </a:moveTo>
                  <a:cubicBezTo>
                    <a:pt x="1766" y="1"/>
                    <a:pt x="1728" y="10"/>
                    <a:pt x="1690" y="27"/>
                  </a:cubicBezTo>
                  <a:lnTo>
                    <a:pt x="128" y="710"/>
                  </a:lnTo>
                  <a:cubicBezTo>
                    <a:pt x="27" y="753"/>
                    <a:pt x="1" y="912"/>
                    <a:pt x="56" y="999"/>
                  </a:cubicBezTo>
                  <a:cubicBezTo>
                    <a:pt x="96" y="1059"/>
                    <a:pt x="168" y="1094"/>
                    <a:pt x="245" y="1094"/>
                  </a:cubicBezTo>
                  <a:cubicBezTo>
                    <a:pt x="278" y="1094"/>
                    <a:pt x="312" y="1087"/>
                    <a:pt x="345" y="1074"/>
                  </a:cubicBezTo>
                  <a:lnTo>
                    <a:pt x="1907" y="392"/>
                  </a:lnTo>
                  <a:cubicBezTo>
                    <a:pt x="2010" y="347"/>
                    <a:pt x="2039" y="188"/>
                    <a:pt x="1981" y="99"/>
                  </a:cubicBezTo>
                  <a:cubicBezTo>
                    <a:pt x="1934" y="32"/>
                    <a:pt x="1871" y="1"/>
                    <a:pt x="18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33"/>
            <p:cNvSpPr/>
            <p:nvPr/>
          </p:nvSpPr>
          <p:spPr>
            <a:xfrm>
              <a:off x="2372750" y="4898275"/>
              <a:ext cx="79250" cy="110050"/>
            </a:xfrm>
            <a:custGeom>
              <a:avLst/>
              <a:gdLst/>
              <a:ahLst/>
              <a:cxnLst/>
              <a:rect l="l" t="t" r="r" b="b"/>
              <a:pathLst>
                <a:path w="3170" h="4402" extrusionOk="0">
                  <a:moveTo>
                    <a:pt x="2882" y="1"/>
                  </a:moveTo>
                  <a:cubicBezTo>
                    <a:pt x="2818" y="1"/>
                    <a:pt x="2754" y="31"/>
                    <a:pt x="2713" y="105"/>
                  </a:cubicBezTo>
                  <a:cubicBezTo>
                    <a:pt x="1950" y="1488"/>
                    <a:pt x="1072" y="2805"/>
                    <a:pt x="85" y="4037"/>
                  </a:cubicBezTo>
                  <a:cubicBezTo>
                    <a:pt x="17" y="4129"/>
                    <a:pt x="1" y="4251"/>
                    <a:pt x="90" y="4338"/>
                  </a:cubicBezTo>
                  <a:cubicBezTo>
                    <a:pt x="132" y="4381"/>
                    <a:pt x="189" y="4402"/>
                    <a:pt x="243" y="4402"/>
                  </a:cubicBezTo>
                  <a:cubicBezTo>
                    <a:pt x="299" y="4402"/>
                    <a:pt x="354" y="4379"/>
                    <a:pt x="390" y="4336"/>
                  </a:cubicBezTo>
                  <a:cubicBezTo>
                    <a:pt x="1399" y="3074"/>
                    <a:pt x="2299" y="1729"/>
                    <a:pt x="3079" y="316"/>
                  </a:cubicBezTo>
                  <a:cubicBezTo>
                    <a:pt x="3170" y="151"/>
                    <a:pt x="3025" y="1"/>
                    <a:pt x="2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33"/>
            <p:cNvSpPr/>
            <p:nvPr/>
          </p:nvSpPr>
          <p:spPr>
            <a:xfrm>
              <a:off x="2355775" y="4146850"/>
              <a:ext cx="30725" cy="54300"/>
            </a:xfrm>
            <a:custGeom>
              <a:avLst/>
              <a:gdLst/>
              <a:ahLst/>
              <a:cxnLst/>
              <a:rect l="l" t="t" r="r" b="b"/>
              <a:pathLst>
                <a:path w="1229" h="2172" extrusionOk="0">
                  <a:moveTo>
                    <a:pt x="242" y="1"/>
                  </a:moveTo>
                  <a:cubicBezTo>
                    <a:pt x="224" y="1"/>
                    <a:pt x="205" y="3"/>
                    <a:pt x="186" y="8"/>
                  </a:cubicBezTo>
                  <a:cubicBezTo>
                    <a:pt x="66" y="42"/>
                    <a:pt x="1" y="164"/>
                    <a:pt x="42" y="275"/>
                  </a:cubicBezTo>
                  <a:cubicBezTo>
                    <a:pt x="290" y="853"/>
                    <a:pt x="535" y="1435"/>
                    <a:pt x="776" y="2020"/>
                  </a:cubicBezTo>
                  <a:cubicBezTo>
                    <a:pt x="812" y="2107"/>
                    <a:pt x="889" y="2172"/>
                    <a:pt x="983" y="2172"/>
                  </a:cubicBezTo>
                  <a:cubicBezTo>
                    <a:pt x="1001" y="2172"/>
                    <a:pt x="1019" y="2169"/>
                    <a:pt x="1038" y="2164"/>
                  </a:cubicBezTo>
                  <a:cubicBezTo>
                    <a:pt x="1156" y="2131"/>
                    <a:pt x="1228" y="2008"/>
                    <a:pt x="1183" y="1900"/>
                  </a:cubicBezTo>
                  <a:lnTo>
                    <a:pt x="451" y="155"/>
                  </a:lnTo>
                  <a:cubicBezTo>
                    <a:pt x="415" y="66"/>
                    <a:pt x="337" y="1"/>
                    <a:pt x="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33"/>
            <p:cNvSpPr/>
            <p:nvPr/>
          </p:nvSpPr>
          <p:spPr>
            <a:xfrm>
              <a:off x="2412775" y="4262375"/>
              <a:ext cx="85425" cy="121450"/>
            </a:xfrm>
            <a:custGeom>
              <a:avLst/>
              <a:gdLst/>
              <a:ahLst/>
              <a:cxnLst/>
              <a:rect l="l" t="t" r="r" b="b"/>
              <a:pathLst>
                <a:path w="3417" h="4858" extrusionOk="0">
                  <a:moveTo>
                    <a:pt x="295" y="1"/>
                  </a:moveTo>
                  <a:cubicBezTo>
                    <a:pt x="148" y="1"/>
                    <a:pt x="1" y="156"/>
                    <a:pt x="104" y="316"/>
                  </a:cubicBezTo>
                  <a:lnTo>
                    <a:pt x="2951" y="4759"/>
                  </a:lnTo>
                  <a:cubicBezTo>
                    <a:pt x="2995" y="4829"/>
                    <a:pt x="3059" y="4858"/>
                    <a:pt x="3122" y="4858"/>
                  </a:cubicBezTo>
                  <a:cubicBezTo>
                    <a:pt x="3270" y="4858"/>
                    <a:pt x="3417" y="4702"/>
                    <a:pt x="3314" y="4542"/>
                  </a:cubicBezTo>
                  <a:lnTo>
                    <a:pt x="467" y="99"/>
                  </a:lnTo>
                  <a:cubicBezTo>
                    <a:pt x="423" y="30"/>
                    <a:pt x="35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33"/>
            <p:cNvSpPr/>
            <p:nvPr/>
          </p:nvSpPr>
          <p:spPr>
            <a:xfrm>
              <a:off x="2170925" y="4374850"/>
              <a:ext cx="58000" cy="40075"/>
            </a:xfrm>
            <a:custGeom>
              <a:avLst/>
              <a:gdLst/>
              <a:ahLst/>
              <a:cxnLst/>
              <a:rect l="l" t="t" r="r" b="b"/>
              <a:pathLst>
                <a:path w="2320" h="1603" extrusionOk="0">
                  <a:moveTo>
                    <a:pt x="306" y="1"/>
                  </a:moveTo>
                  <a:cubicBezTo>
                    <a:pt x="120" y="1"/>
                    <a:pt x="1" y="285"/>
                    <a:pt x="199" y="402"/>
                  </a:cubicBezTo>
                  <a:cubicBezTo>
                    <a:pt x="815" y="758"/>
                    <a:pt x="1409" y="1148"/>
                    <a:pt x="1980" y="1571"/>
                  </a:cubicBezTo>
                  <a:cubicBezTo>
                    <a:pt x="2008" y="1593"/>
                    <a:pt x="2042" y="1602"/>
                    <a:pt x="2076" y="1602"/>
                  </a:cubicBezTo>
                  <a:cubicBezTo>
                    <a:pt x="2153" y="1602"/>
                    <a:pt x="2234" y="1556"/>
                    <a:pt x="2269" y="1494"/>
                  </a:cubicBezTo>
                  <a:cubicBezTo>
                    <a:pt x="2319" y="1403"/>
                    <a:pt x="2281" y="1270"/>
                    <a:pt x="2187" y="1203"/>
                  </a:cubicBezTo>
                  <a:cubicBezTo>
                    <a:pt x="1616" y="779"/>
                    <a:pt x="1022" y="390"/>
                    <a:pt x="411" y="31"/>
                  </a:cubicBezTo>
                  <a:cubicBezTo>
                    <a:pt x="374" y="10"/>
                    <a:pt x="339" y="1"/>
                    <a:pt x="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33"/>
            <p:cNvSpPr/>
            <p:nvPr/>
          </p:nvSpPr>
          <p:spPr>
            <a:xfrm>
              <a:off x="2275950" y="4441750"/>
              <a:ext cx="105725" cy="51325"/>
            </a:xfrm>
            <a:custGeom>
              <a:avLst/>
              <a:gdLst/>
              <a:ahLst/>
              <a:cxnLst/>
              <a:rect l="l" t="t" r="r" b="b"/>
              <a:pathLst>
                <a:path w="4229" h="2053" extrusionOk="0">
                  <a:moveTo>
                    <a:pt x="295" y="1"/>
                  </a:moveTo>
                  <a:cubicBezTo>
                    <a:pt x="116" y="1"/>
                    <a:pt x="1" y="281"/>
                    <a:pt x="195" y="404"/>
                  </a:cubicBezTo>
                  <a:cubicBezTo>
                    <a:pt x="1343" y="1117"/>
                    <a:pt x="2585" y="1668"/>
                    <a:pt x="3887" y="2043"/>
                  </a:cubicBezTo>
                  <a:cubicBezTo>
                    <a:pt x="3908" y="2049"/>
                    <a:pt x="3929" y="2052"/>
                    <a:pt x="3948" y="2052"/>
                  </a:cubicBezTo>
                  <a:cubicBezTo>
                    <a:pt x="4162" y="2052"/>
                    <a:pt x="4229" y="1700"/>
                    <a:pt x="3988" y="1632"/>
                  </a:cubicBezTo>
                  <a:cubicBezTo>
                    <a:pt x="2725" y="1266"/>
                    <a:pt x="1519" y="729"/>
                    <a:pt x="402" y="34"/>
                  </a:cubicBezTo>
                  <a:cubicBezTo>
                    <a:pt x="365" y="11"/>
                    <a:pt x="329" y="1"/>
                    <a:pt x="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33"/>
            <p:cNvSpPr/>
            <p:nvPr/>
          </p:nvSpPr>
          <p:spPr>
            <a:xfrm>
              <a:off x="2279675" y="4398425"/>
              <a:ext cx="111500" cy="68250"/>
            </a:xfrm>
            <a:custGeom>
              <a:avLst/>
              <a:gdLst/>
              <a:ahLst/>
              <a:cxnLst/>
              <a:rect l="l" t="t" r="r" b="b"/>
              <a:pathLst>
                <a:path w="4460" h="2730" extrusionOk="0">
                  <a:moveTo>
                    <a:pt x="301" y="0"/>
                  </a:moveTo>
                  <a:cubicBezTo>
                    <a:pt x="118" y="0"/>
                    <a:pt x="1" y="282"/>
                    <a:pt x="200" y="400"/>
                  </a:cubicBezTo>
                  <a:lnTo>
                    <a:pt x="4051" y="2698"/>
                  </a:lnTo>
                  <a:cubicBezTo>
                    <a:pt x="4088" y="2720"/>
                    <a:pt x="4124" y="2730"/>
                    <a:pt x="4158" y="2730"/>
                  </a:cubicBezTo>
                  <a:cubicBezTo>
                    <a:pt x="4341" y="2730"/>
                    <a:pt x="4459" y="2448"/>
                    <a:pt x="4260" y="2332"/>
                  </a:cubicBezTo>
                  <a:lnTo>
                    <a:pt x="407" y="31"/>
                  </a:lnTo>
                  <a:cubicBezTo>
                    <a:pt x="371" y="10"/>
                    <a:pt x="335" y="0"/>
                    <a:pt x="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33"/>
            <p:cNvSpPr/>
            <p:nvPr/>
          </p:nvSpPr>
          <p:spPr>
            <a:xfrm>
              <a:off x="2169000" y="4552375"/>
              <a:ext cx="73275" cy="28550"/>
            </a:xfrm>
            <a:custGeom>
              <a:avLst/>
              <a:gdLst/>
              <a:ahLst/>
              <a:cxnLst/>
              <a:rect l="l" t="t" r="r" b="b"/>
              <a:pathLst>
                <a:path w="2931" h="1142" extrusionOk="0">
                  <a:moveTo>
                    <a:pt x="278" y="0"/>
                  </a:moveTo>
                  <a:cubicBezTo>
                    <a:pt x="66" y="0"/>
                    <a:pt x="0" y="347"/>
                    <a:pt x="237" y="422"/>
                  </a:cubicBezTo>
                  <a:lnTo>
                    <a:pt x="2589" y="1132"/>
                  </a:lnTo>
                  <a:cubicBezTo>
                    <a:pt x="2611" y="1139"/>
                    <a:pt x="2632" y="1142"/>
                    <a:pt x="2652" y="1142"/>
                  </a:cubicBezTo>
                  <a:cubicBezTo>
                    <a:pt x="2866" y="1142"/>
                    <a:pt x="2930" y="791"/>
                    <a:pt x="2695" y="720"/>
                  </a:cubicBezTo>
                  <a:lnTo>
                    <a:pt x="343" y="11"/>
                  </a:lnTo>
                  <a:cubicBezTo>
                    <a:pt x="320" y="4"/>
                    <a:pt x="298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33"/>
            <p:cNvSpPr/>
            <p:nvPr/>
          </p:nvSpPr>
          <p:spPr>
            <a:xfrm>
              <a:off x="2281900" y="4583800"/>
              <a:ext cx="75000" cy="19000"/>
            </a:xfrm>
            <a:custGeom>
              <a:avLst/>
              <a:gdLst/>
              <a:ahLst/>
              <a:cxnLst/>
              <a:rect l="l" t="t" r="r" b="b"/>
              <a:pathLst>
                <a:path w="3000" h="760" extrusionOk="0">
                  <a:moveTo>
                    <a:pt x="233" y="1"/>
                  </a:moveTo>
                  <a:cubicBezTo>
                    <a:pt x="141" y="1"/>
                    <a:pt x="51" y="77"/>
                    <a:pt x="29" y="164"/>
                  </a:cubicBezTo>
                  <a:cubicBezTo>
                    <a:pt x="0" y="265"/>
                    <a:pt x="77" y="380"/>
                    <a:pt x="186" y="421"/>
                  </a:cubicBezTo>
                  <a:cubicBezTo>
                    <a:pt x="788" y="645"/>
                    <a:pt x="1424" y="760"/>
                    <a:pt x="2063" y="760"/>
                  </a:cubicBezTo>
                  <a:cubicBezTo>
                    <a:pt x="2305" y="760"/>
                    <a:pt x="2547" y="743"/>
                    <a:pt x="2787" y="710"/>
                  </a:cubicBezTo>
                  <a:cubicBezTo>
                    <a:pt x="2903" y="696"/>
                    <a:pt x="2999" y="619"/>
                    <a:pt x="2994" y="494"/>
                  </a:cubicBezTo>
                  <a:cubicBezTo>
                    <a:pt x="2992" y="398"/>
                    <a:pt x="2904" y="285"/>
                    <a:pt x="2797" y="285"/>
                  </a:cubicBezTo>
                  <a:cubicBezTo>
                    <a:pt x="2791" y="285"/>
                    <a:pt x="2784" y="286"/>
                    <a:pt x="2778" y="287"/>
                  </a:cubicBezTo>
                  <a:cubicBezTo>
                    <a:pt x="2547" y="318"/>
                    <a:pt x="2315" y="334"/>
                    <a:pt x="2083" y="334"/>
                  </a:cubicBezTo>
                  <a:cubicBezTo>
                    <a:pt x="1472" y="334"/>
                    <a:pt x="863" y="224"/>
                    <a:pt x="287" y="10"/>
                  </a:cubicBezTo>
                  <a:cubicBezTo>
                    <a:pt x="269" y="4"/>
                    <a:pt x="25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33"/>
            <p:cNvSpPr/>
            <p:nvPr/>
          </p:nvSpPr>
          <p:spPr>
            <a:xfrm>
              <a:off x="2278925" y="4609350"/>
              <a:ext cx="68950" cy="16950"/>
            </a:xfrm>
            <a:custGeom>
              <a:avLst/>
              <a:gdLst/>
              <a:ahLst/>
              <a:cxnLst/>
              <a:rect l="l" t="t" r="r" b="b"/>
              <a:pathLst>
                <a:path w="2758" h="678" extrusionOk="0">
                  <a:moveTo>
                    <a:pt x="276" y="1"/>
                  </a:moveTo>
                  <a:cubicBezTo>
                    <a:pt x="64" y="1"/>
                    <a:pt x="0" y="352"/>
                    <a:pt x="237" y="420"/>
                  </a:cubicBezTo>
                  <a:cubicBezTo>
                    <a:pt x="821" y="591"/>
                    <a:pt x="1424" y="677"/>
                    <a:pt x="2030" y="677"/>
                  </a:cubicBezTo>
                  <a:cubicBezTo>
                    <a:pt x="2184" y="677"/>
                    <a:pt x="2338" y="672"/>
                    <a:pt x="2492" y="660"/>
                  </a:cubicBezTo>
                  <a:cubicBezTo>
                    <a:pt x="2755" y="639"/>
                    <a:pt x="2757" y="236"/>
                    <a:pt x="2503" y="236"/>
                  </a:cubicBezTo>
                  <a:cubicBezTo>
                    <a:pt x="2496" y="236"/>
                    <a:pt x="2490" y="236"/>
                    <a:pt x="2483" y="237"/>
                  </a:cubicBezTo>
                  <a:cubicBezTo>
                    <a:pt x="2337" y="247"/>
                    <a:pt x="2192" y="252"/>
                    <a:pt x="2046" y="252"/>
                  </a:cubicBezTo>
                  <a:cubicBezTo>
                    <a:pt x="1470" y="252"/>
                    <a:pt x="896" y="172"/>
                    <a:pt x="341" y="11"/>
                  </a:cubicBezTo>
                  <a:cubicBezTo>
                    <a:pt x="318" y="4"/>
                    <a:pt x="297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3" name="Google Shape;4083;p33"/>
            <p:cNvSpPr/>
            <p:nvPr/>
          </p:nvSpPr>
          <p:spPr>
            <a:xfrm>
              <a:off x="2136350" y="4749900"/>
              <a:ext cx="48150" cy="31925"/>
            </a:xfrm>
            <a:custGeom>
              <a:avLst/>
              <a:gdLst/>
              <a:ahLst/>
              <a:cxnLst/>
              <a:rect l="l" t="t" r="r" b="b"/>
              <a:pathLst>
                <a:path w="1926" h="1277" extrusionOk="0">
                  <a:moveTo>
                    <a:pt x="1667" y="1"/>
                  </a:moveTo>
                  <a:cubicBezTo>
                    <a:pt x="1632" y="1"/>
                    <a:pt x="1598" y="10"/>
                    <a:pt x="1567" y="32"/>
                  </a:cubicBezTo>
                  <a:cubicBezTo>
                    <a:pt x="1117" y="365"/>
                    <a:pt x="636" y="653"/>
                    <a:pt x="128" y="889"/>
                  </a:cubicBezTo>
                  <a:cubicBezTo>
                    <a:pt x="30" y="935"/>
                    <a:pt x="1" y="1091"/>
                    <a:pt x="56" y="1178"/>
                  </a:cubicBezTo>
                  <a:cubicBezTo>
                    <a:pt x="96" y="1240"/>
                    <a:pt x="170" y="1276"/>
                    <a:pt x="248" y="1276"/>
                  </a:cubicBezTo>
                  <a:cubicBezTo>
                    <a:pt x="281" y="1276"/>
                    <a:pt x="315" y="1270"/>
                    <a:pt x="347" y="1255"/>
                  </a:cubicBezTo>
                  <a:cubicBezTo>
                    <a:pt x="853" y="1017"/>
                    <a:pt x="1334" y="728"/>
                    <a:pt x="1784" y="396"/>
                  </a:cubicBezTo>
                  <a:cubicBezTo>
                    <a:pt x="1873" y="331"/>
                    <a:pt x="1926" y="208"/>
                    <a:pt x="1859" y="105"/>
                  </a:cubicBezTo>
                  <a:cubicBezTo>
                    <a:pt x="1817" y="45"/>
                    <a:pt x="1741" y="1"/>
                    <a:pt x="1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4" name="Google Shape;4084;p33"/>
            <p:cNvSpPr/>
            <p:nvPr/>
          </p:nvSpPr>
          <p:spPr>
            <a:xfrm>
              <a:off x="2226175" y="4689375"/>
              <a:ext cx="105725" cy="41975"/>
            </a:xfrm>
            <a:custGeom>
              <a:avLst/>
              <a:gdLst/>
              <a:ahLst/>
              <a:cxnLst/>
              <a:rect l="l" t="t" r="r" b="b"/>
              <a:pathLst>
                <a:path w="4229" h="1679" extrusionOk="0">
                  <a:moveTo>
                    <a:pt x="3912" y="0"/>
                  </a:moveTo>
                  <a:cubicBezTo>
                    <a:pt x="3896" y="0"/>
                    <a:pt x="3879" y="2"/>
                    <a:pt x="3861" y="6"/>
                  </a:cubicBezTo>
                  <a:cubicBezTo>
                    <a:pt x="2571" y="292"/>
                    <a:pt x="1320" y="723"/>
                    <a:pt x="128" y="1293"/>
                  </a:cubicBezTo>
                  <a:cubicBezTo>
                    <a:pt x="25" y="1342"/>
                    <a:pt x="1" y="1491"/>
                    <a:pt x="56" y="1582"/>
                  </a:cubicBezTo>
                  <a:cubicBezTo>
                    <a:pt x="93" y="1644"/>
                    <a:pt x="167" y="1679"/>
                    <a:pt x="245" y="1679"/>
                  </a:cubicBezTo>
                  <a:cubicBezTo>
                    <a:pt x="279" y="1679"/>
                    <a:pt x="315" y="1672"/>
                    <a:pt x="347" y="1657"/>
                  </a:cubicBezTo>
                  <a:cubicBezTo>
                    <a:pt x="1507" y="1103"/>
                    <a:pt x="2725" y="687"/>
                    <a:pt x="3982" y="415"/>
                  </a:cubicBezTo>
                  <a:cubicBezTo>
                    <a:pt x="4229" y="359"/>
                    <a:pt x="4142" y="0"/>
                    <a:pt x="3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33"/>
            <p:cNvSpPr/>
            <p:nvPr/>
          </p:nvSpPr>
          <p:spPr>
            <a:xfrm>
              <a:off x="2265000" y="4706000"/>
              <a:ext cx="79850" cy="40675"/>
            </a:xfrm>
            <a:custGeom>
              <a:avLst/>
              <a:gdLst/>
              <a:ahLst/>
              <a:cxnLst/>
              <a:rect l="l" t="t" r="r" b="b"/>
              <a:pathLst>
                <a:path w="3194" h="1627" extrusionOk="0">
                  <a:moveTo>
                    <a:pt x="2889" y="0"/>
                  </a:moveTo>
                  <a:cubicBezTo>
                    <a:pt x="2871" y="0"/>
                    <a:pt x="2852" y="3"/>
                    <a:pt x="2833" y="7"/>
                  </a:cubicBezTo>
                  <a:cubicBezTo>
                    <a:pt x="1868" y="248"/>
                    <a:pt x="953" y="662"/>
                    <a:pt x="137" y="1230"/>
                  </a:cubicBezTo>
                  <a:cubicBezTo>
                    <a:pt x="43" y="1295"/>
                    <a:pt x="0" y="1418"/>
                    <a:pt x="65" y="1521"/>
                  </a:cubicBezTo>
                  <a:cubicBezTo>
                    <a:pt x="106" y="1588"/>
                    <a:pt x="178" y="1626"/>
                    <a:pt x="248" y="1626"/>
                  </a:cubicBezTo>
                  <a:cubicBezTo>
                    <a:pt x="285" y="1626"/>
                    <a:pt x="322" y="1616"/>
                    <a:pt x="354" y="1593"/>
                  </a:cubicBezTo>
                  <a:cubicBezTo>
                    <a:pt x="1141" y="1047"/>
                    <a:pt x="2019" y="648"/>
                    <a:pt x="2948" y="414"/>
                  </a:cubicBezTo>
                  <a:cubicBezTo>
                    <a:pt x="3194" y="352"/>
                    <a:pt x="3113" y="0"/>
                    <a:pt x="2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33"/>
            <p:cNvSpPr/>
            <p:nvPr/>
          </p:nvSpPr>
          <p:spPr>
            <a:xfrm>
              <a:off x="2673575" y="4983950"/>
              <a:ext cx="18400" cy="70375"/>
            </a:xfrm>
            <a:custGeom>
              <a:avLst/>
              <a:gdLst/>
              <a:ahLst/>
              <a:cxnLst/>
              <a:rect l="l" t="t" r="r" b="b"/>
              <a:pathLst>
                <a:path w="736" h="2815" extrusionOk="0">
                  <a:moveTo>
                    <a:pt x="262" y="0"/>
                  </a:moveTo>
                  <a:cubicBezTo>
                    <a:pt x="135" y="0"/>
                    <a:pt x="0" y="107"/>
                    <a:pt x="40" y="266"/>
                  </a:cubicBezTo>
                  <a:cubicBezTo>
                    <a:pt x="222" y="1036"/>
                    <a:pt x="312" y="1823"/>
                    <a:pt x="309" y="2613"/>
                  </a:cubicBezTo>
                  <a:cubicBezTo>
                    <a:pt x="309" y="2748"/>
                    <a:pt x="412" y="2815"/>
                    <a:pt x="517" y="2815"/>
                  </a:cubicBezTo>
                  <a:cubicBezTo>
                    <a:pt x="624" y="2815"/>
                    <a:pt x="733" y="2744"/>
                    <a:pt x="733" y="2605"/>
                  </a:cubicBezTo>
                  <a:cubicBezTo>
                    <a:pt x="735" y="1777"/>
                    <a:pt x="639" y="954"/>
                    <a:pt x="449" y="150"/>
                  </a:cubicBezTo>
                  <a:cubicBezTo>
                    <a:pt x="423" y="45"/>
                    <a:pt x="344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33"/>
            <p:cNvSpPr/>
            <p:nvPr/>
          </p:nvSpPr>
          <p:spPr>
            <a:xfrm>
              <a:off x="2675150" y="5113850"/>
              <a:ext cx="16875" cy="42575"/>
            </a:xfrm>
            <a:custGeom>
              <a:avLst/>
              <a:gdLst/>
              <a:ahLst/>
              <a:cxnLst/>
              <a:rect l="l" t="t" r="r" b="b"/>
              <a:pathLst>
                <a:path w="675" h="1703" extrusionOk="0">
                  <a:moveTo>
                    <a:pt x="410" y="1"/>
                  </a:moveTo>
                  <a:cubicBezTo>
                    <a:pt x="406" y="1"/>
                    <a:pt x="402" y="1"/>
                    <a:pt x="398" y="1"/>
                  </a:cubicBezTo>
                  <a:cubicBezTo>
                    <a:pt x="273" y="11"/>
                    <a:pt x="174" y="102"/>
                    <a:pt x="188" y="218"/>
                  </a:cubicBezTo>
                  <a:cubicBezTo>
                    <a:pt x="251" y="632"/>
                    <a:pt x="200" y="1055"/>
                    <a:pt x="42" y="1443"/>
                  </a:cubicBezTo>
                  <a:cubicBezTo>
                    <a:pt x="1" y="1546"/>
                    <a:pt x="92" y="1679"/>
                    <a:pt x="196" y="1698"/>
                  </a:cubicBezTo>
                  <a:cubicBezTo>
                    <a:pt x="209" y="1701"/>
                    <a:pt x="223" y="1702"/>
                    <a:pt x="236" y="1702"/>
                  </a:cubicBezTo>
                  <a:cubicBezTo>
                    <a:pt x="325" y="1702"/>
                    <a:pt x="416" y="1642"/>
                    <a:pt x="453" y="1546"/>
                  </a:cubicBezTo>
                  <a:cubicBezTo>
                    <a:pt x="619" y="1120"/>
                    <a:pt x="675" y="661"/>
                    <a:pt x="614" y="211"/>
                  </a:cubicBezTo>
                  <a:cubicBezTo>
                    <a:pt x="598" y="101"/>
                    <a:pt x="526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33"/>
            <p:cNvSpPr/>
            <p:nvPr/>
          </p:nvSpPr>
          <p:spPr>
            <a:xfrm>
              <a:off x="2924300" y="4829425"/>
              <a:ext cx="102100" cy="59125"/>
            </a:xfrm>
            <a:custGeom>
              <a:avLst/>
              <a:gdLst/>
              <a:ahLst/>
              <a:cxnLst/>
              <a:rect l="l" t="t" r="r" b="b"/>
              <a:pathLst>
                <a:path w="4084" h="2365" extrusionOk="0">
                  <a:moveTo>
                    <a:pt x="309" y="0"/>
                  </a:moveTo>
                  <a:cubicBezTo>
                    <a:pt x="120" y="0"/>
                    <a:pt x="0" y="284"/>
                    <a:pt x="203" y="399"/>
                  </a:cubicBezTo>
                  <a:lnTo>
                    <a:pt x="3671" y="2336"/>
                  </a:lnTo>
                  <a:cubicBezTo>
                    <a:pt x="3706" y="2356"/>
                    <a:pt x="3741" y="2364"/>
                    <a:pt x="3773" y="2364"/>
                  </a:cubicBezTo>
                  <a:cubicBezTo>
                    <a:pt x="3961" y="2364"/>
                    <a:pt x="4084" y="2078"/>
                    <a:pt x="3880" y="1966"/>
                  </a:cubicBezTo>
                  <a:lnTo>
                    <a:pt x="412" y="28"/>
                  </a:lnTo>
                  <a:cubicBezTo>
                    <a:pt x="377" y="9"/>
                    <a:pt x="342" y="0"/>
                    <a:pt x="3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33"/>
            <p:cNvSpPr/>
            <p:nvPr/>
          </p:nvSpPr>
          <p:spPr>
            <a:xfrm>
              <a:off x="3039900" y="4902350"/>
              <a:ext cx="68650" cy="49950"/>
            </a:xfrm>
            <a:custGeom>
              <a:avLst/>
              <a:gdLst/>
              <a:ahLst/>
              <a:cxnLst/>
              <a:rect l="l" t="t" r="r" b="b"/>
              <a:pathLst>
                <a:path w="2746" h="1998" extrusionOk="0">
                  <a:moveTo>
                    <a:pt x="299" y="0"/>
                  </a:moveTo>
                  <a:cubicBezTo>
                    <a:pt x="116" y="0"/>
                    <a:pt x="1" y="281"/>
                    <a:pt x="195" y="399"/>
                  </a:cubicBezTo>
                  <a:cubicBezTo>
                    <a:pt x="936" y="854"/>
                    <a:pt x="1634" y="1369"/>
                    <a:pt x="2286" y="1944"/>
                  </a:cubicBezTo>
                  <a:cubicBezTo>
                    <a:pt x="2330" y="1981"/>
                    <a:pt x="2378" y="1997"/>
                    <a:pt x="2424" y="1997"/>
                  </a:cubicBezTo>
                  <a:cubicBezTo>
                    <a:pt x="2595" y="1997"/>
                    <a:pt x="2746" y="1780"/>
                    <a:pt x="2585" y="1638"/>
                  </a:cubicBezTo>
                  <a:cubicBezTo>
                    <a:pt x="1904" y="1044"/>
                    <a:pt x="1177" y="505"/>
                    <a:pt x="407" y="33"/>
                  </a:cubicBezTo>
                  <a:cubicBezTo>
                    <a:pt x="369" y="10"/>
                    <a:pt x="333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33"/>
            <p:cNvSpPr/>
            <p:nvPr/>
          </p:nvSpPr>
          <p:spPr>
            <a:xfrm>
              <a:off x="3136225" y="4973150"/>
              <a:ext cx="37575" cy="30775"/>
            </a:xfrm>
            <a:custGeom>
              <a:avLst/>
              <a:gdLst/>
              <a:ahLst/>
              <a:cxnLst/>
              <a:rect l="l" t="t" r="r" b="b"/>
              <a:pathLst>
                <a:path w="1503" h="1231" extrusionOk="0">
                  <a:moveTo>
                    <a:pt x="233" y="0"/>
                  </a:moveTo>
                  <a:cubicBezTo>
                    <a:pt x="181" y="0"/>
                    <a:pt x="131" y="19"/>
                    <a:pt x="92" y="63"/>
                  </a:cubicBezTo>
                  <a:cubicBezTo>
                    <a:pt x="10" y="152"/>
                    <a:pt x="0" y="286"/>
                    <a:pt x="94" y="363"/>
                  </a:cubicBezTo>
                  <a:lnTo>
                    <a:pt x="1115" y="1172"/>
                  </a:lnTo>
                  <a:cubicBezTo>
                    <a:pt x="1160" y="1209"/>
                    <a:pt x="1217" y="1231"/>
                    <a:pt x="1273" y="1231"/>
                  </a:cubicBezTo>
                  <a:cubicBezTo>
                    <a:pt x="1325" y="1231"/>
                    <a:pt x="1375" y="1212"/>
                    <a:pt x="1415" y="1170"/>
                  </a:cubicBezTo>
                  <a:cubicBezTo>
                    <a:pt x="1500" y="1078"/>
                    <a:pt x="1502" y="943"/>
                    <a:pt x="1413" y="869"/>
                  </a:cubicBezTo>
                  <a:lnTo>
                    <a:pt x="393" y="58"/>
                  </a:lnTo>
                  <a:cubicBezTo>
                    <a:pt x="347" y="23"/>
                    <a:pt x="28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33"/>
            <p:cNvSpPr/>
            <p:nvPr/>
          </p:nvSpPr>
          <p:spPr>
            <a:xfrm>
              <a:off x="2947950" y="4808475"/>
              <a:ext cx="104000" cy="51875"/>
            </a:xfrm>
            <a:custGeom>
              <a:avLst/>
              <a:gdLst/>
              <a:ahLst/>
              <a:cxnLst/>
              <a:rect l="l" t="t" r="r" b="b"/>
              <a:pathLst>
                <a:path w="4160" h="2075" extrusionOk="0">
                  <a:moveTo>
                    <a:pt x="232" y="1"/>
                  </a:moveTo>
                  <a:cubicBezTo>
                    <a:pt x="139" y="1"/>
                    <a:pt x="49" y="75"/>
                    <a:pt x="27" y="164"/>
                  </a:cubicBezTo>
                  <a:cubicBezTo>
                    <a:pt x="1" y="277"/>
                    <a:pt x="70" y="390"/>
                    <a:pt x="184" y="421"/>
                  </a:cubicBezTo>
                  <a:cubicBezTo>
                    <a:pt x="1430" y="825"/>
                    <a:pt x="2629" y="1369"/>
                    <a:pt x="3753" y="2043"/>
                  </a:cubicBezTo>
                  <a:cubicBezTo>
                    <a:pt x="3790" y="2065"/>
                    <a:pt x="3826" y="2075"/>
                    <a:pt x="3860" y="2075"/>
                  </a:cubicBezTo>
                  <a:cubicBezTo>
                    <a:pt x="4043" y="2075"/>
                    <a:pt x="4159" y="1793"/>
                    <a:pt x="3964" y="1675"/>
                  </a:cubicBezTo>
                  <a:cubicBezTo>
                    <a:pt x="2804" y="984"/>
                    <a:pt x="1570" y="423"/>
                    <a:pt x="285" y="9"/>
                  </a:cubicBezTo>
                  <a:cubicBezTo>
                    <a:pt x="267" y="4"/>
                    <a:pt x="249" y="1"/>
                    <a:pt x="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33"/>
            <p:cNvSpPr/>
            <p:nvPr/>
          </p:nvSpPr>
          <p:spPr>
            <a:xfrm>
              <a:off x="2604025" y="4225300"/>
              <a:ext cx="22225" cy="97800"/>
            </a:xfrm>
            <a:custGeom>
              <a:avLst/>
              <a:gdLst/>
              <a:ahLst/>
              <a:cxnLst/>
              <a:rect l="l" t="t" r="r" b="b"/>
              <a:pathLst>
                <a:path w="889" h="3912" extrusionOk="0">
                  <a:moveTo>
                    <a:pt x="234" y="1"/>
                  </a:moveTo>
                  <a:cubicBezTo>
                    <a:pt x="231" y="1"/>
                    <a:pt x="228" y="1"/>
                    <a:pt x="225" y="1"/>
                  </a:cubicBezTo>
                  <a:cubicBezTo>
                    <a:pt x="102" y="3"/>
                    <a:pt x="1" y="102"/>
                    <a:pt x="18" y="218"/>
                  </a:cubicBezTo>
                  <a:lnTo>
                    <a:pt x="451" y="3703"/>
                  </a:lnTo>
                  <a:cubicBezTo>
                    <a:pt x="465" y="3817"/>
                    <a:pt x="545" y="3912"/>
                    <a:pt x="663" y="3912"/>
                  </a:cubicBezTo>
                  <a:cubicBezTo>
                    <a:pt x="665" y="3912"/>
                    <a:pt x="666" y="3912"/>
                    <a:pt x="668" y="3912"/>
                  </a:cubicBezTo>
                  <a:cubicBezTo>
                    <a:pt x="788" y="3907"/>
                    <a:pt x="889" y="3808"/>
                    <a:pt x="875" y="3695"/>
                  </a:cubicBezTo>
                  <a:lnTo>
                    <a:pt x="441" y="208"/>
                  </a:lnTo>
                  <a:cubicBezTo>
                    <a:pt x="427" y="95"/>
                    <a:pt x="351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33"/>
            <p:cNvSpPr/>
            <p:nvPr/>
          </p:nvSpPr>
          <p:spPr>
            <a:xfrm>
              <a:off x="2604450" y="4049850"/>
              <a:ext cx="22575" cy="141725"/>
            </a:xfrm>
            <a:custGeom>
              <a:avLst/>
              <a:gdLst/>
              <a:ahLst/>
              <a:cxnLst/>
              <a:rect l="l" t="t" r="r" b="b"/>
              <a:pathLst>
                <a:path w="903" h="5669" extrusionOk="0">
                  <a:moveTo>
                    <a:pt x="645" y="1"/>
                  </a:moveTo>
                  <a:cubicBezTo>
                    <a:pt x="560" y="1"/>
                    <a:pt x="478" y="48"/>
                    <a:pt x="453" y="155"/>
                  </a:cubicBezTo>
                  <a:cubicBezTo>
                    <a:pt x="150" y="1510"/>
                    <a:pt x="1" y="2894"/>
                    <a:pt x="13" y="4280"/>
                  </a:cubicBezTo>
                  <a:cubicBezTo>
                    <a:pt x="15" y="4677"/>
                    <a:pt x="30" y="5072"/>
                    <a:pt x="61" y="5469"/>
                  </a:cubicBezTo>
                  <a:cubicBezTo>
                    <a:pt x="69" y="5602"/>
                    <a:pt x="177" y="5668"/>
                    <a:pt x="281" y="5668"/>
                  </a:cubicBezTo>
                  <a:cubicBezTo>
                    <a:pt x="389" y="5668"/>
                    <a:pt x="493" y="5598"/>
                    <a:pt x="485" y="5459"/>
                  </a:cubicBezTo>
                  <a:cubicBezTo>
                    <a:pt x="383" y="4107"/>
                    <a:pt x="436" y="2749"/>
                    <a:pt x="646" y="1411"/>
                  </a:cubicBezTo>
                  <a:cubicBezTo>
                    <a:pt x="706" y="1026"/>
                    <a:pt x="783" y="639"/>
                    <a:pt x="867" y="261"/>
                  </a:cubicBezTo>
                  <a:cubicBezTo>
                    <a:pt x="903" y="102"/>
                    <a:pt x="771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33"/>
            <p:cNvSpPr/>
            <p:nvPr/>
          </p:nvSpPr>
          <p:spPr>
            <a:xfrm>
              <a:off x="2695600" y="4103000"/>
              <a:ext cx="25075" cy="226125"/>
            </a:xfrm>
            <a:custGeom>
              <a:avLst/>
              <a:gdLst/>
              <a:ahLst/>
              <a:cxnLst/>
              <a:rect l="l" t="t" r="r" b="b"/>
              <a:pathLst>
                <a:path w="1003" h="9045" extrusionOk="0">
                  <a:moveTo>
                    <a:pt x="645" y="1"/>
                  </a:moveTo>
                  <a:cubicBezTo>
                    <a:pt x="537" y="1"/>
                    <a:pt x="432" y="72"/>
                    <a:pt x="441" y="212"/>
                  </a:cubicBezTo>
                  <a:cubicBezTo>
                    <a:pt x="612" y="2438"/>
                    <a:pt x="564" y="4679"/>
                    <a:pt x="297" y="6898"/>
                  </a:cubicBezTo>
                  <a:cubicBezTo>
                    <a:pt x="222" y="7528"/>
                    <a:pt x="128" y="8156"/>
                    <a:pt x="18" y="8780"/>
                  </a:cubicBezTo>
                  <a:cubicBezTo>
                    <a:pt x="1" y="8893"/>
                    <a:pt x="56" y="9008"/>
                    <a:pt x="174" y="9037"/>
                  </a:cubicBezTo>
                  <a:cubicBezTo>
                    <a:pt x="193" y="9042"/>
                    <a:pt x="212" y="9045"/>
                    <a:pt x="230" y="9045"/>
                  </a:cubicBezTo>
                  <a:cubicBezTo>
                    <a:pt x="327" y="9045"/>
                    <a:pt x="413" y="8978"/>
                    <a:pt x="429" y="8883"/>
                  </a:cubicBezTo>
                  <a:cubicBezTo>
                    <a:pt x="826" y="6645"/>
                    <a:pt x="1002" y="4373"/>
                    <a:pt x="959" y="2101"/>
                  </a:cubicBezTo>
                  <a:cubicBezTo>
                    <a:pt x="944" y="1463"/>
                    <a:pt x="915" y="830"/>
                    <a:pt x="867" y="200"/>
                  </a:cubicBezTo>
                  <a:cubicBezTo>
                    <a:pt x="857" y="67"/>
                    <a:pt x="750" y="1"/>
                    <a:pt x="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33"/>
            <p:cNvSpPr/>
            <p:nvPr/>
          </p:nvSpPr>
          <p:spPr>
            <a:xfrm>
              <a:off x="2701150" y="3998750"/>
              <a:ext cx="16325" cy="84400"/>
            </a:xfrm>
            <a:custGeom>
              <a:avLst/>
              <a:gdLst/>
              <a:ahLst/>
              <a:cxnLst/>
              <a:rect l="l" t="t" r="r" b="b"/>
              <a:pathLst>
                <a:path w="653" h="3376" extrusionOk="0">
                  <a:moveTo>
                    <a:pt x="218" y="0"/>
                  </a:moveTo>
                  <a:cubicBezTo>
                    <a:pt x="110" y="0"/>
                    <a:pt x="0" y="72"/>
                    <a:pt x="0" y="211"/>
                  </a:cubicBezTo>
                  <a:cubicBezTo>
                    <a:pt x="0" y="1200"/>
                    <a:pt x="70" y="2189"/>
                    <a:pt x="212" y="3169"/>
                  </a:cubicBezTo>
                  <a:cubicBezTo>
                    <a:pt x="229" y="3281"/>
                    <a:pt x="302" y="3376"/>
                    <a:pt x="424" y="3376"/>
                  </a:cubicBezTo>
                  <a:cubicBezTo>
                    <a:pt x="426" y="3376"/>
                    <a:pt x="427" y="3376"/>
                    <a:pt x="429" y="3376"/>
                  </a:cubicBezTo>
                  <a:cubicBezTo>
                    <a:pt x="551" y="3374"/>
                    <a:pt x="653" y="3275"/>
                    <a:pt x="636" y="3159"/>
                  </a:cubicBezTo>
                  <a:cubicBezTo>
                    <a:pt x="494" y="2180"/>
                    <a:pt x="424" y="1191"/>
                    <a:pt x="424" y="201"/>
                  </a:cubicBezTo>
                  <a:cubicBezTo>
                    <a:pt x="424" y="67"/>
                    <a:pt x="322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33"/>
            <p:cNvSpPr/>
            <p:nvPr/>
          </p:nvSpPr>
          <p:spPr>
            <a:xfrm>
              <a:off x="2814025" y="4309675"/>
              <a:ext cx="64300" cy="51475"/>
            </a:xfrm>
            <a:custGeom>
              <a:avLst/>
              <a:gdLst/>
              <a:ahLst/>
              <a:cxnLst/>
              <a:rect l="l" t="t" r="r" b="b"/>
              <a:pathLst>
                <a:path w="2572" h="2059" extrusionOk="0">
                  <a:moveTo>
                    <a:pt x="2253" y="0"/>
                  </a:moveTo>
                  <a:cubicBezTo>
                    <a:pt x="2205" y="0"/>
                    <a:pt x="2155" y="17"/>
                    <a:pt x="2111" y="58"/>
                  </a:cubicBezTo>
                  <a:cubicBezTo>
                    <a:pt x="1485" y="636"/>
                    <a:pt x="823" y="1172"/>
                    <a:pt x="130" y="1663"/>
                  </a:cubicBezTo>
                  <a:cubicBezTo>
                    <a:pt x="34" y="1726"/>
                    <a:pt x="0" y="1853"/>
                    <a:pt x="58" y="1957"/>
                  </a:cubicBezTo>
                  <a:cubicBezTo>
                    <a:pt x="97" y="2017"/>
                    <a:pt x="174" y="2058"/>
                    <a:pt x="248" y="2058"/>
                  </a:cubicBezTo>
                  <a:cubicBezTo>
                    <a:pt x="284" y="2058"/>
                    <a:pt x="319" y="2049"/>
                    <a:pt x="349" y="2027"/>
                  </a:cubicBezTo>
                  <a:cubicBezTo>
                    <a:pt x="1071" y="1514"/>
                    <a:pt x="1762" y="956"/>
                    <a:pt x="2414" y="354"/>
                  </a:cubicBezTo>
                  <a:cubicBezTo>
                    <a:pt x="2571" y="210"/>
                    <a:pt x="2422" y="0"/>
                    <a:pt x="2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33"/>
            <p:cNvSpPr/>
            <p:nvPr/>
          </p:nvSpPr>
          <p:spPr>
            <a:xfrm>
              <a:off x="2907275" y="4179950"/>
              <a:ext cx="80950" cy="92200"/>
            </a:xfrm>
            <a:custGeom>
              <a:avLst/>
              <a:gdLst/>
              <a:ahLst/>
              <a:cxnLst/>
              <a:rect l="l" t="t" r="r" b="b"/>
              <a:pathLst>
                <a:path w="3238" h="3688" extrusionOk="0">
                  <a:moveTo>
                    <a:pt x="2990" y="1"/>
                  </a:moveTo>
                  <a:cubicBezTo>
                    <a:pt x="2918" y="1"/>
                    <a:pt x="2850" y="44"/>
                    <a:pt x="2802" y="109"/>
                  </a:cubicBezTo>
                  <a:cubicBezTo>
                    <a:pt x="1984" y="1235"/>
                    <a:pt x="1096" y="2308"/>
                    <a:pt x="143" y="3324"/>
                  </a:cubicBezTo>
                  <a:cubicBezTo>
                    <a:pt x="1" y="3479"/>
                    <a:pt x="146" y="3688"/>
                    <a:pt x="305" y="3688"/>
                  </a:cubicBezTo>
                  <a:cubicBezTo>
                    <a:pt x="353" y="3688"/>
                    <a:pt x="403" y="3668"/>
                    <a:pt x="446" y="3622"/>
                  </a:cubicBezTo>
                  <a:cubicBezTo>
                    <a:pt x="1423" y="2578"/>
                    <a:pt x="2333" y="1476"/>
                    <a:pt x="3173" y="318"/>
                  </a:cubicBezTo>
                  <a:cubicBezTo>
                    <a:pt x="3238" y="227"/>
                    <a:pt x="3185" y="82"/>
                    <a:pt x="3091" y="29"/>
                  </a:cubicBezTo>
                  <a:cubicBezTo>
                    <a:pt x="3057" y="10"/>
                    <a:pt x="3023" y="1"/>
                    <a:pt x="2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33"/>
            <p:cNvSpPr/>
            <p:nvPr/>
          </p:nvSpPr>
          <p:spPr>
            <a:xfrm>
              <a:off x="2840550" y="4308525"/>
              <a:ext cx="87800" cy="75725"/>
            </a:xfrm>
            <a:custGeom>
              <a:avLst/>
              <a:gdLst/>
              <a:ahLst/>
              <a:cxnLst/>
              <a:rect l="l" t="t" r="r" b="b"/>
              <a:pathLst>
                <a:path w="3512" h="3029" extrusionOk="0">
                  <a:moveTo>
                    <a:pt x="3200" y="0"/>
                  </a:moveTo>
                  <a:cubicBezTo>
                    <a:pt x="3152" y="0"/>
                    <a:pt x="3103" y="18"/>
                    <a:pt x="3060" y="61"/>
                  </a:cubicBezTo>
                  <a:cubicBezTo>
                    <a:pt x="2128" y="980"/>
                    <a:pt x="1151" y="1849"/>
                    <a:pt x="131" y="2665"/>
                  </a:cubicBezTo>
                  <a:cubicBezTo>
                    <a:pt x="1" y="2766"/>
                    <a:pt x="90" y="2980"/>
                    <a:pt x="232" y="3016"/>
                  </a:cubicBezTo>
                  <a:cubicBezTo>
                    <a:pt x="265" y="3025"/>
                    <a:pt x="300" y="3029"/>
                    <a:pt x="334" y="3029"/>
                  </a:cubicBezTo>
                  <a:cubicBezTo>
                    <a:pt x="529" y="3029"/>
                    <a:pt x="722" y="2896"/>
                    <a:pt x="761" y="2696"/>
                  </a:cubicBezTo>
                  <a:cubicBezTo>
                    <a:pt x="1664" y="1960"/>
                    <a:pt x="2530" y="1177"/>
                    <a:pt x="3360" y="359"/>
                  </a:cubicBezTo>
                  <a:cubicBezTo>
                    <a:pt x="3511" y="210"/>
                    <a:pt x="3364" y="0"/>
                    <a:pt x="3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33"/>
            <p:cNvSpPr/>
            <p:nvPr/>
          </p:nvSpPr>
          <p:spPr>
            <a:xfrm>
              <a:off x="2991825" y="4216375"/>
              <a:ext cx="36900" cy="34475"/>
            </a:xfrm>
            <a:custGeom>
              <a:avLst/>
              <a:gdLst/>
              <a:ahLst/>
              <a:cxnLst/>
              <a:rect l="l" t="t" r="r" b="b"/>
              <a:pathLst>
                <a:path w="1476" h="1379" extrusionOk="0">
                  <a:moveTo>
                    <a:pt x="1230" y="0"/>
                  </a:moveTo>
                  <a:cubicBezTo>
                    <a:pt x="1177" y="0"/>
                    <a:pt x="1125" y="19"/>
                    <a:pt x="1088" y="62"/>
                  </a:cubicBezTo>
                  <a:cubicBezTo>
                    <a:pt x="785" y="413"/>
                    <a:pt x="450" y="736"/>
                    <a:pt x="89" y="1025"/>
                  </a:cubicBezTo>
                  <a:cubicBezTo>
                    <a:pt x="0" y="1094"/>
                    <a:pt x="12" y="1253"/>
                    <a:pt x="92" y="1325"/>
                  </a:cubicBezTo>
                  <a:cubicBezTo>
                    <a:pt x="129" y="1361"/>
                    <a:pt x="180" y="1378"/>
                    <a:pt x="232" y="1378"/>
                  </a:cubicBezTo>
                  <a:cubicBezTo>
                    <a:pt x="286" y="1378"/>
                    <a:pt x="342" y="1360"/>
                    <a:pt x="390" y="1323"/>
                  </a:cubicBezTo>
                  <a:cubicBezTo>
                    <a:pt x="753" y="1034"/>
                    <a:pt x="1088" y="712"/>
                    <a:pt x="1391" y="360"/>
                  </a:cubicBezTo>
                  <a:cubicBezTo>
                    <a:pt x="1463" y="276"/>
                    <a:pt x="1475" y="141"/>
                    <a:pt x="1389" y="60"/>
                  </a:cubicBezTo>
                  <a:cubicBezTo>
                    <a:pt x="1346" y="22"/>
                    <a:pt x="1288" y="0"/>
                    <a:pt x="1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33"/>
            <p:cNvSpPr/>
            <p:nvPr/>
          </p:nvSpPr>
          <p:spPr>
            <a:xfrm>
              <a:off x="2895975" y="4396775"/>
              <a:ext cx="167775" cy="88925"/>
            </a:xfrm>
            <a:custGeom>
              <a:avLst/>
              <a:gdLst/>
              <a:ahLst/>
              <a:cxnLst/>
              <a:rect l="l" t="t" r="r" b="b"/>
              <a:pathLst>
                <a:path w="6711" h="3557" extrusionOk="0">
                  <a:moveTo>
                    <a:pt x="6480" y="1"/>
                  </a:moveTo>
                  <a:cubicBezTo>
                    <a:pt x="6423" y="1"/>
                    <a:pt x="6366" y="24"/>
                    <a:pt x="6320" y="64"/>
                  </a:cubicBezTo>
                  <a:cubicBezTo>
                    <a:pt x="5685" y="620"/>
                    <a:pt x="4982" y="1094"/>
                    <a:pt x="4231" y="1481"/>
                  </a:cubicBezTo>
                  <a:cubicBezTo>
                    <a:pt x="3413" y="1902"/>
                    <a:pt x="2537" y="2208"/>
                    <a:pt x="1685" y="2545"/>
                  </a:cubicBezTo>
                  <a:lnTo>
                    <a:pt x="176" y="3137"/>
                  </a:lnTo>
                  <a:cubicBezTo>
                    <a:pt x="72" y="3180"/>
                    <a:pt x="0" y="3286"/>
                    <a:pt x="32" y="3399"/>
                  </a:cubicBezTo>
                  <a:cubicBezTo>
                    <a:pt x="59" y="3492"/>
                    <a:pt x="142" y="3557"/>
                    <a:pt x="229" y="3557"/>
                  </a:cubicBezTo>
                  <a:cubicBezTo>
                    <a:pt x="251" y="3557"/>
                    <a:pt x="273" y="3552"/>
                    <a:pt x="294" y="3544"/>
                  </a:cubicBezTo>
                  <a:lnTo>
                    <a:pt x="3025" y="2473"/>
                  </a:lnTo>
                  <a:cubicBezTo>
                    <a:pt x="3865" y="2138"/>
                    <a:pt x="4681" y="1765"/>
                    <a:pt x="5435" y="1267"/>
                  </a:cubicBezTo>
                  <a:cubicBezTo>
                    <a:pt x="5851" y="993"/>
                    <a:pt x="6248" y="689"/>
                    <a:pt x="6624" y="360"/>
                  </a:cubicBezTo>
                  <a:cubicBezTo>
                    <a:pt x="6710" y="285"/>
                    <a:pt x="6698" y="136"/>
                    <a:pt x="6621" y="61"/>
                  </a:cubicBezTo>
                  <a:cubicBezTo>
                    <a:pt x="6580" y="19"/>
                    <a:pt x="6530" y="1"/>
                    <a:pt x="6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33"/>
            <p:cNvSpPr/>
            <p:nvPr/>
          </p:nvSpPr>
          <p:spPr>
            <a:xfrm>
              <a:off x="3097525" y="4325725"/>
              <a:ext cx="56900" cy="45575"/>
            </a:xfrm>
            <a:custGeom>
              <a:avLst/>
              <a:gdLst/>
              <a:ahLst/>
              <a:cxnLst/>
              <a:rect l="l" t="t" r="r" b="b"/>
              <a:pathLst>
                <a:path w="2276" h="1823" extrusionOk="0">
                  <a:moveTo>
                    <a:pt x="2043" y="0"/>
                  </a:moveTo>
                  <a:cubicBezTo>
                    <a:pt x="1986" y="0"/>
                    <a:pt x="1929" y="23"/>
                    <a:pt x="1885" y="63"/>
                  </a:cubicBezTo>
                  <a:cubicBezTo>
                    <a:pt x="1336" y="562"/>
                    <a:pt x="749" y="1016"/>
                    <a:pt x="131" y="1428"/>
                  </a:cubicBezTo>
                  <a:cubicBezTo>
                    <a:pt x="34" y="1491"/>
                    <a:pt x="1" y="1618"/>
                    <a:pt x="58" y="1719"/>
                  </a:cubicBezTo>
                  <a:cubicBezTo>
                    <a:pt x="97" y="1783"/>
                    <a:pt x="172" y="1823"/>
                    <a:pt x="245" y="1823"/>
                  </a:cubicBezTo>
                  <a:cubicBezTo>
                    <a:pt x="281" y="1823"/>
                    <a:pt x="317" y="1813"/>
                    <a:pt x="347" y="1791"/>
                  </a:cubicBezTo>
                  <a:cubicBezTo>
                    <a:pt x="997" y="1363"/>
                    <a:pt x="1611" y="884"/>
                    <a:pt x="2186" y="359"/>
                  </a:cubicBezTo>
                  <a:cubicBezTo>
                    <a:pt x="2275" y="285"/>
                    <a:pt x="2263" y="138"/>
                    <a:pt x="2184" y="59"/>
                  </a:cubicBezTo>
                  <a:cubicBezTo>
                    <a:pt x="2144" y="19"/>
                    <a:pt x="2093" y="0"/>
                    <a:pt x="20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33"/>
            <p:cNvSpPr/>
            <p:nvPr/>
          </p:nvSpPr>
          <p:spPr>
            <a:xfrm>
              <a:off x="2950250" y="4453075"/>
              <a:ext cx="111400" cy="53650"/>
            </a:xfrm>
            <a:custGeom>
              <a:avLst/>
              <a:gdLst/>
              <a:ahLst/>
              <a:cxnLst/>
              <a:rect l="l" t="t" r="r" b="b"/>
              <a:pathLst>
                <a:path w="4456" h="2146" extrusionOk="0">
                  <a:moveTo>
                    <a:pt x="4145" y="0"/>
                  </a:moveTo>
                  <a:cubicBezTo>
                    <a:pt x="4111" y="0"/>
                    <a:pt x="4075" y="10"/>
                    <a:pt x="4039" y="31"/>
                  </a:cubicBezTo>
                  <a:cubicBezTo>
                    <a:pt x="2833" y="726"/>
                    <a:pt x="1557" y="1294"/>
                    <a:pt x="236" y="1725"/>
                  </a:cubicBezTo>
                  <a:cubicBezTo>
                    <a:pt x="0" y="1801"/>
                    <a:pt x="73" y="2146"/>
                    <a:pt x="283" y="2146"/>
                  </a:cubicBezTo>
                  <a:cubicBezTo>
                    <a:pt x="305" y="2146"/>
                    <a:pt x="327" y="2142"/>
                    <a:pt x="351" y="2134"/>
                  </a:cubicBezTo>
                  <a:cubicBezTo>
                    <a:pt x="1711" y="1691"/>
                    <a:pt x="3018" y="1109"/>
                    <a:pt x="4258" y="397"/>
                  </a:cubicBezTo>
                  <a:cubicBezTo>
                    <a:pt x="4455" y="278"/>
                    <a:pt x="4331" y="0"/>
                    <a:pt x="4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33"/>
            <p:cNvSpPr/>
            <p:nvPr/>
          </p:nvSpPr>
          <p:spPr>
            <a:xfrm>
              <a:off x="3110775" y="4385625"/>
              <a:ext cx="49425" cy="36075"/>
            </a:xfrm>
            <a:custGeom>
              <a:avLst/>
              <a:gdLst/>
              <a:ahLst/>
              <a:cxnLst/>
              <a:rect l="l" t="t" r="r" b="b"/>
              <a:pathLst>
                <a:path w="1977" h="1443" extrusionOk="0">
                  <a:moveTo>
                    <a:pt x="1744" y="1"/>
                  </a:moveTo>
                  <a:cubicBezTo>
                    <a:pt x="1689" y="1"/>
                    <a:pt x="1634" y="23"/>
                    <a:pt x="1584" y="62"/>
                  </a:cubicBezTo>
                  <a:cubicBezTo>
                    <a:pt x="1127" y="423"/>
                    <a:pt x="640" y="755"/>
                    <a:pt x="135" y="1049"/>
                  </a:cubicBezTo>
                  <a:cubicBezTo>
                    <a:pt x="34" y="1107"/>
                    <a:pt x="0" y="1237"/>
                    <a:pt x="60" y="1338"/>
                  </a:cubicBezTo>
                  <a:cubicBezTo>
                    <a:pt x="100" y="1405"/>
                    <a:pt x="171" y="1442"/>
                    <a:pt x="243" y="1442"/>
                  </a:cubicBezTo>
                  <a:cubicBezTo>
                    <a:pt x="280" y="1442"/>
                    <a:pt x="318" y="1432"/>
                    <a:pt x="352" y="1412"/>
                  </a:cubicBezTo>
                  <a:cubicBezTo>
                    <a:pt x="888" y="1097"/>
                    <a:pt x="1401" y="746"/>
                    <a:pt x="1889" y="358"/>
                  </a:cubicBezTo>
                  <a:cubicBezTo>
                    <a:pt x="1976" y="291"/>
                    <a:pt x="1962" y="129"/>
                    <a:pt x="1882" y="57"/>
                  </a:cubicBezTo>
                  <a:cubicBezTo>
                    <a:pt x="1839" y="18"/>
                    <a:pt x="1791" y="1"/>
                    <a:pt x="1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33"/>
            <p:cNvSpPr/>
            <p:nvPr/>
          </p:nvSpPr>
          <p:spPr>
            <a:xfrm>
              <a:off x="2967575" y="4659100"/>
              <a:ext cx="230575" cy="43175"/>
            </a:xfrm>
            <a:custGeom>
              <a:avLst/>
              <a:gdLst/>
              <a:ahLst/>
              <a:cxnLst/>
              <a:rect l="l" t="t" r="r" b="b"/>
              <a:pathLst>
                <a:path w="9223" h="1727" extrusionOk="0">
                  <a:moveTo>
                    <a:pt x="8992" y="0"/>
                  </a:moveTo>
                  <a:cubicBezTo>
                    <a:pt x="8953" y="0"/>
                    <a:pt x="8914" y="10"/>
                    <a:pt x="8876" y="28"/>
                  </a:cubicBezTo>
                  <a:cubicBezTo>
                    <a:pt x="7127" y="872"/>
                    <a:pt x="5191" y="1302"/>
                    <a:pt x="3250" y="1302"/>
                  </a:cubicBezTo>
                  <a:cubicBezTo>
                    <a:pt x="2921" y="1302"/>
                    <a:pt x="2593" y="1290"/>
                    <a:pt x="2265" y="1265"/>
                  </a:cubicBezTo>
                  <a:cubicBezTo>
                    <a:pt x="1835" y="1231"/>
                    <a:pt x="1408" y="1187"/>
                    <a:pt x="980" y="1187"/>
                  </a:cubicBezTo>
                  <a:cubicBezTo>
                    <a:pt x="710" y="1187"/>
                    <a:pt x="441" y="1204"/>
                    <a:pt x="171" y="1253"/>
                  </a:cubicBezTo>
                  <a:cubicBezTo>
                    <a:pt x="60" y="1272"/>
                    <a:pt x="0" y="1414"/>
                    <a:pt x="27" y="1518"/>
                  </a:cubicBezTo>
                  <a:cubicBezTo>
                    <a:pt x="50" y="1607"/>
                    <a:pt x="150" y="1665"/>
                    <a:pt x="252" y="1665"/>
                  </a:cubicBezTo>
                  <a:cubicBezTo>
                    <a:pt x="265" y="1665"/>
                    <a:pt x="278" y="1664"/>
                    <a:pt x="291" y="1662"/>
                  </a:cubicBezTo>
                  <a:cubicBezTo>
                    <a:pt x="521" y="1621"/>
                    <a:pt x="754" y="1606"/>
                    <a:pt x="987" y="1606"/>
                  </a:cubicBezTo>
                  <a:cubicBezTo>
                    <a:pt x="1366" y="1606"/>
                    <a:pt x="1747" y="1645"/>
                    <a:pt x="2121" y="1676"/>
                  </a:cubicBezTo>
                  <a:cubicBezTo>
                    <a:pt x="2516" y="1709"/>
                    <a:pt x="2912" y="1726"/>
                    <a:pt x="3308" y="1726"/>
                  </a:cubicBezTo>
                  <a:cubicBezTo>
                    <a:pt x="3494" y="1726"/>
                    <a:pt x="3680" y="1723"/>
                    <a:pt x="3865" y="1715"/>
                  </a:cubicBezTo>
                  <a:cubicBezTo>
                    <a:pt x="5680" y="1633"/>
                    <a:pt x="7461" y="1183"/>
                    <a:pt x="9098" y="391"/>
                  </a:cubicBezTo>
                  <a:cubicBezTo>
                    <a:pt x="9199" y="341"/>
                    <a:pt x="9223" y="194"/>
                    <a:pt x="9170" y="100"/>
                  </a:cubicBezTo>
                  <a:cubicBezTo>
                    <a:pt x="9128" y="32"/>
                    <a:pt x="9062" y="0"/>
                    <a:pt x="8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33"/>
            <p:cNvSpPr/>
            <p:nvPr/>
          </p:nvSpPr>
          <p:spPr>
            <a:xfrm>
              <a:off x="3212100" y="4644300"/>
              <a:ext cx="37375" cy="18025"/>
            </a:xfrm>
            <a:custGeom>
              <a:avLst/>
              <a:gdLst/>
              <a:ahLst/>
              <a:cxnLst/>
              <a:rect l="l" t="t" r="r" b="b"/>
              <a:pathLst>
                <a:path w="1495" h="721" extrusionOk="0">
                  <a:moveTo>
                    <a:pt x="1250" y="1"/>
                  </a:moveTo>
                  <a:cubicBezTo>
                    <a:pt x="1232" y="1"/>
                    <a:pt x="1213" y="3"/>
                    <a:pt x="1194" y="9"/>
                  </a:cubicBezTo>
                  <a:lnTo>
                    <a:pt x="176" y="307"/>
                  </a:lnTo>
                  <a:cubicBezTo>
                    <a:pt x="65" y="341"/>
                    <a:pt x="0" y="456"/>
                    <a:pt x="31" y="569"/>
                  </a:cubicBezTo>
                  <a:cubicBezTo>
                    <a:pt x="60" y="662"/>
                    <a:pt x="145" y="721"/>
                    <a:pt x="238" y="721"/>
                  </a:cubicBezTo>
                  <a:cubicBezTo>
                    <a:pt x="256" y="721"/>
                    <a:pt x="275" y="718"/>
                    <a:pt x="294" y="714"/>
                  </a:cubicBezTo>
                  <a:lnTo>
                    <a:pt x="1312" y="418"/>
                  </a:lnTo>
                  <a:cubicBezTo>
                    <a:pt x="1418" y="384"/>
                    <a:pt x="1495" y="261"/>
                    <a:pt x="1459" y="153"/>
                  </a:cubicBezTo>
                  <a:cubicBezTo>
                    <a:pt x="1429" y="61"/>
                    <a:pt x="1342" y="1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33"/>
            <p:cNvSpPr/>
            <p:nvPr/>
          </p:nvSpPr>
          <p:spPr>
            <a:xfrm>
              <a:off x="3034675" y="4721350"/>
              <a:ext cx="80625" cy="18250"/>
            </a:xfrm>
            <a:custGeom>
              <a:avLst/>
              <a:gdLst/>
              <a:ahLst/>
              <a:cxnLst/>
              <a:rect l="l" t="t" r="r" b="b"/>
              <a:pathLst>
                <a:path w="3225" h="730" extrusionOk="0">
                  <a:moveTo>
                    <a:pt x="2981" y="0"/>
                  </a:moveTo>
                  <a:cubicBezTo>
                    <a:pt x="2964" y="0"/>
                    <a:pt x="2946" y="2"/>
                    <a:pt x="2929" y="5"/>
                  </a:cubicBezTo>
                  <a:cubicBezTo>
                    <a:pt x="2048" y="152"/>
                    <a:pt x="1157" y="253"/>
                    <a:pt x="267" y="308"/>
                  </a:cubicBezTo>
                  <a:cubicBezTo>
                    <a:pt x="1" y="322"/>
                    <a:pt x="4" y="730"/>
                    <a:pt x="259" y="730"/>
                  </a:cubicBezTo>
                  <a:cubicBezTo>
                    <a:pt x="265" y="730"/>
                    <a:pt x="270" y="730"/>
                    <a:pt x="276" y="729"/>
                  </a:cubicBezTo>
                  <a:cubicBezTo>
                    <a:pt x="1205" y="671"/>
                    <a:pt x="2130" y="566"/>
                    <a:pt x="3049" y="414"/>
                  </a:cubicBezTo>
                  <a:cubicBezTo>
                    <a:pt x="3160" y="395"/>
                    <a:pt x="3225" y="250"/>
                    <a:pt x="3193" y="149"/>
                  </a:cubicBezTo>
                  <a:cubicBezTo>
                    <a:pt x="3163" y="47"/>
                    <a:pt x="3077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33"/>
            <p:cNvSpPr/>
            <p:nvPr/>
          </p:nvSpPr>
          <p:spPr>
            <a:xfrm>
              <a:off x="2344175" y="4318225"/>
              <a:ext cx="635200" cy="657900"/>
            </a:xfrm>
            <a:custGeom>
              <a:avLst/>
              <a:gdLst/>
              <a:ahLst/>
              <a:cxnLst/>
              <a:rect l="l" t="t" r="r" b="b"/>
              <a:pathLst>
                <a:path w="25408" h="26316" extrusionOk="0">
                  <a:moveTo>
                    <a:pt x="11970" y="0"/>
                  </a:moveTo>
                  <a:cubicBezTo>
                    <a:pt x="11738" y="0"/>
                    <a:pt x="11507" y="23"/>
                    <a:pt x="11281" y="65"/>
                  </a:cubicBezTo>
                  <a:cubicBezTo>
                    <a:pt x="10636" y="178"/>
                    <a:pt x="10029" y="452"/>
                    <a:pt x="9461" y="765"/>
                  </a:cubicBezTo>
                  <a:cubicBezTo>
                    <a:pt x="9425" y="785"/>
                    <a:pt x="9396" y="813"/>
                    <a:pt x="9377" y="847"/>
                  </a:cubicBezTo>
                  <a:cubicBezTo>
                    <a:pt x="9348" y="813"/>
                    <a:pt x="9310" y="789"/>
                    <a:pt x="9269" y="780"/>
                  </a:cubicBezTo>
                  <a:cubicBezTo>
                    <a:pt x="9059" y="723"/>
                    <a:pt x="8843" y="696"/>
                    <a:pt x="8627" y="696"/>
                  </a:cubicBezTo>
                  <a:cubicBezTo>
                    <a:pt x="7856" y="696"/>
                    <a:pt x="7085" y="1043"/>
                    <a:pt x="6609" y="1653"/>
                  </a:cubicBezTo>
                  <a:cubicBezTo>
                    <a:pt x="6446" y="1858"/>
                    <a:pt x="6316" y="2087"/>
                    <a:pt x="6147" y="2284"/>
                  </a:cubicBezTo>
                  <a:cubicBezTo>
                    <a:pt x="5991" y="2474"/>
                    <a:pt x="5786" y="2618"/>
                    <a:pt x="5553" y="2700"/>
                  </a:cubicBezTo>
                  <a:cubicBezTo>
                    <a:pt x="5295" y="2789"/>
                    <a:pt x="5030" y="2854"/>
                    <a:pt x="4785" y="2965"/>
                  </a:cubicBezTo>
                  <a:cubicBezTo>
                    <a:pt x="4544" y="3073"/>
                    <a:pt x="4320" y="3220"/>
                    <a:pt x="4123" y="3396"/>
                  </a:cubicBezTo>
                  <a:cubicBezTo>
                    <a:pt x="3923" y="3567"/>
                    <a:pt x="3750" y="3771"/>
                    <a:pt x="3610" y="3998"/>
                  </a:cubicBezTo>
                  <a:cubicBezTo>
                    <a:pt x="3461" y="4238"/>
                    <a:pt x="3351" y="4496"/>
                    <a:pt x="3127" y="4683"/>
                  </a:cubicBezTo>
                  <a:cubicBezTo>
                    <a:pt x="2905" y="4869"/>
                    <a:pt x="2681" y="4991"/>
                    <a:pt x="2477" y="5170"/>
                  </a:cubicBezTo>
                  <a:cubicBezTo>
                    <a:pt x="1856" y="5713"/>
                    <a:pt x="1420" y="6440"/>
                    <a:pt x="1235" y="7247"/>
                  </a:cubicBezTo>
                  <a:cubicBezTo>
                    <a:pt x="1168" y="7540"/>
                    <a:pt x="1144" y="7843"/>
                    <a:pt x="1093" y="8142"/>
                  </a:cubicBezTo>
                  <a:cubicBezTo>
                    <a:pt x="1042" y="8440"/>
                    <a:pt x="934" y="8722"/>
                    <a:pt x="811" y="9006"/>
                  </a:cubicBezTo>
                  <a:cubicBezTo>
                    <a:pt x="686" y="9287"/>
                    <a:pt x="564" y="9583"/>
                    <a:pt x="511" y="9896"/>
                  </a:cubicBezTo>
                  <a:cubicBezTo>
                    <a:pt x="462" y="10178"/>
                    <a:pt x="455" y="10467"/>
                    <a:pt x="494" y="10751"/>
                  </a:cubicBezTo>
                  <a:cubicBezTo>
                    <a:pt x="544" y="11114"/>
                    <a:pt x="662" y="11463"/>
                    <a:pt x="843" y="11783"/>
                  </a:cubicBezTo>
                  <a:cubicBezTo>
                    <a:pt x="181" y="12734"/>
                    <a:pt x="0" y="13988"/>
                    <a:pt x="361" y="15095"/>
                  </a:cubicBezTo>
                  <a:cubicBezTo>
                    <a:pt x="458" y="15386"/>
                    <a:pt x="592" y="15665"/>
                    <a:pt x="758" y="15925"/>
                  </a:cubicBezTo>
                  <a:cubicBezTo>
                    <a:pt x="860" y="16072"/>
                    <a:pt x="970" y="16216"/>
                    <a:pt x="1055" y="16373"/>
                  </a:cubicBezTo>
                  <a:cubicBezTo>
                    <a:pt x="1129" y="16524"/>
                    <a:pt x="1172" y="16688"/>
                    <a:pt x="1187" y="16857"/>
                  </a:cubicBezTo>
                  <a:cubicBezTo>
                    <a:pt x="1225" y="17191"/>
                    <a:pt x="1249" y="17523"/>
                    <a:pt x="1336" y="17853"/>
                  </a:cubicBezTo>
                  <a:cubicBezTo>
                    <a:pt x="1418" y="18163"/>
                    <a:pt x="1531" y="18464"/>
                    <a:pt x="1673" y="18751"/>
                  </a:cubicBezTo>
                  <a:cubicBezTo>
                    <a:pt x="1988" y="19374"/>
                    <a:pt x="2446" y="19915"/>
                    <a:pt x="3006" y="20332"/>
                  </a:cubicBezTo>
                  <a:cubicBezTo>
                    <a:pt x="3146" y="21540"/>
                    <a:pt x="3779" y="22637"/>
                    <a:pt x="4758" y="23362"/>
                  </a:cubicBezTo>
                  <a:cubicBezTo>
                    <a:pt x="5028" y="23559"/>
                    <a:pt x="5326" y="23699"/>
                    <a:pt x="5613" y="23867"/>
                  </a:cubicBezTo>
                  <a:cubicBezTo>
                    <a:pt x="5897" y="24036"/>
                    <a:pt x="6137" y="24322"/>
                    <a:pt x="6385" y="24575"/>
                  </a:cubicBezTo>
                  <a:cubicBezTo>
                    <a:pt x="6850" y="25047"/>
                    <a:pt x="7425" y="25398"/>
                    <a:pt x="8058" y="25593"/>
                  </a:cubicBezTo>
                  <a:cubicBezTo>
                    <a:pt x="8453" y="25718"/>
                    <a:pt x="8863" y="25781"/>
                    <a:pt x="9274" y="25781"/>
                  </a:cubicBezTo>
                  <a:cubicBezTo>
                    <a:pt x="9598" y="25781"/>
                    <a:pt x="9923" y="25741"/>
                    <a:pt x="10241" y="25663"/>
                  </a:cubicBezTo>
                  <a:cubicBezTo>
                    <a:pt x="10260" y="25658"/>
                    <a:pt x="10279" y="25651"/>
                    <a:pt x="10296" y="25641"/>
                  </a:cubicBezTo>
                  <a:cubicBezTo>
                    <a:pt x="10970" y="26089"/>
                    <a:pt x="11777" y="26315"/>
                    <a:pt x="12584" y="26315"/>
                  </a:cubicBezTo>
                  <a:cubicBezTo>
                    <a:pt x="12956" y="26315"/>
                    <a:pt x="13328" y="26267"/>
                    <a:pt x="13687" y="26171"/>
                  </a:cubicBezTo>
                  <a:cubicBezTo>
                    <a:pt x="14015" y="26081"/>
                    <a:pt x="14332" y="25952"/>
                    <a:pt x="14628" y="25783"/>
                  </a:cubicBezTo>
                  <a:cubicBezTo>
                    <a:pt x="14660" y="25800"/>
                    <a:pt x="14693" y="25810"/>
                    <a:pt x="14727" y="25810"/>
                  </a:cubicBezTo>
                  <a:cubicBezTo>
                    <a:pt x="14764" y="25810"/>
                    <a:pt x="14800" y="25811"/>
                    <a:pt x="14837" y="25811"/>
                  </a:cubicBezTo>
                  <a:cubicBezTo>
                    <a:pt x="15958" y="25811"/>
                    <a:pt x="17053" y="25453"/>
                    <a:pt x="17959" y="24791"/>
                  </a:cubicBezTo>
                  <a:cubicBezTo>
                    <a:pt x="18063" y="24714"/>
                    <a:pt x="18164" y="24637"/>
                    <a:pt x="18260" y="24553"/>
                  </a:cubicBezTo>
                  <a:lnTo>
                    <a:pt x="18287" y="24553"/>
                  </a:lnTo>
                  <a:cubicBezTo>
                    <a:pt x="19752" y="24510"/>
                    <a:pt x="20924" y="23480"/>
                    <a:pt x="21661" y="22291"/>
                  </a:cubicBezTo>
                  <a:cubicBezTo>
                    <a:pt x="21892" y="21915"/>
                    <a:pt x="22094" y="21526"/>
                    <a:pt x="22272" y="21124"/>
                  </a:cubicBezTo>
                  <a:cubicBezTo>
                    <a:pt x="22306" y="21054"/>
                    <a:pt x="22301" y="20972"/>
                    <a:pt x="22262" y="20907"/>
                  </a:cubicBezTo>
                  <a:lnTo>
                    <a:pt x="22291" y="20840"/>
                  </a:lnTo>
                  <a:cubicBezTo>
                    <a:pt x="23252" y="20450"/>
                    <a:pt x="23974" y="19559"/>
                    <a:pt x="24176" y="18546"/>
                  </a:cubicBezTo>
                  <a:cubicBezTo>
                    <a:pt x="24197" y="18536"/>
                    <a:pt x="24214" y="18524"/>
                    <a:pt x="24231" y="18510"/>
                  </a:cubicBezTo>
                  <a:cubicBezTo>
                    <a:pt x="25165" y="17694"/>
                    <a:pt x="25408" y="16231"/>
                    <a:pt x="24830" y="15145"/>
                  </a:cubicBezTo>
                  <a:cubicBezTo>
                    <a:pt x="25365" y="13949"/>
                    <a:pt x="25288" y="12508"/>
                    <a:pt x="24604" y="11381"/>
                  </a:cubicBezTo>
                  <a:cubicBezTo>
                    <a:pt x="24604" y="11374"/>
                    <a:pt x="24607" y="11367"/>
                    <a:pt x="24611" y="11362"/>
                  </a:cubicBezTo>
                  <a:cubicBezTo>
                    <a:pt x="24782" y="10635"/>
                    <a:pt x="24575" y="9908"/>
                    <a:pt x="24335" y="9225"/>
                  </a:cubicBezTo>
                  <a:cubicBezTo>
                    <a:pt x="24094" y="8541"/>
                    <a:pt x="23841" y="7860"/>
                    <a:pt x="23252" y="7405"/>
                  </a:cubicBezTo>
                  <a:cubicBezTo>
                    <a:pt x="22907" y="7141"/>
                    <a:pt x="22544" y="6900"/>
                    <a:pt x="22185" y="6650"/>
                  </a:cubicBezTo>
                  <a:cubicBezTo>
                    <a:pt x="22176" y="6084"/>
                    <a:pt x="22113" y="5511"/>
                    <a:pt x="21860" y="5001"/>
                  </a:cubicBezTo>
                  <a:cubicBezTo>
                    <a:pt x="21738" y="4751"/>
                    <a:pt x="21567" y="4527"/>
                    <a:pt x="21357" y="4344"/>
                  </a:cubicBezTo>
                  <a:cubicBezTo>
                    <a:pt x="21261" y="4265"/>
                    <a:pt x="21158" y="4195"/>
                    <a:pt x="21049" y="4135"/>
                  </a:cubicBezTo>
                  <a:cubicBezTo>
                    <a:pt x="20994" y="4103"/>
                    <a:pt x="20924" y="4079"/>
                    <a:pt x="20881" y="4031"/>
                  </a:cubicBezTo>
                  <a:cubicBezTo>
                    <a:pt x="20835" y="3985"/>
                    <a:pt x="20816" y="3916"/>
                    <a:pt x="20792" y="3856"/>
                  </a:cubicBezTo>
                  <a:cubicBezTo>
                    <a:pt x="20354" y="2785"/>
                    <a:pt x="19439" y="1954"/>
                    <a:pt x="18320" y="1644"/>
                  </a:cubicBezTo>
                  <a:cubicBezTo>
                    <a:pt x="17992" y="1555"/>
                    <a:pt x="17655" y="1510"/>
                    <a:pt x="17318" y="1510"/>
                  </a:cubicBezTo>
                  <a:cubicBezTo>
                    <a:pt x="16981" y="1510"/>
                    <a:pt x="16644" y="1555"/>
                    <a:pt x="16315" y="1644"/>
                  </a:cubicBezTo>
                  <a:cubicBezTo>
                    <a:pt x="15918" y="1023"/>
                    <a:pt x="15198" y="611"/>
                    <a:pt x="14452" y="611"/>
                  </a:cubicBezTo>
                  <a:cubicBezTo>
                    <a:pt x="14443" y="611"/>
                    <a:pt x="14435" y="611"/>
                    <a:pt x="14426" y="611"/>
                  </a:cubicBezTo>
                  <a:cubicBezTo>
                    <a:pt x="14303" y="614"/>
                    <a:pt x="14181" y="626"/>
                    <a:pt x="14060" y="652"/>
                  </a:cubicBezTo>
                  <a:cubicBezTo>
                    <a:pt x="14012" y="664"/>
                    <a:pt x="13962" y="671"/>
                    <a:pt x="13914" y="671"/>
                  </a:cubicBezTo>
                  <a:cubicBezTo>
                    <a:pt x="13846" y="667"/>
                    <a:pt x="13796" y="623"/>
                    <a:pt x="13747" y="585"/>
                  </a:cubicBezTo>
                  <a:cubicBezTo>
                    <a:pt x="13514" y="407"/>
                    <a:pt x="13257" y="267"/>
                    <a:pt x="12982" y="166"/>
                  </a:cubicBezTo>
                  <a:cubicBezTo>
                    <a:pt x="12656" y="51"/>
                    <a:pt x="12313" y="0"/>
                    <a:pt x="11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33"/>
            <p:cNvSpPr/>
            <p:nvPr/>
          </p:nvSpPr>
          <p:spPr>
            <a:xfrm>
              <a:off x="2454100" y="4694500"/>
              <a:ext cx="39200" cy="75725"/>
            </a:xfrm>
            <a:custGeom>
              <a:avLst/>
              <a:gdLst/>
              <a:ahLst/>
              <a:cxnLst/>
              <a:rect l="l" t="t" r="r" b="b"/>
              <a:pathLst>
                <a:path w="1568" h="3029" extrusionOk="0">
                  <a:moveTo>
                    <a:pt x="226" y="0"/>
                  </a:moveTo>
                  <a:cubicBezTo>
                    <a:pt x="225" y="0"/>
                    <a:pt x="223" y="1"/>
                    <a:pt x="222" y="1"/>
                  </a:cubicBezTo>
                  <a:cubicBezTo>
                    <a:pt x="99" y="3"/>
                    <a:pt x="0" y="104"/>
                    <a:pt x="15" y="217"/>
                  </a:cubicBezTo>
                  <a:cubicBezTo>
                    <a:pt x="147" y="1226"/>
                    <a:pt x="554" y="2176"/>
                    <a:pt x="1192" y="2968"/>
                  </a:cubicBezTo>
                  <a:cubicBezTo>
                    <a:pt x="1226" y="3010"/>
                    <a:pt x="1277" y="3028"/>
                    <a:pt x="1330" y="3028"/>
                  </a:cubicBezTo>
                  <a:cubicBezTo>
                    <a:pt x="1391" y="3028"/>
                    <a:pt x="1453" y="3004"/>
                    <a:pt x="1493" y="2963"/>
                  </a:cubicBezTo>
                  <a:cubicBezTo>
                    <a:pt x="1567" y="2889"/>
                    <a:pt x="1562" y="2754"/>
                    <a:pt x="1490" y="2667"/>
                  </a:cubicBezTo>
                  <a:cubicBezTo>
                    <a:pt x="922" y="1957"/>
                    <a:pt x="559" y="1105"/>
                    <a:pt x="438" y="205"/>
                  </a:cubicBezTo>
                  <a:cubicBezTo>
                    <a:pt x="424" y="96"/>
                    <a:pt x="349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33"/>
            <p:cNvSpPr/>
            <p:nvPr/>
          </p:nvSpPr>
          <p:spPr>
            <a:xfrm>
              <a:off x="2452900" y="4584675"/>
              <a:ext cx="18475" cy="73175"/>
            </a:xfrm>
            <a:custGeom>
              <a:avLst/>
              <a:gdLst/>
              <a:ahLst/>
              <a:cxnLst/>
              <a:rect l="l" t="t" r="r" b="b"/>
              <a:pathLst>
                <a:path w="739" h="2927" extrusionOk="0">
                  <a:moveTo>
                    <a:pt x="483" y="0"/>
                  </a:moveTo>
                  <a:cubicBezTo>
                    <a:pt x="398" y="0"/>
                    <a:pt x="316" y="47"/>
                    <a:pt x="292" y="155"/>
                  </a:cubicBezTo>
                  <a:cubicBezTo>
                    <a:pt x="101" y="1000"/>
                    <a:pt x="3" y="1862"/>
                    <a:pt x="0" y="2728"/>
                  </a:cubicBezTo>
                  <a:cubicBezTo>
                    <a:pt x="0" y="2860"/>
                    <a:pt x="102" y="2926"/>
                    <a:pt x="206" y="2926"/>
                  </a:cubicBezTo>
                  <a:cubicBezTo>
                    <a:pt x="314" y="2926"/>
                    <a:pt x="424" y="2856"/>
                    <a:pt x="424" y="2716"/>
                  </a:cubicBezTo>
                  <a:cubicBezTo>
                    <a:pt x="426" y="1888"/>
                    <a:pt x="520" y="1065"/>
                    <a:pt x="703" y="259"/>
                  </a:cubicBezTo>
                  <a:cubicBezTo>
                    <a:pt x="739" y="101"/>
                    <a:pt x="608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33"/>
            <p:cNvSpPr/>
            <p:nvPr/>
          </p:nvSpPr>
          <p:spPr>
            <a:xfrm>
              <a:off x="2428100" y="4622375"/>
              <a:ext cx="16700" cy="71300"/>
            </a:xfrm>
            <a:custGeom>
              <a:avLst/>
              <a:gdLst/>
              <a:ahLst/>
              <a:cxnLst/>
              <a:rect l="l" t="t" r="r" b="b"/>
              <a:pathLst>
                <a:path w="668" h="2852" extrusionOk="0">
                  <a:moveTo>
                    <a:pt x="345" y="0"/>
                  </a:moveTo>
                  <a:cubicBezTo>
                    <a:pt x="247" y="0"/>
                    <a:pt x="157" y="64"/>
                    <a:pt x="140" y="161"/>
                  </a:cubicBezTo>
                  <a:cubicBezTo>
                    <a:pt x="1" y="1006"/>
                    <a:pt x="30" y="1867"/>
                    <a:pt x="222" y="2703"/>
                  </a:cubicBezTo>
                  <a:cubicBezTo>
                    <a:pt x="247" y="2807"/>
                    <a:pt x="324" y="2852"/>
                    <a:pt x="406" y="2852"/>
                  </a:cubicBezTo>
                  <a:cubicBezTo>
                    <a:pt x="532" y="2852"/>
                    <a:pt x="668" y="2744"/>
                    <a:pt x="631" y="2582"/>
                  </a:cubicBezTo>
                  <a:cubicBezTo>
                    <a:pt x="453" y="1822"/>
                    <a:pt x="427" y="1035"/>
                    <a:pt x="552" y="262"/>
                  </a:cubicBezTo>
                  <a:cubicBezTo>
                    <a:pt x="571" y="152"/>
                    <a:pt x="516" y="38"/>
                    <a:pt x="400" y="7"/>
                  </a:cubicBezTo>
                  <a:cubicBezTo>
                    <a:pt x="382" y="3"/>
                    <a:pt x="363" y="0"/>
                    <a:pt x="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33"/>
            <p:cNvSpPr/>
            <p:nvPr/>
          </p:nvSpPr>
          <p:spPr>
            <a:xfrm>
              <a:off x="2510350" y="4453750"/>
              <a:ext cx="48225" cy="40025"/>
            </a:xfrm>
            <a:custGeom>
              <a:avLst/>
              <a:gdLst/>
              <a:ahLst/>
              <a:cxnLst/>
              <a:rect l="l" t="t" r="r" b="b"/>
              <a:pathLst>
                <a:path w="1929" h="1601" extrusionOk="0">
                  <a:moveTo>
                    <a:pt x="1695" y="1"/>
                  </a:moveTo>
                  <a:cubicBezTo>
                    <a:pt x="1657" y="1"/>
                    <a:pt x="1618" y="10"/>
                    <a:pt x="1582" y="28"/>
                  </a:cubicBezTo>
                  <a:cubicBezTo>
                    <a:pt x="1002" y="317"/>
                    <a:pt x="492" y="728"/>
                    <a:pt x="85" y="1236"/>
                  </a:cubicBezTo>
                  <a:cubicBezTo>
                    <a:pt x="13" y="1325"/>
                    <a:pt x="1" y="1453"/>
                    <a:pt x="87" y="1537"/>
                  </a:cubicBezTo>
                  <a:cubicBezTo>
                    <a:pt x="130" y="1579"/>
                    <a:pt x="187" y="1600"/>
                    <a:pt x="242" y="1600"/>
                  </a:cubicBezTo>
                  <a:cubicBezTo>
                    <a:pt x="297" y="1600"/>
                    <a:pt x="351" y="1578"/>
                    <a:pt x="386" y="1532"/>
                  </a:cubicBezTo>
                  <a:cubicBezTo>
                    <a:pt x="768" y="1055"/>
                    <a:pt x="1250" y="666"/>
                    <a:pt x="1799" y="394"/>
                  </a:cubicBezTo>
                  <a:cubicBezTo>
                    <a:pt x="1902" y="341"/>
                    <a:pt x="1928" y="194"/>
                    <a:pt x="1871" y="100"/>
                  </a:cubicBezTo>
                  <a:cubicBezTo>
                    <a:pt x="1832" y="33"/>
                    <a:pt x="1765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33"/>
            <p:cNvSpPr/>
            <p:nvPr/>
          </p:nvSpPr>
          <p:spPr>
            <a:xfrm>
              <a:off x="2516675" y="4428950"/>
              <a:ext cx="46100" cy="27075"/>
            </a:xfrm>
            <a:custGeom>
              <a:avLst/>
              <a:gdLst/>
              <a:ahLst/>
              <a:cxnLst/>
              <a:rect l="l" t="t" r="r" b="b"/>
              <a:pathLst>
                <a:path w="1844" h="1083" extrusionOk="0">
                  <a:moveTo>
                    <a:pt x="1609" y="1"/>
                  </a:moveTo>
                  <a:cubicBezTo>
                    <a:pt x="1591" y="1"/>
                    <a:pt x="1572" y="3"/>
                    <a:pt x="1553" y="7"/>
                  </a:cubicBezTo>
                  <a:cubicBezTo>
                    <a:pt x="1011" y="122"/>
                    <a:pt x="506" y="370"/>
                    <a:pt x="85" y="729"/>
                  </a:cubicBezTo>
                  <a:cubicBezTo>
                    <a:pt x="0" y="801"/>
                    <a:pt x="10" y="957"/>
                    <a:pt x="87" y="1029"/>
                  </a:cubicBezTo>
                  <a:cubicBezTo>
                    <a:pt x="126" y="1065"/>
                    <a:pt x="178" y="1083"/>
                    <a:pt x="231" y="1083"/>
                  </a:cubicBezTo>
                  <a:cubicBezTo>
                    <a:pt x="286" y="1083"/>
                    <a:pt x="343" y="1064"/>
                    <a:pt x="388" y="1025"/>
                  </a:cubicBezTo>
                  <a:lnTo>
                    <a:pt x="426" y="993"/>
                  </a:lnTo>
                  <a:lnTo>
                    <a:pt x="443" y="981"/>
                  </a:lnTo>
                  <a:lnTo>
                    <a:pt x="511" y="928"/>
                  </a:lnTo>
                  <a:lnTo>
                    <a:pt x="665" y="825"/>
                  </a:lnTo>
                  <a:cubicBezTo>
                    <a:pt x="771" y="755"/>
                    <a:pt x="879" y="692"/>
                    <a:pt x="992" y="639"/>
                  </a:cubicBezTo>
                  <a:lnTo>
                    <a:pt x="1071" y="603"/>
                  </a:lnTo>
                  <a:lnTo>
                    <a:pt x="1088" y="594"/>
                  </a:lnTo>
                  <a:lnTo>
                    <a:pt x="1129" y="579"/>
                  </a:lnTo>
                  <a:cubicBezTo>
                    <a:pt x="1184" y="553"/>
                    <a:pt x="1240" y="531"/>
                    <a:pt x="1300" y="514"/>
                  </a:cubicBezTo>
                  <a:cubicBezTo>
                    <a:pt x="1420" y="473"/>
                    <a:pt x="1543" y="440"/>
                    <a:pt x="1671" y="413"/>
                  </a:cubicBezTo>
                  <a:cubicBezTo>
                    <a:pt x="1781" y="380"/>
                    <a:pt x="1844" y="264"/>
                    <a:pt x="1815" y="151"/>
                  </a:cubicBezTo>
                  <a:cubicBezTo>
                    <a:pt x="1781" y="52"/>
                    <a:pt x="1703" y="1"/>
                    <a:pt x="16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33"/>
            <p:cNvSpPr/>
            <p:nvPr/>
          </p:nvSpPr>
          <p:spPr>
            <a:xfrm>
              <a:off x="2578400" y="4457100"/>
              <a:ext cx="63150" cy="27975"/>
            </a:xfrm>
            <a:custGeom>
              <a:avLst/>
              <a:gdLst/>
              <a:ahLst/>
              <a:cxnLst/>
              <a:rect l="l" t="t" r="r" b="b"/>
              <a:pathLst>
                <a:path w="2526" h="1119" extrusionOk="0">
                  <a:moveTo>
                    <a:pt x="2229" y="0"/>
                  </a:moveTo>
                  <a:cubicBezTo>
                    <a:pt x="2209" y="0"/>
                    <a:pt x="2188" y="3"/>
                    <a:pt x="2167" y="9"/>
                  </a:cubicBezTo>
                  <a:cubicBezTo>
                    <a:pt x="1493" y="204"/>
                    <a:pt x="829" y="435"/>
                    <a:pt x="179" y="700"/>
                  </a:cubicBezTo>
                  <a:cubicBezTo>
                    <a:pt x="73" y="743"/>
                    <a:pt x="1" y="844"/>
                    <a:pt x="34" y="962"/>
                  </a:cubicBezTo>
                  <a:cubicBezTo>
                    <a:pt x="61" y="1057"/>
                    <a:pt x="145" y="1119"/>
                    <a:pt x="233" y="1119"/>
                  </a:cubicBezTo>
                  <a:cubicBezTo>
                    <a:pt x="255" y="1119"/>
                    <a:pt x="278" y="1115"/>
                    <a:pt x="299" y="1107"/>
                  </a:cubicBezTo>
                  <a:cubicBezTo>
                    <a:pt x="947" y="842"/>
                    <a:pt x="1611" y="611"/>
                    <a:pt x="2285" y="418"/>
                  </a:cubicBezTo>
                  <a:cubicBezTo>
                    <a:pt x="2525" y="350"/>
                    <a:pt x="2446" y="0"/>
                    <a:pt x="2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33"/>
            <p:cNvSpPr/>
            <p:nvPr/>
          </p:nvSpPr>
          <p:spPr>
            <a:xfrm>
              <a:off x="2788200" y="4486875"/>
              <a:ext cx="64825" cy="74425"/>
            </a:xfrm>
            <a:custGeom>
              <a:avLst/>
              <a:gdLst/>
              <a:ahLst/>
              <a:cxnLst/>
              <a:rect l="l" t="t" r="r" b="b"/>
              <a:pathLst>
                <a:path w="2593" h="2977" extrusionOk="0">
                  <a:moveTo>
                    <a:pt x="323" y="0"/>
                  </a:moveTo>
                  <a:cubicBezTo>
                    <a:pt x="128" y="0"/>
                    <a:pt x="1" y="291"/>
                    <a:pt x="213" y="395"/>
                  </a:cubicBezTo>
                  <a:cubicBezTo>
                    <a:pt x="1185" y="878"/>
                    <a:pt x="1895" y="1771"/>
                    <a:pt x="2148" y="2828"/>
                  </a:cubicBezTo>
                  <a:cubicBezTo>
                    <a:pt x="2172" y="2932"/>
                    <a:pt x="2249" y="2976"/>
                    <a:pt x="2331" y="2976"/>
                  </a:cubicBezTo>
                  <a:cubicBezTo>
                    <a:pt x="2457" y="2976"/>
                    <a:pt x="2592" y="2869"/>
                    <a:pt x="2554" y="2708"/>
                  </a:cubicBezTo>
                  <a:cubicBezTo>
                    <a:pt x="2282" y="1560"/>
                    <a:pt x="1479" y="551"/>
                    <a:pt x="420" y="24"/>
                  </a:cubicBezTo>
                  <a:cubicBezTo>
                    <a:pt x="386" y="8"/>
                    <a:pt x="354" y="0"/>
                    <a:pt x="3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33"/>
            <p:cNvSpPr/>
            <p:nvPr/>
          </p:nvSpPr>
          <p:spPr>
            <a:xfrm>
              <a:off x="2846450" y="4507550"/>
              <a:ext cx="38225" cy="57625"/>
            </a:xfrm>
            <a:custGeom>
              <a:avLst/>
              <a:gdLst/>
              <a:ahLst/>
              <a:cxnLst/>
              <a:rect l="l" t="t" r="r" b="b"/>
              <a:pathLst>
                <a:path w="1529" h="2305" extrusionOk="0">
                  <a:moveTo>
                    <a:pt x="247" y="0"/>
                  </a:moveTo>
                  <a:cubicBezTo>
                    <a:pt x="212" y="0"/>
                    <a:pt x="175" y="9"/>
                    <a:pt x="143" y="27"/>
                  </a:cubicBezTo>
                  <a:cubicBezTo>
                    <a:pt x="46" y="85"/>
                    <a:pt x="1" y="222"/>
                    <a:pt x="68" y="319"/>
                  </a:cubicBezTo>
                  <a:cubicBezTo>
                    <a:pt x="465" y="894"/>
                    <a:pt x="804" y="1507"/>
                    <a:pt x="1074" y="2152"/>
                  </a:cubicBezTo>
                  <a:cubicBezTo>
                    <a:pt x="1112" y="2239"/>
                    <a:pt x="1188" y="2304"/>
                    <a:pt x="1283" y="2304"/>
                  </a:cubicBezTo>
                  <a:cubicBezTo>
                    <a:pt x="1301" y="2304"/>
                    <a:pt x="1319" y="2302"/>
                    <a:pt x="1339" y="2297"/>
                  </a:cubicBezTo>
                  <a:cubicBezTo>
                    <a:pt x="1459" y="2263"/>
                    <a:pt x="1529" y="2140"/>
                    <a:pt x="1483" y="2032"/>
                  </a:cubicBezTo>
                  <a:cubicBezTo>
                    <a:pt x="1201" y="1351"/>
                    <a:pt x="850" y="704"/>
                    <a:pt x="431" y="100"/>
                  </a:cubicBezTo>
                  <a:cubicBezTo>
                    <a:pt x="390" y="35"/>
                    <a:pt x="319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33"/>
            <p:cNvSpPr/>
            <p:nvPr/>
          </p:nvSpPr>
          <p:spPr>
            <a:xfrm>
              <a:off x="2863900" y="4583650"/>
              <a:ext cx="16275" cy="37650"/>
            </a:xfrm>
            <a:custGeom>
              <a:avLst/>
              <a:gdLst/>
              <a:ahLst/>
              <a:cxnLst/>
              <a:rect l="l" t="t" r="r" b="b"/>
              <a:pathLst>
                <a:path w="651" h="1506" extrusionOk="0">
                  <a:moveTo>
                    <a:pt x="248" y="0"/>
                  </a:moveTo>
                  <a:cubicBezTo>
                    <a:pt x="229" y="0"/>
                    <a:pt x="209" y="4"/>
                    <a:pt x="188" y="11"/>
                  </a:cubicBezTo>
                  <a:cubicBezTo>
                    <a:pt x="73" y="50"/>
                    <a:pt x="0" y="163"/>
                    <a:pt x="44" y="271"/>
                  </a:cubicBezTo>
                  <a:cubicBezTo>
                    <a:pt x="106" y="442"/>
                    <a:pt x="152" y="617"/>
                    <a:pt x="183" y="796"/>
                  </a:cubicBezTo>
                  <a:cubicBezTo>
                    <a:pt x="188" y="805"/>
                    <a:pt x="188" y="810"/>
                    <a:pt x="191" y="820"/>
                  </a:cubicBezTo>
                  <a:lnTo>
                    <a:pt x="191" y="829"/>
                  </a:lnTo>
                  <a:lnTo>
                    <a:pt x="200" y="897"/>
                  </a:lnTo>
                  <a:cubicBezTo>
                    <a:pt x="203" y="938"/>
                    <a:pt x="207" y="978"/>
                    <a:pt x="212" y="1017"/>
                  </a:cubicBezTo>
                  <a:cubicBezTo>
                    <a:pt x="217" y="1111"/>
                    <a:pt x="219" y="1205"/>
                    <a:pt x="217" y="1299"/>
                  </a:cubicBezTo>
                  <a:cubicBezTo>
                    <a:pt x="219" y="1414"/>
                    <a:pt x="316" y="1506"/>
                    <a:pt x="434" y="1506"/>
                  </a:cubicBezTo>
                  <a:cubicBezTo>
                    <a:pt x="549" y="1501"/>
                    <a:pt x="641" y="1404"/>
                    <a:pt x="641" y="1289"/>
                  </a:cubicBezTo>
                  <a:cubicBezTo>
                    <a:pt x="650" y="901"/>
                    <a:pt x="585" y="516"/>
                    <a:pt x="448" y="155"/>
                  </a:cubicBezTo>
                  <a:cubicBezTo>
                    <a:pt x="417" y="71"/>
                    <a:pt x="338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7" name="Google Shape;4117;p33"/>
            <p:cNvSpPr/>
            <p:nvPr/>
          </p:nvSpPr>
          <p:spPr>
            <a:xfrm>
              <a:off x="2643025" y="4846975"/>
              <a:ext cx="56875" cy="14500"/>
            </a:xfrm>
            <a:custGeom>
              <a:avLst/>
              <a:gdLst/>
              <a:ahLst/>
              <a:cxnLst/>
              <a:rect l="l" t="t" r="r" b="b"/>
              <a:pathLst>
                <a:path w="2275" h="580" extrusionOk="0">
                  <a:moveTo>
                    <a:pt x="230" y="1"/>
                  </a:moveTo>
                  <a:cubicBezTo>
                    <a:pt x="136" y="1"/>
                    <a:pt x="51" y="65"/>
                    <a:pt x="27" y="159"/>
                  </a:cubicBezTo>
                  <a:cubicBezTo>
                    <a:pt x="0" y="267"/>
                    <a:pt x="65" y="395"/>
                    <a:pt x="181" y="419"/>
                  </a:cubicBezTo>
                  <a:cubicBezTo>
                    <a:pt x="700" y="525"/>
                    <a:pt x="1228" y="579"/>
                    <a:pt x="1758" y="579"/>
                  </a:cubicBezTo>
                  <a:cubicBezTo>
                    <a:pt x="1839" y="579"/>
                    <a:pt x="1921" y="578"/>
                    <a:pt x="2003" y="575"/>
                  </a:cubicBezTo>
                  <a:cubicBezTo>
                    <a:pt x="2274" y="566"/>
                    <a:pt x="2268" y="152"/>
                    <a:pt x="2005" y="152"/>
                  </a:cubicBezTo>
                  <a:cubicBezTo>
                    <a:pt x="2002" y="152"/>
                    <a:pt x="1999" y="152"/>
                    <a:pt x="1996" y="152"/>
                  </a:cubicBezTo>
                  <a:cubicBezTo>
                    <a:pt x="1913" y="155"/>
                    <a:pt x="1831" y="156"/>
                    <a:pt x="1749" y="156"/>
                  </a:cubicBezTo>
                  <a:cubicBezTo>
                    <a:pt x="1256" y="156"/>
                    <a:pt x="765" y="106"/>
                    <a:pt x="282" y="7"/>
                  </a:cubicBezTo>
                  <a:cubicBezTo>
                    <a:pt x="265" y="3"/>
                    <a:pt x="247" y="1"/>
                    <a:pt x="2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8" name="Google Shape;4118;p33"/>
            <p:cNvSpPr/>
            <p:nvPr/>
          </p:nvSpPr>
          <p:spPr>
            <a:xfrm>
              <a:off x="2739125" y="4801600"/>
              <a:ext cx="85950" cy="45425"/>
            </a:xfrm>
            <a:custGeom>
              <a:avLst/>
              <a:gdLst/>
              <a:ahLst/>
              <a:cxnLst/>
              <a:rect l="l" t="t" r="r" b="b"/>
              <a:pathLst>
                <a:path w="3438" h="1817" extrusionOk="0">
                  <a:moveTo>
                    <a:pt x="3141" y="0"/>
                  </a:moveTo>
                  <a:cubicBezTo>
                    <a:pt x="3106" y="0"/>
                    <a:pt x="3068" y="11"/>
                    <a:pt x="3030" y="37"/>
                  </a:cubicBezTo>
                  <a:cubicBezTo>
                    <a:pt x="2563" y="349"/>
                    <a:pt x="2103" y="684"/>
                    <a:pt x="1620" y="970"/>
                  </a:cubicBezTo>
                  <a:cubicBezTo>
                    <a:pt x="1223" y="1205"/>
                    <a:pt x="790" y="1392"/>
                    <a:pt x="326" y="1392"/>
                  </a:cubicBezTo>
                  <a:cubicBezTo>
                    <a:pt x="309" y="1392"/>
                    <a:pt x="291" y="1392"/>
                    <a:pt x="274" y="1392"/>
                  </a:cubicBezTo>
                  <a:cubicBezTo>
                    <a:pt x="271" y="1391"/>
                    <a:pt x="268" y="1391"/>
                    <a:pt x="265" y="1391"/>
                  </a:cubicBezTo>
                  <a:cubicBezTo>
                    <a:pt x="0" y="1391"/>
                    <a:pt x="13" y="1806"/>
                    <a:pt x="284" y="1815"/>
                  </a:cubicBezTo>
                  <a:cubicBezTo>
                    <a:pt x="307" y="1816"/>
                    <a:pt x="330" y="1816"/>
                    <a:pt x="354" y="1816"/>
                  </a:cubicBezTo>
                  <a:cubicBezTo>
                    <a:pt x="860" y="1816"/>
                    <a:pt x="1341" y="1618"/>
                    <a:pt x="1779" y="1367"/>
                  </a:cubicBezTo>
                  <a:cubicBezTo>
                    <a:pt x="2286" y="1076"/>
                    <a:pt x="2763" y="727"/>
                    <a:pt x="3249" y="402"/>
                  </a:cubicBezTo>
                  <a:cubicBezTo>
                    <a:pt x="3438" y="274"/>
                    <a:pt x="3319" y="0"/>
                    <a:pt x="3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9" name="Google Shape;4119;p33"/>
            <p:cNvSpPr/>
            <p:nvPr/>
          </p:nvSpPr>
          <p:spPr>
            <a:xfrm>
              <a:off x="2707475" y="4796775"/>
              <a:ext cx="66700" cy="32475"/>
            </a:xfrm>
            <a:custGeom>
              <a:avLst/>
              <a:gdLst/>
              <a:ahLst/>
              <a:cxnLst/>
              <a:rect l="l" t="t" r="r" b="b"/>
              <a:pathLst>
                <a:path w="2668" h="1299" extrusionOk="0">
                  <a:moveTo>
                    <a:pt x="2367" y="0"/>
                  </a:moveTo>
                  <a:cubicBezTo>
                    <a:pt x="2332" y="0"/>
                    <a:pt x="2295" y="11"/>
                    <a:pt x="2258" y="35"/>
                  </a:cubicBezTo>
                  <a:cubicBezTo>
                    <a:pt x="1620" y="444"/>
                    <a:pt x="915" y="730"/>
                    <a:pt x="176" y="884"/>
                  </a:cubicBezTo>
                  <a:cubicBezTo>
                    <a:pt x="63" y="908"/>
                    <a:pt x="0" y="1043"/>
                    <a:pt x="31" y="1149"/>
                  </a:cubicBezTo>
                  <a:cubicBezTo>
                    <a:pt x="56" y="1238"/>
                    <a:pt x="148" y="1298"/>
                    <a:pt x="244" y="1298"/>
                  </a:cubicBezTo>
                  <a:cubicBezTo>
                    <a:pt x="260" y="1298"/>
                    <a:pt x="276" y="1297"/>
                    <a:pt x="291" y="1293"/>
                  </a:cubicBezTo>
                  <a:cubicBezTo>
                    <a:pt x="1066" y="1130"/>
                    <a:pt x="1805" y="826"/>
                    <a:pt x="2474" y="398"/>
                  </a:cubicBezTo>
                  <a:cubicBezTo>
                    <a:pt x="2668" y="275"/>
                    <a:pt x="2546" y="0"/>
                    <a:pt x="2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0" name="Google Shape;4120;p33"/>
            <p:cNvSpPr/>
            <p:nvPr/>
          </p:nvSpPr>
          <p:spPr>
            <a:xfrm>
              <a:off x="2770950" y="461152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247" y="1"/>
                  </a:moveTo>
                  <a:cubicBezTo>
                    <a:pt x="227" y="1"/>
                    <a:pt x="208" y="4"/>
                    <a:pt x="188" y="10"/>
                  </a:cubicBezTo>
                  <a:cubicBezTo>
                    <a:pt x="70" y="51"/>
                    <a:pt x="0" y="164"/>
                    <a:pt x="43" y="275"/>
                  </a:cubicBezTo>
                  <a:cubicBezTo>
                    <a:pt x="113" y="456"/>
                    <a:pt x="171" y="641"/>
                    <a:pt x="214" y="829"/>
                  </a:cubicBezTo>
                  <a:lnTo>
                    <a:pt x="241" y="978"/>
                  </a:lnTo>
                  <a:lnTo>
                    <a:pt x="250" y="1019"/>
                  </a:lnTo>
                  <a:cubicBezTo>
                    <a:pt x="250" y="1018"/>
                    <a:pt x="250" y="1018"/>
                    <a:pt x="250" y="1018"/>
                  </a:cubicBezTo>
                  <a:lnTo>
                    <a:pt x="250" y="1018"/>
                  </a:lnTo>
                  <a:cubicBezTo>
                    <a:pt x="249" y="1018"/>
                    <a:pt x="255" y="1065"/>
                    <a:pt x="255" y="1069"/>
                  </a:cubicBezTo>
                  <a:cubicBezTo>
                    <a:pt x="270" y="1168"/>
                    <a:pt x="279" y="1269"/>
                    <a:pt x="284" y="1368"/>
                  </a:cubicBezTo>
                  <a:cubicBezTo>
                    <a:pt x="289" y="1474"/>
                    <a:pt x="377" y="1575"/>
                    <a:pt x="484" y="1575"/>
                  </a:cubicBezTo>
                  <a:cubicBezTo>
                    <a:pt x="489" y="1575"/>
                    <a:pt x="494" y="1575"/>
                    <a:pt x="498" y="1575"/>
                  </a:cubicBezTo>
                  <a:cubicBezTo>
                    <a:pt x="614" y="1565"/>
                    <a:pt x="713" y="1476"/>
                    <a:pt x="708" y="1358"/>
                  </a:cubicBezTo>
                  <a:cubicBezTo>
                    <a:pt x="686" y="947"/>
                    <a:pt x="602" y="540"/>
                    <a:pt x="453" y="155"/>
                  </a:cubicBezTo>
                  <a:cubicBezTo>
                    <a:pt x="417" y="71"/>
                    <a:pt x="338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1" name="Google Shape;4121;p33"/>
            <p:cNvSpPr/>
            <p:nvPr/>
          </p:nvSpPr>
          <p:spPr>
            <a:xfrm>
              <a:off x="2689425" y="4391975"/>
              <a:ext cx="47250" cy="29700"/>
            </a:xfrm>
            <a:custGeom>
              <a:avLst/>
              <a:gdLst/>
              <a:ahLst/>
              <a:cxnLst/>
              <a:rect l="l" t="t" r="r" b="b"/>
              <a:pathLst>
                <a:path w="1890" h="1188" extrusionOk="0">
                  <a:moveTo>
                    <a:pt x="242" y="1"/>
                  </a:moveTo>
                  <a:cubicBezTo>
                    <a:pt x="145" y="1"/>
                    <a:pt x="56" y="58"/>
                    <a:pt x="31" y="159"/>
                  </a:cubicBezTo>
                  <a:cubicBezTo>
                    <a:pt x="0" y="277"/>
                    <a:pt x="72" y="393"/>
                    <a:pt x="188" y="415"/>
                  </a:cubicBezTo>
                  <a:cubicBezTo>
                    <a:pt x="691" y="508"/>
                    <a:pt x="1153" y="759"/>
                    <a:pt x="1511" y="1127"/>
                  </a:cubicBezTo>
                  <a:cubicBezTo>
                    <a:pt x="1552" y="1168"/>
                    <a:pt x="1605" y="1188"/>
                    <a:pt x="1658" y="1188"/>
                  </a:cubicBezTo>
                  <a:cubicBezTo>
                    <a:pt x="1712" y="1188"/>
                    <a:pt x="1766" y="1167"/>
                    <a:pt x="1807" y="1125"/>
                  </a:cubicBezTo>
                  <a:cubicBezTo>
                    <a:pt x="1889" y="1040"/>
                    <a:pt x="1889" y="908"/>
                    <a:pt x="1805" y="826"/>
                  </a:cubicBezTo>
                  <a:cubicBezTo>
                    <a:pt x="1398" y="400"/>
                    <a:pt x="869" y="114"/>
                    <a:pt x="289" y="5"/>
                  </a:cubicBezTo>
                  <a:cubicBezTo>
                    <a:pt x="273" y="2"/>
                    <a:pt x="257" y="1"/>
                    <a:pt x="2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2" name="Google Shape;4122;p33"/>
            <p:cNvSpPr/>
            <p:nvPr/>
          </p:nvSpPr>
          <p:spPr>
            <a:xfrm>
              <a:off x="2535275" y="4850150"/>
              <a:ext cx="43775" cy="25825"/>
            </a:xfrm>
            <a:custGeom>
              <a:avLst/>
              <a:gdLst/>
              <a:ahLst/>
              <a:cxnLst/>
              <a:rect l="l" t="t" r="r" b="b"/>
              <a:pathLst>
                <a:path w="1751" h="1033" extrusionOk="0">
                  <a:moveTo>
                    <a:pt x="229" y="0"/>
                  </a:moveTo>
                  <a:cubicBezTo>
                    <a:pt x="179" y="0"/>
                    <a:pt x="129" y="19"/>
                    <a:pt x="89" y="63"/>
                  </a:cubicBezTo>
                  <a:cubicBezTo>
                    <a:pt x="5" y="157"/>
                    <a:pt x="0" y="292"/>
                    <a:pt x="92" y="364"/>
                  </a:cubicBezTo>
                  <a:cubicBezTo>
                    <a:pt x="489" y="670"/>
                    <a:pt x="939" y="896"/>
                    <a:pt x="1420" y="1031"/>
                  </a:cubicBezTo>
                  <a:cubicBezTo>
                    <a:pt x="1431" y="1032"/>
                    <a:pt x="1442" y="1033"/>
                    <a:pt x="1453" y="1033"/>
                  </a:cubicBezTo>
                  <a:cubicBezTo>
                    <a:pt x="1680" y="1033"/>
                    <a:pt x="1751" y="704"/>
                    <a:pt x="1521" y="619"/>
                  </a:cubicBezTo>
                  <a:cubicBezTo>
                    <a:pt x="1112" y="506"/>
                    <a:pt x="727" y="316"/>
                    <a:pt x="390" y="61"/>
                  </a:cubicBezTo>
                  <a:cubicBezTo>
                    <a:pt x="344" y="24"/>
                    <a:pt x="286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3" name="Google Shape;4123;p33"/>
            <p:cNvSpPr/>
            <p:nvPr/>
          </p:nvSpPr>
          <p:spPr>
            <a:xfrm>
              <a:off x="2869025" y="4734175"/>
              <a:ext cx="30350" cy="43625"/>
            </a:xfrm>
            <a:custGeom>
              <a:avLst/>
              <a:gdLst/>
              <a:ahLst/>
              <a:cxnLst/>
              <a:rect l="l" t="t" r="r" b="b"/>
              <a:pathLst>
                <a:path w="1214" h="1745" extrusionOk="0">
                  <a:moveTo>
                    <a:pt x="984" y="1"/>
                  </a:moveTo>
                  <a:cubicBezTo>
                    <a:pt x="908" y="1"/>
                    <a:pt x="830" y="35"/>
                    <a:pt x="801" y="105"/>
                  </a:cubicBezTo>
                  <a:cubicBezTo>
                    <a:pt x="619" y="558"/>
                    <a:pt x="378" y="986"/>
                    <a:pt x="84" y="1379"/>
                  </a:cubicBezTo>
                  <a:cubicBezTo>
                    <a:pt x="14" y="1470"/>
                    <a:pt x="0" y="1590"/>
                    <a:pt x="87" y="1679"/>
                  </a:cubicBezTo>
                  <a:cubicBezTo>
                    <a:pt x="131" y="1722"/>
                    <a:pt x="188" y="1745"/>
                    <a:pt x="243" y="1745"/>
                  </a:cubicBezTo>
                  <a:cubicBezTo>
                    <a:pt x="299" y="1745"/>
                    <a:pt x="352" y="1722"/>
                    <a:pt x="388" y="1675"/>
                  </a:cubicBezTo>
                  <a:cubicBezTo>
                    <a:pt x="705" y="1256"/>
                    <a:pt x="968" y="801"/>
                    <a:pt x="1170" y="315"/>
                  </a:cubicBezTo>
                  <a:cubicBezTo>
                    <a:pt x="1213" y="211"/>
                    <a:pt x="1199" y="86"/>
                    <a:pt x="1090" y="26"/>
                  </a:cubicBezTo>
                  <a:cubicBezTo>
                    <a:pt x="1060" y="9"/>
                    <a:pt x="1022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2263190" y="1656539"/>
            <a:ext cx="9565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được so sánh với những gì?</a:t>
            </a:r>
          </a:p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(Em hãy so sánh chọn trong 3 trong 4 sự vật sau:</a:t>
            </a:r>
          </a:p>
          <a:p>
            <a:pPr algn="ctr"/>
            <a:r>
              <a:rPr lang="en-US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hoa, cơn gió, ngôi nhà, bàn </a:t>
            </a:r>
            <a:r>
              <a:rPr lang="en-US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2948354" y="3876876"/>
            <a:ext cx="6972886" cy="1652270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hoa, cơn gió, bàn tay.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602E57A7-77ED-EF32-3B60-61149BB2E290}"/>
              </a:ext>
            </a:extLst>
          </p:cNvPr>
          <p:cNvSpPr/>
          <p:nvPr/>
        </p:nvSpPr>
        <p:spPr>
          <a:xfrm>
            <a:off x="10035540" y="6046470"/>
            <a:ext cx="1508760" cy="6286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Quay </a:t>
            </a:r>
            <a:r>
              <a:rPr lang="en-US" dirty="0" err="1">
                <a:solidFill>
                  <a:srgbClr val="002060"/>
                </a:solidFill>
              </a:rPr>
              <a:t>lại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3">
            <a:extLst>
              <a:ext uri="{FF2B5EF4-FFF2-40B4-BE49-F238E27FC236}">
                <a16:creationId xmlns:a16="http://schemas.microsoft.com/office/drawing/2014/main" id="{85633482-832E-491B-87D5-20FEA65BF2B8}"/>
              </a:ext>
            </a:extLst>
          </p:cNvPr>
          <p:cNvSpPr txBox="1"/>
          <p:nvPr/>
        </p:nvSpPr>
        <p:spPr>
          <a:xfrm>
            <a:off x="1876703" y="1734922"/>
            <a:ext cx="907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học được điều gì từ bài thơ này?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FE63AE-A293-48BD-A4CD-D60B517C7D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59" y="3255302"/>
            <a:ext cx="3354731" cy="3354731"/>
          </a:xfrm>
          <a:prstGeom prst="rect">
            <a:avLst/>
          </a:prstGeom>
        </p:spPr>
      </p:pic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31FE83A0-4A0B-7F6E-4924-CC3FDD48FFB3}"/>
              </a:ext>
            </a:extLst>
          </p:cNvPr>
          <p:cNvSpPr/>
          <p:nvPr/>
        </p:nvSpPr>
        <p:spPr>
          <a:xfrm>
            <a:off x="10035540" y="6046470"/>
            <a:ext cx="1508760" cy="6286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Quay </a:t>
            </a:r>
            <a:r>
              <a:rPr lang="en-US" dirty="0" err="1">
                <a:solidFill>
                  <a:srgbClr val="002060"/>
                </a:solidFill>
              </a:rPr>
              <a:t>lại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25DCF51D-4550-11C6-44DC-F702610239B7}"/>
              </a:ext>
            </a:extLst>
          </p:cNvPr>
          <p:cNvSpPr txBox="1"/>
          <p:nvPr/>
        </p:nvSpPr>
        <p:spPr>
          <a:xfrm>
            <a:off x="2928263" y="2832202"/>
            <a:ext cx="90777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b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gỡ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b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Xưng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lịch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b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cởi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4000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2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59968" y="321828"/>
            <a:ext cx="3637130" cy="4495800"/>
            <a:chOff x="4359118" y="2362200"/>
            <a:chExt cx="3108482" cy="382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32911"/>
            <a:ext cx="592248" cy="430190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940887"/>
            <a:ext cx="738072" cy="536113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067067"/>
            <a:ext cx="691775" cy="502484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4963102"/>
            <a:ext cx="720431" cy="523299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70" y="4309114"/>
            <a:ext cx="604230" cy="438893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4"/>
            <a:ext cx="655048" cy="475806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2434003" y="2313360"/>
            <a:ext cx="4797915" cy="2434646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8DE017A9-6103-8A41-16C9-A34E4C5C7E58}"/>
              </a:ext>
            </a:extLst>
          </p:cNvPr>
          <p:cNvSpPr/>
          <p:nvPr/>
        </p:nvSpPr>
        <p:spPr>
          <a:xfrm>
            <a:off x="10376899" y="215757"/>
            <a:ext cx="1458930" cy="554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5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018 C 0.00156 -0.0287 0.00417 -0.04398 0.01163 -0.05972 C 0.01302 -0.06736 0.01545 -0.06782 0.01788 -0.07453 C 0.0184 -0.07615 0.0184 -0.07801 0.0191 -0.0794 C 0.02083 -0.08264 0.02535 -0.08773 0.02535 -0.0875 C 0.02674 -0.09328 0.02847 -0.09676 0.03142 -0.10092 C 0.03316 -0.1081 0.03611 -0.10926 0.0401 -0.11389 C 0.04479 -0.11944 0.05035 -0.12615 0.05486 -0.13194 C 0.06233 -0.1419 0.06597 -0.15324 0.07708 -0.1581 C 0.08802 -0.16805 0.10278 -0.17014 0.11545 -0.17477 C 0.12274 -0.18125 0.13073 -0.18078 0.13889 -0.18449 C 0.16441 -0.19583 0.18993 -0.20208 0.21667 -0.20602 C 0.23333 -0.21157 0.2474 -0.20995 0.26597 -0.21088 C 0.27743 -0.2125 0.28472 -0.21435 0.29687 -0.21088 C 0.30677 -0.2081 0.29722 -0.20463 0.30555 -0.2044 C 0.33351 -0.20324 0.36146 -0.20324 0.38941 -0.20254 C 0.4066 -0.19699 0.42413 -0.19699 0.44132 -0.1912 C 0.44844 -0.18611 0.44444 -0.18842 0.45365 -0.18449 C 0.45503 -0.18379 0.4559 -0.18194 0.45729 -0.18125 C 0.46042 -0.17963 0.46389 -0.17916 0.46719 -0.17801 C 0.46892 -0.17754 0.47222 -0.17639 0.47222 -0.17615 C 0.47917 -0.1699 0.48906 -0.17014 0.49687 -0.16481 C 0.50972 -0.15625 0.49271 -0.16666 0.50312 -0.1581 C 0.50417 -0.15717 0.50555 -0.15717 0.50677 -0.15648 C 0.51198 -0.15301 0.51597 -0.14652 0.52031 -0.14166 C 0.52292 -0.13889 0.52448 -0.13865 0.52656 -0.13518 C 0.53038 -0.12824 0.5316 -0.12245 0.53507 -0.11574 C 0.53628 -0.1081 0.53698 -0.09676 0.54132 -0.09097 " pathEditMode="relative" rAng="0" ptsTypes="fffffffffffffffffffffffffff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956E-6 C 0.0026 -0.01018 -0.00087 0.00231 0.00573 -0.01018 C 0.00625 -0.01157 0.00607 -0.01342 0.00677 -0.01481 C 0.01441 -0.02799 0.02482 -0.03909 0.0335 -0.05065 C 0.03576 -0.05389 0.03889 -0.05551 0.04114 -0.05805 C 0.04305 -0.06013 0.04687 -0.06407 0.04687 -0.06407 C 0.05034 -0.071 0.05416 -0.07031 0.0592 -0.07609 C 0.0651 -0.08257 0.06753 -0.08511 0.07465 -0.08812 C 0.07847 -0.08974 0.08107 -0.09552 0.08472 -0.09714 C 0.08576 -0.0976 0.08715 -0.09829 0.08819 -0.09876 C 0.096 -0.10639 0.10416 -0.1124 0.11371 -0.11518 C 0.11805 -0.11864 0.12118 -0.1198 0.12604 -0.12096 C 0.14618 -0.12026 0.16614 -0.12003 0.18646 -0.11818 C 0.1908 -0.11772 0.19357 -0.11402 0.19757 -0.11217 C 0.20416 -0.10893 0.21041 -0.1087 0.21771 -0.10777 C 0.22517 -0.10592 0.23246 -0.10153 0.23993 -0.10014 C 0.25017 -0.09829 0.26059 -0.09691 0.27118 -0.09575 C 0.28698 -0.09135 0.30295 -0.09159 0.31892 -0.08812 C 0.32934 -0.08349 0.33958 -0.07702 0.35017 -0.0747 C 0.35642 -0.06915 0.36441 -0.06915 0.37135 -0.06707 C 0.37725 -0.06407 0.38333 -0.06152 0.38923 -0.05967 C 0.39739 -0.05458 0.40295 -0.04556 0.41163 -0.04186 C 0.41771 -0.02891 0.43194 -0.02868 0.44166 -0.02221 C 0.4434 -0.0155 0.44774 -0.01296 0.45173 -0.00879 C 0.45486 -0.00486 0.45729 -0.0007 0.46059 0.00323 C 0.46406 0.00717 0.4684 0.01688 0.4684 0.01688 C 0.47326 0.03538 0.47604 0.05481 0.4809 0.07377 C 0.48055 0.08117 0.48073 0.0888 0.47968 0.0962 C 0.47951 0.09805 0.47968 0.09227 0.47864 0.09158 C 0.47743 0.09065 0.47621 0.0925 0.47517 0.09297 C 0.47482 0.09458 0.47396 0.09782 0.47396 0.09805 L 0.4809 0.09158 " pathEditMode="relative" rAng="0" ptsTypes="ffffffffffffffffffffffffffffff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624 C 0.01041 -0.00879 0.01944 -0.01966 0.02812 -0.02752 C 0.02934 -0.02868 0.03837 -0.0333 0.03923 -0.03376 C 0.06007 -0.05805 0.09149 -0.06452 0.11805 -0.07516 C 0.1283 -0.08372 0.14305 -0.08395 0.15486 -0.08881 C 0.17482 -0.08857 0.19496 -0.08881 0.21493 -0.08742 C 0.22482 -0.08672 0.2368 -0.0821 0.24705 -0.08117 C 0.25764 -0.0747 0.26805 -0.07609 0.28021 -0.07516 C 0.28767 -0.07308 0.29184 -0.0703 0.29982 -0.06892 C 0.30104 -0.06845 0.30225 -0.06799 0.30347 -0.0673 C 0.30486 -0.0666 0.3059 -0.06498 0.30729 -0.06429 C 0.3184 -0.0592 0.33055 -0.0562 0.34166 -0.05203 C 0.34948 -0.04926 0.35712 -0.04533 0.3651 -0.04278 C 0.38055 -0.0333 0.39653 -0.02683 0.41302 -0.02012 C 0.42083 -0.01665 0.42778 -0.01249 0.43628 -0.01087 C 0.44427 -0.00601 0.43975 -0.00809 0.45104 -0.00485 C 0.4533 -0.00416 0.45729 -0.003 0.45729 -0.00277 C 0.46198 0.00301 0.46788 0.00879 0.47448 0.01226 C 0.47864 0.01457 0.48385 0.01573 0.48784 0.01827 C 0.49844 0.02475 0.50816 0.03261 0.51996 0.03515 C 0.52708 0.0414 0.53264 0.05111 0.53975 0.05805 C 0.54236 0.06082 0.54566 0.06291 0.54809 0.06591 C 0.55034 0.06892 0.55555 0.07493 0.55555 0.07516 C 0.55694 0.08025 0.55833 0.08326 0.56163 0.08719 C 0.5658 0.09737 0.56857 0.1087 0.57153 0.11934 C 0.57205 0.12119 0.57205 0.1235 0.57291 0.12558 C 0.57413 0.12882 0.57673 0.13136 0.5776 0.13483 C 0.57951 0.14177 0.57969 0.14686 0.58403 0.15148 C 0.58698 0.16328 0.58628 0.17576 0.58628 0.18825 " pathEditMode="relative" rAng="0" ptsTypes="ffffffffffffffffffffffffffff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5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2803E-6 C 0.00243 -0.00972 0.01163 -0.01596 0.0184 -0.02128 C 0.025 -0.03215 0.03368 -0.04117 0.04062 -0.05181 C 0.04548 -0.05898 0.04948 -0.06985 0.05538 -0.07609 C 0.05764 -0.0784 0.06059 -0.07956 0.06267 -0.0821 C 0.06527 -0.08534 0.06909 -0.09066 0.07257 -0.09274 C 0.07986 -0.09737 0.08941 -0.09968 0.09722 -0.10199 C 0.0993 -0.10269 0.10121 -0.10292 0.1033 -0.10361 C 0.10659 -0.10431 0.11319 -0.10639 0.11319 -0.10639 C 0.13698 -0.10616 0.16076 -0.10639 0.18455 -0.105 C 0.18836 -0.10477 0.19201 -0.10199 0.19566 -0.10061 C 0.20034 -0.09852 0.21041 -0.0976 0.21041 -0.09737 C 0.21614 -0.09505 0.21875 -0.09251 0.22517 -0.09135 C 0.23646 -0.08257 0.24809 -0.07678 0.25955 -0.06846 C 0.26961 -0.06106 0.27864 -0.05135 0.28802 -0.04279 C 0.29583 -0.03562 0.30451 -0.02961 0.3125 -0.0229 C 0.31771 -0.01827 0.32222 -0.00925 0.32604 -0.00324 C 0.32708 0.00023 0.32812 0.00462 0.32986 0.00763 C 0.33472 0.01595 0.33246 0.00809 0.33593 0.01665 C 0.33784 0.0215 0.33854 0.02567 0.34097 0.03052 C 0.34444 0.04579 0.34896 0.06059 0.35208 0.07608 C 0.35347 0.08256 0.35521 0.08927 0.35694 0.09597 C 0.35729 0.09736 0.35816 0.10037 0.35816 0.1006 C 0.35781 0.11193 0.35833 0.12372 0.35694 0.13529 C 0.35677 0.13691 0.35451 0.13714 0.3533 0.13853 C 0.34826 0.14384 0.3467 0.15055 0.34097 0.15518 C 0.34062 0.1568 0.33975 0.1598 0.33975 0.16003 " pathEditMode="relative" rAng="0" ptsTypes="ffffffffffffffffffffffffff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5134 C 0.01146 -0.06822 0.02865 -0.08603 0.04774 -0.0962 C 0.05139 -0.10152 0.05764 -0.10545 0.0625 -0.10985 C 0.06389 -0.111 0.06441 -0.11309 0.06615 -0.11424 C 0.07413 -0.11933 0.0842 -0.12141 0.09306 -0.12442 C 0.09479 -0.12488 0.09635 -0.1258 0.09792 -0.1265 C 0.09931 -0.12719 0.10035 -0.12835 0.10174 -0.12881 C 0.10486 -0.12974 0.10833 -0.1302 0.11146 -0.13112 C 0.11562 -0.13367 0.11892 -0.13436 0.12378 -0.13552 C 0.13316 -0.14061 0.15208 -0.14616 0.16285 -0.14778 C 0.16962 -0.15101 0.17708 -0.15055 0.18368 -0.15356 C 0.19167 -0.15703 0.19948 -0.15864 0.20816 -0.16026 C 0.23212 -0.15957 0.24705 -0.16142 0.26719 -0.15564 C 0.27535 -0.15055 0.28299 -0.14662 0.29271 -0.14454 C 0.29531 -0.14269 0.29722 -0.14014 0.30017 -0.13876 C 0.30243 -0.13783 0.30746 -0.13667 0.30746 -0.13644 C 0.31458 -0.13043 0.32292 -0.12534 0.32951 -0.11864 C 0.33524 -0.11262 0.33698 -0.10823 0.34427 -0.10407 C 0.34809 -0.09944 0.35208 -0.09505 0.35417 -0.08973 C 0.35503 -0.08741 0.3566 -0.08279 0.3566 -0.08279 C 0.35434 -0.06776 0.35538 -0.0777 0.35538 -0.05365 " pathEditMode="relative" rAng="0" ptsTypes="ffffffffffffffffffff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5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68178E-6 C 0.00643 -0.0044 0.01476 -0.01018 0.0198 -0.01712 C 0.02084 -0.01851 0.02101 -0.02082 0.02223 -0.02221 C 0.02327 -0.02336 0.02483 -0.0229 0.02587 -0.02382 C 0.02934 -0.0266 0.03247 -0.02961 0.03577 -0.03261 C 0.04011 -0.03654 0.0474 -0.0377 0.05209 -0.04117 C 0.06112 -0.04764 0.05539 -0.04418 0.06181 -0.05158 C 0.06476 -0.05505 0.07414 -0.06083 0.07552 -0.06175 C 0.09028 -0.07216 0.09549 -0.08534 0.11268 -0.08927 C 0.11389 -0.08974 0.11528 -0.08997 0.11632 -0.09089 C 0.11737 -0.09182 0.11771 -0.0939 0.11893 -0.09459 C 0.12969 -0.1006 0.14167 -0.10269 0.15243 -0.10824 C 0.16268 -0.11379 0.17257 -0.11888 0.18334 -0.12188 C 0.20452 -0.13715 0.23386 -0.13622 0.25643 -0.13738 C 0.25903 -0.13807 0.26164 -0.13876 0.26389 -0.13923 C 0.26893 -0.14061 0.27882 -0.1427 0.27882 -0.14246 C 0.29844 -0.15125 0.32466 -0.142 0.34584 -0.13923 C 0.35556 -0.13553 0.36181 -0.13506 0.37292 -0.13391 C 0.38299 -0.13136 0.39271 -0.1272 0.40261 -0.12373 C 0.41059 -0.11795 0.41858 -0.11517 0.42761 -0.11332 C 0.43282 -0.1087 0.4375 -0.10801 0.44375 -0.10616 C 0.45035 -0.10037 0.45834 -0.09737 0.46615 -0.09459 C 0.47118 -0.0895 0.47743 -0.08511 0.48334 -0.08233 C 0.48889 -0.0747 0.49549 -0.07216 0.50313 -0.07031 C 0.50851 -0.06661 0.51233 -0.06522 0.51806 -0.06337 C 0.53316 -0.05065 0.51563 -0.06499 0.53039 -0.05505 C 0.53733 -0.05019 0.53125 -0.0532 0.53785 -0.04649 C 0.54566 -0.03863 0.54028 -0.04672 0.54653 -0.03932 C 0.55087 -0.03423 0.55469 -0.02822 0.56025 -0.02544 C 0.5632 -0.00833 0.56667 0.00994 0.57639 0.02266 C 0.58039 0.0444 0.57466 0.01804 0.58004 0.03284 C 0.58212 0.03885 0.58316 0.04694 0.5849 0.05342 C 0.58664 0.06059 0.5849 0.06822 0.5849 0.07608 L 0.59132 0.0673 " pathEditMode="relative" rAng="0" ptsTypes="ffffffffffffffffffffffffffffffff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BA767509-25D9-1116-E105-7AA308C3B54F}"/>
              </a:ext>
            </a:extLst>
          </p:cNvPr>
          <p:cNvSpPr txBox="1"/>
          <p:nvPr/>
        </p:nvSpPr>
        <p:spPr>
          <a:xfrm>
            <a:off x="4133653" y="1142583"/>
            <a:ext cx="4628077" cy="52931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7543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đến nơi nào</a:t>
            </a:r>
          </a:p>
          <a:p>
            <a:pPr algn="just" defTabSz="1217543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 chào đi trước</a:t>
            </a:r>
          </a:p>
          <a:p>
            <a:pPr algn="just" defTabSz="1217543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 chào dẫn bước</a:t>
            </a:r>
          </a:p>
          <a:p>
            <a:pPr algn="just" defTabSz="1217543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 sợ lạc nhà</a:t>
            </a:r>
          </a:p>
          <a:p>
            <a:pPr algn="just" defTabSz="1217543"/>
            <a:endParaRPr lang="en-US" sz="3733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7543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 chào kết bạn</a:t>
            </a:r>
          </a:p>
          <a:p>
            <a:pPr algn="just" defTabSz="1217543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đường bớt xa</a:t>
            </a:r>
          </a:p>
          <a:p>
            <a:pPr algn="just" defTabSz="1217543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 chào là hoa</a:t>
            </a:r>
          </a:p>
          <a:p>
            <a:pPr algn="just" defTabSz="1217543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 từ lòng tốt</a:t>
            </a:r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95A6C0D1-805A-3CBE-466A-2F2535FAF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35" y="1218365"/>
            <a:ext cx="3657600" cy="4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082B1261-786A-EF80-32B7-394D1B0B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85" y="1852983"/>
            <a:ext cx="3657600" cy="4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8E0220C0-25C1-28E0-04C4-14F4DFC5A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61" y="2345227"/>
            <a:ext cx="3657600" cy="52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51C603C5-434E-EE96-2833-8BF99B70E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38" y="3003507"/>
            <a:ext cx="3657600" cy="54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95A8D31C-E9F8-91E1-8C08-83B68802D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082" y="4146513"/>
            <a:ext cx="4425696" cy="49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BB50319D-B44B-EEAA-C0B5-F1EC6E677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23" y="4708751"/>
            <a:ext cx="4023360" cy="51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E9335489-040C-DFF4-AECC-F88C625D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37" y="5198106"/>
            <a:ext cx="3657600" cy="49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C21EEDA3-DE50-B769-F38E-D2DB02619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94" y="5775019"/>
            <a:ext cx="3657600" cy="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6" name="Group 1">
            <a:extLst>
              <a:ext uri="{FF2B5EF4-FFF2-40B4-BE49-F238E27FC236}">
                <a16:creationId xmlns:a16="http://schemas.microsoft.com/office/drawing/2014/main" id="{B3206D12-3A2D-28A1-9206-97FE304A9E68}"/>
              </a:ext>
            </a:extLst>
          </p:cNvPr>
          <p:cNvGrpSpPr>
            <a:grpSpLocks/>
          </p:cNvGrpSpPr>
          <p:nvPr/>
        </p:nvGrpSpPr>
        <p:grpSpPr bwMode="auto">
          <a:xfrm>
            <a:off x="528321" y="265431"/>
            <a:ext cx="11950700" cy="812800"/>
            <a:chOff x="209550" y="361950"/>
            <a:chExt cx="8963757" cy="6096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70BF3EE-B2E1-6AD9-17EB-46D36B609ED7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5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60" name="TextBox 4">
              <a:extLst>
                <a:ext uri="{FF2B5EF4-FFF2-40B4-BE49-F238E27FC236}">
                  <a16:creationId xmlns:a16="http://schemas.microsoft.com/office/drawing/2014/main" id="{7F821A9A-C1C4-4DD4-B47D-38C9C49D3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Học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thuộc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lòng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khổ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thơ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</a:t>
              </a:r>
              <a:r>
                <a:rPr lang="vi-VN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đầu</a:t>
              </a:r>
              <a:endParaRPr lang="en-US" sz="3200" b="1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1" name="TextBox 22">
            <a:extLst>
              <a:ext uri="{FF2B5EF4-FFF2-40B4-BE49-F238E27FC236}">
                <a16:creationId xmlns:a16="http://schemas.microsoft.com/office/drawing/2014/main" id="{1EAEE299-D627-9633-5A07-1B58F347D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431" y="1256877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</a:t>
            </a:r>
            <a:r>
              <a:rPr lang="vi-VN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1</a:t>
            </a:r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62" name="TextBox 23">
            <a:extLst>
              <a:ext uri="{FF2B5EF4-FFF2-40B4-BE49-F238E27FC236}">
                <a16:creationId xmlns:a16="http://schemas.microsoft.com/office/drawing/2014/main" id="{AE4C7404-833C-C190-DDE3-9782B5D7E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431" y="4103794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</a:t>
            </a:r>
            <a:r>
              <a:rPr lang="vi-VN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2</a:t>
            </a:r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63" name="Arrow: Left 62">
            <a:hlinkClick r:id="rId4" action="ppaction://hlinksldjump"/>
            <a:extLst>
              <a:ext uri="{FF2B5EF4-FFF2-40B4-BE49-F238E27FC236}">
                <a16:creationId xmlns:a16="http://schemas.microsoft.com/office/drawing/2014/main" id="{ECB1399E-303E-D7A9-EDE5-0BEB61AB595F}"/>
              </a:ext>
            </a:extLst>
          </p:cNvPr>
          <p:cNvSpPr/>
          <p:nvPr/>
        </p:nvSpPr>
        <p:spPr>
          <a:xfrm>
            <a:off x="10035540" y="6046470"/>
            <a:ext cx="1508760" cy="6286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Quay </a:t>
            </a:r>
            <a:r>
              <a:rPr lang="en-US" dirty="0" err="1">
                <a:solidFill>
                  <a:srgbClr val="002060"/>
                </a:solidFill>
              </a:rPr>
              <a:t>lại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bệnh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Rửa 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 khô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28801" y="499601"/>
            <a:ext cx="9143691" cy="3412630"/>
            <a:chOff x="330958" y="248315"/>
            <a:chExt cx="9143691" cy="341263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3325457" y="928796"/>
            <a:ext cx="5529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điền vào câu sau: Ăn chín uống sôi để(……………..)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11148649" y="584202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r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50914" y="467737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và hoàn thiện từ sau:(vi….ùng, cố…..ắng, ….ữ gìn).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30541" y="57912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321531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18510" y="4359201"/>
            <a:ext cx="6819591" cy="1508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đội mũ nón hoặc dầm mưa lâu bị lạnh.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59" y="5276007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0429" y="796099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đi học dưới trời nắng em cần chuẩn bị gì để bản thân không bị cảm sốt?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6" action="ppaction://hlinksldjump"/>
          </p:cNvPr>
          <p:cNvSpPr/>
          <p:nvPr/>
        </p:nvSpPr>
        <p:spPr>
          <a:xfrm>
            <a:off x="11148649" y="586781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2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33789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51861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chào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633788" y="4835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Chào hỏi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25357" y="48719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thúc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26" y="4973035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95" y="3981754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7" y="4862515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69262" y="460902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gặp thầy cô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bè, ông bà bố mẹ khi đi học về các em cần phải làm gì?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24019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1332" y="535932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172201" y="531419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60" y="5314191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63" y="5328046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01538" y="336778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tranh: Hai người trong tranh đang làm gì?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7" action="ppaction://hlinksldjump"/>
          </p:cNvPr>
          <p:cNvSpPr/>
          <p:nvPr/>
        </p:nvSpPr>
        <p:spPr>
          <a:xfrm>
            <a:off x="9410392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/>
          <a:srcRect l="24153" t="27833" r="23230"/>
          <a:stretch/>
        </p:blipFill>
        <p:spPr>
          <a:xfrm>
            <a:off x="2743200" y="2459373"/>
            <a:ext cx="6424151" cy="269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2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687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405785" y="598489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6400" y="9906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thường chào những ai? Em chào như thế nào?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 descr="Captur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0801" y="3546680"/>
            <a:ext cx="6576550" cy="280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94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orean Cottagecore Aesthetic MK Campaign by Slidesgo">
  <a:themeElements>
    <a:clrScheme name="Simple Light">
      <a:dk1>
        <a:srgbClr val="FDF5DC"/>
      </a:dk1>
      <a:lt1>
        <a:srgbClr val="F7D39F"/>
      </a:lt1>
      <a:dk2>
        <a:srgbClr val="F3A780"/>
      </a:dk2>
      <a:lt2>
        <a:srgbClr val="EC7E5D"/>
      </a:lt2>
      <a:accent1>
        <a:srgbClr val="8E7749"/>
      </a:accent1>
      <a:accent2>
        <a:srgbClr val="6D5B35"/>
      </a:accent2>
      <a:accent3>
        <a:srgbClr val="E5B223"/>
      </a:accent3>
      <a:accent4>
        <a:srgbClr val="CC8D1D"/>
      </a:accent4>
      <a:accent5>
        <a:srgbClr val="A0BC62"/>
      </a:accent5>
      <a:accent6>
        <a:srgbClr val="819E49"/>
      </a:accent6>
      <a:hlink>
        <a:srgbClr val="6D5B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微软雅黑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1355</Words>
  <Application>Microsoft Office PowerPoint</Application>
  <PresentationFormat>Widescreen</PresentationFormat>
  <Paragraphs>299</Paragraphs>
  <Slides>30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58" baseType="lpstr">
      <vt:lpstr>等线</vt:lpstr>
      <vt:lpstr>等线 Light</vt:lpstr>
      <vt:lpstr>微软雅黑</vt:lpstr>
      <vt:lpstr>.VnArial</vt:lpstr>
      <vt:lpstr>Alice</vt:lpstr>
      <vt:lpstr>Arial</vt:lpstr>
      <vt:lpstr>Arial Rounded</vt:lpstr>
      <vt:lpstr>Arial Rounded MT Bold</vt:lpstr>
      <vt:lpstr>Arial-Rounded</vt:lpstr>
      <vt:lpstr>Calibri</vt:lpstr>
      <vt:lpstr>Calibri Light</vt:lpstr>
      <vt:lpstr>Coming Soon</vt:lpstr>
      <vt:lpstr>HP001 4 hàng</vt:lpstr>
      <vt:lpstr>McLaren</vt:lpstr>
      <vt:lpstr>Open Sans Medium</vt:lpstr>
      <vt:lpstr>Times New Roman</vt:lpstr>
      <vt:lpstr>Unique</vt:lpstr>
      <vt:lpstr>UTM Duepuntozero</vt:lpstr>
      <vt:lpstr>UVN Banh Mi</vt:lpstr>
      <vt:lpstr>Office 主题</vt:lpstr>
      <vt:lpstr>Office 主题​​</vt:lpstr>
      <vt:lpstr>2_Office Theme</vt:lpstr>
      <vt:lpstr>Office Theme</vt:lpstr>
      <vt:lpstr>4_Office 主题</vt:lpstr>
      <vt:lpstr>1_Office 主题</vt:lpstr>
      <vt:lpstr>Korean Cottagecore Aesthetic MK Campaign by Slidesgo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bước</vt:lpstr>
      <vt:lpstr>PowerPoint Presentation</vt:lpstr>
      <vt:lpstr>PowerPoint Presentation</vt:lpstr>
      <vt:lpstr>BABY THREE TÂY DU KÝ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User</cp:lastModifiedBy>
  <cp:revision>146</cp:revision>
  <dcterms:modified xsi:type="dcterms:W3CDTF">2026-04-29T00:50:26Z</dcterms:modified>
</cp:coreProperties>
</file>