
<file path=[Content_Types].xml><?xml version="1.0" encoding="utf-8"?>
<Types xmlns="http://schemas.openxmlformats.org/package/2006/content-types">
  <Default Extension="bin" ContentType="audio/unknown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8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9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92" r:id="rId2"/>
    <p:sldMasterId id="2147483705" r:id="rId3"/>
    <p:sldMasterId id="2147483717" r:id="rId4"/>
    <p:sldMasterId id="2147483729" r:id="rId5"/>
    <p:sldMasterId id="2147483742" r:id="rId6"/>
    <p:sldMasterId id="2147483773" r:id="rId7"/>
    <p:sldMasterId id="2147483785" r:id="rId8"/>
    <p:sldMasterId id="2147483799" r:id="rId9"/>
    <p:sldMasterId id="2147483811" r:id="rId10"/>
  </p:sldMasterIdLst>
  <p:notesMasterIdLst>
    <p:notesMasterId r:id="rId42"/>
  </p:notesMasterIdLst>
  <p:handoutMasterIdLst>
    <p:handoutMasterId r:id="rId43"/>
  </p:handoutMasterIdLst>
  <p:sldIdLst>
    <p:sldId id="283" r:id="rId11"/>
    <p:sldId id="262" r:id="rId12"/>
    <p:sldId id="263" r:id="rId13"/>
    <p:sldId id="258" r:id="rId14"/>
    <p:sldId id="257" r:id="rId15"/>
    <p:sldId id="259" r:id="rId16"/>
    <p:sldId id="260" r:id="rId17"/>
    <p:sldId id="261" r:id="rId18"/>
    <p:sldId id="348" r:id="rId19"/>
    <p:sldId id="300" r:id="rId20"/>
    <p:sldId id="2007577130" r:id="rId21"/>
    <p:sldId id="2007577116" r:id="rId22"/>
    <p:sldId id="2007577132" r:id="rId23"/>
    <p:sldId id="328" r:id="rId24"/>
    <p:sldId id="2007577133" r:id="rId25"/>
    <p:sldId id="2007577118" r:id="rId26"/>
    <p:sldId id="2007577134" r:id="rId27"/>
    <p:sldId id="435" r:id="rId28"/>
    <p:sldId id="2007577131" r:id="rId29"/>
    <p:sldId id="375" r:id="rId30"/>
    <p:sldId id="386" r:id="rId31"/>
    <p:sldId id="2007577120" r:id="rId32"/>
    <p:sldId id="539" r:id="rId33"/>
    <p:sldId id="314" r:id="rId34"/>
    <p:sldId id="297" r:id="rId35"/>
    <p:sldId id="2007577122" r:id="rId36"/>
    <p:sldId id="2007577123" r:id="rId37"/>
    <p:sldId id="319" r:id="rId38"/>
    <p:sldId id="2007577135" r:id="rId39"/>
    <p:sldId id="302" r:id="rId40"/>
    <p:sldId id="367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CC66FF"/>
    <a:srgbClr val="E3ABFF"/>
    <a:srgbClr val="DB93FF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3557" autoAdjust="0"/>
  </p:normalViewPr>
  <p:slideViewPr>
    <p:cSldViewPr snapToGrid="0">
      <p:cViewPr varScale="1">
        <p:scale>
          <a:sx n="60" d="100"/>
          <a:sy n="60" d="100"/>
        </p:scale>
        <p:origin x="112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4264"/>
    </p:cViewPr>
  </p:sorter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theme" Target="theme/theme1.xml"/><Relationship Id="rId20" Type="http://schemas.openxmlformats.org/officeDocument/2006/relationships/slide" Target="slides/slide10.xml"/><Relationship Id="rId41" Type="http://schemas.openxmlformats.org/officeDocument/2006/relationships/slide" Target="slides/slide3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7965A4-4F9B-42AD-97F6-5956B56DB1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0793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7965A4-4F9B-42AD-97F6-5956B56DB1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1385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7965A4-4F9B-42AD-97F6-5956B56DB1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7983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7965A4-4F9B-42AD-97F6-5956B56DB1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65045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7965A4-4F9B-42AD-97F6-5956B56DB1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5556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DBB490-566C-467F-B399-51AB5A3EAE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035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77A89-0425-C004-94FE-86B6BC637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4765AC-BAAE-ACF2-F095-A7EB092B43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051357-3E5D-9D5A-2128-46A7CFCB69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4D5E0A-BD1B-43B5-21FE-A5D7CA9B8F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80C20-9FDB-4683-AAD3-AAC434289C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3619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80C20-9FDB-4683-AAD3-AAC434289C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539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80C20-9FDB-4683-AAD3-AAC434289C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028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80C20-9FDB-4683-AAD3-AAC434289C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490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516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5736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2307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79DF-6FC7-4DB0-9611-799F7BC12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328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svg"/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659A7B-AAB8-DA2C-7A4E-72B3B71FD8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34394" y="-876300"/>
            <a:ext cx="15493343" cy="1155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87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sX0" fmla="*/ 0 w 11738344"/>
              <a:gd name="csY0" fmla="*/ 0 h 6507126"/>
              <a:gd name="csX1" fmla="*/ 586917 w 11738344"/>
              <a:gd name="csY1" fmla="*/ 0 h 6507126"/>
              <a:gd name="csX2" fmla="*/ 939068 w 11738344"/>
              <a:gd name="csY2" fmla="*/ 0 h 6507126"/>
              <a:gd name="csX3" fmla="*/ 1525985 w 11738344"/>
              <a:gd name="csY3" fmla="*/ 0 h 6507126"/>
              <a:gd name="csX4" fmla="*/ 1760752 w 11738344"/>
              <a:gd name="csY4" fmla="*/ 0 h 6507126"/>
              <a:gd name="csX5" fmla="*/ 2347669 w 11738344"/>
              <a:gd name="csY5" fmla="*/ 0 h 6507126"/>
              <a:gd name="csX6" fmla="*/ 3051969 w 11738344"/>
              <a:gd name="csY6" fmla="*/ 0 h 6507126"/>
              <a:gd name="csX7" fmla="*/ 3521503 w 11738344"/>
              <a:gd name="csY7" fmla="*/ 0 h 6507126"/>
              <a:gd name="csX8" fmla="*/ 3756270 w 11738344"/>
              <a:gd name="csY8" fmla="*/ 0 h 6507126"/>
              <a:gd name="csX9" fmla="*/ 4577954 w 11738344"/>
              <a:gd name="csY9" fmla="*/ 0 h 6507126"/>
              <a:gd name="csX10" fmla="*/ 5164871 w 11738344"/>
              <a:gd name="csY10" fmla="*/ 0 h 6507126"/>
              <a:gd name="csX11" fmla="*/ 5751789 w 11738344"/>
              <a:gd name="csY11" fmla="*/ 0 h 6507126"/>
              <a:gd name="csX12" fmla="*/ 6221322 w 11738344"/>
              <a:gd name="csY12" fmla="*/ 0 h 6507126"/>
              <a:gd name="csX13" fmla="*/ 7043006 w 11738344"/>
              <a:gd name="csY13" fmla="*/ 0 h 6507126"/>
              <a:gd name="csX14" fmla="*/ 7277773 w 11738344"/>
              <a:gd name="csY14" fmla="*/ 0 h 6507126"/>
              <a:gd name="csX15" fmla="*/ 7629924 w 11738344"/>
              <a:gd name="csY15" fmla="*/ 0 h 6507126"/>
              <a:gd name="csX16" fmla="*/ 8216841 w 11738344"/>
              <a:gd name="csY16" fmla="*/ 0 h 6507126"/>
              <a:gd name="csX17" fmla="*/ 9038525 w 11738344"/>
              <a:gd name="csY17" fmla="*/ 0 h 6507126"/>
              <a:gd name="csX18" fmla="*/ 9273292 w 11738344"/>
              <a:gd name="csY18" fmla="*/ 0 h 6507126"/>
              <a:gd name="csX19" fmla="*/ 9742826 w 11738344"/>
              <a:gd name="csY19" fmla="*/ 0 h 6507126"/>
              <a:gd name="csX20" fmla="*/ 10564510 w 11738344"/>
              <a:gd name="csY20" fmla="*/ 0 h 6507126"/>
              <a:gd name="csX21" fmla="*/ 11151427 w 11738344"/>
              <a:gd name="csY21" fmla="*/ 0 h 6507126"/>
              <a:gd name="csX22" fmla="*/ 11738344 w 11738344"/>
              <a:gd name="csY22" fmla="*/ 0 h 6507126"/>
              <a:gd name="csX23" fmla="*/ 11738344 w 11738344"/>
              <a:gd name="csY23" fmla="*/ 721699 h 6507126"/>
              <a:gd name="csX24" fmla="*/ 11738344 w 11738344"/>
              <a:gd name="csY24" fmla="*/ 1183114 h 6507126"/>
              <a:gd name="csX25" fmla="*/ 11738344 w 11738344"/>
              <a:gd name="csY25" fmla="*/ 1644528 h 6507126"/>
              <a:gd name="csX26" fmla="*/ 11738344 w 11738344"/>
              <a:gd name="csY26" fmla="*/ 2236085 h 6507126"/>
              <a:gd name="csX27" fmla="*/ 11738344 w 11738344"/>
              <a:gd name="csY27" fmla="*/ 2827642 h 6507126"/>
              <a:gd name="csX28" fmla="*/ 11738344 w 11738344"/>
              <a:gd name="csY28" fmla="*/ 3223985 h 6507126"/>
              <a:gd name="csX29" fmla="*/ 11738344 w 11738344"/>
              <a:gd name="csY29" fmla="*/ 3815542 h 6507126"/>
              <a:gd name="csX30" fmla="*/ 11738344 w 11738344"/>
              <a:gd name="csY30" fmla="*/ 4537241 h 6507126"/>
              <a:gd name="csX31" fmla="*/ 11738344 w 11738344"/>
              <a:gd name="csY31" fmla="*/ 4998656 h 6507126"/>
              <a:gd name="csX32" fmla="*/ 11738344 w 11738344"/>
              <a:gd name="csY32" fmla="*/ 5394999 h 6507126"/>
              <a:gd name="csX33" fmla="*/ 11738344 w 11738344"/>
              <a:gd name="csY33" fmla="*/ 5986556 h 6507126"/>
              <a:gd name="csX34" fmla="*/ 11738344 w 11738344"/>
              <a:gd name="csY34" fmla="*/ 6507126 h 6507126"/>
              <a:gd name="csX35" fmla="*/ 11034043 w 11738344"/>
              <a:gd name="csY35" fmla="*/ 6507126 h 6507126"/>
              <a:gd name="csX36" fmla="*/ 10799276 w 11738344"/>
              <a:gd name="csY36" fmla="*/ 6507126 h 6507126"/>
              <a:gd name="csX37" fmla="*/ 10094976 w 11738344"/>
              <a:gd name="csY37" fmla="*/ 6507126 h 6507126"/>
              <a:gd name="csX38" fmla="*/ 9860209 w 11738344"/>
              <a:gd name="csY38" fmla="*/ 6507126 h 6507126"/>
              <a:gd name="csX39" fmla="*/ 9155908 w 11738344"/>
              <a:gd name="csY39" fmla="*/ 6507126 h 6507126"/>
              <a:gd name="csX40" fmla="*/ 8803758 w 11738344"/>
              <a:gd name="csY40" fmla="*/ 6507126 h 6507126"/>
              <a:gd name="csX41" fmla="*/ 8334224 w 11738344"/>
              <a:gd name="csY41" fmla="*/ 6507126 h 6507126"/>
              <a:gd name="csX42" fmla="*/ 8099457 w 11738344"/>
              <a:gd name="csY42" fmla="*/ 6507126 h 6507126"/>
              <a:gd name="csX43" fmla="*/ 7629924 w 11738344"/>
              <a:gd name="csY43" fmla="*/ 6507126 h 6507126"/>
              <a:gd name="csX44" fmla="*/ 6808240 w 11738344"/>
              <a:gd name="csY44" fmla="*/ 6507126 h 6507126"/>
              <a:gd name="csX45" fmla="*/ 6573473 w 11738344"/>
              <a:gd name="csY45" fmla="*/ 6507126 h 6507126"/>
              <a:gd name="csX46" fmla="*/ 5869172 w 11738344"/>
              <a:gd name="csY46" fmla="*/ 6507126 h 6507126"/>
              <a:gd name="csX47" fmla="*/ 5282255 w 11738344"/>
              <a:gd name="csY47" fmla="*/ 6507126 h 6507126"/>
              <a:gd name="csX48" fmla="*/ 4930104 w 11738344"/>
              <a:gd name="csY48" fmla="*/ 6507126 h 6507126"/>
              <a:gd name="csX49" fmla="*/ 4577954 w 11738344"/>
              <a:gd name="csY49" fmla="*/ 6507126 h 6507126"/>
              <a:gd name="csX50" fmla="*/ 4108420 w 11738344"/>
              <a:gd name="csY50" fmla="*/ 6507126 h 6507126"/>
              <a:gd name="csX51" fmla="*/ 3521503 w 11738344"/>
              <a:gd name="csY51" fmla="*/ 6507126 h 6507126"/>
              <a:gd name="csX52" fmla="*/ 2699819 w 11738344"/>
              <a:gd name="csY52" fmla="*/ 6507126 h 6507126"/>
              <a:gd name="csX53" fmla="*/ 1995518 w 11738344"/>
              <a:gd name="csY53" fmla="*/ 6507126 h 6507126"/>
              <a:gd name="csX54" fmla="*/ 1760752 w 11738344"/>
              <a:gd name="csY54" fmla="*/ 6507126 h 6507126"/>
              <a:gd name="csX55" fmla="*/ 939068 w 11738344"/>
              <a:gd name="csY55" fmla="*/ 6507126 h 6507126"/>
              <a:gd name="csX56" fmla="*/ 0 w 11738344"/>
              <a:gd name="csY56" fmla="*/ 6507126 h 6507126"/>
              <a:gd name="csX57" fmla="*/ 0 w 11738344"/>
              <a:gd name="csY57" fmla="*/ 5785427 h 6507126"/>
              <a:gd name="csX58" fmla="*/ 0 w 11738344"/>
              <a:gd name="csY58" fmla="*/ 5128798 h 6507126"/>
              <a:gd name="csX59" fmla="*/ 0 w 11738344"/>
              <a:gd name="csY59" fmla="*/ 4537241 h 6507126"/>
              <a:gd name="csX60" fmla="*/ 0 w 11738344"/>
              <a:gd name="csY60" fmla="*/ 3880613 h 6507126"/>
              <a:gd name="csX61" fmla="*/ 0 w 11738344"/>
              <a:gd name="csY61" fmla="*/ 3158914 h 6507126"/>
              <a:gd name="csX62" fmla="*/ 0 w 11738344"/>
              <a:gd name="csY62" fmla="*/ 2437214 h 6507126"/>
              <a:gd name="csX63" fmla="*/ 0 w 11738344"/>
              <a:gd name="csY63" fmla="*/ 1715515 h 6507126"/>
              <a:gd name="csX64" fmla="*/ 0 w 11738344"/>
              <a:gd name="csY64" fmla="*/ 1319172 h 6507126"/>
              <a:gd name="csX65" fmla="*/ 0 w 11738344"/>
              <a:gd name="csY65" fmla="*/ 662544 h 6507126"/>
              <a:gd name="csX66" fmla="*/ 0 w 11738344"/>
              <a:gd name="csY66" fmla="*/ 0 h 650712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86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59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32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70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48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59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21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49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68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74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5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67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9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18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51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98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02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64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8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67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51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91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940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21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053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88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3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986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0" y="-293511"/>
            <a:ext cx="12895093" cy="8048541"/>
            <a:chOff x="0" y="-221063"/>
            <a:chExt cx="12895093" cy="7946844"/>
          </a:xfrm>
        </p:grpSpPr>
        <p:sp>
          <p:nvSpPr>
            <p:cNvPr id="12" name="矩形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2">
                  <a:alphaModFix amt="17000"/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矩形 14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5246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18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45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131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04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424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073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759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403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012F6D-D38C-4D40-A1B9-7F503AF9D07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6576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2F810F-A1B2-4F71-8ADA-2DB2A4BF3B6A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79649D-9E1C-4EC6-9C12-A2ACC6FEECC1}"/>
              </a:ext>
            </a:extLst>
          </p:cNvPr>
          <p:cNvSpPr/>
          <p:nvPr userDrawn="1"/>
        </p:nvSpPr>
        <p:spPr>
          <a:xfrm>
            <a:off x="335360" y="332656"/>
            <a:ext cx="11521280" cy="6192688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 descr="Assorted circles and squares">
            <a:extLst>
              <a:ext uri="{FF2B5EF4-FFF2-40B4-BE49-F238E27FC236}">
                <a16:creationId xmlns:a16="http://schemas.microsoft.com/office/drawing/2014/main" id="{528D3581-FF3A-4714-8BE5-C7FE140C9F8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735149" y="0"/>
            <a:ext cx="2297642" cy="2297642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CA950A7E-56F6-4A88-B4FF-8E02B53C3FF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99727" y="123245"/>
            <a:ext cx="1639976" cy="168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39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913111-08A0-4429-8EB6-FA2D50B3D80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74463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A31D7B-F39D-4D0F-AAC4-F23F02FE206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24581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38FBF9-1A65-4F25-81EB-A284C44218B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94540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4ACC67-013A-431F-9A0F-AC55D1EA5D7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66701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3F3672-D54A-4B37-9AC7-CC4B520712E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26650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EF696E-CCAD-4644-A12F-8956DB12CDA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9273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8DAC45-21E0-40FB-A9D1-EE9C6417FCD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94164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F19D2C-6CB7-476A-B006-CF1FEBAA7CF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56309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82F0DD-7A89-4CF3-B7EE-BFA86D58AAA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92132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5E46E-BF9D-FEEB-83BD-EB33F3DB8F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4343C6-0E2D-27FA-0E74-1BD1B643D4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A472B-74EC-7629-13A4-A272A90F4A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9792E3-0802-A9C5-E2CB-D8B00E1C9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0DDAB5-F90D-BF3E-2F0E-64DC72B50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659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586A6-8703-C4EF-C588-461F43639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0A2E7-E61F-33F2-71E2-9CB7F847B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774A3-344B-6291-45C0-1740A66C64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2CA5F-B763-D12C-7697-ECC7866C8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25A578-4806-EBB6-944A-7DD95141E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7027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574C7-BA48-276C-7177-ABE6F4FAB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9FB66-B777-86D1-4FE2-F7F673C37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1BB2CD-71B6-AE32-2DEE-E31CBE838C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90C2E-9CCF-C1F5-EB0C-6C0CCFE05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42961-2615-C80B-7A60-F02D8E678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689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0DF8B-56CC-11EF-C71E-C7B7D46E3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F05A0-AC01-5E09-26E0-B11FFA2EE7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DBC794-F61A-E04E-2D89-E81C1017AE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59352E-46A9-CBBB-6261-E79596C42B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E24C5-23A6-C50C-3C32-6E2B97DB6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C221BC-ED82-207A-C698-692E9B672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7505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7FDED-643A-6D2C-59EC-848888B40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5C93CF-2872-666B-14D8-70AA775DBD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46CB98-C094-ECA5-516D-DFDE8732C9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188DAD-AD2F-15A7-78FA-2514ED1F11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0A2BDB-5531-0807-2046-E4A51AD0C2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CAD95E-75B4-CDAD-48E9-3D1E793A9A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2C6BB3-9597-5D93-6DFB-F12684217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BF4B6A-2F42-9496-A1F8-2329E30CF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4356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CCC15-BCFB-8CA0-BDB8-D2566940D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CCAF3C-7846-2485-2000-8BC37A3E01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E53640-779C-577D-7C9D-8EAF98F03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C8235C-DF3B-1ED7-7725-675A3D339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FB9C1F-BA66-EC9B-0417-0E3825D123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47627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386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17D673-2E15-0200-7825-229B2CE514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ED07F7-90D0-8F2F-79DD-2E590136A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EB8FE1-C458-7A2E-135A-1962A8284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4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128E6-AE51-A400-5219-9C5719B85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E4A65-3A17-5964-D2D0-2C4618CB92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034DF8-A2D3-2356-C34A-350165025C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789D78-D621-43AC-D7F6-61A5AB8F32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E27A35-C386-A0BE-C6F3-BFADDF3CB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83E791-C9A3-F67E-741A-38AAD126A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4345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3E0E7-701D-00AE-A52D-72CFF1A27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F1B740-B42C-2D50-72BB-5FFFEF1F19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7078F9-CEB1-320F-A5CA-6917F7169F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0610E0-D70C-EF79-E006-A6C106E200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88A8E-732B-5BCA-248A-EE8380EFC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C9B5B7-2A6A-95C3-17C3-E97CDB00F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547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CD841-E56F-0D10-44F2-366683C59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03A382-1DA0-6E33-FCAE-292E35C30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CA4B2-2AAD-8120-F171-4664C75223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3B22A6-338E-8EBC-738E-1757F8E8F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490CFE-EFC6-674C-B5D5-768F984E5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8858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EB0CBD-11C9-CA69-4D60-4C259C6F49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BDF535-629F-039F-E1A6-3889095E4B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A15C8-A777-AFFE-F5D0-48E35A7A64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E7533-F2C9-EDC8-5B33-E92B24C4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D0B2E-3F7A-31CD-F488-307F185D8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4980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55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1499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7C8A29-D9F7-43BA-B805-82DBD65A3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8F440A1-E937-4852-BC58-B36EF7711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A2C92C2-280A-44D7-8200-E5F65C7FF8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2B9FF4-3A59-4FF7-849B-F17821D6F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E5A53FB-C7E0-4571-935D-904A13189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49774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995E64-2C53-4B30-93C1-4A36299C0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1BFC979-5C2B-41E8-9156-774682277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CF75BD-E6EA-4D7C-9597-997C0E21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24FCE9-7451-45A4-89E0-B0593DFE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6F06C3B-DC59-483F-884B-6C77997C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712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8CE586-78F8-4B4A-AB10-A5A9B395E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789E1C0-1BD3-43EB-867B-8BE1FF7F9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C31446-6C8E-4046-8C69-B5DD9C76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8B5093B-49E2-4081-A185-246B27242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D9810-4D72-4E22-9268-8953A960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78415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D509D55-1300-4B91-966C-EDCA4670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CA90AC1-F952-4CA0-AAF4-249AEF30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0C93BF4-353A-405C-8E26-BB3046107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4907574-4BB8-4E3D-863C-974FB2A1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1FAC7B-C063-4591-A7F4-4FB8869AA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3EE57FB-C396-4415-A9E6-ACBAF3218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509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27EF9C3-FAB2-428B-AD09-3DA3191D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E06BE25-4C93-4DB4-944A-C7CA2301B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E0CBC32-72C7-48EB-849A-D34BC6365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1814BD3-3BD7-4B48-980E-2CE3325CF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F1CC4FD-1F7E-4B00-9167-45CA531D7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CEC1B31-5432-43EA-84F6-5A024A39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DE80540-904E-4E00-9C1D-BF195564F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A9DDBB2-BC33-4357-AB45-71C53828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3601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92E076-BE4E-48C5-925C-19FCB37B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EDDA515-0774-4698-8546-1C324933F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F009D43-BA48-41CA-BDFF-C083A879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03AA3A-254D-49E6-976C-560CDE340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6083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244E929-7CA2-4545-A4BE-8D6BED19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5362E36-82F1-401B-9336-275C9D952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0F6D72-738A-4851-9FD8-EA7B139B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45832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48F3DE-A604-4476-998D-4205F539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B65C16F-86E7-4C44-9E95-179E1283A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83A46DA-7BAB-4E70-8BA1-258444BE4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4AC83EE-DC63-4B76-995A-6DEFFB2E5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8B248B-2459-4BD7-9F20-767F5A7CD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3CF20C0-2636-48D2-A00E-2CBE2E5C7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72355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EB9B75-412C-43B5-9166-B2346CA4C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4660EBD-C90B-4448-8FB1-B6AE25CC28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92F53BF-38C5-4EDA-9D4B-3C4191113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55AE30B-24B5-4CC0-8976-7A54CFE19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7FEA938-6F8A-4F22-9F6B-521F45C3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9CAE2B0-A538-4F83-A112-EBC0B46F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98599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147AFE9-12BC-4913-8837-756787452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1AE0EDF-45C7-42CF-BE02-AF477DCE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6723472-48CC-4A68-A2E9-5EB9C989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F232DC1-6A43-41F8-879A-ADA33E318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0FF1F3-A431-40A7-812D-723F2D72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03905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BA7A6C0-B410-48FC-8241-85D9645A5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819CA13-E3A1-4B5F-8186-8B8A0BBED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385219-4D2F-4194-BBD1-5CF350A86E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5CED954-0E06-4535-8D09-80CA4D99F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E5DF3B6-77CB-4FBC-9AA9-671C23E0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65323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9AE2A9-6B6D-3146-9871-84EA47A838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058900" cy="1084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35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707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8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434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580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945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611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183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232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09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691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66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81912A-DB83-990E-FED0-44F496DC51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949" y="-895350"/>
            <a:ext cx="15533050" cy="1177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490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2EB7F3-923B-BBCC-7FF8-FA031E527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41442" y="-914400"/>
            <a:ext cx="14074883" cy="802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20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4480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  <p:sldLayoutId id="2147483824" r:id="rId13"/>
    <p:sldLayoutId id="2147483825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">
            <a:extLst>
              <a:ext uri="{FF2B5EF4-FFF2-40B4-BE49-F238E27FC236}">
                <a16:creationId xmlns:a16="http://schemas.microsoft.com/office/drawing/2014/main" id="{A3B3BCEC-805B-2129-6F77-8A17CC87E0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12192000" cy="685800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715FD19-D767-FB29-966A-2387487D9BD8}"/>
              </a:ext>
            </a:extLst>
          </p:cNvPr>
          <p:cNvSpPr/>
          <p:nvPr userDrawn="1"/>
        </p:nvSpPr>
        <p:spPr>
          <a:xfrm>
            <a:off x="294968" y="199698"/>
            <a:ext cx="11729883" cy="64113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1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25AD5-0BDE-43B1-B662-4F9E5C723D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69536-0F22-442A-BA6F-433FE9B83C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049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5F6AD-1DCF-4F18-9BBA-2BC622BDF2FB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672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548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6122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4745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3613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sv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67.pn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3.xml"/><Relationship Id="rId6" Type="http://schemas.microsoft.com/office/2007/relationships/hdphoto" Target="../media/hdphoto34.wdp"/><Relationship Id="rId5" Type="http://schemas.openxmlformats.org/officeDocument/2006/relationships/image" Target="../media/image70.png"/><Relationship Id="rId4" Type="http://schemas.openxmlformats.org/officeDocument/2006/relationships/image" Target="../media/image6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3.xml"/><Relationship Id="rId6" Type="http://schemas.microsoft.com/office/2007/relationships/hdphoto" Target="../media/hdphoto34.wdp"/><Relationship Id="rId5" Type="http://schemas.openxmlformats.org/officeDocument/2006/relationships/image" Target="../media/image70.png"/><Relationship Id="rId4" Type="http://schemas.openxmlformats.org/officeDocument/2006/relationships/image" Target="../media/image6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3.xml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13" Type="http://schemas.microsoft.com/office/2007/relationships/hdphoto" Target="../media/hdphoto6.wdp"/><Relationship Id="rId18" Type="http://schemas.openxmlformats.org/officeDocument/2006/relationships/image" Target="../media/image34.png"/><Relationship Id="rId26" Type="http://schemas.openxmlformats.org/officeDocument/2006/relationships/image" Target="../media/image38.png"/><Relationship Id="rId3" Type="http://schemas.openxmlformats.org/officeDocument/2006/relationships/slideLayout" Target="../slideLayouts/slideLayout16.xml"/><Relationship Id="rId21" Type="http://schemas.microsoft.com/office/2007/relationships/hdphoto" Target="../media/hdphoto10.wdp"/><Relationship Id="rId34" Type="http://schemas.openxmlformats.org/officeDocument/2006/relationships/image" Target="../media/image42.png"/><Relationship Id="rId7" Type="http://schemas.microsoft.com/office/2007/relationships/hdphoto" Target="../media/hdphoto3.wdp"/><Relationship Id="rId12" Type="http://schemas.openxmlformats.org/officeDocument/2006/relationships/image" Target="../media/image31.png"/><Relationship Id="rId17" Type="http://schemas.microsoft.com/office/2007/relationships/hdphoto" Target="../media/hdphoto8.wdp"/><Relationship Id="rId25" Type="http://schemas.microsoft.com/office/2007/relationships/hdphoto" Target="../media/hdphoto12.wdp"/><Relationship Id="rId33" Type="http://schemas.microsoft.com/office/2007/relationships/hdphoto" Target="../media/hdphoto16.wdp"/><Relationship Id="rId2" Type="http://schemas.openxmlformats.org/officeDocument/2006/relationships/audio" Target="../media/media1.mp3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29" Type="http://schemas.microsoft.com/office/2007/relationships/hdphoto" Target="../media/hdphoto14.wdp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microsoft.com/office/2007/relationships/hdphoto" Target="../media/hdphoto5.wdp"/><Relationship Id="rId24" Type="http://schemas.openxmlformats.org/officeDocument/2006/relationships/image" Target="../media/image37.png"/><Relationship Id="rId32" Type="http://schemas.openxmlformats.org/officeDocument/2006/relationships/image" Target="../media/image41.png"/><Relationship Id="rId5" Type="http://schemas.microsoft.com/office/2007/relationships/hdphoto" Target="../media/hdphoto2.wdp"/><Relationship Id="rId15" Type="http://schemas.microsoft.com/office/2007/relationships/hdphoto" Target="../media/hdphoto7.wdp"/><Relationship Id="rId23" Type="http://schemas.microsoft.com/office/2007/relationships/hdphoto" Target="../media/hdphoto11.wdp"/><Relationship Id="rId28" Type="http://schemas.openxmlformats.org/officeDocument/2006/relationships/image" Target="../media/image39.png"/><Relationship Id="rId36" Type="http://schemas.openxmlformats.org/officeDocument/2006/relationships/image" Target="../media/image43.png"/><Relationship Id="rId10" Type="http://schemas.openxmlformats.org/officeDocument/2006/relationships/image" Target="../media/image30.png"/><Relationship Id="rId19" Type="http://schemas.microsoft.com/office/2007/relationships/hdphoto" Target="../media/hdphoto9.wdp"/><Relationship Id="rId31" Type="http://schemas.microsoft.com/office/2007/relationships/hdphoto" Target="../media/hdphoto15.wdp"/><Relationship Id="rId4" Type="http://schemas.openxmlformats.org/officeDocument/2006/relationships/image" Target="../media/image27.png"/><Relationship Id="rId9" Type="http://schemas.microsoft.com/office/2007/relationships/hdphoto" Target="../media/hdphoto4.wdp"/><Relationship Id="rId14" Type="http://schemas.openxmlformats.org/officeDocument/2006/relationships/image" Target="../media/image32.png"/><Relationship Id="rId22" Type="http://schemas.openxmlformats.org/officeDocument/2006/relationships/image" Target="../media/image36.png"/><Relationship Id="rId27" Type="http://schemas.microsoft.com/office/2007/relationships/hdphoto" Target="../media/hdphoto13.wdp"/><Relationship Id="rId30" Type="http://schemas.openxmlformats.org/officeDocument/2006/relationships/image" Target="../media/image40.png"/><Relationship Id="rId35" Type="http://schemas.microsoft.com/office/2007/relationships/hdphoto" Target="../media/hdphoto17.wdp"/><Relationship Id="rId8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Relationship Id="rId6" Type="http://schemas.microsoft.com/office/2007/relationships/hdphoto" Target="../media/hdphoto35.wdp"/><Relationship Id="rId5" Type="http://schemas.openxmlformats.org/officeDocument/2006/relationships/image" Target="../media/image80.png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image" Target="../media/image85.jpg"/><Relationship Id="rId7" Type="http://schemas.openxmlformats.org/officeDocument/2006/relationships/slide" Target="slide26.xml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7.xml"/><Relationship Id="rId6" Type="http://schemas.openxmlformats.org/officeDocument/2006/relationships/slide" Target="slide25.xml"/><Relationship Id="rId11" Type="http://schemas.microsoft.com/office/2007/relationships/hdphoto" Target="../media/hdphoto37.wdp"/><Relationship Id="rId5" Type="http://schemas.microsoft.com/office/2007/relationships/hdphoto" Target="../media/hdphoto36.wdp"/><Relationship Id="rId10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slide" Target="slide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Relationship Id="rId5" Type="http://schemas.openxmlformats.org/officeDocument/2006/relationships/slide" Target="slide24.xml"/><Relationship Id="rId4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Relationship Id="rId5" Type="http://schemas.openxmlformats.org/officeDocument/2006/relationships/slide" Target="slide24.xml"/><Relationship Id="rId4" Type="http://schemas.openxmlformats.org/officeDocument/2006/relationships/image" Target="../media/image9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Relationship Id="rId5" Type="http://schemas.openxmlformats.org/officeDocument/2006/relationships/slide" Target="slide24.xml"/><Relationship Id="rId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37.wdp"/><Relationship Id="rId3" Type="http://schemas.openxmlformats.org/officeDocument/2006/relationships/image" Target="../media/image92.png"/><Relationship Id="rId7" Type="http://schemas.openxmlformats.org/officeDocument/2006/relationships/image" Target="../media/image87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7.xml"/><Relationship Id="rId6" Type="http://schemas.microsoft.com/office/2007/relationships/hdphoto" Target="../media/hdphoto36.wdp"/><Relationship Id="rId5" Type="http://schemas.openxmlformats.org/officeDocument/2006/relationships/image" Target="../media/image86.png"/><Relationship Id="rId4" Type="http://schemas.microsoft.com/office/2007/relationships/hdphoto" Target="../media/hdphoto38.wdp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microsoft.com/office/2007/relationships/hdphoto" Target="../media/hdphoto22.wdp"/><Relationship Id="rId3" Type="http://schemas.microsoft.com/office/2007/relationships/hdphoto" Target="../media/hdphoto18.wdp"/><Relationship Id="rId7" Type="http://schemas.microsoft.com/office/2007/relationships/hdphoto" Target="../media/hdphoto19.wdp"/><Relationship Id="rId12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5.png"/><Relationship Id="rId11" Type="http://schemas.microsoft.com/office/2007/relationships/hdphoto" Target="../media/hdphoto21.wdp"/><Relationship Id="rId5" Type="http://schemas.microsoft.com/office/2007/relationships/hdphoto" Target="../media/hdphoto2.wdp"/><Relationship Id="rId15" Type="http://schemas.microsoft.com/office/2007/relationships/hdphoto" Target="../media/hdphoto17.wdp"/><Relationship Id="rId10" Type="http://schemas.openxmlformats.org/officeDocument/2006/relationships/image" Target="../media/image47.png"/><Relationship Id="rId4" Type="http://schemas.openxmlformats.org/officeDocument/2006/relationships/image" Target="../media/image27.png"/><Relationship Id="rId9" Type="http://schemas.microsoft.com/office/2007/relationships/hdphoto" Target="../media/hdphoto20.wdp"/><Relationship Id="rId14" Type="http://schemas.openxmlformats.org/officeDocument/2006/relationships/image" Target="../media/image4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1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microsoft.com/office/2007/relationships/hdphoto" Target="../media/hdphoto1.wdp"/><Relationship Id="rId9" Type="http://schemas.openxmlformats.org/officeDocument/2006/relationships/image" Target="../media/image9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3.mp3"/><Relationship Id="rId7" Type="http://schemas.microsoft.com/office/2007/relationships/hdphoto" Target="../media/hdphoto23.wdp"/><Relationship Id="rId12" Type="http://schemas.microsoft.com/office/2007/relationships/hdphoto" Target="../media/hdphoto2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9.png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50.png"/><Relationship Id="rId4" Type="http://schemas.openxmlformats.org/officeDocument/2006/relationships/audio" Target="../media/media3.mp3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5.png"/><Relationship Id="rId3" Type="http://schemas.microsoft.com/office/2007/relationships/media" Target="../media/media3.mp3"/><Relationship Id="rId7" Type="http://schemas.microsoft.com/office/2007/relationships/hdphoto" Target="../media/hdphoto25.wdp"/><Relationship Id="rId12" Type="http://schemas.openxmlformats.org/officeDocument/2006/relationships/image" Target="../media/image5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2.png"/><Relationship Id="rId11" Type="http://schemas.microsoft.com/office/2007/relationships/hdphoto" Target="../media/hdphoto27.wdp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54.png"/><Relationship Id="rId4" Type="http://schemas.openxmlformats.org/officeDocument/2006/relationships/audio" Target="../media/media3.mp3"/><Relationship Id="rId9" Type="http://schemas.microsoft.com/office/2007/relationships/hdphoto" Target="../media/hdphoto26.wdp"/><Relationship Id="rId14" Type="http://schemas.microsoft.com/office/2007/relationships/hdphoto" Target="../media/hdphoto28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30.wdp"/><Relationship Id="rId3" Type="http://schemas.microsoft.com/office/2007/relationships/media" Target="../media/media3.mp3"/><Relationship Id="rId7" Type="http://schemas.openxmlformats.org/officeDocument/2006/relationships/image" Target="../media/image33.png"/><Relationship Id="rId12" Type="http://schemas.openxmlformats.org/officeDocument/2006/relationships/image" Target="../media/image5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6.png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27.xml"/><Relationship Id="rId10" Type="http://schemas.microsoft.com/office/2007/relationships/hdphoto" Target="../media/hdphoto29.wdp"/><Relationship Id="rId4" Type="http://schemas.openxmlformats.org/officeDocument/2006/relationships/audio" Target="../media/media3.mp3"/><Relationship Id="rId9" Type="http://schemas.openxmlformats.org/officeDocument/2006/relationships/image" Target="../media/image57.png"/><Relationship Id="rId14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62.png"/><Relationship Id="rId3" Type="http://schemas.microsoft.com/office/2007/relationships/media" Target="../media/media3.mp3"/><Relationship Id="rId7" Type="http://schemas.microsoft.com/office/2007/relationships/hdphoto" Target="../media/hdphoto31.wdp"/><Relationship Id="rId12" Type="http://schemas.openxmlformats.org/officeDocument/2006/relationships/image" Target="../media/image5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0.png"/><Relationship Id="rId11" Type="http://schemas.microsoft.com/office/2007/relationships/hdphoto" Target="../media/hdphoto32.wdp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61.png"/><Relationship Id="rId4" Type="http://schemas.openxmlformats.org/officeDocument/2006/relationships/audio" Target="../media/media3.mp3"/><Relationship Id="rId9" Type="http://schemas.microsoft.com/office/2007/relationships/hdphoto" Target="../media/hdphoto7.wdp"/><Relationship Id="rId14" Type="http://schemas.microsoft.com/office/2007/relationships/hdphoto" Target="../media/hdphoto33.wdp"/></Relationships>
</file>

<file path=ppt/slides/_rels/slide8.xml.rels><?xml version="1.0" encoding="UTF-8" standalone="yes"?>
<Relationships xmlns="http://schemas.openxmlformats.org/package/2006/relationships"><Relationship Id="rId13" Type="http://schemas.microsoft.com/office/2007/relationships/hdphoto" Target="../media/hdphoto6.wdp"/><Relationship Id="rId18" Type="http://schemas.openxmlformats.org/officeDocument/2006/relationships/image" Target="../media/image34.png"/><Relationship Id="rId26" Type="http://schemas.openxmlformats.org/officeDocument/2006/relationships/image" Target="../media/image38.png"/><Relationship Id="rId3" Type="http://schemas.openxmlformats.org/officeDocument/2006/relationships/slideLayout" Target="../slideLayouts/slideLayout27.xml"/><Relationship Id="rId21" Type="http://schemas.microsoft.com/office/2007/relationships/hdphoto" Target="../media/hdphoto10.wdp"/><Relationship Id="rId34" Type="http://schemas.openxmlformats.org/officeDocument/2006/relationships/image" Target="../media/image42.png"/><Relationship Id="rId7" Type="http://schemas.microsoft.com/office/2007/relationships/hdphoto" Target="../media/hdphoto3.wdp"/><Relationship Id="rId12" Type="http://schemas.openxmlformats.org/officeDocument/2006/relationships/image" Target="../media/image31.png"/><Relationship Id="rId17" Type="http://schemas.microsoft.com/office/2007/relationships/hdphoto" Target="../media/hdphoto8.wdp"/><Relationship Id="rId25" Type="http://schemas.microsoft.com/office/2007/relationships/hdphoto" Target="../media/hdphoto12.wdp"/><Relationship Id="rId33" Type="http://schemas.microsoft.com/office/2007/relationships/hdphoto" Target="../media/hdphoto16.wdp"/><Relationship Id="rId2" Type="http://schemas.openxmlformats.org/officeDocument/2006/relationships/audio" Target="../media/media4.mp3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29" Type="http://schemas.microsoft.com/office/2007/relationships/hdphoto" Target="../media/hdphoto14.wdp"/><Relationship Id="rId1" Type="http://schemas.microsoft.com/office/2007/relationships/media" Target="../media/media4.mp3"/><Relationship Id="rId6" Type="http://schemas.openxmlformats.org/officeDocument/2006/relationships/image" Target="../media/image28.png"/><Relationship Id="rId11" Type="http://schemas.microsoft.com/office/2007/relationships/hdphoto" Target="../media/hdphoto5.wdp"/><Relationship Id="rId24" Type="http://schemas.openxmlformats.org/officeDocument/2006/relationships/image" Target="../media/image37.png"/><Relationship Id="rId32" Type="http://schemas.openxmlformats.org/officeDocument/2006/relationships/image" Target="../media/image41.png"/><Relationship Id="rId5" Type="http://schemas.microsoft.com/office/2007/relationships/hdphoto" Target="../media/hdphoto2.wdp"/><Relationship Id="rId15" Type="http://schemas.microsoft.com/office/2007/relationships/hdphoto" Target="../media/hdphoto7.wdp"/><Relationship Id="rId23" Type="http://schemas.microsoft.com/office/2007/relationships/hdphoto" Target="../media/hdphoto11.wdp"/><Relationship Id="rId28" Type="http://schemas.openxmlformats.org/officeDocument/2006/relationships/image" Target="../media/image39.png"/><Relationship Id="rId36" Type="http://schemas.openxmlformats.org/officeDocument/2006/relationships/image" Target="../media/image63.png"/><Relationship Id="rId10" Type="http://schemas.openxmlformats.org/officeDocument/2006/relationships/image" Target="../media/image30.png"/><Relationship Id="rId19" Type="http://schemas.microsoft.com/office/2007/relationships/hdphoto" Target="../media/hdphoto9.wdp"/><Relationship Id="rId31" Type="http://schemas.microsoft.com/office/2007/relationships/hdphoto" Target="../media/hdphoto15.wdp"/><Relationship Id="rId4" Type="http://schemas.openxmlformats.org/officeDocument/2006/relationships/image" Target="../media/image27.png"/><Relationship Id="rId9" Type="http://schemas.microsoft.com/office/2007/relationships/hdphoto" Target="../media/hdphoto4.wdp"/><Relationship Id="rId14" Type="http://schemas.openxmlformats.org/officeDocument/2006/relationships/image" Target="../media/image32.png"/><Relationship Id="rId22" Type="http://schemas.openxmlformats.org/officeDocument/2006/relationships/image" Target="../media/image36.png"/><Relationship Id="rId27" Type="http://schemas.microsoft.com/office/2007/relationships/hdphoto" Target="../media/hdphoto13.wdp"/><Relationship Id="rId30" Type="http://schemas.openxmlformats.org/officeDocument/2006/relationships/image" Target="../media/image40.png"/><Relationship Id="rId35" Type="http://schemas.microsoft.com/office/2007/relationships/hdphoto" Target="../media/hdphoto17.wdp"/><Relationship Id="rId8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7">
            <a:extLst>
              <a:ext uri="{FF2B5EF4-FFF2-40B4-BE49-F238E27FC236}">
                <a16:creationId xmlns:a16="http://schemas.microsoft.com/office/drawing/2014/main" id="{C6FEA42E-0DDE-443D-BB40-681E0FD2EA0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415480" y="1844824"/>
            <a:ext cx="3816424" cy="472755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4D5FF50-41F2-443E-A16D-8A2D8EF4FE44}"/>
              </a:ext>
            </a:extLst>
          </p:cNvPr>
          <p:cNvGrpSpPr/>
          <p:nvPr/>
        </p:nvGrpSpPr>
        <p:grpSpPr>
          <a:xfrm>
            <a:off x="5447928" y="1124744"/>
            <a:ext cx="4903823" cy="4052855"/>
            <a:chOff x="5231904" y="1340768"/>
            <a:chExt cx="4039727" cy="3332775"/>
          </a:xfrm>
        </p:grpSpPr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9406B1C0-D3CA-47CC-8738-444DD1ACA28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377994">
              <a:off x="5231904" y="1340768"/>
              <a:ext cx="4039727" cy="3332775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6F0D37F-C981-4A73-BBED-B1C71E2AF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35960" y="1700808"/>
              <a:ext cx="3414056" cy="22801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15538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y dò">
            <a:hlinkClick r:id="" action="ppaction://media"/>
            <a:extLst>
              <a:ext uri="{FF2B5EF4-FFF2-40B4-BE49-F238E27FC236}">
                <a16:creationId xmlns:a16="http://schemas.microsoft.com/office/drawing/2014/main" id="{AE1DC111-1EB0-4663-D3C1-68F9D87146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981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uyện thiếu nhi NẾU KHÔNG MAY BỊ LẠC - HOẠT HÌNH 3D - Bài đọc sách giáo khoa Tiếng Việt 1 - Tập 2 - YouTube">
            <a:hlinkClick r:id="" action="ppaction://media"/>
            <a:extLst>
              <a:ext uri="{FF2B5EF4-FFF2-40B4-BE49-F238E27FC236}">
                <a16:creationId xmlns:a16="http://schemas.microsoft.com/office/drawing/2014/main" id="{8FFD2BE7-34FF-89F0-F7E4-A30AB94F1C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716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67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DE0AF0F3-8056-7C0D-97DB-B11835A0E562}"/>
              </a:ext>
            </a:extLst>
          </p:cNvPr>
          <p:cNvSpPr txBox="1"/>
          <p:nvPr/>
        </p:nvSpPr>
        <p:spPr>
          <a:xfrm>
            <a:off x="468630" y="999065"/>
            <a:ext cx="11498580" cy="5047374"/>
          </a:xfrm>
          <a:prstGeom prst="rect">
            <a:avLst/>
          </a:prstGeom>
          <a:noFill/>
        </p:spPr>
        <p:txBody>
          <a:bodyPr wrap="square" lIns="121756" tIns="60880" rIns="121756" bIns="60880" rtlCol="0">
            <a:spAutoFit/>
          </a:bodyPr>
          <a:lstStyle/>
          <a:p>
            <a:pPr algn="just" defTabSz="1217543"/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chủ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Nam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viên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viên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hội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“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cẩn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r>
              <a:rPr lang="vi-VN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ậ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kẻo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bị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may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bị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Nhìn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kìa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vi-VN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cờ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to”.</a:t>
            </a:r>
          </a:p>
          <a:p>
            <a:pPr algn="just" defTabSz="1217543"/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viên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đẹp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quá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Nam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cứ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mải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mê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hết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chỗ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chỗ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khác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ngoảnh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Nam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vừa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chạy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vừa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!”.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Hoảng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hốt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Nam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suýt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Chợt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Nam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nhìn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tấm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Lối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”.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Nam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hướng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tấm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chỉ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“A,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cờ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!”. Nam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mừng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rỡ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chờ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đó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r>
              <a:rPr lang="vi-VN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	 </a:t>
            </a: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9" name="Group 1">
            <a:extLst>
              <a:ext uri="{FF2B5EF4-FFF2-40B4-BE49-F238E27FC236}">
                <a16:creationId xmlns:a16="http://schemas.microsoft.com/office/drawing/2014/main" id="{655FC3FF-13B8-352A-B84C-3D15CF33CC7A}"/>
              </a:ext>
            </a:extLst>
          </p:cNvPr>
          <p:cNvGrpSpPr>
            <a:grpSpLocks/>
          </p:cNvGrpSpPr>
          <p:nvPr/>
        </p:nvGrpSpPr>
        <p:grpSpPr bwMode="auto">
          <a:xfrm>
            <a:off x="139701" y="139701"/>
            <a:ext cx="11950700" cy="812800"/>
            <a:chOff x="209550" y="361950"/>
            <a:chExt cx="8963757" cy="60960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8002124-7495-DA1E-028D-157B4915AF5D}"/>
                </a:ext>
              </a:extLst>
            </p:cNvPr>
            <p:cNvSpPr/>
            <p:nvPr/>
          </p:nvSpPr>
          <p:spPr>
            <a:xfrm>
              <a:off x="209550" y="361950"/>
              <a:ext cx="609650" cy="6096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anchor="ctr"/>
            <a:lstStyle/>
            <a:p>
              <a:pPr algn="ctr" defTabSz="1218516">
                <a:defRPr/>
              </a:pPr>
              <a:r>
                <a:rPr lang="vi-VN" sz="3200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  <a:endParaRPr lang="en-US" sz="32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21" name="TextBox 4">
              <a:extLst>
                <a:ext uri="{FF2B5EF4-FFF2-40B4-BE49-F238E27FC236}">
                  <a16:creationId xmlns:a16="http://schemas.microsoft.com/office/drawing/2014/main" id="{5F624D32-8BF8-FD5B-3359-759CCA25BC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7685" y="439524"/>
              <a:ext cx="8355622" cy="46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7543"/>
              <a:r>
                <a:rPr lang="vi-VN" sz="3200" b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Đọc</a:t>
              </a:r>
              <a:endParaRPr lang="en-US" sz="3200" b="1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2" name="Cloud 21">
            <a:extLst>
              <a:ext uri="{FF2B5EF4-FFF2-40B4-BE49-F238E27FC236}">
                <a16:creationId xmlns:a16="http://schemas.microsoft.com/office/drawing/2014/main" id="{3F002196-AF99-BC8D-6FDD-7315B2E7EF97}"/>
              </a:ext>
            </a:extLst>
          </p:cNvPr>
          <p:cNvSpPr/>
          <p:nvPr/>
        </p:nvSpPr>
        <p:spPr>
          <a:xfrm>
            <a:off x="9753600" y="89363"/>
            <a:ext cx="2336800" cy="973692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3" tIns="60912" rIns="121823" bIns="60912" rtlCol="0" anchor="ctr"/>
          <a:lstStyle/>
          <a:p>
            <a:pPr algn="ctr" defTabSz="1219004">
              <a:defRPr/>
            </a:pPr>
            <a:r>
              <a:rPr lang="vi-VN" sz="2400" b="1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ĐỌC MẪU</a:t>
            </a:r>
            <a:endParaRPr lang="en-US" sz="2400" b="1" dirty="0">
              <a:solidFill>
                <a:srgbClr val="002060"/>
              </a:solidFill>
              <a:latin typeface="Arial-Rounded" pitchFamily="34" charset="0"/>
              <a:cs typeface="Arial-Rounded" pitchFamily="34" charset="0"/>
            </a:endParaRPr>
          </a:p>
        </p:txBody>
      </p:sp>
      <p:sp>
        <p:nvSpPr>
          <p:cNvPr id="23" name="TextBox 3">
            <a:extLst>
              <a:ext uri="{FF2B5EF4-FFF2-40B4-BE49-F238E27FC236}">
                <a16:creationId xmlns:a16="http://schemas.microsoft.com/office/drawing/2014/main" id="{C17A15CB-E899-F4C1-5313-EA2E2DBAEE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5901"/>
            <a:ext cx="12192000" cy="69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7543"/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may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bị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lạc</a:t>
            </a:r>
            <a:endParaRPr lang="en-US" sz="3733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7B44DF2-25CF-7CB9-2700-41A260CDDAFD}"/>
              </a:ext>
            </a:extLst>
          </p:cNvPr>
          <p:cNvSpPr txBox="1"/>
          <p:nvPr/>
        </p:nvSpPr>
        <p:spPr>
          <a:xfrm>
            <a:off x="7429500" y="5817870"/>
            <a:ext cx="4652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2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Phạm Thị </a:t>
            </a:r>
            <a:r>
              <a:rPr lang="en-US" sz="24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Thúy</a:t>
            </a:r>
            <a:r>
              <a:rPr lang="en-US" sz="24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– Tuấn Hiển)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1792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2B4838-D4EF-88E4-7B0B-FA0602A56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CB26246-6755-6F5A-04E5-AE35066F858A}"/>
              </a:ext>
            </a:extLst>
          </p:cNvPr>
          <p:cNvSpPr/>
          <p:nvPr/>
        </p:nvSpPr>
        <p:spPr>
          <a:xfrm>
            <a:off x="290172" y="1731411"/>
            <a:ext cx="11586629" cy="4879213"/>
          </a:xfrm>
          <a:prstGeom prst="roundRect">
            <a:avLst>
              <a:gd name="adj" fmla="val 9993"/>
            </a:avLst>
          </a:prstGeom>
          <a:solidFill>
            <a:schemeClr val="bg1">
              <a:alpha val="86000"/>
            </a:schemeClr>
          </a:solidFill>
          <a:ln w="19050">
            <a:solidFill>
              <a:schemeClr val="accent2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4" descr="3D animation, mother, short hair, glasses, blue checkered shirt, gray pants, sandals, backpack">
            <a:extLst>
              <a:ext uri="{FF2B5EF4-FFF2-40B4-BE49-F238E27FC236}">
                <a16:creationId xmlns:a16="http://schemas.microsoft.com/office/drawing/2014/main" id="{170F0011-E0FF-01DA-3F64-923D69B78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62" b="95996" l="9961" r="89844">
                        <a14:foregroundMark x1="48730" y1="10742" x2="56836" y2="76758"/>
                        <a14:foregroundMark x1="44591" y1="37241" x2="46777" y2="58789"/>
                        <a14:foregroundMark x1="41992" y1="11621" x2="44407" y2="35423"/>
                        <a14:foregroundMark x1="38672" y1="15332" x2="50098" y2="24902"/>
                        <a14:foregroundMark x1="54004" y1="9375" x2="60156" y2="26270"/>
                        <a14:foregroundMark x1="51367" y1="8496" x2="60156" y2="13379"/>
                        <a14:foregroundMark x1="60156" y1="13379" x2="60156" y2="13379"/>
                        <a14:foregroundMark x1="52734" y1="9180" x2="60352" y2="16406"/>
                        <a14:foregroundMark x1="60352" y1="16406" x2="60352" y2="16406"/>
                        <a14:foregroundMark x1="47852" y1="5859" x2="58398" y2="8984"/>
                        <a14:foregroundMark x1="53125" y1="24902" x2="57910" y2="27344"/>
                        <a14:foregroundMark x1="53613" y1="21680" x2="56641" y2="27539"/>
                        <a14:foregroundMark x1="51855" y1="45508" x2="51172" y2="63379"/>
                        <a14:foregroundMark x1="55566" y1="42188" x2="58398" y2="55762"/>
                        <a14:foregroundMark x1="56836" y1="41504" x2="61035" y2="67578"/>
                        <a14:foregroundMark x1="56445" y1="56348" x2="56445" y2="71680"/>
                        <a14:foregroundMark x1="48145" y1="91406" x2="47461" y2="94824"/>
                        <a14:foregroundMark x1="55957" y1="81543" x2="55957" y2="92871"/>
                        <a14:foregroundMark x1="47266" y1="85059" x2="47852" y2="91797"/>
                        <a14:foregroundMark x1="49219" y1="84375" x2="47656" y2="94824"/>
                        <a14:foregroundMark x1="52734" y1="95313" x2="54883" y2="95996"/>
                        <a14:foregroundMark x1="57520" y1="29102" x2="59082" y2="30176"/>
                        <a14:foregroundMark x1="57031" y1="40918" x2="59082" y2="41992"/>
                        <a14:foregroundMark x1="54492" y1="17480" x2="54199" y2="25977"/>
                        <a14:foregroundMark x1="52051" y1="10938" x2="52441" y2="14648"/>
                        <a14:backgroundMark x1="44141" y1="35840" x2="46094" y2="358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434849" y="1847237"/>
            <a:ext cx="5002280" cy="500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oogle Shape;1604;p58">
            <a:extLst>
              <a:ext uri="{FF2B5EF4-FFF2-40B4-BE49-F238E27FC236}">
                <a16:creationId xmlns:a16="http://schemas.microsoft.com/office/drawing/2014/main" id="{7D88B913-E8AE-060A-5F7B-18EB25F3A53C}"/>
              </a:ext>
            </a:extLst>
          </p:cNvPr>
          <p:cNvGrpSpPr>
            <a:grpSpLocks/>
          </p:cNvGrpSpPr>
          <p:nvPr/>
        </p:nvGrpSpPr>
        <p:grpSpPr bwMode="auto">
          <a:xfrm>
            <a:off x="4300220" y="2756853"/>
            <a:ext cx="3263900" cy="2954337"/>
            <a:chOff x="1260100" y="238125"/>
            <a:chExt cx="5089825" cy="5145800"/>
          </a:xfrm>
        </p:grpSpPr>
        <p:sp>
          <p:nvSpPr>
            <p:cNvPr id="3" name="Google Shape;1605;p58">
              <a:extLst>
                <a:ext uri="{FF2B5EF4-FFF2-40B4-BE49-F238E27FC236}">
                  <a16:creationId xmlns:a16="http://schemas.microsoft.com/office/drawing/2014/main" id="{5EDDD279-21D3-F22A-C6DC-BA797E99E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0075" y="238125"/>
              <a:ext cx="5079850" cy="5145800"/>
            </a:xfrm>
            <a:custGeom>
              <a:avLst/>
              <a:gdLst>
                <a:gd name="T0" fmla="*/ 2147483647 w 203194"/>
                <a:gd name="T1" fmla="*/ 425437500 h 205832"/>
                <a:gd name="T2" fmla="*/ 2147483647 w 203194"/>
                <a:gd name="T3" fmla="*/ 453031250 h 205832"/>
                <a:gd name="T4" fmla="*/ 2147483647 w 203194"/>
                <a:gd name="T5" fmla="*/ 446843750 h 205832"/>
                <a:gd name="T6" fmla="*/ 2147483647 w 203194"/>
                <a:gd name="T7" fmla="*/ 1405640625 h 205832"/>
                <a:gd name="T8" fmla="*/ 2147483647 w 203194"/>
                <a:gd name="T9" fmla="*/ 1259453125 h 205832"/>
                <a:gd name="T10" fmla="*/ 1904187500 w 203194"/>
                <a:gd name="T11" fmla="*/ 309250000 h 205832"/>
                <a:gd name="T12" fmla="*/ 2147483647 w 203194"/>
                <a:gd name="T13" fmla="*/ 1010187500 h 205832"/>
                <a:gd name="T14" fmla="*/ 2147483647 w 203194"/>
                <a:gd name="T15" fmla="*/ 2121593750 h 205832"/>
                <a:gd name="T16" fmla="*/ 2147483647 w 203194"/>
                <a:gd name="T17" fmla="*/ 933343750 h 205832"/>
                <a:gd name="T18" fmla="*/ 1681531250 w 203194"/>
                <a:gd name="T19" fmla="*/ 2147483647 h 205832"/>
                <a:gd name="T20" fmla="*/ 1814234375 w 203194"/>
                <a:gd name="T21" fmla="*/ 0 h 205832"/>
                <a:gd name="T22" fmla="*/ 1774875000 w 203194"/>
                <a:gd name="T23" fmla="*/ 33734375 h 205832"/>
                <a:gd name="T24" fmla="*/ 972718750 w 203194"/>
                <a:gd name="T25" fmla="*/ 134937500 h 205832"/>
                <a:gd name="T26" fmla="*/ 1511859375 w 203194"/>
                <a:gd name="T27" fmla="*/ 40921875 h 205832"/>
                <a:gd name="T28" fmla="*/ 1280078125 w 203194"/>
                <a:gd name="T29" fmla="*/ 108703125 h 205832"/>
                <a:gd name="T30" fmla="*/ 228671875 w 203194"/>
                <a:gd name="T31" fmla="*/ 854640625 h 205832"/>
                <a:gd name="T32" fmla="*/ 352359375 w 203194"/>
                <a:gd name="T33" fmla="*/ 751546875 h 205832"/>
                <a:gd name="T34" fmla="*/ 1266968750 w 203194"/>
                <a:gd name="T35" fmla="*/ 170546875 h 205832"/>
                <a:gd name="T36" fmla="*/ 1574328125 w 203194"/>
                <a:gd name="T37" fmla="*/ 153687500 h 205832"/>
                <a:gd name="T38" fmla="*/ 1641812500 w 203194"/>
                <a:gd name="T39" fmla="*/ 194921875 h 205832"/>
                <a:gd name="T40" fmla="*/ 762812500 w 203194"/>
                <a:gd name="T41" fmla="*/ 440437500 h 205832"/>
                <a:gd name="T42" fmla="*/ 170562500 w 203194"/>
                <a:gd name="T43" fmla="*/ 1263203125 h 205832"/>
                <a:gd name="T44" fmla="*/ 156703125 w 203194"/>
                <a:gd name="T45" fmla="*/ 1398406250 h 205832"/>
                <a:gd name="T46" fmla="*/ 266140625 w 203194"/>
                <a:gd name="T47" fmla="*/ 1066421875 h 205832"/>
                <a:gd name="T48" fmla="*/ 534156250 w 203194"/>
                <a:gd name="T49" fmla="*/ 693453125 h 205832"/>
                <a:gd name="T50" fmla="*/ 408593750 w 203194"/>
                <a:gd name="T51" fmla="*/ 862125000 h 205832"/>
                <a:gd name="T52" fmla="*/ 414203125 w 203194"/>
                <a:gd name="T53" fmla="*/ 882750000 h 205832"/>
                <a:gd name="T54" fmla="*/ 1681531250 w 203194"/>
                <a:gd name="T55" fmla="*/ 2147483647 h 205832"/>
                <a:gd name="T56" fmla="*/ 1699906250 w 203194"/>
                <a:gd name="T57" fmla="*/ 2147483647 h 205832"/>
                <a:gd name="T58" fmla="*/ 2012890625 w 203194"/>
                <a:gd name="T59" fmla="*/ 2147483647 h 205832"/>
                <a:gd name="T60" fmla="*/ 2147483647 w 203194"/>
                <a:gd name="T61" fmla="*/ 2147483647 h 205832"/>
                <a:gd name="T62" fmla="*/ 2003531250 w 203194"/>
                <a:gd name="T63" fmla="*/ 2147483647 h 205832"/>
                <a:gd name="T64" fmla="*/ 2147483647 w 203194"/>
                <a:gd name="T65" fmla="*/ 2147483647 h 205832"/>
                <a:gd name="T66" fmla="*/ 2147483647 w 203194"/>
                <a:gd name="T67" fmla="*/ 2147483647 h 205832"/>
                <a:gd name="T68" fmla="*/ 2147483647 w 203194"/>
                <a:gd name="T69" fmla="*/ 2147483647 h 205832"/>
                <a:gd name="T70" fmla="*/ 1554015625 w 203194"/>
                <a:gd name="T71" fmla="*/ 2147483647 h 205832"/>
                <a:gd name="T72" fmla="*/ 433812500 w 203194"/>
                <a:gd name="T73" fmla="*/ 2147483647 h 205832"/>
                <a:gd name="T74" fmla="*/ 1536843750 w 203194"/>
                <a:gd name="T75" fmla="*/ 2147483647 h 205832"/>
                <a:gd name="T76" fmla="*/ 2097234375 w 203194"/>
                <a:gd name="T77" fmla="*/ 2147483647 h 205832"/>
                <a:gd name="T78" fmla="*/ 1317562500 w 203194"/>
                <a:gd name="T79" fmla="*/ 2147483647 h 205832"/>
                <a:gd name="T80" fmla="*/ 1268843750 w 203194"/>
                <a:gd name="T81" fmla="*/ 2147483647 h 205832"/>
                <a:gd name="T82" fmla="*/ 2033515625 w 203194"/>
                <a:gd name="T83" fmla="*/ 2147483647 h 205832"/>
                <a:gd name="T84" fmla="*/ 2147483647 w 203194"/>
                <a:gd name="T85" fmla="*/ 2147483647 h 205832"/>
                <a:gd name="T86" fmla="*/ 2147483647 w 203194"/>
                <a:gd name="T87" fmla="*/ 2147483647 h 205832"/>
                <a:gd name="T88" fmla="*/ 1773000000 w 203194"/>
                <a:gd name="T89" fmla="*/ 2147483647 h 205832"/>
                <a:gd name="T90" fmla="*/ 1604328125 w 203194"/>
                <a:gd name="T91" fmla="*/ 2147483647 h 205832"/>
                <a:gd name="T92" fmla="*/ 1898562500 w 203194"/>
                <a:gd name="T93" fmla="*/ 2147483647 h 205832"/>
                <a:gd name="T94" fmla="*/ 2147483647 w 203194"/>
                <a:gd name="T95" fmla="*/ 2147483647 h 205832"/>
                <a:gd name="T96" fmla="*/ 2147483647 w 203194"/>
                <a:gd name="T97" fmla="*/ 764671875 h 20583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03194" h="205832" extrusionOk="0">
                  <a:moveTo>
                    <a:pt x="143459" y="27228"/>
                  </a:moveTo>
                  <a:cubicBezTo>
                    <a:pt x="143938" y="27475"/>
                    <a:pt x="144416" y="27726"/>
                    <a:pt x="144891" y="27982"/>
                  </a:cubicBezTo>
                  <a:lnTo>
                    <a:pt x="143459" y="27228"/>
                  </a:lnTo>
                  <a:close/>
                  <a:moveTo>
                    <a:pt x="146607" y="28994"/>
                  </a:moveTo>
                  <a:cubicBezTo>
                    <a:pt x="146822" y="29142"/>
                    <a:pt x="147012" y="29277"/>
                    <a:pt x="147177" y="29387"/>
                  </a:cubicBezTo>
                  <a:lnTo>
                    <a:pt x="147897" y="29747"/>
                  </a:lnTo>
                  <a:cubicBezTo>
                    <a:pt x="147469" y="29492"/>
                    <a:pt x="147039" y="29241"/>
                    <a:pt x="146607" y="28994"/>
                  </a:cubicBezTo>
                  <a:close/>
                  <a:moveTo>
                    <a:pt x="121868" y="19792"/>
                  </a:moveTo>
                  <a:cubicBezTo>
                    <a:pt x="130499" y="21495"/>
                    <a:pt x="138915" y="24596"/>
                    <a:pt x="146607" y="28994"/>
                  </a:cubicBezTo>
                  <a:cubicBezTo>
                    <a:pt x="146427" y="28869"/>
                    <a:pt x="146229" y="28735"/>
                    <a:pt x="146013" y="28598"/>
                  </a:cubicBezTo>
                  <a:cubicBezTo>
                    <a:pt x="153656" y="32869"/>
                    <a:pt x="160668" y="38356"/>
                    <a:pt x="166609" y="44621"/>
                  </a:cubicBezTo>
                  <a:cubicBezTo>
                    <a:pt x="174645" y="53137"/>
                    <a:pt x="180763" y="63093"/>
                    <a:pt x="184841" y="74008"/>
                  </a:cubicBezTo>
                  <a:cubicBezTo>
                    <a:pt x="186760" y="79166"/>
                    <a:pt x="188080" y="84564"/>
                    <a:pt x="188919" y="89961"/>
                  </a:cubicBezTo>
                  <a:cubicBezTo>
                    <a:pt x="189639" y="94639"/>
                    <a:pt x="189999" y="99317"/>
                    <a:pt x="189879" y="104115"/>
                  </a:cubicBezTo>
                  <a:cubicBezTo>
                    <a:pt x="189639" y="112512"/>
                    <a:pt x="188320" y="118389"/>
                    <a:pt x="187480" y="119948"/>
                  </a:cubicBezTo>
                  <a:cubicBezTo>
                    <a:pt x="187360" y="118629"/>
                    <a:pt x="188080" y="113471"/>
                    <a:pt x="188200" y="106274"/>
                  </a:cubicBezTo>
                  <a:cubicBezTo>
                    <a:pt x="188320" y="97638"/>
                    <a:pt x="187120" y="88882"/>
                    <a:pt x="184841" y="80605"/>
                  </a:cubicBezTo>
                  <a:cubicBezTo>
                    <a:pt x="182322" y="71369"/>
                    <a:pt x="178244" y="62733"/>
                    <a:pt x="172846" y="54936"/>
                  </a:cubicBezTo>
                  <a:cubicBezTo>
                    <a:pt x="168768" y="48939"/>
                    <a:pt x="163850" y="43661"/>
                    <a:pt x="158333" y="38983"/>
                  </a:cubicBezTo>
                  <a:cubicBezTo>
                    <a:pt x="152935" y="34425"/>
                    <a:pt x="146937" y="30467"/>
                    <a:pt x="140580" y="27228"/>
                  </a:cubicBezTo>
                  <a:cubicBezTo>
                    <a:pt x="134583" y="24230"/>
                    <a:pt x="128226" y="21711"/>
                    <a:pt x="121868" y="19792"/>
                  </a:cubicBezTo>
                  <a:close/>
                  <a:moveTo>
                    <a:pt x="175234" y="36681"/>
                  </a:moveTo>
                  <a:cubicBezTo>
                    <a:pt x="175270" y="36681"/>
                    <a:pt x="175313" y="36689"/>
                    <a:pt x="175365" y="36704"/>
                  </a:cubicBezTo>
                  <a:cubicBezTo>
                    <a:pt x="175845" y="36824"/>
                    <a:pt x="178724" y="39703"/>
                    <a:pt x="182322" y="44741"/>
                  </a:cubicBezTo>
                  <a:cubicBezTo>
                    <a:pt x="186520" y="50978"/>
                    <a:pt x="190119" y="57575"/>
                    <a:pt x="192878" y="64652"/>
                  </a:cubicBezTo>
                  <a:cubicBezTo>
                    <a:pt x="195756" y="72089"/>
                    <a:pt x="197795" y="79766"/>
                    <a:pt x="198875" y="87682"/>
                  </a:cubicBezTo>
                  <a:cubicBezTo>
                    <a:pt x="199595" y="92480"/>
                    <a:pt x="199955" y="97398"/>
                    <a:pt x="199955" y="102196"/>
                  </a:cubicBezTo>
                  <a:cubicBezTo>
                    <a:pt x="200554" y="107954"/>
                    <a:pt x="200314" y="113711"/>
                    <a:pt x="199355" y="119469"/>
                  </a:cubicBezTo>
                  <a:cubicBezTo>
                    <a:pt x="198395" y="125106"/>
                    <a:pt x="196716" y="130504"/>
                    <a:pt x="194437" y="135782"/>
                  </a:cubicBezTo>
                  <a:cubicBezTo>
                    <a:pt x="196836" y="128105"/>
                    <a:pt x="198395" y="120188"/>
                    <a:pt x="198875" y="112152"/>
                  </a:cubicBezTo>
                  <a:cubicBezTo>
                    <a:pt x="199355" y="106274"/>
                    <a:pt x="199235" y="100277"/>
                    <a:pt x="198755" y="94519"/>
                  </a:cubicBezTo>
                  <a:cubicBezTo>
                    <a:pt x="198035" y="88282"/>
                    <a:pt x="196956" y="82165"/>
                    <a:pt x="195157" y="76167"/>
                  </a:cubicBezTo>
                  <a:cubicBezTo>
                    <a:pt x="193597" y="70530"/>
                    <a:pt x="191438" y="65132"/>
                    <a:pt x="188919" y="59734"/>
                  </a:cubicBezTo>
                  <a:cubicBezTo>
                    <a:pt x="186760" y="55416"/>
                    <a:pt x="184481" y="51218"/>
                    <a:pt x="181842" y="47140"/>
                  </a:cubicBezTo>
                  <a:cubicBezTo>
                    <a:pt x="177481" y="40483"/>
                    <a:pt x="174437" y="36681"/>
                    <a:pt x="175234" y="36681"/>
                  </a:cubicBezTo>
                  <a:close/>
                  <a:moveTo>
                    <a:pt x="108794" y="188799"/>
                  </a:moveTo>
                  <a:cubicBezTo>
                    <a:pt x="108403" y="188840"/>
                    <a:pt x="108011" y="188879"/>
                    <a:pt x="107618" y="188916"/>
                  </a:cubicBezTo>
                  <a:cubicBezTo>
                    <a:pt x="107956" y="188877"/>
                    <a:pt x="108347" y="188837"/>
                    <a:pt x="108794" y="188799"/>
                  </a:cubicBezTo>
                  <a:close/>
                  <a:moveTo>
                    <a:pt x="116111" y="0"/>
                  </a:moveTo>
                  <a:lnTo>
                    <a:pt x="116111" y="0"/>
                  </a:lnTo>
                  <a:cubicBezTo>
                    <a:pt x="121508" y="1439"/>
                    <a:pt x="126786" y="3359"/>
                    <a:pt x="131704" y="5997"/>
                  </a:cubicBezTo>
                  <a:cubicBezTo>
                    <a:pt x="131935" y="6182"/>
                    <a:pt x="131970" y="6278"/>
                    <a:pt x="131762" y="6278"/>
                  </a:cubicBezTo>
                  <a:cubicBezTo>
                    <a:pt x="131429" y="6278"/>
                    <a:pt x="130475" y="6034"/>
                    <a:pt x="128705" y="5518"/>
                  </a:cubicBezTo>
                  <a:cubicBezTo>
                    <a:pt x="123787" y="4078"/>
                    <a:pt x="118750" y="2999"/>
                    <a:pt x="113592" y="2159"/>
                  </a:cubicBezTo>
                  <a:cubicBezTo>
                    <a:pt x="109034" y="1439"/>
                    <a:pt x="104476" y="1080"/>
                    <a:pt x="99918" y="840"/>
                  </a:cubicBezTo>
                  <a:cubicBezTo>
                    <a:pt x="99118" y="820"/>
                    <a:pt x="98322" y="810"/>
                    <a:pt x="97528" y="810"/>
                  </a:cubicBezTo>
                  <a:cubicBezTo>
                    <a:pt x="93557" y="810"/>
                    <a:pt x="89642" y="1060"/>
                    <a:pt x="85644" y="1559"/>
                  </a:cubicBezTo>
                  <a:cubicBezTo>
                    <a:pt x="77487" y="2399"/>
                    <a:pt x="69571" y="4798"/>
                    <a:pt x="62254" y="8636"/>
                  </a:cubicBezTo>
                  <a:cubicBezTo>
                    <a:pt x="63933" y="8156"/>
                    <a:pt x="65852" y="7557"/>
                    <a:pt x="67892" y="7197"/>
                  </a:cubicBezTo>
                  <a:cubicBezTo>
                    <a:pt x="69811" y="6717"/>
                    <a:pt x="71970" y="6117"/>
                    <a:pt x="74129" y="5518"/>
                  </a:cubicBezTo>
                  <a:cubicBezTo>
                    <a:pt x="78687" y="4438"/>
                    <a:pt x="83245" y="3598"/>
                    <a:pt x="87923" y="3119"/>
                  </a:cubicBezTo>
                  <a:cubicBezTo>
                    <a:pt x="90890" y="2781"/>
                    <a:pt x="93868" y="2619"/>
                    <a:pt x="96759" y="2619"/>
                  </a:cubicBezTo>
                  <a:cubicBezTo>
                    <a:pt x="103101" y="2619"/>
                    <a:pt x="109022" y="3397"/>
                    <a:pt x="113472" y="4798"/>
                  </a:cubicBezTo>
                  <a:cubicBezTo>
                    <a:pt x="111313" y="4798"/>
                    <a:pt x="108514" y="4638"/>
                    <a:pt x="105253" y="4638"/>
                  </a:cubicBezTo>
                  <a:cubicBezTo>
                    <a:pt x="103623" y="4638"/>
                    <a:pt x="101877" y="4678"/>
                    <a:pt x="100038" y="4798"/>
                  </a:cubicBezTo>
                  <a:cubicBezTo>
                    <a:pt x="93920" y="4918"/>
                    <a:pt x="87803" y="5638"/>
                    <a:pt x="81925" y="6957"/>
                  </a:cubicBezTo>
                  <a:cubicBezTo>
                    <a:pt x="75568" y="8156"/>
                    <a:pt x="69331" y="10076"/>
                    <a:pt x="63334" y="12595"/>
                  </a:cubicBezTo>
                  <a:cubicBezTo>
                    <a:pt x="58296" y="14754"/>
                    <a:pt x="53258" y="17273"/>
                    <a:pt x="48580" y="20151"/>
                  </a:cubicBezTo>
                  <a:cubicBezTo>
                    <a:pt x="41743" y="24469"/>
                    <a:pt x="35386" y="29507"/>
                    <a:pt x="29628" y="35145"/>
                  </a:cubicBezTo>
                  <a:cubicBezTo>
                    <a:pt x="23871" y="41022"/>
                    <a:pt x="18833" y="47500"/>
                    <a:pt x="14635" y="54697"/>
                  </a:cubicBezTo>
                  <a:cubicBezTo>
                    <a:pt x="6478" y="68491"/>
                    <a:pt x="2280" y="84324"/>
                    <a:pt x="2520" y="100397"/>
                  </a:cubicBezTo>
                  <a:cubicBezTo>
                    <a:pt x="3120" y="96918"/>
                    <a:pt x="3839" y="91761"/>
                    <a:pt x="5279" y="85763"/>
                  </a:cubicBezTo>
                  <a:cubicBezTo>
                    <a:pt x="6838" y="79166"/>
                    <a:pt x="8997" y="72689"/>
                    <a:pt x="11756" y="66571"/>
                  </a:cubicBezTo>
                  <a:cubicBezTo>
                    <a:pt x="14635" y="60094"/>
                    <a:pt x="18353" y="53857"/>
                    <a:pt x="22551" y="48099"/>
                  </a:cubicBezTo>
                  <a:cubicBezTo>
                    <a:pt x="26150" y="43301"/>
                    <a:pt x="30108" y="38863"/>
                    <a:pt x="34546" y="34785"/>
                  </a:cubicBezTo>
                  <a:cubicBezTo>
                    <a:pt x="38624" y="31067"/>
                    <a:pt x="42942" y="27708"/>
                    <a:pt x="47500" y="24589"/>
                  </a:cubicBezTo>
                  <a:cubicBezTo>
                    <a:pt x="52538" y="21231"/>
                    <a:pt x="57936" y="18352"/>
                    <a:pt x="63693" y="15953"/>
                  </a:cubicBezTo>
                  <a:cubicBezTo>
                    <a:pt x="69211" y="13674"/>
                    <a:pt x="75088" y="11995"/>
                    <a:pt x="81086" y="10915"/>
                  </a:cubicBezTo>
                  <a:cubicBezTo>
                    <a:pt x="85458" y="10120"/>
                    <a:pt x="89913" y="9655"/>
                    <a:pt x="94381" y="9655"/>
                  </a:cubicBezTo>
                  <a:cubicBezTo>
                    <a:pt x="95307" y="9655"/>
                    <a:pt x="96233" y="9675"/>
                    <a:pt x="97159" y="9716"/>
                  </a:cubicBezTo>
                  <a:lnTo>
                    <a:pt x="99078" y="9716"/>
                  </a:lnTo>
                  <a:lnTo>
                    <a:pt x="100757" y="9836"/>
                  </a:lnTo>
                  <a:cubicBezTo>
                    <a:pt x="101837" y="9956"/>
                    <a:pt x="102796" y="10076"/>
                    <a:pt x="103756" y="10196"/>
                  </a:cubicBezTo>
                  <a:cubicBezTo>
                    <a:pt x="105555" y="10436"/>
                    <a:pt x="106875" y="10675"/>
                    <a:pt x="107954" y="10915"/>
                  </a:cubicBezTo>
                  <a:cubicBezTo>
                    <a:pt x="109873" y="11515"/>
                    <a:pt x="110473" y="11875"/>
                    <a:pt x="109993" y="12115"/>
                  </a:cubicBezTo>
                  <a:cubicBezTo>
                    <a:pt x="108314" y="12355"/>
                    <a:pt x="106635" y="12475"/>
                    <a:pt x="105076" y="12475"/>
                  </a:cubicBezTo>
                  <a:cubicBezTo>
                    <a:pt x="102437" y="12475"/>
                    <a:pt x="98838" y="12595"/>
                    <a:pt x="94520" y="12954"/>
                  </a:cubicBezTo>
                  <a:cubicBezTo>
                    <a:pt x="85284" y="13674"/>
                    <a:pt x="76288" y="15593"/>
                    <a:pt x="67532" y="18832"/>
                  </a:cubicBezTo>
                  <a:cubicBezTo>
                    <a:pt x="63094" y="20391"/>
                    <a:pt x="58895" y="22310"/>
                    <a:pt x="54817" y="24589"/>
                  </a:cubicBezTo>
                  <a:cubicBezTo>
                    <a:pt x="52658" y="25669"/>
                    <a:pt x="50739" y="26988"/>
                    <a:pt x="48820" y="28188"/>
                  </a:cubicBezTo>
                  <a:cubicBezTo>
                    <a:pt x="46901" y="29387"/>
                    <a:pt x="44861" y="30707"/>
                    <a:pt x="43062" y="32146"/>
                  </a:cubicBezTo>
                  <a:cubicBezTo>
                    <a:pt x="35026" y="38144"/>
                    <a:pt x="28069" y="45460"/>
                    <a:pt x="22431" y="53737"/>
                  </a:cubicBezTo>
                  <a:cubicBezTo>
                    <a:pt x="19552" y="58175"/>
                    <a:pt x="17033" y="62853"/>
                    <a:pt x="14994" y="67771"/>
                  </a:cubicBezTo>
                  <a:cubicBezTo>
                    <a:pt x="13195" y="71969"/>
                    <a:pt x="11876" y="76287"/>
                    <a:pt x="10916" y="80845"/>
                  </a:cubicBezTo>
                  <a:cubicBezTo>
                    <a:pt x="10676" y="82165"/>
                    <a:pt x="10436" y="83364"/>
                    <a:pt x="10316" y="84324"/>
                  </a:cubicBezTo>
                  <a:cubicBezTo>
                    <a:pt x="10076" y="85403"/>
                    <a:pt x="10076" y="86243"/>
                    <a:pt x="9957" y="86963"/>
                  </a:cubicBezTo>
                  <a:cubicBezTo>
                    <a:pt x="9837" y="87682"/>
                    <a:pt x="9837" y="88522"/>
                    <a:pt x="9957" y="89362"/>
                  </a:cubicBezTo>
                  <a:cubicBezTo>
                    <a:pt x="9975" y="89454"/>
                    <a:pt x="9999" y="89498"/>
                    <a:pt x="10029" y="89498"/>
                  </a:cubicBezTo>
                  <a:cubicBezTo>
                    <a:pt x="10193" y="89498"/>
                    <a:pt x="10529" y="88171"/>
                    <a:pt x="11036" y="86243"/>
                  </a:cubicBezTo>
                  <a:cubicBezTo>
                    <a:pt x="11636" y="83844"/>
                    <a:pt x="12595" y="80605"/>
                    <a:pt x="13555" y="77247"/>
                  </a:cubicBezTo>
                  <a:cubicBezTo>
                    <a:pt x="14155" y="75568"/>
                    <a:pt x="14754" y="73888"/>
                    <a:pt x="15354" y="72449"/>
                  </a:cubicBezTo>
                  <a:cubicBezTo>
                    <a:pt x="15954" y="70890"/>
                    <a:pt x="16554" y="69450"/>
                    <a:pt x="17033" y="68251"/>
                  </a:cubicBezTo>
                  <a:cubicBezTo>
                    <a:pt x="19552" y="62373"/>
                    <a:pt x="22791" y="56856"/>
                    <a:pt x="26509" y="51818"/>
                  </a:cubicBezTo>
                  <a:cubicBezTo>
                    <a:pt x="29748" y="47380"/>
                    <a:pt x="33466" y="43661"/>
                    <a:pt x="37904" y="40543"/>
                  </a:cubicBezTo>
                  <a:cubicBezTo>
                    <a:pt x="36585" y="41622"/>
                    <a:pt x="35386" y="42942"/>
                    <a:pt x="34186" y="44381"/>
                  </a:cubicBezTo>
                  <a:cubicBezTo>
                    <a:pt x="33466" y="45101"/>
                    <a:pt x="32867" y="45820"/>
                    <a:pt x="32267" y="46540"/>
                  </a:cubicBezTo>
                  <a:cubicBezTo>
                    <a:pt x="31667" y="47260"/>
                    <a:pt x="31067" y="48099"/>
                    <a:pt x="30468" y="48819"/>
                  </a:cubicBezTo>
                  <a:cubicBezTo>
                    <a:pt x="29388" y="50258"/>
                    <a:pt x="28309" y="51818"/>
                    <a:pt x="27349" y="53137"/>
                  </a:cubicBezTo>
                  <a:cubicBezTo>
                    <a:pt x="26989" y="53857"/>
                    <a:pt x="26509" y="54577"/>
                    <a:pt x="26150" y="55176"/>
                  </a:cubicBezTo>
                  <a:cubicBezTo>
                    <a:pt x="25790" y="55776"/>
                    <a:pt x="25430" y="56376"/>
                    <a:pt x="25190" y="56856"/>
                  </a:cubicBezTo>
                  <a:cubicBezTo>
                    <a:pt x="24243" y="58466"/>
                    <a:pt x="23894" y="59478"/>
                    <a:pt x="24084" y="59478"/>
                  </a:cubicBezTo>
                  <a:cubicBezTo>
                    <a:pt x="24135" y="59478"/>
                    <a:pt x="24224" y="59406"/>
                    <a:pt x="24350" y="59255"/>
                  </a:cubicBezTo>
                  <a:cubicBezTo>
                    <a:pt x="24710" y="58895"/>
                    <a:pt x="25430" y="57935"/>
                    <a:pt x="26509" y="56496"/>
                  </a:cubicBezTo>
                  <a:cubicBezTo>
                    <a:pt x="8637" y="83964"/>
                    <a:pt x="1" y="116350"/>
                    <a:pt x="23031" y="154014"/>
                  </a:cubicBezTo>
                  <a:cubicBezTo>
                    <a:pt x="38230" y="178712"/>
                    <a:pt x="69311" y="189386"/>
                    <a:pt x="97477" y="189386"/>
                  </a:cubicBezTo>
                  <a:cubicBezTo>
                    <a:pt x="100912" y="189386"/>
                    <a:pt x="104304" y="189228"/>
                    <a:pt x="107618" y="188916"/>
                  </a:cubicBezTo>
                  <a:cubicBezTo>
                    <a:pt x="106081" y="189095"/>
                    <a:pt x="105642" y="189265"/>
                    <a:pt x="106056" y="189265"/>
                  </a:cubicBezTo>
                  <a:cubicBezTo>
                    <a:pt x="106406" y="189265"/>
                    <a:pt x="107369" y="189143"/>
                    <a:pt x="108794" y="188799"/>
                  </a:cubicBezTo>
                  <a:cubicBezTo>
                    <a:pt x="108794" y="188799"/>
                    <a:pt x="108794" y="188799"/>
                    <a:pt x="108794" y="188799"/>
                  </a:cubicBezTo>
                  <a:cubicBezTo>
                    <a:pt x="112992" y="188319"/>
                    <a:pt x="117070" y="187599"/>
                    <a:pt x="121029" y="186520"/>
                  </a:cubicBezTo>
                  <a:cubicBezTo>
                    <a:pt x="121868" y="186280"/>
                    <a:pt x="123068" y="185920"/>
                    <a:pt x="124387" y="185440"/>
                  </a:cubicBezTo>
                  <a:cubicBezTo>
                    <a:pt x="125707" y="184961"/>
                    <a:pt x="127266" y="184361"/>
                    <a:pt x="128825" y="183761"/>
                  </a:cubicBezTo>
                  <a:cubicBezTo>
                    <a:pt x="130505" y="183041"/>
                    <a:pt x="132184" y="182202"/>
                    <a:pt x="133863" y="181482"/>
                  </a:cubicBezTo>
                  <a:cubicBezTo>
                    <a:pt x="135542" y="180762"/>
                    <a:pt x="137102" y="179923"/>
                    <a:pt x="138661" y="178963"/>
                  </a:cubicBezTo>
                  <a:cubicBezTo>
                    <a:pt x="143175" y="176485"/>
                    <a:pt x="146775" y="174137"/>
                    <a:pt x="147532" y="174137"/>
                  </a:cubicBezTo>
                  <a:cubicBezTo>
                    <a:pt x="147801" y="174137"/>
                    <a:pt x="147712" y="174433"/>
                    <a:pt x="147177" y="175125"/>
                  </a:cubicBezTo>
                  <a:cubicBezTo>
                    <a:pt x="146937" y="175605"/>
                    <a:pt x="146578" y="175964"/>
                    <a:pt x="146098" y="176324"/>
                  </a:cubicBezTo>
                  <a:cubicBezTo>
                    <a:pt x="145618" y="176684"/>
                    <a:pt x="145018" y="177284"/>
                    <a:pt x="144179" y="177764"/>
                  </a:cubicBezTo>
                  <a:cubicBezTo>
                    <a:pt x="142739" y="178963"/>
                    <a:pt x="140820" y="180163"/>
                    <a:pt x="138901" y="181362"/>
                  </a:cubicBezTo>
                  <a:cubicBezTo>
                    <a:pt x="134823" y="183761"/>
                    <a:pt x="130385" y="185920"/>
                    <a:pt x="128226" y="187000"/>
                  </a:cubicBezTo>
                  <a:cubicBezTo>
                    <a:pt x="129665" y="186640"/>
                    <a:pt x="131224" y="186160"/>
                    <a:pt x="132664" y="185560"/>
                  </a:cubicBezTo>
                  <a:cubicBezTo>
                    <a:pt x="133623" y="185200"/>
                    <a:pt x="134583" y="184841"/>
                    <a:pt x="135662" y="184361"/>
                  </a:cubicBezTo>
                  <a:lnTo>
                    <a:pt x="139021" y="182801"/>
                  </a:lnTo>
                  <a:cubicBezTo>
                    <a:pt x="143939" y="180283"/>
                    <a:pt x="148617" y="177284"/>
                    <a:pt x="153055" y="173805"/>
                  </a:cubicBezTo>
                  <a:cubicBezTo>
                    <a:pt x="157133" y="170687"/>
                    <a:pt x="160971" y="167208"/>
                    <a:pt x="164570" y="163610"/>
                  </a:cubicBezTo>
                  <a:cubicBezTo>
                    <a:pt x="166129" y="162050"/>
                    <a:pt x="167329" y="160731"/>
                    <a:pt x="168288" y="159891"/>
                  </a:cubicBezTo>
                  <a:cubicBezTo>
                    <a:pt x="168768" y="159172"/>
                    <a:pt x="169488" y="158572"/>
                    <a:pt x="170207" y="158212"/>
                  </a:cubicBezTo>
                  <a:cubicBezTo>
                    <a:pt x="170567" y="158212"/>
                    <a:pt x="170447" y="158692"/>
                    <a:pt x="169848" y="159771"/>
                  </a:cubicBezTo>
                  <a:cubicBezTo>
                    <a:pt x="169608" y="160251"/>
                    <a:pt x="169248" y="160851"/>
                    <a:pt x="168768" y="161571"/>
                  </a:cubicBezTo>
                  <a:cubicBezTo>
                    <a:pt x="168288" y="162290"/>
                    <a:pt x="167569" y="163010"/>
                    <a:pt x="166969" y="163970"/>
                  </a:cubicBezTo>
                  <a:cubicBezTo>
                    <a:pt x="163370" y="168408"/>
                    <a:pt x="159292" y="172366"/>
                    <a:pt x="154854" y="175964"/>
                  </a:cubicBezTo>
                  <a:cubicBezTo>
                    <a:pt x="149936" y="179923"/>
                    <a:pt x="144538" y="183281"/>
                    <a:pt x="138901" y="186160"/>
                  </a:cubicBezTo>
                  <a:cubicBezTo>
                    <a:pt x="136262" y="187479"/>
                    <a:pt x="133863" y="188439"/>
                    <a:pt x="131944" y="189279"/>
                  </a:cubicBezTo>
                  <a:cubicBezTo>
                    <a:pt x="130025" y="189998"/>
                    <a:pt x="128345" y="190598"/>
                    <a:pt x="127506" y="190838"/>
                  </a:cubicBezTo>
                  <a:cubicBezTo>
                    <a:pt x="119829" y="193357"/>
                    <a:pt x="111793" y="194916"/>
                    <a:pt x="103756" y="195276"/>
                  </a:cubicBezTo>
                  <a:cubicBezTo>
                    <a:pt x="102317" y="195336"/>
                    <a:pt x="100885" y="195366"/>
                    <a:pt x="99457" y="195366"/>
                  </a:cubicBezTo>
                  <a:cubicBezTo>
                    <a:pt x="95172" y="195366"/>
                    <a:pt x="90922" y="195096"/>
                    <a:pt x="86603" y="194556"/>
                  </a:cubicBezTo>
                  <a:cubicBezTo>
                    <a:pt x="80726" y="193837"/>
                    <a:pt x="74849" y="192517"/>
                    <a:pt x="69091" y="190598"/>
                  </a:cubicBezTo>
                  <a:cubicBezTo>
                    <a:pt x="58775" y="187120"/>
                    <a:pt x="49180" y="182202"/>
                    <a:pt x="40423" y="175725"/>
                  </a:cubicBezTo>
                  <a:cubicBezTo>
                    <a:pt x="33443" y="170637"/>
                    <a:pt x="29146" y="166366"/>
                    <a:pt x="27764" y="166366"/>
                  </a:cubicBezTo>
                  <a:cubicBezTo>
                    <a:pt x="27745" y="166366"/>
                    <a:pt x="27727" y="166367"/>
                    <a:pt x="27709" y="166369"/>
                  </a:cubicBezTo>
                  <a:cubicBezTo>
                    <a:pt x="34786" y="174405"/>
                    <a:pt x="43062" y="181242"/>
                    <a:pt x="52418" y="186520"/>
                  </a:cubicBezTo>
                  <a:cubicBezTo>
                    <a:pt x="62014" y="191798"/>
                    <a:pt x="72450" y="195276"/>
                    <a:pt x="83245" y="196835"/>
                  </a:cubicBezTo>
                  <a:cubicBezTo>
                    <a:pt x="88283" y="197555"/>
                    <a:pt x="93321" y="197795"/>
                    <a:pt x="98358" y="197795"/>
                  </a:cubicBezTo>
                  <a:cubicBezTo>
                    <a:pt x="105675" y="197675"/>
                    <a:pt x="112872" y="196835"/>
                    <a:pt x="120069" y="195156"/>
                  </a:cubicBezTo>
                  <a:cubicBezTo>
                    <a:pt x="126666" y="193597"/>
                    <a:pt x="133023" y="191438"/>
                    <a:pt x="139261" y="188679"/>
                  </a:cubicBezTo>
                  <a:cubicBezTo>
                    <a:pt x="144419" y="186520"/>
                    <a:pt x="147897" y="184721"/>
                    <a:pt x="149097" y="184721"/>
                  </a:cubicBezTo>
                  <a:cubicBezTo>
                    <a:pt x="150176" y="184721"/>
                    <a:pt x="143219" y="189639"/>
                    <a:pt x="134223" y="193477"/>
                  </a:cubicBezTo>
                  <a:cubicBezTo>
                    <a:pt x="129665" y="195276"/>
                    <a:pt x="124987" y="196835"/>
                    <a:pt x="120309" y="197915"/>
                  </a:cubicBezTo>
                  <a:cubicBezTo>
                    <a:pt x="115991" y="198995"/>
                    <a:pt x="112272" y="199474"/>
                    <a:pt x="110233" y="199714"/>
                  </a:cubicBezTo>
                  <a:cubicBezTo>
                    <a:pt x="106515" y="200314"/>
                    <a:pt x="102677" y="200554"/>
                    <a:pt x="98838" y="200674"/>
                  </a:cubicBezTo>
                  <a:cubicBezTo>
                    <a:pt x="94040" y="200674"/>
                    <a:pt x="89122" y="200434"/>
                    <a:pt x="84324" y="199954"/>
                  </a:cubicBezTo>
                  <a:cubicBezTo>
                    <a:pt x="80006" y="199474"/>
                    <a:pt x="76648" y="198875"/>
                    <a:pt x="75568" y="198875"/>
                  </a:cubicBezTo>
                  <a:cubicBezTo>
                    <a:pt x="75088" y="198875"/>
                    <a:pt x="75208" y="198995"/>
                    <a:pt x="76048" y="199354"/>
                  </a:cubicBezTo>
                  <a:cubicBezTo>
                    <a:pt x="76408" y="199594"/>
                    <a:pt x="77128" y="199834"/>
                    <a:pt x="77967" y="200074"/>
                  </a:cubicBezTo>
                  <a:cubicBezTo>
                    <a:pt x="78807" y="200434"/>
                    <a:pt x="79886" y="200674"/>
                    <a:pt x="81206" y="201034"/>
                  </a:cubicBezTo>
                  <a:cubicBezTo>
                    <a:pt x="86632" y="202239"/>
                    <a:pt x="92142" y="202772"/>
                    <a:pt x="97666" y="202772"/>
                  </a:cubicBezTo>
                  <a:cubicBezTo>
                    <a:pt x="98736" y="202772"/>
                    <a:pt x="99807" y="202752"/>
                    <a:pt x="100877" y="202713"/>
                  </a:cubicBezTo>
                  <a:cubicBezTo>
                    <a:pt x="105675" y="202473"/>
                    <a:pt x="110473" y="201993"/>
                    <a:pt x="115151" y="201154"/>
                  </a:cubicBezTo>
                  <a:cubicBezTo>
                    <a:pt x="120189" y="200194"/>
                    <a:pt x="125227" y="198875"/>
                    <a:pt x="130145" y="197195"/>
                  </a:cubicBezTo>
                  <a:cubicBezTo>
                    <a:pt x="134823" y="195396"/>
                    <a:pt x="139381" y="193477"/>
                    <a:pt x="143939" y="191198"/>
                  </a:cubicBezTo>
                  <a:cubicBezTo>
                    <a:pt x="145978" y="189998"/>
                    <a:pt x="148137" y="188919"/>
                    <a:pt x="149936" y="187719"/>
                  </a:cubicBezTo>
                  <a:cubicBezTo>
                    <a:pt x="150896" y="187120"/>
                    <a:pt x="151735" y="186520"/>
                    <a:pt x="152695" y="186040"/>
                  </a:cubicBezTo>
                  <a:lnTo>
                    <a:pt x="155214" y="184241"/>
                  </a:lnTo>
                  <a:cubicBezTo>
                    <a:pt x="161931" y="179803"/>
                    <a:pt x="166369" y="175844"/>
                    <a:pt x="168288" y="174885"/>
                  </a:cubicBezTo>
                  <a:cubicBezTo>
                    <a:pt x="168376" y="174850"/>
                    <a:pt x="168440" y="174833"/>
                    <a:pt x="168484" y="174833"/>
                  </a:cubicBezTo>
                  <a:cubicBezTo>
                    <a:pt x="168738" y="174833"/>
                    <a:pt x="168268" y="175420"/>
                    <a:pt x="167449" y="176444"/>
                  </a:cubicBezTo>
                  <a:cubicBezTo>
                    <a:pt x="166849" y="177044"/>
                    <a:pt x="166129" y="177884"/>
                    <a:pt x="165290" y="178723"/>
                  </a:cubicBezTo>
                  <a:cubicBezTo>
                    <a:pt x="164330" y="179563"/>
                    <a:pt x="163250" y="180522"/>
                    <a:pt x="162051" y="181722"/>
                  </a:cubicBezTo>
                  <a:cubicBezTo>
                    <a:pt x="155574" y="187240"/>
                    <a:pt x="148377" y="191798"/>
                    <a:pt x="140700" y="195516"/>
                  </a:cubicBezTo>
                  <a:cubicBezTo>
                    <a:pt x="136262" y="197555"/>
                    <a:pt x="131704" y="199354"/>
                    <a:pt x="126906" y="200794"/>
                  </a:cubicBezTo>
                  <a:cubicBezTo>
                    <a:pt x="122588" y="202113"/>
                    <a:pt x="118030" y="203193"/>
                    <a:pt x="113472" y="203912"/>
                  </a:cubicBezTo>
                  <a:cubicBezTo>
                    <a:pt x="108108" y="204754"/>
                    <a:pt x="102743" y="205134"/>
                    <a:pt x="97298" y="205134"/>
                  </a:cubicBezTo>
                  <a:cubicBezTo>
                    <a:pt x="96534" y="205134"/>
                    <a:pt x="95768" y="205127"/>
                    <a:pt x="95000" y="205112"/>
                  </a:cubicBezTo>
                  <a:cubicBezTo>
                    <a:pt x="94520" y="205112"/>
                    <a:pt x="95240" y="205112"/>
                    <a:pt x="96679" y="205352"/>
                  </a:cubicBezTo>
                  <a:cubicBezTo>
                    <a:pt x="98238" y="205592"/>
                    <a:pt x="100398" y="205712"/>
                    <a:pt x="102677" y="205832"/>
                  </a:cubicBezTo>
                  <a:lnTo>
                    <a:pt x="109514" y="205832"/>
                  </a:lnTo>
                  <a:cubicBezTo>
                    <a:pt x="110833" y="205832"/>
                    <a:pt x="112152" y="205712"/>
                    <a:pt x="113472" y="205592"/>
                  </a:cubicBezTo>
                  <a:cubicBezTo>
                    <a:pt x="114791" y="205472"/>
                    <a:pt x="116111" y="205352"/>
                    <a:pt x="117430" y="205112"/>
                  </a:cubicBezTo>
                  <a:lnTo>
                    <a:pt x="121508" y="204392"/>
                  </a:lnTo>
                  <a:lnTo>
                    <a:pt x="125827" y="203433"/>
                  </a:lnTo>
                  <a:cubicBezTo>
                    <a:pt x="127266" y="203073"/>
                    <a:pt x="128705" y="202713"/>
                    <a:pt x="130145" y="202233"/>
                  </a:cubicBezTo>
                  <a:cubicBezTo>
                    <a:pt x="135782" y="200554"/>
                    <a:pt x="141300" y="198395"/>
                    <a:pt x="146578" y="195756"/>
                  </a:cubicBezTo>
                  <a:cubicBezTo>
                    <a:pt x="158572" y="189639"/>
                    <a:pt x="169128" y="181362"/>
                    <a:pt x="177764" y="171166"/>
                  </a:cubicBezTo>
                  <a:cubicBezTo>
                    <a:pt x="186520" y="160851"/>
                    <a:pt x="193237" y="148976"/>
                    <a:pt x="197556" y="136022"/>
                  </a:cubicBezTo>
                  <a:cubicBezTo>
                    <a:pt x="199955" y="128945"/>
                    <a:pt x="201634" y="121628"/>
                    <a:pt x="202473" y="114191"/>
                  </a:cubicBezTo>
                  <a:cubicBezTo>
                    <a:pt x="203193" y="106634"/>
                    <a:pt x="203193" y="99077"/>
                    <a:pt x="202473" y="91641"/>
                  </a:cubicBezTo>
                  <a:cubicBezTo>
                    <a:pt x="200914" y="76527"/>
                    <a:pt x="195996" y="62013"/>
                    <a:pt x="188200" y="48939"/>
                  </a:cubicBezTo>
                  <a:cubicBezTo>
                    <a:pt x="180523" y="35985"/>
                    <a:pt x="169968" y="24829"/>
                    <a:pt x="157493" y="16313"/>
                  </a:cubicBezTo>
                  <a:cubicBezTo>
                    <a:pt x="145018" y="7917"/>
                    <a:pt x="130984" y="2279"/>
                    <a:pt x="116111" y="0"/>
                  </a:cubicBezTo>
                  <a:close/>
                </a:path>
              </a:pathLst>
            </a:custGeom>
            <a:solidFill>
              <a:srgbClr val="DFD927">
                <a:alpha val="7921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" name="Google Shape;1606;p58">
              <a:extLst>
                <a:ext uri="{FF2B5EF4-FFF2-40B4-BE49-F238E27FC236}">
                  <a16:creationId xmlns:a16="http://schemas.microsoft.com/office/drawing/2014/main" id="{B0AA3756-1DA6-3CBE-C9FB-99721DA4E4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4925" y="4175425"/>
              <a:ext cx="1349450" cy="1019575"/>
            </a:xfrm>
            <a:custGeom>
              <a:avLst/>
              <a:gdLst>
                <a:gd name="T0" fmla="*/ 0 w 53978"/>
                <a:gd name="T1" fmla="*/ 0 h 40783"/>
                <a:gd name="T2" fmla="*/ 41234375 w 53978"/>
                <a:gd name="T3" fmla="*/ 73093750 h 40783"/>
                <a:gd name="T4" fmla="*/ 116203125 w 53978"/>
                <a:gd name="T5" fmla="*/ 174312500 h 40783"/>
                <a:gd name="T6" fmla="*/ 346734375 w 53978"/>
                <a:gd name="T7" fmla="*/ 399203125 h 40783"/>
                <a:gd name="T8" fmla="*/ 627859375 w 53978"/>
                <a:gd name="T9" fmla="*/ 566015625 h 40783"/>
                <a:gd name="T10" fmla="*/ 843390625 w 53978"/>
                <a:gd name="T11" fmla="*/ 637234375 h 40783"/>
                <a:gd name="T12" fmla="*/ 822781250 w 53978"/>
                <a:gd name="T13" fmla="*/ 629734375 h 40783"/>
                <a:gd name="T14" fmla="*/ 770296875 w 53978"/>
                <a:gd name="T15" fmla="*/ 609125000 h 40783"/>
                <a:gd name="T16" fmla="*/ 693453125 w 53978"/>
                <a:gd name="T17" fmla="*/ 577250000 h 40783"/>
                <a:gd name="T18" fmla="*/ 607250000 w 53978"/>
                <a:gd name="T19" fmla="*/ 534156250 h 40783"/>
                <a:gd name="T20" fmla="*/ 562265625 w 53978"/>
                <a:gd name="T21" fmla="*/ 511656250 h 40783"/>
                <a:gd name="T22" fmla="*/ 521031250 w 53978"/>
                <a:gd name="T23" fmla="*/ 485421875 h 40783"/>
                <a:gd name="T24" fmla="*/ 446062500 w 53978"/>
                <a:gd name="T25" fmla="*/ 436687500 h 40783"/>
                <a:gd name="T26" fmla="*/ 357968750 w 53978"/>
                <a:gd name="T27" fmla="*/ 371093750 h 40783"/>
                <a:gd name="T28" fmla="*/ 157437500 w 53978"/>
                <a:gd name="T29" fmla="*/ 181796875 h 40783"/>
                <a:gd name="T30" fmla="*/ 0 w 53978"/>
                <a:gd name="T31" fmla="*/ 0 h 4078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3978" h="40783" extrusionOk="0">
                  <a:moveTo>
                    <a:pt x="0" y="0"/>
                  </a:moveTo>
                  <a:cubicBezTo>
                    <a:pt x="600" y="1200"/>
                    <a:pt x="1440" y="2759"/>
                    <a:pt x="2639" y="4678"/>
                  </a:cubicBezTo>
                  <a:cubicBezTo>
                    <a:pt x="4079" y="6957"/>
                    <a:pt x="5758" y="9116"/>
                    <a:pt x="7437" y="11156"/>
                  </a:cubicBezTo>
                  <a:cubicBezTo>
                    <a:pt x="11755" y="16553"/>
                    <a:pt x="16673" y="21351"/>
                    <a:pt x="22191" y="25549"/>
                  </a:cubicBezTo>
                  <a:cubicBezTo>
                    <a:pt x="27708" y="29868"/>
                    <a:pt x="33706" y="33466"/>
                    <a:pt x="40183" y="36225"/>
                  </a:cubicBezTo>
                  <a:cubicBezTo>
                    <a:pt x="44621" y="38264"/>
                    <a:pt x="49179" y="39703"/>
                    <a:pt x="53977" y="40783"/>
                  </a:cubicBezTo>
                  <a:lnTo>
                    <a:pt x="52658" y="40303"/>
                  </a:lnTo>
                  <a:lnTo>
                    <a:pt x="49299" y="38984"/>
                  </a:lnTo>
                  <a:cubicBezTo>
                    <a:pt x="47740" y="38504"/>
                    <a:pt x="46180" y="37784"/>
                    <a:pt x="44381" y="36944"/>
                  </a:cubicBezTo>
                  <a:cubicBezTo>
                    <a:pt x="42582" y="36225"/>
                    <a:pt x="40663" y="35265"/>
                    <a:pt x="38864" y="34186"/>
                  </a:cubicBezTo>
                  <a:lnTo>
                    <a:pt x="35985" y="32746"/>
                  </a:lnTo>
                  <a:lnTo>
                    <a:pt x="33346" y="31067"/>
                  </a:lnTo>
                  <a:cubicBezTo>
                    <a:pt x="31547" y="30107"/>
                    <a:pt x="29987" y="28908"/>
                    <a:pt x="28548" y="27948"/>
                  </a:cubicBezTo>
                  <a:cubicBezTo>
                    <a:pt x="25669" y="25909"/>
                    <a:pt x="23630" y="24350"/>
                    <a:pt x="22910" y="23750"/>
                  </a:cubicBezTo>
                  <a:cubicBezTo>
                    <a:pt x="18352" y="20032"/>
                    <a:pt x="14034" y="15954"/>
                    <a:pt x="10076" y="11635"/>
                  </a:cubicBezTo>
                  <a:cubicBezTo>
                    <a:pt x="5878" y="7077"/>
                    <a:pt x="2399" y="2639"/>
                    <a:pt x="0" y="0"/>
                  </a:cubicBezTo>
                  <a:close/>
                </a:path>
              </a:pathLst>
            </a:custGeom>
            <a:solidFill>
              <a:srgbClr val="DFD927">
                <a:alpha val="7921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" name="Google Shape;1607;p58">
              <a:extLst>
                <a:ext uri="{FF2B5EF4-FFF2-40B4-BE49-F238E27FC236}">
                  <a16:creationId xmlns:a16="http://schemas.microsoft.com/office/drawing/2014/main" id="{79020342-F8C5-2A0D-0C65-3C1BE8FEC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2900" y="666925"/>
              <a:ext cx="831725" cy="857775"/>
            </a:xfrm>
            <a:custGeom>
              <a:avLst/>
              <a:gdLst>
                <a:gd name="T0" fmla="*/ 512328125 w 33269"/>
                <a:gd name="T1" fmla="*/ 15625 h 34311"/>
                <a:gd name="T2" fmla="*/ 139359375 w 33269"/>
                <a:gd name="T3" fmla="*/ 326125000 h 34311"/>
                <a:gd name="T4" fmla="*/ 13781250 w 33269"/>
                <a:gd name="T5" fmla="*/ 506046875 h 34311"/>
                <a:gd name="T6" fmla="*/ 2046875 w 33269"/>
                <a:gd name="T7" fmla="*/ 536093750 h 34311"/>
                <a:gd name="T8" fmla="*/ 30656250 w 33269"/>
                <a:gd name="T9" fmla="*/ 500421875 h 34311"/>
                <a:gd name="T10" fmla="*/ 49390625 w 33269"/>
                <a:gd name="T11" fmla="*/ 470437500 h 34311"/>
                <a:gd name="T12" fmla="*/ 73765625 w 33269"/>
                <a:gd name="T13" fmla="*/ 438578125 h 34311"/>
                <a:gd name="T14" fmla="*/ 94375000 w 33269"/>
                <a:gd name="T15" fmla="*/ 408578125 h 34311"/>
                <a:gd name="T16" fmla="*/ 113125000 w 33269"/>
                <a:gd name="T17" fmla="*/ 384218750 h 34311"/>
                <a:gd name="T18" fmla="*/ 204953125 w 33269"/>
                <a:gd name="T19" fmla="*/ 275515625 h 34311"/>
                <a:gd name="T20" fmla="*/ 270546875 w 33269"/>
                <a:gd name="T21" fmla="*/ 211796875 h 34311"/>
                <a:gd name="T22" fmla="*/ 304281250 w 33269"/>
                <a:gd name="T23" fmla="*/ 178062500 h 34311"/>
                <a:gd name="T24" fmla="*/ 339890625 w 33269"/>
                <a:gd name="T25" fmla="*/ 148078125 h 34311"/>
                <a:gd name="T26" fmla="*/ 512328125 w 33269"/>
                <a:gd name="T27" fmla="*/ 15625 h 3431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3269" h="34311" extrusionOk="0">
                  <a:moveTo>
                    <a:pt x="32789" y="1"/>
                  </a:moveTo>
                  <a:cubicBezTo>
                    <a:pt x="23673" y="5518"/>
                    <a:pt x="15636" y="12595"/>
                    <a:pt x="8919" y="20872"/>
                  </a:cubicBezTo>
                  <a:cubicBezTo>
                    <a:pt x="5920" y="24470"/>
                    <a:pt x="3161" y="28308"/>
                    <a:pt x="882" y="32387"/>
                  </a:cubicBezTo>
                  <a:cubicBezTo>
                    <a:pt x="201" y="33749"/>
                    <a:pt x="1" y="34310"/>
                    <a:pt x="131" y="34310"/>
                  </a:cubicBezTo>
                  <a:cubicBezTo>
                    <a:pt x="299" y="34310"/>
                    <a:pt x="1016" y="33378"/>
                    <a:pt x="1962" y="32027"/>
                  </a:cubicBezTo>
                  <a:cubicBezTo>
                    <a:pt x="2322" y="31427"/>
                    <a:pt x="2682" y="30707"/>
                    <a:pt x="3161" y="30108"/>
                  </a:cubicBezTo>
                  <a:cubicBezTo>
                    <a:pt x="3641" y="29388"/>
                    <a:pt x="4241" y="28668"/>
                    <a:pt x="4721" y="28069"/>
                  </a:cubicBezTo>
                  <a:lnTo>
                    <a:pt x="6040" y="26149"/>
                  </a:lnTo>
                  <a:lnTo>
                    <a:pt x="7240" y="24590"/>
                  </a:lnTo>
                  <a:cubicBezTo>
                    <a:pt x="8559" y="22911"/>
                    <a:pt x="10598" y="20392"/>
                    <a:pt x="13117" y="17633"/>
                  </a:cubicBezTo>
                  <a:cubicBezTo>
                    <a:pt x="14437" y="16314"/>
                    <a:pt x="15756" y="14874"/>
                    <a:pt x="17315" y="13555"/>
                  </a:cubicBezTo>
                  <a:lnTo>
                    <a:pt x="19474" y="11396"/>
                  </a:lnTo>
                  <a:lnTo>
                    <a:pt x="21753" y="9477"/>
                  </a:lnTo>
                  <a:cubicBezTo>
                    <a:pt x="27631" y="4319"/>
                    <a:pt x="33268" y="600"/>
                    <a:pt x="32789" y="1"/>
                  </a:cubicBezTo>
                  <a:close/>
                </a:path>
              </a:pathLst>
            </a:custGeom>
            <a:solidFill>
              <a:srgbClr val="DFD927">
                <a:alpha val="7921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" name="Google Shape;1608;p58">
              <a:extLst>
                <a:ext uri="{FF2B5EF4-FFF2-40B4-BE49-F238E27FC236}">
                  <a16:creationId xmlns:a16="http://schemas.microsoft.com/office/drawing/2014/main" id="{7092E6C6-4769-FB10-3888-5BDF0C7463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9900" y="277100"/>
              <a:ext cx="1379425" cy="878650"/>
            </a:xfrm>
            <a:custGeom>
              <a:avLst/>
              <a:gdLst>
                <a:gd name="T0" fmla="*/ 862125000 w 55177"/>
                <a:gd name="T1" fmla="*/ 0 h 35146"/>
                <a:gd name="T2" fmla="*/ 798406250 w 55177"/>
                <a:gd name="T3" fmla="*/ 13125000 h 35146"/>
                <a:gd name="T4" fmla="*/ 721562500 w 55177"/>
                <a:gd name="T5" fmla="*/ 37484375 h 35146"/>
                <a:gd name="T6" fmla="*/ 640968750 w 55177"/>
                <a:gd name="T7" fmla="*/ 67468750 h 35146"/>
                <a:gd name="T8" fmla="*/ 571625000 w 55177"/>
                <a:gd name="T9" fmla="*/ 99343750 h 35146"/>
                <a:gd name="T10" fmla="*/ 584750000 w 55177"/>
                <a:gd name="T11" fmla="*/ 89968750 h 35146"/>
                <a:gd name="T12" fmla="*/ 584750000 w 55177"/>
                <a:gd name="T13" fmla="*/ 89968750 h 35146"/>
                <a:gd name="T14" fmla="*/ 256765625 w 55177"/>
                <a:gd name="T15" fmla="*/ 288625000 h 35146"/>
                <a:gd name="T16" fmla="*/ 0 w 55177"/>
                <a:gd name="T17" fmla="*/ 549140625 h 35146"/>
                <a:gd name="T18" fmla="*/ 163062500 w 55177"/>
                <a:gd name="T19" fmla="*/ 378593750 h 35146"/>
                <a:gd name="T20" fmla="*/ 352343750 w 55177"/>
                <a:gd name="T21" fmla="*/ 234281250 h 35146"/>
                <a:gd name="T22" fmla="*/ 609109375 w 55177"/>
                <a:gd name="T23" fmla="*/ 93718750 h 35146"/>
                <a:gd name="T24" fmla="*/ 862125000 w 55177"/>
                <a:gd name="T25" fmla="*/ 0 h 351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5177" h="35146" extrusionOk="0">
                  <a:moveTo>
                    <a:pt x="55176" y="0"/>
                  </a:moveTo>
                  <a:cubicBezTo>
                    <a:pt x="54097" y="240"/>
                    <a:pt x="52657" y="480"/>
                    <a:pt x="51098" y="840"/>
                  </a:cubicBezTo>
                  <a:cubicBezTo>
                    <a:pt x="49539" y="1320"/>
                    <a:pt x="47859" y="1800"/>
                    <a:pt x="46180" y="2399"/>
                  </a:cubicBezTo>
                  <a:cubicBezTo>
                    <a:pt x="44381" y="2999"/>
                    <a:pt x="42702" y="3719"/>
                    <a:pt x="41022" y="4318"/>
                  </a:cubicBezTo>
                  <a:lnTo>
                    <a:pt x="36584" y="6358"/>
                  </a:lnTo>
                  <a:lnTo>
                    <a:pt x="37424" y="5758"/>
                  </a:lnTo>
                  <a:cubicBezTo>
                    <a:pt x="29987" y="9116"/>
                    <a:pt x="22910" y="13315"/>
                    <a:pt x="16433" y="18472"/>
                  </a:cubicBezTo>
                  <a:cubicBezTo>
                    <a:pt x="10316" y="23270"/>
                    <a:pt x="4798" y="28908"/>
                    <a:pt x="0" y="35145"/>
                  </a:cubicBezTo>
                  <a:cubicBezTo>
                    <a:pt x="3239" y="31307"/>
                    <a:pt x="6717" y="27588"/>
                    <a:pt x="10436" y="24230"/>
                  </a:cubicBezTo>
                  <a:cubicBezTo>
                    <a:pt x="14274" y="20871"/>
                    <a:pt x="18352" y="17753"/>
                    <a:pt x="22550" y="14994"/>
                  </a:cubicBezTo>
                  <a:cubicBezTo>
                    <a:pt x="27708" y="11515"/>
                    <a:pt x="33226" y="8397"/>
                    <a:pt x="38983" y="5998"/>
                  </a:cubicBezTo>
                  <a:cubicBezTo>
                    <a:pt x="45341" y="3119"/>
                    <a:pt x="51698" y="1200"/>
                    <a:pt x="55176" y="0"/>
                  </a:cubicBezTo>
                  <a:close/>
                </a:path>
              </a:pathLst>
            </a:custGeom>
            <a:solidFill>
              <a:srgbClr val="DFD927">
                <a:alpha val="7921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Google Shape;1609;p58">
              <a:extLst>
                <a:ext uri="{FF2B5EF4-FFF2-40B4-BE49-F238E27FC236}">
                  <a16:creationId xmlns:a16="http://schemas.microsoft.com/office/drawing/2014/main" id="{404207FF-9D32-40F7-6A75-E135854323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0100" y="1719575"/>
              <a:ext cx="210525" cy="622175"/>
            </a:xfrm>
            <a:custGeom>
              <a:avLst/>
              <a:gdLst>
                <a:gd name="T0" fmla="*/ 128781250 w 8421"/>
                <a:gd name="T1" fmla="*/ 0 h 24887"/>
                <a:gd name="T2" fmla="*/ 126203125 w 8421"/>
                <a:gd name="T3" fmla="*/ 1828125 h 24887"/>
                <a:gd name="T4" fmla="*/ 86843750 w 8421"/>
                <a:gd name="T5" fmla="*/ 74906250 h 24887"/>
                <a:gd name="T6" fmla="*/ 60593750 w 8421"/>
                <a:gd name="T7" fmla="*/ 138640625 h 24887"/>
                <a:gd name="T8" fmla="*/ 36234375 w 8421"/>
                <a:gd name="T9" fmla="*/ 206109375 h 24887"/>
                <a:gd name="T10" fmla="*/ 10000000 w 8421"/>
                <a:gd name="T11" fmla="*/ 314812500 h 24887"/>
                <a:gd name="T12" fmla="*/ 3203125 w 8421"/>
                <a:gd name="T13" fmla="*/ 388859375 h 24887"/>
                <a:gd name="T14" fmla="*/ 4375000 w 8421"/>
                <a:gd name="T15" fmla="*/ 387906250 h 24887"/>
                <a:gd name="T16" fmla="*/ 11875000 w 8421"/>
                <a:gd name="T17" fmla="*/ 363546875 h 24887"/>
                <a:gd name="T18" fmla="*/ 26859375 w 8421"/>
                <a:gd name="T19" fmla="*/ 311062500 h 24887"/>
                <a:gd name="T20" fmla="*/ 68093750 w 8421"/>
                <a:gd name="T21" fmla="*/ 172375000 h 24887"/>
                <a:gd name="T22" fmla="*/ 92453125 w 8421"/>
                <a:gd name="T23" fmla="*/ 106781250 h 24887"/>
                <a:gd name="T24" fmla="*/ 109328125 w 8421"/>
                <a:gd name="T25" fmla="*/ 59921875 h 24887"/>
                <a:gd name="T26" fmla="*/ 128781250 w 8421"/>
                <a:gd name="T27" fmla="*/ 0 h 2488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421" h="24887" extrusionOk="0">
                  <a:moveTo>
                    <a:pt x="8242" y="0"/>
                  </a:moveTo>
                  <a:cubicBezTo>
                    <a:pt x="8208" y="0"/>
                    <a:pt x="8153" y="40"/>
                    <a:pt x="8077" y="117"/>
                  </a:cubicBezTo>
                  <a:cubicBezTo>
                    <a:pt x="7117" y="1556"/>
                    <a:pt x="6277" y="3115"/>
                    <a:pt x="5558" y="4794"/>
                  </a:cubicBezTo>
                  <a:cubicBezTo>
                    <a:pt x="4958" y="5994"/>
                    <a:pt x="4478" y="7433"/>
                    <a:pt x="3878" y="8873"/>
                  </a:cubicBezTo>
                  <a:cubicBezTo>
                    <a:pt x="3279" y="10312"/>
                    <a:pt x="2799" y="11871"/>
                    <a:pt x="2319" y="13191"/>
                  </a:cubicBezTo>
                  <a:cubicBezTo>
                    <a:pt x="1599" y="15470"/>
                    <a:pt x="1000" y="17749"/>
                    <a:pt x="640" y="20148"/>
                  </a:cubicBezTo>
                  <a:cubicBezTo>
                    <a:pt x="0" y="23560"/>
                    <a:pt x="24" y="24887"/>
                    <a:pt x="205" y="24887"/>
                  </a:cubicBezTo>
                  <a:cubicBezTo>
                    <a:pt x="228" y="24887"/>
                    <a:pt x="253" y="24866"/>
                    <a:pt x="280" y="24826"/>
                  </a:cubicBezTo>
                  <a:cubicBezTo>
                    <a:pt x="520" y="24346"/>
                    <a:pt x="640" y="23746"/>
                    <a:pt x="760" y="23267"/>
                  </a:cubicBezTo>
                  <a:cubicBezTo>
                    <a:pt x="1000" y="22307"/>
                    <a:pt x="1359" y="21227"/>
                    <a:pt x="1719" y="19908"/>
                  </a:cubicBezTo>
                  <a:cubicBezTo>
                    <a:pt x="2439" y="17269"/>
                    <a:pt x="3399" y="14031"/>
                    <a:pt x="4358" y="11032"/>
                  </a:cubicBezTo>
                  <a:cubicBezTo>
                    <a:pt x="4838" y="9592"/>
                    <a:pt x="5438" y="8153"/>
                    <a:pt x="5917" y="6834"/>
                  </a:cubicBezTo>
                  <a:cubicBezTo>
                    <a:pt x="6277" y="5634"/>
                    <a:pt x="6757" y="4555"/>
                    <a:pt x="6997" y="3835"/>
                  </a:cubicBezTo>
                  <a:cubicBezTo>
                    <a:pt x="8005" y="1112"/>
                    <a:pt x="8420" y="0"/>
                    <a:pt x="8242" y="0"/>
                  </a:cubicBezTo>
                  <a:close/>
                </a:path>
              </a:pathLst>
            </a:custGeom>
            <a:solidFill>
              <a:srgbClr val="DFD927">
                <a:alpha val="7921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" name="Google Shape;1610;p58">
              <a:extLst>
                <a:ext uri="{FF2B5EF4-FFF2-40B4-BE49-F238E27FC236}">
                  <a16:creationId xmlns:a16="http://schemas.microsoft.com/office/drawing/2014/main" id="{4955A664-F59B-B5A3-D658-45030A4324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7275" y="4973075"/>
              <a:ext cx="587775" cy="82175"/>
            </a:xfrm>
            <a:custGeom>
              <a:avLst/>
              <a:gdLst>
                <a:gd name="T0" fmla="*/ 9375000 w 23511"/>
                <a:gd name="T1" fmla="*/ 15625 h 3287"/>
                <a:gd name="T2" fmla="*/ 1875000 w 23511"/>
                <a:gd name="T3" fmla="*/ 1890625 h 3287"/>
                <a:gd name="T4" fmla="*/ 73093750 w 23511"/>
                <a:gd name="T5" fmla="*/ 24375000 h 3287"/>
                <a:gd name="T6" fmla="*/ 133078125 w 23511"/>
                <a:gd name="T7" fmla="*/ 37500000 h 3287"/>
                <a:gd name="T8" fmla="*/ 196796875 w 23511"/>
                <a:gd name="T9" fmla="*/ 46859375 h 3287"/>
                <a:gd name="T10" fmla="*/ 269343750 w 23511"/>
                <a:gd name="T11" fmla="*/ 51343750 h 3287"/>
                <a:gd name="T12" fmla="*/ 296125000 w 23511"/>
                <a:gd name="T13" fmla="*/ 50609375 h 3287"/>
                <a:gd name="T14" fmla="*/ 361718750 w 23511"/>
                <a:gd name="T15" fmla="*/ 43109375 h 3287"/>
                <a:gd name="T16" fmla="*/ 339234375 w 23511"/>
                <a:gd name="T17" fmla="*/ 39375000 h 3287"/>
                <a:gd name="T18" fmla="*/ 290500000 w 23511"/>
                <a:gd name="T19" fmla="*/ 35625000 h 3287"/>
                <a:gd name="T20" fmla="*/ 163062500 w 23511"/>
                <a:gd name="T21" fmla="*/ 20625000 h 3287"/>
                <a:gd name="T22" fmla="*/ 101218750 w 23511"/>
                <a:gd name="T23" fmla="*/ 13125000 h 3287"/>
                <a:gd name="T24" fmla="*/ 56234375 w 23511"/>
                <a:gd name="T25" fmla="*/ 5640625 h 3287"/>
                <a:gd name="T26" fmla="*/ 9375000 w 23511"/>
                <a:gd name="T27" fmla="*/ 15625 h 328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3511" h="3287" extrusionOk="0">
                  <a:moveTo>
                    <a:pt x="600" y="1"/>
                  </a:moveTo>
                  <a:cubicBezTo>
                    <a:pt x="0" y="1"/>
                    <a:pt x="0" y="1"/>
                    <a:pt x="120" y="121"/>
                  </a:cubicBezTo>
                  <a:cubicBezTo>
                    <a:pt x="1560" y="720"/>
                    <a:pt x="3119" y="1200"/>
                    <a:pt x="4678" y="1560"/>
                  </a:cubicBezTo>
                  <a:cubicBezTo>
                    <a:pt x="5878" y="1800"/>
                    <a:pt x="7197" y="2040"/>
                    <a:pt x="8517" y="2400"/>
                  </a:cubicBezTo>
                  <a:cubicBezTo>
                    <a:pt x="9836" y="2640"/>
                    <a:pt x="11276" y="2759"/>
                    <a:pt x="12595" y="2999"/>
                  </a:cubicBezTo>
                  <a:cubicBezTo>
                    <a:pt x="14176" y="3175"/>
                    <a:pt x="15692" y="3286"/>
                    <a:pt x="17238" y="3286"/>
                  </a:cubicBezTo>
                  <a:cubicBezTo>
                    <a:pt x="17804" y="3286"/>
                    <a:pt x="18374" y="3271"/>
                    <a:pt x="18952" y="3239"/>
                  </a:cubicBezTo>
                  <a:cubicBezTo>
                    <a:pt x="22431" y="3119"/>
                    <a:pt x="23510" y="2879"/>
                    <a:pt x="23150" y="2759"/>
                  </a:cubicBezTo>
                  <a:cubicBezTo>
                    <a:pt x="22671" y="2520"/>
                    <a:pt x="22191" y="2520"/>
                    <a:pt x="21711" y="2520"/>
                  </a:cubicBezTo>
                  <a:cubicBezTo>
                    <a:pt x="20871" y="2400"/>
                    <a:pt x="19792" y="2280"/>
                    <a:pt x="18592" y="2280"/>
                  </a:cubicBezTo>
                  <a:cubicBezTo>
                    <a:pt x="16193" y="2040"/>
                    <a:pt x="13195" y="1800"/>
                    <a:pt x="10436" y="1320"/>
                  </a:cubicBezTo>
                  <a:cubicBezTo>
                    <a:pt x="8997" y="1200"/>
                    <a:pt x="7677" y="960"/>
                    <a:pt x="6478" y="840"/>
                  </a:cubicBezTo>
                  <a:cubicBezTo>
                    <a:pt x="5278" y="600"/>
                    <a:pt x="4319" y="480"/>
                    <a:pt x="3599" y="361"/>
                  </a:cubicBezTo>
                  <a:cubicBezTo>
                    <a:pt x="2639" y="121"/>
                    <a:pt x="1560" y="1"/>
                    <a:pt x="600" y="1"/>
                  </a:cubicBezTo>
                  <a:close/>
                </a:path>
              </a:pathLst>
            </a:custGeom>
            <a:solidFill>
              <a:srgbClr val="DFD927">
                <a:alpha val="79214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96055DB-CF3E-4E4E-A299-0517A30D8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1489" y="3558540"/>
            <a:ext cx="328136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4" tIns="45678" rIns="91354" bIns="4567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vi-VN" sz="6600" dirty="0">
                <a:solidFill>
                  <a:srgbClr val="C00000"/>
                </a:solidFill>
                <a:latin typeface="Arial-Rounded" pitchFamily="34" charset="0"/>
                <a:cs typeface="Arial-Rounded" pitchFamily="34" charset="0"/>
              </a:rPr>
              <a:t>oanh</a:t>
            </a:r>
            <a:endParaRPr lang="en-US" sz="6600" dirty="0">
              <a:solidFill>
                <a:srgbClr val="C00000"/>
              </a:solidFill>
              <a:latin typeface="Arial-Rounded" pitchFamily="34" charset="0"/>
              <a:cs typeface="Arial-Rounded" pitchFamily="34" charset="0"/>
            </a:endParaRPr>
          </a:p>
        </p:txBody>
      </p:sp>
      <p:sp>
        <p:nvSpPr>
          <p:cNvPr id="21" name="Rounded Rectangle 22">
            <a:extLst>
              <a:ext uri="{FF2B5EF4-FFF2-40B4-BE49-F238E27FC236}">
                <a16:creationId xmlns:a16="http://schemas.microsoft.com/office/drawing/2014/main" id="{7181B99E-1587-EBA7-093C-F504498FD284}"/>
              </a:ext>
            </a:extLst>
          </p:cNvPr>
          <p:cNvSpPr/>
          <p:nvPr/>
        </p:nvSpPr>
        <p:spPr>
          <a:xfrm>
            <a:off x="4042410" y="640080"/>
            <a:ext cx="5307330" cy="807720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7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000" b="1" dirty="0">
                <a:solidFill>
                  <a:schemeClr val="tx1"/>
                </a:solidFill>
                <a:latin typeface="Arial-Rounded" pitchFamily="34" charset="0"/>
                <a:cs typeface="Arial-Rounded" pitchFamily="34" charset="0"/>
              </a:rPr>
              <a:t>LUYỆN ĐỌC VẦN MỚI</a:t>
            </a:r>
            <a:endParaRPr lang="en-US" sz="4000" b="1" dirty="0">
              <a:solidFill>
                <a:schemeClr val="tx1"/>
              </a:solidFill>
              <a:latin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55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9006F9A-B404-718E-EF4C-1DC93770EDB7}"/>
              </a:ext>
            </a:extLst>
          </p:cNvPr>
          <p:cNvSpPr/>
          <p:nvPr/>
        </p:nvSpPr>
        <p:spPr>
          <a:xfrm>
            <a:off x="290172" y="1731411"/>
            <a:ext cx="11586629" cy="4879213"/>
          </a:xfrm>
          <a:prstGeom prst="roundRect">
            <a:avLst>
              <a:gd name="adj" fmla="val 9993"/>
            </a:avLst>
          </a:prstGeom>
          <a:solidFill>
            <a:schemeClr val="bg1">
              <a:alpha val="86000"/>
            </a:schemeClr>
          </a:solidFill>
          <a:ln w="19050">
            <a:solidFill>
              <a:schemeClr val="accent2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en-US" sz="179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ED54F82-5340-58DC-D824-025227E797D7}"/>
              </a:ext>
            </a:extLst>
          </p:cNvPr>
          <p:cNvSpPr/>
          <p:nvPr/>
        </p:nvSpPr>
        <p:spPr>
          <a:xfrm>
            <a:off x="1906667" y="2484349"/>
            <a:ext cx="5153352" cy="83974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rgbClr val="FFFFCC"/>
              </a:gs>
              <a:gs pos="100000">
                <a:srgbClr val="FFCCFF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en-US" sz="179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203B80-4A2D-2FC4-B0FE-DC3109141303}"/>
              </a:ext>
            </a:extLst>
          </p:cNvPr>
          <p:cNvSpPr txBox="1"/>
          <p:nvPr/>
        </p:nvSpPr>
        <p:spPr>
          <a:xfrm>
            <a:off x="2583991" y="2169133"/>
            <a:ext cx="4412232" cy="1168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5400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đông</a:t>
            </a:r>
            <a:r>
              <a:rPr lang="en-US" sz="5400" dirty="0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như</a:t>
            </a:r>
            <a:r>
              <a:rPr lang="en-US" sz="5400" dirty="0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hội</a:t>
            </a:r>
            <a:endParaRPr lang="en-US" sz="5400" dirty="0">
              <a:solidFill>
                <a:prstClr val="black"/>
              </a:solidFill>
              <a:latin typeface="Arial-Rounded"/>
              <a:ea typeface="Arial-Rounded"/>
              <a:cs typeface="Arial-Rounded" pitchFamily="34" charset="0"/>
            </a:endParaRPr>
          </a:p>
        </p:txBody>
      </p:sp>
      <p:pic>
        <p:nvPicPr>
          <p:cNvPr id="4" name="Picture 4" descr="3D animation, mother, short hair, glasses, blue checkered shirt, gray pants, sandals, backpack">
            <a:extLst>
              <a:ext uri="{FF2B5EF4-FFF2-40B4-BE49-F238E27FC236}">
                <a16:creationId xmlns:a16="http://schemas.microsoft.com/office/drawing/2014/main" id="{EB5117A7-86FB-1BAC-63E6-3BD5B3A63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62" b="95996" l="9961" r="89844">
                        <a14:foregroundMark x1="48730" y1="10742" x2="56836" y2="76758"/>
                        <a14:foregroundMark x1="44591" y1="37241" x2="46777" y2="58789"/>
                        <a14:foregroundMark x1="41992" y1="11621" x2="44407" y2="35423"/>
                        <a14:foregroundMark x1="38672" y1="15332" x2="50098" y2="24902"/>
                        <a14:foregroundMark x1="54004" y1="9375" x2="60156" y2="26270"/>
                        <a14:foregroundMark x1="51367" y1="8496" x2="60156" y2="13379"/>
                        <a14:foregroundMark x1="60156" y1="13379" x2="60156" y2="13379"/>
                        <a14:foregroundMark x1="52734" y1="9180" x2="60352" y2="16406"/>
                        <a14:foregroundMark x1="60352" y1="16406" x2="60352" y2="16406"/>
                        <a14:foregroundMark x1="47852" y1="5859" x2="58398" y2="8984"/>
                        <a14:foregroundMark x1="53125" y1="24902" x2="57910" y2="27344"/>
                        <a14:foregroundMark x1="53613" y1="21680" x2="56641" y2="27539"/>
                        <a14:foregroundMark x1="51855" y1="45508" x2="51172" y2="63379"/>
                        <a14:foregroundMark x1="55566" y1="42188" x2="58398" y2="55762"/>
                        <a14:foregroundMark x1="56836" y1="41504" x2="61035" y2="67578"/>
                        <a14:foregroundMark x1="56445" y1="56348" x2="56445" y2="71680"/>
                        <a14:foregroundMark x1="48145" y1="91406" x2="47461" y2="94824"/>
                        <a14:foregroundMark x1="55957" y1="81543" x2="55957" y2="92871"/>
                        <a14:foregroundMark x1="47266" y1="85059" x2="47852" y2="91797"/>
                        <a14:foregroundMark x1="49219" y1="84375" x2="47656" y2="94824"/>
                        <a14:foregroundMark x1="52734" y1="95313" x2="54883" y2="95996"/>
                        <a14:foregroundMark x1="57520" y1="29102" x2="59082" y2="30176"/>
                        <a14:foregroundMark x1="57031" y1="40918" x2="59082" y2="41992"/>
                        <a14:foregroundMark x1="54492" y1="17480" x2="54199" y2="25977"/>
                        <a14:foregroundMark x1="52051" y1="10938" x2="52441" y2="14648"/>
                        <a14:backgroundMark x1="44141" y1="35840" x2="46094" y2="358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434849" y="1847237"/>
            <a:ext cx="5002280" cy="500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8429BE-DAB8-994E-57A1-FD66D6AFC2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4318" y="-90812"/>
            <a:ext cx="9789488" cy="18974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97CC1FA-1C76-7C2F-6F40-9C5155E9D477}"/>
              </a:ext>
            </a:extLst>
          </p:cNvPr>
          <p:cNvSpPr/>
          <p:nvPr/>
        </p:nvSpPr>
        <p:spPr>
          <a:xfrm>
            <a:off x="1905000" y="3810000"/>
            <a:ext cx="4038600" cy="83974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rgbClr val="FFFFCC"/>
              </a:gs>
              <a:gs pos="100000">
                <a:srgbClr val="FFCCFF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en-US" sz="179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D2E214-83F3-5748-6398-D59326D95CDA}"/>
              </a:ext>
            </a:extLst>
          </p:cNvPr>
          <p:cNvSpPr txBox="1"/>
          <p:nvPr/>
        </p:nvSpPr>
        <p:spPr>
          <a:xfrm>
            <a:off x="2594344" y="3478619"/>
            <a:ext cx="3581400" cy="1168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5400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mải</a:t>
            </a:r>
            <a:r>
              <a:rPr lang="en-US" sz="5400" dirty="0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mê</a:t>
            </a:r>
            <a:endParaRPr lang="en-US" sz="5400" dirty="0">
              <a:solidFill>
                <a:prstClr val="black"/>
              </a:solidFill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4A3B3F4-1801-F368-1BD0-457A53B30642}"/>
              </a:ext>
            </a:extLst>
          </p:cNvPr>
          <p:cNvSpPr/>
          <p:nvPr/>
        </p:nvSpPr>
        <p:spPr>
          <a:xfrm>
            <a:off x="1990060" y="5139070"/>
            <a:ext cx="4038600" cy="83974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rgbClr val="FFFFCC"/>
              </a:gs>
              <a:gs pos="100000">
                <a:srgbClr val="FFCCFF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en-US" sz="179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EA8052-2C8B-4F1B-ED15-E189A667A0D5}"/>
              </a:ext>
            </a:extLst>
          </p:cNvPr>
          <p:cNvSpPr txBox="1"/>
          <p:nvPr/>
        </p:nvSpPr>
        <p:spPr>
          <a:xfrm>
            <a:off x="2328530" y="4871484"/>
            <a:ext cx="3581400" cy="1168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5400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ngoảnh</a:t>
            </a:r>
            <a:r>
              <a:rPr lang="en-US" sz="5400" dirty="0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lại</a:t>
            </a:r>
            <a:endParaRPr lang="en-US" sz="5400" dirty="0">
              <a:solidFill>
                <a:prstClr val="black"/>
              </a:solidFill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D0C1FB9-E3AB-246E-CE15-D3413E4CA396}"/>
              </a:ext>
            </a:extLst>
          </p:cNvPr>
          <p:cNvSpPr/>
          <p:nvPr/>
        </p:nvSpPr>
        <p:spPr>
          <a:xfrm>
            <a:off x="7210646" y="3852530"/>
            <a:ext cx="2241698" cy="83974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rgbClr val="FFFFCC"/>
              </a:gs>
              <a:gs pos="100000">
                <a:srgbClr val="FFCCFF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en-US" sz="179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BBBC38-D97E-B827-E15A-0845DAC83540}"/>
              </a:ext>
            </a:extLst>
          </p:cNvPr>
          <p:cNvSpPr txBox="1"/>
          <p:nvPr/>
        </p:nvSpPr>
        <p:spPr>
          <a:xfrm>
            <a:off x="7697971" y="3521149"/>
            <a:ext cx="1796903" cy="1168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5400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suýt</a:t>
            </a:r>
            <a:endParaRPr lang="en-US" sz="5400" dirty="0">
              <a:solidFill>
                <a:prstClr val="black"/>
              </a:solidFill>
              <a:latin typeface="Arial-Rounded"/>
              <a:ea typeface="Arial-Rounded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33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4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" decel="4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decel="4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1" decel="4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decel="4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" presetClass="entr" presetSubtype="1" decel="4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decel="4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" presetClass="entr" presetSubtype="1" decel="4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5" grpId="0" animBg="1"/>
      <p:bldP spid="6" grpId="0"/>
      <p:bldP spid="8" grpId="0" animBg="1"/>
      <p:bldP spid="9" grpId="0"/>
      <p:bldP spid="10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C39EC-CCC4-447A-6EA2-50027589E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61CF111-24F9-144A-9056-69952793CBC9}"/>
              </a:ext>
            </a:extLst>
          </p:cNvPr>
          <p:cNvSpPr txBox="1"/>
          <p:nvPr/>
        </p:nvSpPr>
        <p:spPr>
          <a:xfrm>
            <a:off x="95880" y="999065"/>
            <a:ext cx="11970328" cy="5047374"/>
          </a:xfrm>
          <a:prstGeom prst="rect">
            <a:avLst/>
          </a:prstGeom>
          <a:noFill/>
        </p:spPr>
        <p:txBody>
          <a:bodyPr wrap="square" lIns="121756" tIns="60880" rIns="121756" bIns="60880" rtlCol="0">
            <a:spAutoFit/>
          </a:bodyPr>
          <a:lstStyle/>
          <a:p>
            <a:pPr algn="just" defTabSz="1217543"/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chủ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Nam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viên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viên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hội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“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cẩn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r>
              <a:rPr lang="vi-VN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ậ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kẻo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bị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may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bị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Nhìn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kìa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vi-VN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cờ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to”.</a:t>
            </a:r>
          </a:p>
          <a:p>
            <a:pPr algn="just" defTabSz="1217543"/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viên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đẹp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quá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Nam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cứ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mải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mê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hết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chỗ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chỗ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khác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ngoảnh</a:t>
            </a:r>
            <a:r>
              <a:rPr lang="en-US" sz="3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Nam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vừa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chạy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vừa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!”.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Hoảng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hốt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Nam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suýt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Chợt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Nam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nhìn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tấm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Lối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”.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Nam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hướng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tấm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chỉ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“A,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cờ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!”. Nam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mừng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rỡ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chờ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đó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r>
              <a:rPr lang="vi-VN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	            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3200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Phạm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Thị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Thúy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–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Tuấn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grpSp>
        <p:nvGrpSpPr>
          <p:cNvPr id="3" name="Group 1">
            <a:extLst>
              <a:ext uri="{FF2B5EF4-FFF2-40B4-BE49-F238E27FC236}">
                <a16:creationId xmlns:a16="http://schemas.microsoft.com/office/drawing/2014/main" id="{3E9371D7-5BEA-D8A2-B088-FD9E4B2901E4}"/>
              </a:ext>
            </a:extLst>
          </p:cNvPr>
          <p:cNvGrpSpPr>
            <a:grpSpLocks/>
          </p:cNvGrpSpPr>
          <p:nvPr/>
        </p:nvGrpSpPr>
        <p:grpSpPr bwMode="auto">
          <a:xfrm>
            <a:off x="139701" y="139701"/>
            <a:ext cx="11950700" cy="812800"/>
            <a:chOff x="209550" y="361950"/>
            <a:chExt cx="8963757" cy="60960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56FB716-BDBB-A12F-CCBF-591DCF183C2E}"/>
                </a:ext>
              </a:extLst>
            </p:cNvPr>
            <p:cNvSpPr/>
            <p:nvPr/>
          </p:nvSpPr>
          <p:spPr>
            <a:xfrm>
              <a:off x="209550" y="361950"/>
              <a:ext cx="609650" cy="6096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anchor="ctr"/>
            <a:lstStyle/>
            <a:p>
              <a:pPr algn="ctr" defTabSz="1218516">
                <a:defRPr/>
              </a:pPr>
              <a:r>
                <a:rPr lang="vi-VN" sz="3200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  <a:endParaRPr lang="en-US" sz="32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32F8174-CE9F-9B6A-1882-4E817413C2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7685" y="439524"/>
              <a:ext cx="8355622" cy="46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7543"/>
              <a:r>
                <a:rPr lang="vi-VN" sz="3200" b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Đọc</a:t>
              </a:r>
              <a:endParaRPr lang="en-US" sz="3200" b="1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6" name="TextBox 3">
            <a:extLst>
              <a:ext uri="{FF2B5EF4-FFF2-40B4-BE49-F238E27FC236}">
                <a16:creationId xmlns:a16="http://schemas.microsoft.com/office/drawing/2014/main" id="{EB69A31B-0D77-B75D-5E72-236F73EB9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5901"/>
            <a:ext cx="12192000" cy="69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7543"/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may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bị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lạc</a:t>
            </a:r>
            <a:endParaRPr lang="en-US" sz="3733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EF8221-F2E1-1A80-530F-60DC91475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85" y="6193367"/>
            <a:ext cx="6391347" cy="584775"/>
          </a:xfrm>
          <a:prstGeom prst="rect">
            <a:avLst/>
          </a:prstGeom>
          <a:solidFill>
            <a:schemeClr val="bg1"/>
          </a:solidFill>
          <a:ln w="19050">
            <a:solidFill>
              <a:srgbClr val="00B0F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7543" eaLnBrk="1" hangingPunct="1"/>
            <a:r>
              <a:rPr lang="en-US" sz="3200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tập</a:t>
            </a:r>
            <a:r>
              <a:rPr lang="en-US" sz="32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đọc</a:t>
            </a:r>
            <a:r>
              <a:rPr lang="en-US" sz="32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mấy</a:t>
            </a:r>
            <a:r>
              <a:rPr lang="en-US" sz="32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D6BA9B2-D023-68E4-9227-9CF36A895DAD}"/>
              </a:ext>
            </a:extLst>
          </p:cNvPr>
          <p:cNvCxnSpPr/>
          <p:nvPr/>
        </p:nvCxnSpPr>
        <p:spPr>
          <a:xfrm flipH="1">
            <a:off x="10162117" y="1066801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3DF5D6D-8E6F-CA82-52AC-E0B04CDEC88D}"/>
              </a:ext>
            </a:extLst>
          </p:cNvPr>
          <p:cNvCxnSpPr/>
          <p:nvPr/>
        </p:nvCxnSpPr>
        <p:spPr>
          <a:xfrm flipH="1">
            <a:off x="2736851" y="1525058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162506E-6884-ACBF-8CFA-D86E852959AE}"/>
              </a:ext>
            </a:extLst>
          </p:cNvPr>
          <p:cNvCxnSpPr/>
          <p:nvPr/>
        </p:nvCxnSpPr>
        <p:spPr>
          <a:xfrm flipH="1">
            <a:off x="12021609" y="1553634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92904B-59C7-6811-D76C-4C45EE7DB5C4}"/>
              </a:ext>
            </a:extLst>
          </p:cNvPr>
          <p:cNvCxnSpPr/>
          <p:nvPr/>
        </p:nvCxnSpPr>
        <p:spPr>
          <a:xfrm flipH="1">
            <a:off x="9516532" y="2061634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399825A-5D13-5AE1-124E-F0070C610174}"/>
              </a:ext>
            </a:extLst>
          </p:cNvPr>
          <p:cNvCxnSpPr/>
          <p:nvPr/>
        </p:nvCxnSpPr>
        <p:spPr>
          <a:xfrm flipH="1">
            <a:off x="3732741" y="2540001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77FC9A9-3386-414B-853B-BB88E3070E0C}"/>
              </a:ext>
            </a:extLst>
          </p:cNvPr>
          <p:cNvCxnSpPr/>
          <p:nvPr/>
        </p:nvCxnSpPr>
        <p:spPr>
          <a:xfrm flipH="1">
            <a:off x="4799541" y="3048001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788FBA5-A296-AFC7-3B00-1A7890048A94}"/>
              </a:ext>
            </a:extLst>
          </p:cNvPr>
          <p:cNvCxnSpPr/>
          <p:nvPr/>
        </p:nvCxnSpPr>
        <p:spPr>
          <a:xfrm flipH="1">
            <a:off x="1178983" y="3505201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4D6927-F268-3ABF-0340-F7C51DCC3449}"/>
              </a:ext>
            </a:extLst>
          </p:cNvPr>
          <p:cNvCxnSpPr/>
          <p:nvPr/>
        </p:nvCxnSpPr>
        <p:spPr>
          <a:xfrm flipH="1">
            <a:off x="8813800" y="3545417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C4B11BC-606A-9AEA-25B2-6992214A81ED}"/>
              </a:ext>
            </a:extLst>
          </p:cNvPr>
          <p:cNvCxnSpPr/>
          <p:nvPr/>
        </p:nvCxnSpPr>
        <p:spPr>
          <a:xfrm flipH="1">
            <a:off x="4242859" y="3992033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FEB13A8-52C6-EE6A-6BA7-59D305E24A23}"/>
              </a:ext>
            </a:extLst>
          </p:cNvPr>
          <p:cNvCxnSpPr/>
          <p:nvPr/>
        </p:nvCxnSpPr>
        <p:spPr>
          <a:xfrm flipH="1">
            <a:off x="9220200" y="4017433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F7D7EF3-4680-BC46-BA28-5C7745C5C139}"/>
              </a:ext>
            </a:extLst>
          </p:cNvPr>
          <p:cNvCxnSpPr/>
          <p:nvPr/>
        </p:nvCxnSpPr>
        <p:spPr>
          <a:xfrm flipH="1">
            <a:off x="4978400" y="4504266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7EC3BF5-0A05-2DEC-42FE-23C5E87ABF36}"/>
              </a:ext>
            </a:extLst>
          </p:cNvPr>
          <p:cNvCxnSpPr/>
          <p:nvPr/>
        </p:nvCxnSpPr>
        <p:spPr>
          <a:xfrm flipH="1">
            <a:off x="2971800" y="4999568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97AA241-2164-6AE2-A2C2-3D653A1A7866}"/>
              </a:ext>
            </a:extLst>
          </p:cNvPr>
          <p:cNvCxnSpPr/>
          <p:nvPr/>
        </p:nvCxnSpPr>
        <p:spPr>
          <a:xfrm flipH="1">
            <a:off x="6121400" y="5012269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30B14D4-02D4-FD3C-AD61-4D4FA8CBBAC8}"/>
              </a:ext>
            </a:extLst>
          </p:cNvPr>
          <p:cNvCxnSpPr/>
          <p:nvPr/>
        </p:nvCxnSpPr>
        <p:spPr>
          <a:xfrm flipH="1">
            <a:off x="2870200" y="5507570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977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43AD9693-9824-0C3F-7B5E-6228AEC288D2}"/>
              </a:ext>
            </a:extLst>
          </p:cNvPr>
          <p:cNvSpPr txBox="1"/>
          <p:nvPr/>
        </p:nvSpPr>
        <p:spPr>
          <a:xfrm>
            <a:off x="657936" y="2221539"/>
            <a:ext cx="110503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2114"/>
            <a:r>
              <a:rPr lang="en-US" sz="4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Sáng </a:t>
            </a:r>
            <a:r>
              <a:rPr lang="en-US" sz="4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4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nhật</a:t>
            </a:r>
            <a:r>
              <a:rPr lang="en-US" sz="4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en-US" sz="4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4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4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 </a:t>
            </a:r>
            <a:r>
              <a:rPr lang="en-US" sz="4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4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4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4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</a:t>
            </a:r>
          </a:p>
          <a:p>
            <a:pPr algn="just" defTabSz="912114"/>
            <a:r>
              <a:rPr lang="en-US" sz="4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Nam </a:t>
            </a:r>
            <a:r>
              <a:rPr lang="en-US" sz="4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4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mải</a:t>
            </a:r>
            <a:r>
              <a:rPr lang="en-US" sz="4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</a:t>
            </a:r>
            <a:r>
              <a:rPr lang="en-US" sz="4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4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en-US" sz="4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4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lang="en-US" sz="4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4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4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4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4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4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4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.//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3AE176C-4CB0-7DB3-EB9D-A3FA60122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734" y="-86531"/>
            <a:ext cx="9379526" cy="181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94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5880" y="999065"/>
            <a:ext cx="11970328" cy="5047374"/>
          </a:xfrm>
          <a:prstGeom prst="rect">
            <a:avLst/>
          </a:prstGeom>
          <a:noFill/>
        </p:spPr>
        <p:txBody>
          <a:bodyPr wrap="square" lIns="121756" tIns="60880" rIns="121756" bIns="60880" rtlCol="0">
            <a:spAutoFit/>
          </a:bodyPr>
          <a:lstStyle/>
          <a:p>
            <a:pPr algn="just" defTabSz="1217543"/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chủ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Nam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</a:t>
            </a:r>
            <a:r>
              <a:rPr lang="en-US" sz="3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viên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hội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“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cẩn</a:t>
            </a:r>
            <a:r>
              <a:rPr lang="en-US" sz="3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r>
              <a:rPr lang="vi-VN" sz="3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ậ</a:t>
            </a:r>
            <a:r>
              <a:rPr lang="en-US" sz="3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kẻo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bị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may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bị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Nhìn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kìa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vi-VN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cờ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to”.</a:t>
            </a:r>
          </a:p>
          <a:p>
            <a:pPr algn="just" defTabSz="1217543"/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viên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đẹp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quá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Nam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cứ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mải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mê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hết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chỗ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chỗ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khác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ngoảnh</a:t>
            </a:r>
            <a:r>
              <a:rPr lang="en-US" sz="3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Nam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vừa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chạy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vừa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!”. </a:t>
            </a: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Hoảng</a:t>
            </a:r>
            <a:r>
              <a:rPr lang="en-US" sz="3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hốt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Nam </a:t>
            </a: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suýt</a:t>
            </a:r>
            <a:r>
              <a:rPr lang="en-US" sz="3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Chợt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Nam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nhìn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tấm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Lối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”.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Nam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hướng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tấm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chỉ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“A,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cờ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!”. Nam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mừng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rỡ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chờ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đó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r>
              <a:rPr lang="vi-VN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	            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3200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Phạm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Thị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Thúy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–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Tuấn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grpSp>
        <p:nvGrpSpPr>
          <p:cNvPr id="6" name="Group 1"/>
          <p:cNvGrpSpPr>
            <a:grpSpLocks/>
          </p:cNvGrpSpPr>
          <p:nvPr/>
        </p:nvGrpSpPr>
        <p:grpSpPr bwMode="auto">
          <a:xfrm>
            <a:off x="139701" y="139701"/>
            <a:ext cx="11950700" cy="812800"/>
            <a:chOff x="209550" y="361950"/>
            <a:chExt cx="8963757" cy="609600"/>
          </a:xfrm>
        </p:grpSpPr>
        <p:sp>
          <p:nvSpPr>
            <p:cNvPr id="7" name="Oval 6"/>
            <p:cNvSpPr/>
            <p:nvPr/>
          </p:nvSpPr>
          <p:spPr>
            <a:xfrm>
              <a:off x="209550" y="361950"/>
              <a:ext cx="609650" cy="6096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anchor="ctr"/>
            <a:lstStyle/>
            <a:p>
              <a:pPr algn="ctr" defTabSz="1218516">
                <a:defRPr/>
              </a:pPr>
              <a:r>
                <a:rPr lang="vi-VN" sz="3200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  <a:endParaRPr lang="en-US" sz="32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8" name="TextBox 4"/>
            <p:cNvSpPr txBox="1">
              <a:spLocks noChangeArrowheads="1"/>
            </p:cNvSpPr>
            <p:nvPr/>
          </p:nvSpPr>
          <p:spPr bwMode="auto">
            <a:xfrm>
              <a:off x="817685" y="439524"/>
              <a:ext cx="8355622" cy="46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7543"/>
              <a:r>
                <a:rPr lang="vi-VN" sz="3200" b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Đọc</a:t>
              </a:r>
              <a:endParaRPr lang="en-US" sz="3200" b="1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0" y="215901"/>
            <a:ext cx="12192000" cy="69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7543"/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may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bị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lạc</a:t>
            </a:r>
            <a:endParaRPr lang="en-US" sz="3733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flipH="1">
            <a:off x="3733800" y="2540001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2891365" y="5471581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3860800" y="2538262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3010959" y="5469464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43885" y="6193367"/>
            <a:ext cx="6391347" cy="584775"/>
          </a:xfrm>
          <a:prstGeom prst="rect">
            <a:avLst/>
          </a:prstGeom>
          <a:solidFill>
            <a:schemeClr val="bg1"/>
          </a:solidFill>
          <a:ln w="19050">
            <a:solidFill>
              <a:srgbClr val="00B0F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7543" eaLnBrk="1" hangingPunct="1"/>
            <a:r>
              <a:rPr lang="en-US" sz="3200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tập</a:t>
            </a:r>
            <a:r>
              <a:rPr lang="en-US" sz="32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đọc</a:t>
            </a:r>
            <a:r>
              <a:rPr lang="en-US" sz="32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mấy</a:t>
            </a:r>
            <a:r>
              <a:rPr lang="en-US" sz="32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đoạn</a:t>
            </a:r>
            <a:r>
              <a:rPr lang="en-US" sz="32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9862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9006F9A-B404-718E-EF4C-1DC93770EDB7}"/>
              </a:ext>
            </a:extLst>
          </p:cNvPr>
          <p:cNvSpPr/>
          <p:nvPr/>
        </p:nvSpPr>
        <p:spPr>
          <a:xfrm>
            <a:off x="284026" y="1731411"/>
            <a:ext cx="11586629" cy="4879213"/>
          </a:xfrm>
          <a:prstGeom prst="roundRect">
            <a:avLst>
              <a:gd name="adj" fmla="val 9993"/>
            </a:avLst>
          </a:prstGeom>
          <a:solidFill>
            <a:schemeClr val="bg1">
              <a:alpha val="86000"/>
            </a:schemeClr>
          </a:solidFill>
          <a:ln w="19050">
            <a:solidFill>
              <a:schemeClr val="accent2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en-US" sz="179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7B9573B-85CB-8E82-1AC4-96CC98C027F9}"/>
              </a:ext>
            </a:extLst>
          </p:cNvPr>
          <p:cNvSpPr txBox="1"/>
          <p:nvPr/>
        </p:nvSpPr>
        <p:spPr>
          <a:xfrm>
            <a:off x="2482702" y="1975884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2114">
              <a:defRPr/>
            </a:pPr>
            <a:r>
              <a:rPr lang="vi-VN" sz="4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 như hội: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 nhi</a:t>
            </a:r>
            <a:r>
              <a:rPr lang="en-US" sz="4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ề</a:t>
            </a:r>
            <a:r>
              <a:rPr lang="vi-VN" sz="4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 người</a:t>
            </a:r>
            <a:endParaRPr lang="en-US" sz="4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E8C345-75C6-DCAE-92F0-6BB1471646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0060" y="2062"/>
            <a:ext cx="9900594" cy="1264941"/>
          </a:xfrm>
          <a:prstGeom prst="rect">
            <a:avLst/>
          </a:prstGeom>
        </p:spPr>
      </p:pic>
      <p:pic>
        <p:nvPicPr>
          <p:cNvPr id="1026" name="Picture 2" descr="Hội Lim tắc đường, người đổ về đông &quot;như ong vỡ tổ&quot;">
            <a:extLst>
              <a:ext uri="{FF2B5EF4-FFF2-40B4-BE49-F238E27FC236}">
                <a16:creationId xmlns:a16="http://schemas.microsoft.com/office/drawing/2014/main" id="{4FF3B5D1-6833-6114-F5B5-11000ED0F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943" y="2854869"/>
            <a:ext cx="5263117" cy="351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14858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9006F9A-B404-718E-EF4C-1DC93770EDB7}"/>
              </a:ext>
            </a:extLst>
          </p:cNvPr>
          <p:cNvSpPr/>
          <p:nvPr/>
        </p:nvSpPr>
        <p:spPr>
          <a:xfrm>
            <a:off x="284026" y="1731411"/>
            <a:ext cx="11586629" cy="4879213"/>
          </a:xfrm>
          <a:prstGeom prst="roundRect">
            <a:avLst>
              <a:gd name="adj" fmla="val 9993"/>
            </a:avLst>
          </a:prstGeom>
          <a:solidFill>
            <a:schemeClr val="bg1">
              <a:alpha val="86000"/>
            </a:schemeClr>
          </a:solidFill>
          <a:ln w="19050">
            <a:solidFill>
              <a:schemeClr val="accent2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7B9573B-85CB-8E82-1AC4-96CC98C027F9}"/>
              </a:ext>
            </a:extLst>
          </p:cNvPr>
          <p:cNvSpPr txBox="1"/>
          <p:nvPr/>
        </p:nvSpPr>
        <p:spPr>
          <a:xfrm>
            <a:off x="594361" y="1975884"/>
            <a:ext cx="110589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 defTabSz="912114">
              <a:buFont typeface="Arial" panose="020B0604020202020204" pitchFamily="34" charset="0"/>
              <a:buChar char="•"/>
              <a:defRPr/>
            </a:pPr>
            <a:r>
              <a:rPr lang="vi-V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mải mê: </a:t>
            </a:r>
            <a:r>
              <a:rPr lang="vi-V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đây có nghĩa là tập trung cao vào việc xem đến mức không còn biết gì đến xung quanh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E8C345-75C6-DCAE-92F0-6BB1471646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0060" y="2062"/>
            <a:ext cx="9900594" cy="12649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59401A-DF89-B633-5F96-ED522B3894C0}"/>
              </a:ext>
            </a:extLst>
          </p:cNvPr>
          <p:cNvSpPr txBox="1"/>
          <p:nvPr/>
        </p:nvSpPr>
        <p:spPr>
          <a:xfrm>
            <a:off x="571501" y="3577147"/>
            <a:ext cx="110817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 defTabSz="912114">
              <a:buFont typeface="Arial" panose="020B0604020202020204" pitchFamily="34" charset="0"/>
              <a:buChar char="•"/>
              <a:defRPr/>
            </a:pPr>
            <a:r>
              <a:rPr lang="vi-V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ngoảnh lại: </a:t>
            </a:r>
            <a:r>
              <a:rPr lang="vi-V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 đ</a:t>
            </a:r>
            <a:r>
              <a:rPr 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</a:t>
            </a:r>
            <a:r>
              <a:rPr lang="vi-V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 nhìn về phía sau lưng mình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66667E-166B-7A2A-0119-9433810B906C}"/>
              </a:ext>
            </a:extLst>
          </p:cNvPr>
          <p:cNvSpPr txBox="1"/>
          <p:nvPr/>
        </p:nvSpPr>
        <p:spPr>
          <a:xfrm>
            <a:off x="571500" y="5277825"/>
            <a:ext cx="110687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 defTabSz="912114">
              <a:buFont typeface="Arial" panose="020B0604020202020204" pitchFamily="34" charset="0"/>
              <a:buChar char="•"/>
              <a:defRPr/>
            </a:pPr>
            <a:r>
              <a:rPr lang="vi-V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suýt (khóc): </a:t>
            </a:r>
            <a:r>
              <a:rPr lang="vi-V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ầ</a:t>
            </a:r>
            <a:r>
              <a:rPr lang="vi-V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khóc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37817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3" b="97093" l="4022" r="95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2" r="22857"/>
          <a:stretch/>
        </p:blipFill>
        <p:spPr bwMode="auto">
          <a:xfrm>
            <a:off x="1143000" y="763813"/>
            <a:ext cx="3553898" cy="584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278" l="2000" r="94143">
                        <a14:backgroundMark x1="51286" y1="648" x2="52714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67767" y="1143001"/>
            <a:ext cx="3040394" cy="469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167" l="3714" r="91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186" y="1371601"/>
            <a:ext cx="2999427" cy="462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479272" y="2514599"/>
            <a:ext cx="3176993" cy="5149972"/>
            <a:chOff x="1955271" y="2514599"/>
            <a:chExt cx="3176993" cy="5149972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3333" l="0" r="92378">
                          <a14:foregroundMark x1="35611" y1="29074" x2="35085" y2="37222"/>
                          <a14:foregroundMark x1="54928" y1="26574" x2="54928" y2="37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55271" y="3155829"/>
              <a:ext cx="3176993" cy="45087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85" b="99231" l="3462" r="100000">
                          <a14:foregroundMark x1="49615" y1="8077" x2="27692" y2="77308"/>
                          <a14:foregroundMark x1="47308" y1="12308" x2="70769" y2="71923"/>
                          <a14:foregroundMark x1="52692" y1="19615" x2="58462" y2="40000"/>
                          <a14:foregroundMark x1="49615" y1="10385" x2="49231" y2="83077"/>
                          <a14:foregroundMark x1="51154" y1="18462" x2="60769" y2="90385"/>
                          <a14:foregroundMark x1="47692" y1="23846" x2="39231" y2="80385"/>
                          <a14:foregroundMark x1="43462" y1="25385" x2="31538" y2="83846"/>
                          <a14:foregroundMark x1="57308" y1="47692" x2="59615" y2="76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0264" y="2514599"/>
              <a:ext cx="2386612" cy="14900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85" b="96667" l="2429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548" y="1143000"/>
            <a:ext cx="4055609" cy="6257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8722">
                        <a14:foregroundMark x1="49521" y1="45313" x2="62620" y2="88802"/>
                        <a14:foregroundMark x1="57668" y1="49089" x2="43450" y2="81510"/>
                        <a14:foregroundMark x1="35463" y1="90365" x2="35463" y2="95964"/>
                        <a14:foregroundMark x1="64856" y1="90885" x2="71086" y2="94401"/>
                        <a14:foregroundMark x1="74121" y1="58464" x2="82588" y2="60938"/>
                        <a14:foregroundMark x1="49521" y1="44401" x2="49521" y2="51823"/>
                        <a14:foregroundMark x1="54153" y1="45313" x2="53355" y2="53125"/>
                        <a14:foregroundMark x1="45687" y1="44010" x2="47284" y2="51302"/>
                        <a14:foregroundMark x1="38498" y1="25651" x2="44249" y2="37240"/>
                        <a14:foregroundMark x1="24281" y1="58464" x2="25879" y2="64714"/>
                        <a14:foregroundMark x1="76837" y1="55339" x2="78275" y2="59635"/>
                        <a14:foregroundMark x1="35463" y1="87760" x2="63419" y2="87500"/>
                        <a14:foregroundMark x1="66134" y1="83464" x2="65655" y2="87240"/>
                        <a14:foregroundMark x1="63419" y1="95313" x2="68371" y2="93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21890" y="2829139"/>
            <a:ext cx="3428271" cy="4205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1389" b="23611" l="8900" r="94000">
                        <a14:foregroundMark x1="22500" y1="13148" x2="60000" y2="2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88" t="10333" r="19265" b="77038"/>
          <a:stretch/>
        </p:blipFill>
        <p:spPr bwMode="auto">
          <a:xfrm>
            <a:off x="1524000" y="5410200"/>
            <a:ext cx="9144000" cy="1990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314" b="81748" l="10000" r="90000">
                        <a14:foregroundMark x1="26200" y1="13053" x2="24900" y2="15819"/>
                        <a14:foregroundMark x1="37000" y1="17257" x2="37000" y2="19580"/>
                        <a14:foregroundMark x1="62900" y1="19027" x2="61600" y2="23673"/>
                        <a14:foregroundMark x1="75800" y1="11283" x2="74500" y2="14934"/>
                        <a14:foregroundMark x1="49900" y1="8407" x2="49900" y2="10730"/>
                        <a14:foregroundMark x1="38700" y1="15819" x2="37400" y2="19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769"/>
          <a:stretch/>
        </p:blipFill>
        <p:spPr bwMode="auto">
          <a:xfrm>
            <a:off x="4875266" y="4915406"/>
            <a:ext cx="2441469" cy="183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1148" l="1200" r="99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232"/>
          <a:stretch/>
        </p:blipFill>
        <p:spPr bwMode="auto">
          <a:xfrm>
            <a:off x="1570181" y="4648200"/>
            <a:ext cx="284108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481" b="100000" l="0" r="100000">
                        <a14:backgroundMark x1="31544" y1="3611" x2="14765" y2="28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41"/>
          <a:stretch/>
        </p:blipFill>
        <p:spPr bwMode="auto">
          <a:xfrm flipH="1">
            <a:off x="4795219" y="6270003"/>
            <a:ext cx="484702" cy="64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6481" b="84815" l="7400" r="91100">
                        <a14:foregroundMark x1="21900" y1="11759" x2="22100" y2="33796"/>
                        <a14:foregroundMark x1="47800" y1="13981" x2="50400" y2="35093"/>
                        <a14:foregroundMark x1="20800" y1="15556" x2="11700" y2="25648"/>
                        <a14:foregroundMark x1="22400" y1="13241" x2="29900" y2="26667"/>
                        <a14:foregroundMark x1="18600" y1="12037" x2="11200" y2="20185"/>
                        <a14:foregroundMark x1="10600" y1="25185" x2="20000" y2="39537"/>
                        <a14:foregroundMark x1="43800" y1="26389" x2="49600" y2="36759"/>
                        <a14:foregroundMark x1="21600" y1="52130" x2="20500" y2="82778"/>
                        <a14:foregroundMark x1="50700" y1="53148" x2="50200" y2="82778"/>
                        <a14:foregroundMark x1="46700" y1="58796" x2="43000" y2="72870"/>
                        <a14:foregroundMark x1="51200" y1="55370" x2="57400" y2="70185"/>
                        <a14:foregroundMark x1="49400" y1="53889" x2="45100" y2="59074"/>
                        <a14:foregroundMark x1="79300" y1="53148" x2="81400" y2="82593"/>
                        <a14:foregroundMark x1="78800" y1="57037" x2="72600" y2="7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25" t="7581" r="8476" b="15969"/>
          <a:stretch/>
        </p:blipFill>
        <p:spPr bwMode="auto">
          <a:xfrm flipH="1">
            <a:off x="6587965" y="6172290"/>
            <a:ext cx="1242337" cy="88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9537" b="77593" l="23000" r="77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26" t="19551" r="16022" b="15912"/>
          <a:stretch/>
        </p:blipFill>
        <p:spPr bwMode="auto">
          <a:xfrm>
            <a:off x="3861821" y="5290225"/>
            <a:ext cx="1013445" cy="111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0833" l="100" r="95100">
                        <a14:foregroundMark x1="60500" y1="34167" x2="51600" y2="80000"/>
                        <a14:foregroundMark x1="37500" y1="27500" x2="56100" y2="6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71" r="14600"/>
          <a:stretch/>
        </p:blipFill>
        <p:spPr bwMode="auto">
          <a:xfrm rot="21448870">
            <a:off x="8650586" y="3726099"/>
            <a:ext cx="2262722" cy="346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99556" l="1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165" y="5141342"/>
            <a:ext cx="1912782" cy="191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96501" l="2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543" y="-196516"/>
            <a:ext cx="2934019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006442"/>
          </a:xfrm>
          <a:solidFill>
            <a:srgbClr val="7030A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200" b="1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32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chơi: </a:t>
            </a:r>
            <a:br>
              <a:rPr lang="en-US" sz="32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4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“Tổ chức sinh </a:t>
            </a:r>
            <a:r>
              <a:rPr lang="en-US" sz="4000" b="1" dirty="0" err="1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nhật</a:t>
            </a:r>
            <a:r>
              <a:rPr lang="en-US" sz="4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  <a:endParaRPr lang="en-US" sz="36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ChucMungSinhNhat-HoaTau-3089002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-79052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07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C0E58E6-FCC7-42B9-935F-6A473C49F072}"/>
              </a:ext>
            </a:extLst>
          </p:cNvPr>
          <p:cNvSpPr/>
          <p:nvPr/>
        </p:nvSpPr>
        <p:spPr>
          <a:xfrm>
            <a:off x="819150" y="266700"/>
            <a:ext cx="10991850" cy="6305550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07AD4AF2-CC08-4172-B1B6-46743F9D46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479"/>
          <a:stretch/>
        </p:blipFill>
        <p:spPr>
          <a:xfrm>
            <a:off x="5384300" y="3802282"/>
            <a:ext cx="1861549" cy="23564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1F474A6-E2CD-40DC-8BE3-741F483D40FE}"/>
              </a:ext>
            </a:extLst>
          </p:cNvPr>
          <p:cNvSpPr/>
          <p:nvPr/>
        </p:nvSpPr>
        <p:spPr>
          <a:xfrm>
            <a:off x="1121829" y="2126789"/>
            <a:ext cx="479502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8E010B-012E-4E98-9FF1-2398BD4465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0512" y="1991210"/>
            <a:ext cx="4637808" cy="233326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130B4FC-0018-4722-B6A9-31B2078698AA}"/>
              </a:ext>
            </a:extLst>
          </p:cNvPr>
          <p:cNvSpPr/>
          <p:nvPr/>
        </p:nvSpPr>
        <p:spPr>
          <a:xfrm>
            <a:off x="3831044" y="941889"/>
            <a:ext cx="4529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120785-51DB-4E5E-B532-57ED7EA445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3374093" y="1061648"/>
            <a:ext cx="511318" cy="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3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C0E58E6-FCC7-42B9-935F-6A473C49F072}"/>
              </a:ext>
            </a:extLst>
          </p:cNvPr>
          <p:cNvSpPr/>
          <p:nvPr/>
        </p:nvSpPr>
        <p:spPr>
          <a:xfrm>
            <a:off x="819150" y="266700"/>
            <a:ext cx="10991850" cy="6305550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254B59A2-A27A-4BC9-8C68-979CE6C8DC17}"/>
              </a:ext>
            </a:extLst>
          </p:cNvPr>
          <p:cNvSpPr txBox="1"/>
          <p:nvPr/>
        </p:nvSpPr>
        <p:spPr>
          <a:xfrm>
            <a:off x="3465334" y="1701807"/>
            <a:ext cx="3378820" cy="567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0" name="Rounded Rectangle 19">
            <a:extLst>
              <a:ext uri="{FF2B5EF4-FFF2-40B4-BE49-F238E27FC236}">
                <a16:creationId xmlns:a16="http://schemas.microsoft.com/office/drawing/2014/main" id="{A9C3FB9F-7650-4456-99BF-006F9D0DE16A}"/>
              </a:ext>
            </a:extLst>
          </p:cNvPr>
          <p:cNvSpPr/>
          <p:nvPr/>
        </p:nvSpPr>
        <p:spPr>
          <a:xfrm>
            <a:off x="2869139" y="680157"/>
            <a:ext cx="7950030" cy="715089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B06FC8D-82A6-44EC-BC2C-480C961AB579}"/>
              </a:ext>
            </a:extLst>
          </p:cNvPr>
          <p:cNvGrpSpPr/>
          <p:nvPr/>
        </p:nvGrpSpPr>
        <p:grpSpPr>
          <a:xfrm>
            <a:off x="3308533" y="1638498"/>
            <a:ext cx="6768251" cy="4220293"/>
            <a:chOff x="4157490" y="498269"/>
            <a:chExt cx="6195713" cy="4652729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24C2359-5ED1-4D16-B78F-9F37A871DB78}"/>
                </a:ext>
              </a:extLst>
            </p:cNvPr>
            <p:cNvGrpSpPr/>
            <p:nvPr/>
          </p:nvGrpSpPr>
          <p:grpSpPr>
            <a:xfrm>
              <a:off x="4157490" y="498269"/>
              <a:ext cx="6195713" cy="4652729"/>
              <a:chOff x="4125651" y="476858"/>
              <a:chExt cx="6195713" cy="4652729"/>
            </a:xfrm>
          </p:grpSpPr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5502944F-6D7A-43D7-B3DB-3543B82C971D}"/>
                  </a:ext>
                </a:extLst>
              </p:cNvPr>
              <p:cNvGrpSpPr/>
              <p:nvPr/>
            </p:nvGrpSpPr>
            <p:grpSpPr>
              <a:xfrm>
                <a:off x="4125651" y="476858"/>
                <a:ext cx="6138785" cy="3613638"/>
                <a:chOff x="7603399" y="2452420"/>
                <a:chExt cx="3825558" cy="2575006"/>
              </a:xfrm>
            </p:grpSpPr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0E7CCA22-480C-4AFF-A34C-38F49BC2CF60}"/>
                    </a:ext>
                  </a:extLst>
                </p:cNvPr>
                <p:cNvGrpSpPr/>
                <p:nvPr/>
              </p:nvGrpSpPr>
              <p:grpSpPr>
                <a:xfrm>
                  <a:off x="7603399" y="2452420"/>
                  <a:ext cx="3825558" cy="1887473"/>
                  <a:chOff x="8047282" y="19819"/>
                  <a:chExt cx="3825558" cy="1887473"/>
                </a:xfrm>
              </p:grpSpPr>
              <p:grpSp>
                <p:nvGrpSpPr>
                  <p:cNvPr id="65" name="Group 64">
                    <a:extLst>
                      <a:ext uri="{FF2B5EF4-FFF2-40B4-BE49-F238E27FC236}">
                        <a16:creationId xmlns:a16="http://schemas.microsoft.com/office/drawing/2014/main" id="{99220F48-ABC9-4EFA-895B-3CED91DBAD5D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67" name="Group 66">
                      <a:extLst>
                        <a:ext uri="{FF2B5EF4-FFF2-40B4-BE49-F238E27FC236}">
                          <a16:creationId xmlns:a16="http://schemas.microsoft.com/office/drawing/2014/main" id="{E5C124D3-5EFA-4CDB-A807-383272AF3B4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78" name="Rectangle: Rounded Corners 77">
                        <a:extLst>
                          <a:ext uri="{FF2B5EF4-FFF2-40B4-BE49-F238E27FC236}">
                            <a16:creationId xmlns:a16="http://schemas.microsoft.com/office/drawing/2014/main" id="{92311DB8-D2B5-47C3-96F2-8F7298F1CC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ln w="12700" cap="flat" cmpd="sng" algn="ctr">
                        <a:solidFill>
                          <a:srgbClr val="4472C4">
                            <a:shade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79" name="Oval 78">
                        <a:extLst>
                          <a:ext uri="{FF2B5EF4-FFF2-40B4-BE49-F238E27FC236}">
                            <a16:creationId xmlns:a16="http://schemas.microsoft.com/office/drawing/2014/main" id="{E025C7B9-375F-4F76-B755-AFEAA531B24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rgbClr val="70AD47">
                          <a:lumMod val="20000"/>
                          <a:lumOff val="80000"/>
                        </a:srgbClr>
                      </a:solidFill>
                      <a:ln w="12700" cap="flat" cmpd="sng" algn="ctr">
                        <a:solidFill>
                          <a:srgbClr val="4472C4">
                            <a:shade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68" name="Group 67">
                      <a:extLst>
                        <a:ext uri="{FF2B5EF4-FFF2-40B4-BE49-F238E27FC236}">
                          <a16:creationId xmlns:a16="http://schemas.microsoft.com/office/drawing/2014/main" id="{85832B69-702F-45FA-B56D-7223C90CE2F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72" name="Group 71">
                        <a:extLst>
                          <a:ext uri="{FF2B5EF4-FFF2-40B4-BE49-F238E27FC236}">
                            <a16:creationId xmlns:a16="http://schemas.microsoft.com/office/drawing/2014/main" id="{A2C787CF-72D4-4533-9A26-015705A8F1F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76" name="Rectangle: Rounded Corners 75">
                          <a:extLst>
                            <a:ext uri="{FF2B5EF4-FFF2-40B4-BE49-F238E27FC236}">
                              <a16:creationId xmlns:a16="http://schemas.microsoft.com/office/drawing/2014/main" id="{A4A0479A-6E8C-43A1-BD35-5352485A3F9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rgbClr val="ED7D31">
                            <a:lumMod val="60000"/>
                            <a:lumOff val="40000"/>
                          </a:srgbClr>
                        </a:solidFill>
                        <a:ln w="12700" cap="flat" cmpd="sng" algn="ctr">
                          <a:solidFill>
                            <a:srgbClr val="4472C4">
                              <a:shade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77" name="Oval 76">
                          <a:extLst>
                            <a:ext uri="{FF2B5EF4-FFF2-40B4-BE49-F238E27FC236}">
                              <a16:creationId xmlns:a16="http://schemas.microsoft.com/office/drawing/2014/main" id="{16C5E397-CC71-4CFA-87F6-DD4AFEEA0AB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rgbClr val="ED7D31">
                            <a:lumMod val="40000"/>
                            <a:lumOff val="60000"/>
                          </a:srgbClr>
                        </a:solidFill>
                        <a:ln w="12700" cap="flat" cmpd="sng" algn="ctr">
                          <a:solidFill>
                            <a:srgbClr val="4472C4">
                              <a:shade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73" name="Picture 72">
                        <a:extLst>
                          <a:ext uri="{FF2B5EF4-FFF2-40B4-BE49-F238E27FC236}">
                            <a16:creationId xmlns:a16="http://schemas.microsoft.com/office/drawing/2014/main" id="{EAA38CFB-8EDD-4A24-AB05-95DD0F7C575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5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6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74" name="Picture 73">
                        <a:extLst>
                          <a:ext uri="{FF2B5EF4-FFF2-40B4-BE49-F238E27FC236}">
                            <a16:creationId xmlns:a16="http://schemas.microsoft.com/office/drawing/2014/main" id="{8EB8BAEE-23FD-4B4F-825F-CE012C355A6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5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6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75" name="Picture 74">
                        <a:extLst>
                          <a:ext uri="{FF2B5EF4-FFF2-40B4-BE49-F238E27FC236}">
                            <a16:creationId xmlns:a16="http://schemas.microsoft.com/office/drawing/2014/main" id="{E682A9CC-93C9-4BB4-83D9-2A4875BB4DA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5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6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69" name="Picture 68">
                      <a:extLst>
                        <a:ext uri="{FF2B5EF4-FFF2-40B4-BE49-F238E27FC236}">
                          <a16:creationId xmlns:a16="http://schemas.microsoft.com/office/drawing/2014/main" id="{CA96D2E0-041B-4E2A-958B-839E736F1B7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">
                      <a:extLst>
                        <a:ext uri="{BEBA8EAE-BF5A-486C-A8C5-ECC9F3942E4B}">
                          <a14:imgProps xmlns:a14="http://schemas.microsoft.com/office/drawing/2010/main">
                            <a14:imgLayer r:embed="rId6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0" name="Picture 69">
                      <a:extLst>
                        <a:ext uri="{FF2B5EF4-FFF2-40B4-BE49-F238E27FC236}">
                          <a16:creationId xmlns:a16="http://schemas.microsoft.com/office/drawing/2014/main" id="{5DE9E563-FCCE-46C2-8F96-E460ADC5E30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">
                      <a:extLst>
                        <a:ext uri="{BEBA8EAE-BF5A-486C-A8C5-ECC9F3942E4B}">
                          <a14:imgProps xmlns:a14="http://schemas.microsoft.com/office/drawing/2010/main">
                            <a14:imgLayer r:embed="rId6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1" name="Picture 70">
                      <a:extLst>
                        <a:ext uri="{FF2B5EF4-FFF2-40B4-BE49-F238E27FC236}">
                          <a16:creationId xmlns:a16="http://schemas.microsoft.com/office/drawing/2014/main" id="{8070A4A3-4869-4996-8049-C49A22B87B9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">
                      <a:extLst>
                        <a:ext uri="{BEBA8EAE-BF5A-486C-A8C5-ECC9F3942E4B}">
                          <a14:imgProps xmlns:a14="http://schemas.microsoft.com/office/drawing/2010/main">
                            <a14:imgLayer r:embed="rId6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66" name="TextBox 65">
                    <a:extLst>
                      <a:ext uri="{FF2B5EF4-FFF2-40B4-BE49-F238E27FC236}">
                        <a16:creationId xmlns:a16="http://schemas.microsoft.com/office/drawing/2014/main" id="{1C6E48B0-57BA-4ACA-AA0A-7EA4A3DAE68D}"/>
                      </a:ext>
                    </a:extLst>
                  </p:cNvPr>
                  <p:cNvSpPr txBox="1"/>
                  <p:nvPr/>
                </p:nvSpPr>
                <p:spPr>
                  <a:xfrm>
                    <a:off x="8963815" y="19819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60" name="Rectangle: Rounded Corners 59">
                  <a:extLst>
                    <a:ext uri="{FF2B5EF4-FFF2-40B4-BE49-F238E27FC236}">
                      <a16:creationId xmlns:a16="http://schemas.microsoft.com/office/drawing/2014/main" id="{A6358A93-154C-4127-87F6-B935F8D128FE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8B840336-4B9E-4F53-BC38-95860E02D3AD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62" name="Picture 61">
                  <a:extLst>
                    <a:ext uri="{FF2B5EF4-FFF2-40B4-BE49-F238E27FC236}">
                      <a16:creationId xmlns:a16="http://schemas.microsoft.com/office/drawing/2014/main" id="{4188F76C-DCA9-43C6-A248-E2FE5212ED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63" name="Picture 62">
                  <a:extLst>
                    <a:ext uri="{FF2B5EF4-FFF2-40B4-BE49-F238E27FC236}">
                      <a16:creationId xmlns:a16="http://schemas.microsoft.com/office/drawing/2014/main" id="{8DEC0B46-8C47-4D8B-A76B-0E26F78B3F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64" name="Picture 63">
                  <a:extLst>
                    <a:ext uri="{FF2B5EF4-FFF2-40B4-BE49-F238E27FC236}">
                      <a16:creationId xmlns:a16="http://schemas.microsoft.com/office/drawing/2014/main" id="{260B8299-A6C7-4B20-A2BA-9E1316928B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0A0ACBA5-AB84-4370-A4AB-3D641A06AF8F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9C9F99E2-DC95-45BC-B5E7-FA1E529BB9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A04E08AF-49C0-4BD9-AF2F-511E2A0FD0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F8681ADC-D4FA-4B97-A669-82776F7B1F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CF78720D-827F-489C-8234-CBD6E8D22333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80" name="Picture 2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B40B375D-8808-438E-A9D7-1FC5807DB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2006" y="4606601"/>
            <a:ext cx="222885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94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9FA4088-D14F-52A5-2AE7-976B8E6892F7}"/>
              </a:ext>
            </a:extLst>
          </p:cNvPr>
          <p:cNvSpPr txBox="1"/>
          <p:nvPr/>
        </p:nvSpPr>
        <p:spPr>
          <a:xfrm>
            <a:off x="95880" y="999065"/>
            <a:ext cx="11970328" cy="5047374"/>
          </a:xfrm>
          <a:prstGeom prst="rect">
            <a:avLst/>
          </a:prstGeom>
          <a:noFill/>
        </p:spPr>
        <p:txBody>
          <a:bodyPr wrap="square" lIns="121756" tIns="60880" rIns="121756" bIns="60880" rtlCol="0">
            <a:spAutoFit/>
          </a:bodyPr>
          <a:lstStyle/>
          <a:p>
            <a:pPr algn="just" defTabSz="1217543"/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chủ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Nam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</a:t>
            </a:r>
            <a:r>
              <a:rPr lang="en-US" sz="3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viên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hội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“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cẩn</a:t>
            </a:r>
            <a:r>
              <a:rPr lang="en-US" sz="3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r>
              <a:rPr lang="vi-VN" sz="3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ậ</a:t>
            </a:r>
            <a:r>
              <a:rPr lang="en-US" sz="3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kẻo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bị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may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bị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Nhìn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kìa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vi-VN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cờ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to”.</a:t>
            </a:r>
          </a:p>
          <a:p>
            <a:pPr algn="just" defTabSz="1217543"/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viên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đẹp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quá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Nam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cứ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mải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mê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hết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chỗ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chỗ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khác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ngoảnh</a:t>
            </a:r>
            <a:r>
              <a:rPr lang="en-US" sz="3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Nam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vừa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chạy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vừa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!”. </a:t>
            </a: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Hoảng</a:t>
            </a:r>
            <a:r>
              <a:rPr lang="en-US" sz="3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hốt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Nam </a:t>
            </a: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suýt</a:t>
            </a:r>
            <a:r>
              <a:rPr lang="en-US" sz="3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Chợt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Nam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nhìn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tấm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Lối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”.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Nam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hướng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tấm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chỉ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đường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“A,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cờ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!”. Nam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mừng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rỡ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chờ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đó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r>
              <a:rPr lang="vi-VN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	            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3200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Phạm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Thị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Thúy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–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Tuấn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grpSp>
        <p:nvGrpSpPr>
          <p:cNvPr id="7" name="Group 1">
            <a:extLst>
              <a:ext uri="{FF2B5EF4-FFF2-40B4-BE49-F238E27FC236}">
                <a16:creationId xmlns:a16="http://schemas.microsoft.com/office/drawing/2014/main" id="{71B601AE-4AEF-5B81-72E4-0BB71D7E0B46}"/>
              </a:ext>
            </a:extLst>
          </p:cNvPr>
          <p:cNvGrpSpPr>
            <a:grpSpLocks/>
          </p:cNvGrpSpPr>
          <p:nvPr/>
        </p:nvGrpSpPr>
        <p:grpSpPr bwMode="auto">
          <a:xfrm>
            <a:off x="139701" y="139701"/>
            <a:ext cx="11950700" cy="812800"/>
            <a:chOff x="209550" y="361950"/>
            <a:chExt cx="8963757" cy="6096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B22728D-C7F0-BF1D-7609-AA1B7EF27346}"/>
                </a:ext>
              </a:extLst>
            </p:cNvPr>
            <p:cNvSpPr/>
            <p:nvPr/>
          </p:nvSpPr>
          <p:spPr>
            <a:xfrm>
              <a:off x="209550" y="361950"/>
              <a:ext cx="609650" cy="6096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anchor="ctr"/>
            <a:lstStyle/>
            <a:p>
              <a:pPr algn="ctr" defTabSz="1218516">
                <a:defRPr/>
              </a:pPr>
              <a:r>
                <a:rPr lang="vi-VN" sz="3200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  <a:endParaRPr lang="en-US" sz="32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942844C7-55B5-3CCB-D795-B7F6735513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7685" y="439524"/>
              <a:ext cx="8355622" cy="46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7543"/>
              <a:r>
                <a:rPr lang="vi-VN" sz="3200" b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Đọc</a:t>
              </a:r>
              <a:endParaRPr lang="en-US" sz="3200" b="1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0" name="TextBox 3">
            <a:extLst>
              <a:ext uri="{FF2B5EF4-FFF2-40B4-BE49-F238E27FC236}">
                <a16:creationId xmlns:a16="http://schemas.microsoft.com/office/drawing/2014/main" id="{C553E2C3-9C00-4072-DA06-FC984FF066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5901"/>
            <a:ext cx="12192000" cy="69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7543"/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may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bị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lạc</a:t>
            </a:r>
            <a:endParaRPr lang="en-US" sz="3733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AA038CC-8E53-5ABC-3F6B-19627511DC05}"/>
              </a:ext>
            </a:extLst>
          </p:cNvPr>
          <p:cNvCxnSpPr/>
          <p:nvPr/>
        </p:nvCxnSpPr>
        <p:spPr>
          <a:xfrm flipH="1">
            <a:off x="3733800" y="2540001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FBCBB82-2C12-9AC9-4F5C-45F567E2464D}"/>
              </a:ext>
            </a:extLst>
          </p:cNvPr>
          <p:cNvCxnSpPr/>
          <p:nvPr/>
        </p:nvCxnSpPr>
        <p:spPr>
          <a:xfrm flipH="1">
            <a:off x="2891365" y="5471581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EA277C-D76D-3DF5-EDE7-B5D89A3F198F}"/>
              </a:ext>
            </a:extLst>
          </p:cNvPr>
          <p:cNvCxnSpPr/>
          <p:nvPr/>
        </p:nvCxnSpPr>
        <p:spPr>
          <a:xfrm flipH="1">
            <a:off x="3860800" y="2538262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7E98E35-C1C0-B14F-8EBC-840A02846097}"/>
              </a:ext>
            </a:extLst>
          </p:cNvPr>
          <p:cNvCxnSpPr/>
          <p:nvPr/>
        </p:nvCxnSpPr>
        <p:spPr>
          <a:xfrm flipH="1">
            <a:off x="3010959" y="5469464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loud 14">
            <a:extLst>
              <a:ext uri="{FF2B5EF4-FFF2-40B4-BE49-F238E27FC236}">
                <a16:creationId xmlns:a16="http://schemas.microsoft.com/office/drawing/2014/main" id="{67B32F6F-2CBC-FE66-FF12-10471F5A0018}"/>
              </a:ext>
            </a:extLst>
          </p:cNvPr>
          <p:cNvSpPr/>
          <p:nvPr/>
        </p:nvSpPr>
        <p:spPr>
          <a:xfrm>
            <a:off x="9330436" y="15278"/>
            <a:ext cx="2827528" cy="1071061"/>
          </a:xfrm>
          <a:prstGeom prst="cloud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3" tIns="60912" rIns="121823" bIns="60912" rtlCol="0" anchor="ctr"/>
          <a:lstStyle/>
          <a:p>
            <a:pPr algn="ctr" defTabSz="1219004">
              <a:defRPr/>
            </a:pPr>
            <a:r>
              <a:rPr lang="vi-VN" sz="2133" b="1" dirty="0">
                <a:solidFill>
                  <a:srgbClr val="7030A0"/>
                </a:solidFill>
                <a:latin typeface="Arial-Rounded" pitchFamily="34" charset="0"/>
                <a:cs typeface="Arial-Rounded" pitchFamily="34" charset="0"/>
              </a:rPr>
              <a:t>ĐỌC</a:t>
            </a:r>
          </a:p>
          <a:p>
            <a:pPr algn="ctr" defTabSz="1219004">
              <a:defRPr/>
            </a:pPr>
            <a:r>
              <a:rPr lang="vi-VN" sz="2133" b="1" dirty="0">
                <a:solidFill>
                  <a:srgbClr val="7030A0"/>
                </a:solidFill>
                <a:latin typeface="Arial-Rounded" pitchFamily="34" charset="0"/>
                <a:cs typeface="Arial-Rounded" pitchFamily="34" charset="0"/>
              </a:rPr>
              <a:t>TOÀN BÀI</a:t>
            </a:r>
            <a:endParaRPr lang="en-US" sz="2133" b="1" dirty="0">
              <a:solidFill>
                <a:srgbClr val="7030A0"/>
              </a:solidFill>
              <a:latin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51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có liên quan | Дети, Школа, Библейские уроки">
            <a:extLst>
              <a:ext uri="{FF2B5EF4-FFF2-40B4-BE49-F238E27FC236}">
                <a16:creationId xmlns:a16="http://schemas.microsoft.com/office/drawing/2014/main" id="{BA52B487-4EC7-43E2-8BC4-4583133EB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391" y="2625025"/>
            <a:ext cx="1746597" cy="369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ễ Thương Trẻ Em Trẻ Em Cô Gái Suy Nghĩ Với Dấu Chấm Hỏi Hình minh họa Sẵn  có - Tải xuống Hình ảnh Ngay bây giờ - iStock">
            <a:extLst>
              <a:ext uri="{FF2B5EF4-FFF2-40B4-BE49-F238E27FC236}">
                <a16:creationId xmlns:a16="http://schemas.microsoft.com/office/drawing/2014/main" id="{A62E0168-77E9-4765-9666-A985154F0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151" y="2457473"/>
            <a:ext cx="2651391" cy="320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Teacher Teaching in Classroom 1128665 Vector Art at Vecteezy">
            <a:extLst>
              <a:ext uri="{FF2B5EF4-FFF2-40B4-BE49-F238E27FC236}">
                <a16:creationId xmlns:a16="http://schemas.microsoft.com/office/drawing/2014/main" id="{9D132C88-16C1-4B84-BD22-C5122F5030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6" b="1202"/>
          <a:stretch/>
        </p:blipFill>
        <p:spPr bwMode="auto">
          <a:xfrm>
            <a:off x="-105103" y="-3563"/>
            <a:ext cx="12192000" cy="686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C601C7-EA0A-537C-D306-98E945592104}"/>
              </a:ext>
            </a:extLst>
          </p:cNvPr>
          <p:cNvSpPr txBox="1"/>
          <p:nvPr/>
        </p:nvSpPr>
        <p:spPr>
          <a:xfrm>
            <a:off x="5904378" y="529028"/>
            <a:ext cx="539496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26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4AA58E8-F323-4B58-AE16-61B088563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254" y="4592097"/>
            <a:ext cx="1784318" cy="238652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6E49B9F5-C3CD-4395-A94D-4C7EAA174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942" y="4592097"/>
            <a:ext cx="1784318" cy="2386525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0F45E8A-D805-4E4C-A5A3-817431AF9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260" y="2695439"/>
            <a:ext cx="1784318" cy="2386525"/>
          </a:xfrm>
          <a:prstGeom prst="rect">
            <a:avLst/>
          </a:prstGeom>
        </p:spPr>
      </p:pic>
      <p:sp>
        <p:nvSpPr>
          <p:cNvPr id="12" name="Hộp Văn bản 11">
            <a:hlinkClick r:id="rId6" action="ppaction://hlinksldjump"/>
            <a:extLst>
              <a:ext uri="{FF2B5EF4-FFF2-40B4-BE49-F238E27FC236}">
                <a16:creationId xmlns:a16="http://schemas.microsoft.com/office/drawing/2014/main" id="{82D8253B-E8F9-4B23-9CBA-F4FD48282B01}"/>
              </a:ext>
            </a:extLst>
          </p:cNvPr>
          <p:cNvSpPr txBox="1"/>
          <p:nvPr/>
        </p:nvSpPr>
        <p:spPr>
          <a:xfrm>
            <a:off x="5817566" y="5130244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1</a:t>
            </a:r>
          </a:p>
        </p:txBody>
      </p:sp>
      <p:sp>
        <p:nvSpPr>
          <p:cNvPr id="13" name="Hộp Văn bản 12">
            <a:hlinkClick r:id="rId7" action="ppaction://hlinksldjump"/>
            <a:extLst>
              <a:ext uri="{FF2B5EF4-FFF2-40B4-BE49-F238E27FC236}">
                <a16:creationId xmlns:a16="http://schemas.microsoft.com/office/drawing/2014/main" id="{BA06E1F4-9A1D-4423-90FD-3F9DBFD71D8F}"/>
              </a:ext>
            </a:extLst>
          </p:cNvPr>
          <p:cNvSpPr txBox="1"/>
          <p:nvPr/>
        </p:nvSpPr>
        <p:spPr>
          <a:xfrm>
            <a:off x="8168076" y="5123969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2</a:t>
            </a:r>
          </a:p>
        </p:txBody>
      </p:sp>
      <p:sp>
        <p:nvSpPr>
          <p:cNvPr id="14" name="Hộp Văn bản 13">
            <a:hlinkClick r:id="rId8" action="ppaction://hlinksldjump"/>
            <a:extLst>
              <a:ext uri="{FF2B5EF4-FFF2-40B4-BE49-F238E27FC236}">
                <a16:creationId xmlns:a16="http://schemas.microsoft.com/office/drawing/2014/main" id="{0AA76C1E-2D46-48CD-B2F9-F437F4015F95}"/>
              </a:ext>
            </a:extLst>
          </p:cNvPr>
          <p:cNvSpPr txBox="1"/>
          <p:nvPr/>
        </p:nvSpPr>
        <p:spPr>
          <a:xfrm>
            <a:off x="9967640" y="3229824"/>
            <a:ext cx="323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3</a:t>
            </a:r>
          </a:p>
        </p:txBody>
      </p:sp>
      <p:pic>
        <p:nvPicPr>
          <p:cNvPr id="4" name="Hình ảnh 3" descr="Ảnh có chứa văn bản, búp bê, mẫu họa&#10;&#10;Mô tả được tạo tự động">
            <a:hlinkClick r:id="rId9" action="ppaction://hlinksldjump"/>
            <a:extLst>
              <a:ext uri="{FF2B5EF4-FFF2-40B4-BE49-F238E27FC236}">
                <a16:creationId xmlns:a16="http://schemas.microsoft.com/office/drawing/2014/main" id="{BA658D22-E2AB-3EEC-FDEA-95579530493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716312" y="2633125"/>
            <a:ext cx="4131681" cy="4730537"/>
          </a:xfrm>
          <a:prstGeom prst="rect">
            <a:avLst/>
          </a:prstGeom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0EEDF796-4A28-0C38-3805-D30B7CDACC11}"/>
              </a:ext>
            </a:extLst>
          </p:cNvPr>
          <p:cNvSpPr/>
          <p:nvPr/>
        </p:nvSpPr>
        <p:spPr>
          <a:xfrm>
            <a:off x="2139526" y="725715"/>
            <a:ext cx="3678040" cy="2235200"/>
          </a:xfrm>
          <a:prstGeom prst="wedgeEllipseCallout">
            <a:avLst>
              <a:gd name="adj1" fmla="val -3483"/>
              <a:gd name="adj2" fmla="val 65506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2CE344A4-2BFB-B8DF-4C1D-2889DC69724F}"/>
              </a:ext>
            </a:extLst>
          </p:cNvPr>
          <p:cNvSpPr txBox="1"/>
          <p:nvPr/>
        </p:nvSpPr>
        <p:spPr>
          <a:xfrm>
            <a:off x="2260750" y="993430"/>
            <a:ext cx="34194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 thu hoạch bông hoa, các bạn hãy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 lời đúng các câu hỏi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 hiểu bài nhé!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FBEFB2-0222-45AA-A73E-D9B8F7EE5BC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93413" y="9128"/>
            <a:ext cx="5907536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9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7" grpId="0" animBg="1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/>
          <p:cNvGrpSpPr/>
          <p:nvPr/>
        </p:nvGrpSpPr>
        <p:grpSpPr>
          <a:xfrm>
            <a:off x="812384" y="1028944"/>
            <a:ext cx="7885603" cy="5042763"/>
            <a:chOff x="2516470" y="548138"/>
            <a:chExt cx="7443321" cy="4759928"/>
          </a:xfrm>
        </p:grpSpPr>
        <p:sp>
          <p:nvSpPr>
            <p:cNvPr id="40" name="云形 39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1" name="云形 40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1970481" y="276334"/>
            <a:ext cx="3184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汉真广标简体" panose="02000000000000000000" pitchFamily="2" charset="-122"/>
                <a:ea typeface="方正汉真广标简体" panose="020000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+mn-cs"/>
              </a:rPr>
              <a:t>Trả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+mn-cs"/>
              </a:rPr>
              <a:t>lời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+mn-cs"/>
              </a:rPr>
              <a:t>câu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+mn-cs"/>
              </a:rPr>
              <a:t>hỏi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方正汉真广标简体" panose="02000000000000000000" pitchFamily="2" charset="-122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10491844" y="5660115"/>
            <a:ext cx="1430728" cy="914936"/>
            <a:chOff x="392658" y="3679279"/>
            <a:chExt cx="1466266" cy="937662"/>
          </a:xfrm>
        </p:grpSpPr>
        <p:grpSp>
          <p:nvGrpSpPr>
            <p:cNvPr id="24" name="组合 23"/>
            <p:cNvGrpSpPr/>
            <p:nvPr/>
          </p:nvGrpSpPr>
          <p:grpSpPr>
            <a:xfrm>
              <a:off x="392658" y="3679279"/>
              <a:ext cx="1466266" cy="937662"/>
              <a:chOff x="1281153" y="5632171"/>
              <a:chExt cx="1466266" cy="937662"/>
            </a:xfrm>
          </p:grpSpPr>
          <p:sp>
            <p:nvSpPr>
              <p:cNvPr id="26" name="云形 25"/>
              <p:cNvSpPr/>
              <p:nvPr/>
            </p:nvSpPr>
            <p:spPr>
              <a:xfrm>
                <a:off x="1281153" y="5632171"/>
                <a:ext cx="1466266" cy="937662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endParaRPr>
              </a:p>
            </p:txBody>
          </p:sp>
          <p:sp>
            <p:nvSpPr>
              <p:cNvPr id="27" name="云形 26"/>
              <p:cNvSpPr/>
              <p:nvPr/>
            </p:nvSpPr>
            <p:spPr>
              <a:xfrm>
                <a:off x="1414367" y="5706781"/>
                <a:ext cx="1199837" cy="767283"/>
              </a:xfrm>
              <a:prstGeom prst="cloud">
                <a:avLst/>
              </a:prstGeom>
              <a:noFill/>
              <a:ln>
                <a:solidFill>
                  <a:srgbClr val="8ACFEA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endParaRPr>
              </a:p>
            </p:txBody>
          </p:sp>
        </p:grp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80129">
              <a:off x="717070" y="4035686"/>
              <a:ext cx="810723" cy="274088"/>
            </a:xfrm>
            <a:prstGeom prst="rect">
              <a:avLst/>
            </a:prstGeom>
          </p:spPr>
        </p:pic>
      </p:grpSp>
      <p:grpSp>
        <p:nvGrpSpPr>
          <p:cNvPr id="28" name="组合 27"/>
          <p:cNvGrpSpPr/>
          <p:nvPr/>
        </p:nvGrpSpPr>
        <p:grpSpPr>
          <a:xfrm>
            <a:off x="721815" y="296939"/>
            <a:ext cx="1144670" cy="732005"/>
            <a:chOff x="1281153" y="5632171"/>
            <a:chExt cx="1466266" cy="937662"/>
          </a:xfrm>
        </p:grpSpPr>
        <p:sp>
          <p:nvSpPr>
            <p:cNvPr id="29" name="云形 28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9F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30" name="云形 29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B9F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848933" y="5831865"/>
            <a:ext cx="844400" cy="539985"/>
            <a:chOff x="1281153" y="5632171"/>
            <a:chExt cx="1466266" cy="937662"/>
          </a:xfrm>
        </p:grpSpPr>
        <p:sp>
          <p:nvSpPr>
            <p:cNvPr id="52" name="云形 51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53" name="云形 52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sp>
        <p:nvSpPr>
          <p:cNvPr id="37" name="矩形 36"/>
          <p:cNvSpPr/>
          <p:nvPr/>
        </p:nvSpPr>
        <p:spPr>
          <a:xfrm>
            <a:off x="2105025" y="3005027"/>
            <a:ext cx="4353687" cy="230832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Nam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viên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495426" y="2245588"/>
            <a:ext cx="49632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a.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Nam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đâu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10BEB4-CF1C-447F-B6F8-2581110FCF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0347" y="2459115"/>
            <a:ext cx="4762500" cy="30126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Nút Hành động: Lùi hoặc Trước 45">
            <a:hlinkClick r:id="rId5" action="ppaction://hlinksldjump"/>
            <a:extLst>
              <a:ext uri="{FF2B5EF4-FFF2-40B4-BE49-F238E27FC236}">
                <a16:creationId xmlns:a16="http://schemas.microsoft.com/office/drawing/2014/main" id="{4303EB19-7770-7B79-5F3A-BFCB5C581E2A}"/>
              </a:ext>
            </a:extLst>
          </p:cNvPr>
          <p:cNvSpPr/>
          <p:nvPr/>
        </p:nvSpPr>
        <p:spPr>
          <a:xfrm>
            <a:off x="10621927" y="5752215"/>
            <a:ext cx="1092996" cy="824010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26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/>
          <p:cNvGrpSpPr/>
          <p:nvPr/>
        </p:nvGrpSpPr>
        <p:grpSpPr>
          <a:xfrm>
            <a:off x="812384" y="1028944"/>
            <a:ext cx="7885603" cy="5042763"/>
            <a:chOff x="2516470" y="548138"/>
            <a:chExt cx="7443321" cy="4759928"/>
          </a:xfrm>
        </p:grpSpPr>
        <p:sp>
          <p:nvSpPr>
            <p:cNvPr id="40" name="云形 39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1" name="云形 40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1970481" y="276334"/>
            <a:ext cx="3184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汉真广标简体" panose="02000000000000000000" pitchFamily="2" charset="-122"/>
                <a:ea typeface="方正汉真广标简体" panose="020000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+mn-cs"/>
              </a:rPr>
              <a:t>Trả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+mn-cs"/>
              </a:rPr>
              <a:t>lời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+mn-cs"/>
              </a:rPr>
              <a:t>câu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+mn-cs"/>
              </a:rPr>
              <a:t>hỏi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方正汉真广标简体" panose="02000000000000000000" pitchFamily="2" charset="-122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10491844" y="5660115"/>
            <a:ext cx="1430728" cy="914936"/>
            <a:chOff x="392658" y="3679279"/>
            <a:chExt cx="1466266" cy="937662"/>
          </a:xfrm>
        </p:grpSpPr>
        <p:grpSp>
          <p:nvGrpSpPr>
            <p:cNvPr id="24" name="组合 23"/>
            <p:cNvGrpSpPr/>
            <p:nvPr/>
          </p:nvGrpSpPr>
          <p:grpSpPr>
            <a:xfrm>
              <a:off x="392658" y="3679279"/>
              <a:ext cx="1466266" cy="937662"/>
              <a:chOff x="1281153" y="5632171"/>
              <a:chExt cx="1466266" cy="937662"/>
            </a:xfrm>
          </p:grpSpPr>
          <p:sp>
            <p:nvSpPr>
              <p:cNvPr id="26" name="云形 25"/>
              <p:cNvSpPr/>
              <p:nvPr/>
            </p:nvSpPr>
            <p:spPr>
              <a:xfrm>
                <a:off x="1281153" y="5632171"/>
                <a:ext cx="1466266" cy="937662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endParaRPr>
              </a:p>
            </p:txBody>
          </p:sp>
          <p:sp>
            <p:nvSpPr>
              <p:cNvPr id="27" name="云形 26"/>
              <p:cNvSpPr/>
              <p:nvPr/>
            </p:nvSpPr>
            <p:spPr>
              <a:xfrm>
                <a:off x="1414367" y="5706781"/>
                <a:ext cx="1199837" cy="767283"/>
              </a:xfrm>
              <a:prstGeom prst="cloud">
                <a:avLst/>
              </a:prstGeom>
              <a:noFill/>
              <a:ln>
                <a:solidFill>
                  <a:srgbClr val="8ACFEA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endParaRPr>
              </a:p>
            </p:txBody>
          </p:sp>
        </p:grp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80129">
              <a:off x="717070" y="4035686"/>
              <a:ext cx="810723" cy="274088"/>
            </a:xfrm>
            <a:prstGeom prst="rect">
              <a:avLst/>
            </a:prstGeom>
          </p:spPr>
        </p:pic>
      </p:grpSp>
      <p:grpSp>
        <p:nvGrpSpPr>
          <p:cNvPr id="28" name="组合 27"/>
          <p:cNvGrpSpPr/>
          <p:nvPr/>
        </p:nvGrpSpPr>
        <p:grpSpPr>
          <a:xfrm>
            <a:off x="721815" y="296939"/>
            <a:ext cx="1144670" cy="732005"/>
            <a:chOff x="1281153" y="5632171"/>
            <a:chExt cx="1466266" cy="937662"/>
          </a:xfrm>
        </p:grpSpPr>
        <p:sp>
          <p:nvSpPr>
            <p:cNvPr id="29" name="云形 28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9F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30" name="云形 29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B9F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848933" y="5831865"/>
            <a:ext cx="844400" cy="539985"/>
            <a:chOff x="1281153" y="5632171"/>
            <a:chExt cx="1466266" cy="937662"/>
          </a:xfrm>
        </p:grpSpPr>
        <p:sp>
          <p:nvSpPr>
            <p:cNvPr id="52" name="云形 51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53" name="云形 52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sp>
        <p:nvSpPr>
          <p:cNvPr id="37" name="矩形 36"/>
          <p:cNvSpPr/>
          <p:nvPr/>
        </p:nvSpPr>
        <p:spPr>
          <a:xfrm>
            <a:off x="1792512" y="2848910"/>
            <a:ext cx="5586761" cy="25545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  <a:p>
            <a:pPr lvl="0" algn="just">
              <a:defRPr/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kẻo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061535" y="1901797"/>
            <a:ext cx="53748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</a:rPr>
              <a:t>b. Khi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</a:rPr>
              <a:t>vào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</a:rPr>
              <a:t>cổng</a:t>
            </a:r>
            <a:r>
              <a:rPr lang="en-US" altLang="zh-CN" sz="3200" b="1" dirty="0">
                <a:solidFill>
                  <a:srgbClr val="FF0000"/>
                </a:solidFill>
                <a:latin typeface="Arial-Rounded"/>
                <a:ea typeface="Arial-Rounded"/>
              </a:rPr>
              <a:t>,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/>
                <a:ea typeface="Arial-Rounded"/>
              </a:rPr>
              <a:t>bố</a:t>
            </a:r>
            <a:r>
              <a:rPr lang="en-US" altLang="zh-CN" sz="3200" b="1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/>
                <a:ea typeface="Arial-Rounded"/>
              </a:rPr>
              <a:t>dặn</a:t>
            </a:r>
            <a:r>
              <a:rPr lang="en-US" altLang="zh-CN" sz="3200" b="1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/>
                <a:ea typeface="Arial-Rounded"/>
              </a:rPr>
              <a:t>hai</a:t>
            </a:r>
            <a:r>
              <a:rPr lang="en-US" altLang="zh-CN" sz="3200" b="1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/>
                <a:ea typeface="Arial-Rounded"/>
              </a:rPr>
              <a:t>anh</a:t>
            </a:r>
            <a:r>
              <a:rPr lang="en-US" altLang="zh-CN" sz="3200" b="1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/>
                <a:ea typeface="Arial-Rounded"/>
              </a:rPr>
              <a:t>em</a:t>
            </a:r>
            <a:r>
              <a:rPr lang="en-US" altLang="zh-CN" sz="3200" b="1" dirty="0">
                <a:solidFill>
                  <a:srgbClr val="FF0000"/>
                </a:solidFill>
                <a:latin typeface="Arial-Rounded"/>
                <a:ea typeface="Arial-Rounded"/>
              </a:rPr>
              <a:t> Nam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/>
                <a:ea typeface="Arial-Rounded"/>
              </a:rPr>
              <a:t>như</a:t>
            </a:r>
            <a:r>
              <a:rPr lang="en-US" altLang="zh-CN" sz="3200" b="1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/>
                <a:ea typeface="Arial-Rounded"/>
              </a:rPr>
              <a:t>thế</a:t>
            </a:r>
            <a:r>
              <a:rPr lang="en-US" altLang="zh-CN" sz="3200" b="1" dirty="0">
                <a:solidFill>
                  <a:srgbClr val="FF0000"/>
                </a:solidFill>
                <a:latin typeface="Arial-Rounded"/>
                <a:ea typeface="Arial-Rounded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/>
                <a:ea typeface="Arial-Rounded"/>
              </a:rPr>
              <a:t>nào</a:t>
            </a:r>
            <a:r>
              <a:rPr lang="en-US" altLang="zh-CN" sz="3200" b="1" dirty="0">
                <a:solidFill>
                  <a:srgbClr val="FF0000"/>
                </a:solidFill>
                <a:latin typeface="Arial-Rounded"/>
                <a:ea typeface="Arial-Rounded"/>
              </a:rPr>
              <a:t>?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10BEB4-CF1C-447F-B6F8-2581110FCF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8585" y="2459115"/>
            <a:ext cx="4144262" cy="30126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Nút Hành động: Lùi hoặc Trước 45">
            <a:hlinkClick r:id="rId5" action="ppaction://hlinksldjump"/>
            <a:extLst>
              <a:ext uri="{FF2B5EF4-FFF2-40B4-BE49-F238E27FC236}">
                <a16:creationId xmlns:a16="http://schemas.microsoft.com/office/drawing/2014/main" id="{A8D126D9-24E0-960F-1496-39C1AD8431FE}"/>
              </a:ext>
            </a:extLst>
          </p:cNvPr>
          <p:cNvSpPr/>
          <p:nvPr/>
        </p:nvSpPr>
        <p:spPr>
          <a:xfrm>
            <a:off x="10621927" y="5752215"/>
            <a:ext cx="1092996" cy="824010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81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/>
          <p:cNvGrpSpPr/>
          <p:nvPr/>
        </p:nvGrpSpPr>
        <p:grpSpPr>
          <a:xfrm>
            <a:off x="812384" y="1028944"/>
            <a:ext cx="7885603" cy="5042763"/>
            <a:chOff x="2516470" y="548138"/>
            <a:chExt cx="7443321" cy="4759928"/>
          </a:xfrm>
        </p:grpSpPr>
        <p:sp>
          <p:nvSpPr>
            <p:cNvPr id="40" name="云形 39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1" name="云形 40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1970481" y="276334"/>
            <a:ext cx="3184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汉真广标简体" panose="02000000000000000000" pitchFamily="2" charset="-122"/>
                <a:ea typeface="方正汉真广标简体" panose="020000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+mn-cs"/>
              </a:rPr>
              <a:t>Trả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+mn-cs"/>
              </a:rPr>
              <a:t>lời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+mn-cs"/>
              </a:rPr>
              <a:t>câu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方正汉真广标简体" panose="02000000000000000000" pitchFamily="2" charset="-122"/>
                <a:cs typeface="+mn-cs"/>
              </a:rPr>
              <a:t>hỏi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方正汉真广标简体" panose="02000000000000000000" pitchFamily="2" charset="-122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10491844" y="5660115"/>
            <a:ext cx="1430728" cy="914936"/>
            <a:chOff x="392658" y="3679279"/>
            <a:chExt cx="1466266" cy="937662"/>
          </a:xfrm>
        </p:grpSpPr>
        <p:grpSp>
          <p:nvGrpSpPr>
            <p:cNvPr id="24" name="组合 23"/>
            <p:cNvGrpSpPr/>
            <p:nvPr/>
          </p:nvGrpSpPr>
          <p:grpSpPr>
            <a:xfrm>
              <a:off x="392658" y="3679279"/>
              <a:ext cx="1466266" cy="937662"/>
              <a:chOff x="1281153" y="5632171"/>
              <a:chExt cx="1466266" cy="937662"/>
            </a:xfrm>
          </p:grpSpPr>
          <p:sp>
            <p:nvSpPr>
              <p:cNvPr id="26" name="云形 25"/>
              <p:cNvSpPr/>
              <p:nvPr/>
            </p:nvSpPr>
            <p:spPr>
              <a:xfrm>
                <a:off x="1281153" y="5632171"/>
                <a:ext cx="1466266" cy="937662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endParaRPr>
              </a:p>
            </p:txBody>
          </p:sp>
          <p:sp>
            <p:nvSpPr>
              <p:cNvPr id="27" name="云形 26"/>
              <p:cNvSpPr/>
              <p:nvPr/>
            </p:nvSpPr>
            <p:spPr>
              <a:xfrm>
                <a:off x="1414367" y="5706781"/>
                <a:ext cx="1199837" cy="767283"/>
              </a:xfrm>
              <a:prstGeom prst="cloud">
                <a:avLst/>
              </a:prstGeom>
              <a:noFill/>
              <a:ln>
                <a:solidFill>
                  <a:srgbClr val="8ACFEA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endParaRPr>
              </a:p>
            </p:txBody>
          </p:sp>
        </p:grp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80129">
              <a:off x="717070" y="4035686"/>
              <a:ext cx="810723" cy="274088"/>
            </a:xfrm>
            <a:prstGeom prst="rect">
              <a:avLst/>
            </a:prstGeom>
          </p:spPr>
        </p:pic>
      </p:grpSp>
      <p:grpSp>
        <p:nvGrpSpPr>
          <p:cNvPr id="28" name="组合 27"/>
          <p:cNvGrpSpPr/>
          <p:nvPr/>
        </p:nvGrpSpPr>
        <p:grpSpPr>
          <a:xfrm>
            <a:off x="721815" y="296939"/>
            <a:ext cx="1144670" cy="732005"/>
            <a:chOff x="1281153" y="5632171"/>
            <a:chExt cx="1466266" cy="937662"/>
          </a:xfrm>
        </p:grpSpPr>
        <p:sp>
          <p:nvSpPr>
            <p:cNvPr id="29" name="云形 28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9F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30" name="云形 29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B9F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848933" y="5831865"/>
            <a:ext cx="844400" cy="539985"/>
            <a:chOff x="1281153" y="5632171"/>
            <a:chExt cx="1466266" cy="937662"/>
          </a:xfrm>
        </p:grpSpPr>
        <p:sp>
          <p:nvSpPr>
            <p:cNvPr id="52" name="云形 51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53" name="云形 52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sp>
        <p:nvSpPr>
          <p:cNvPr id="37" name="矩形 36"/>
          <p:cNvSpPr/>
          <p:nvPr/>
        </p:nvSpPr>
        <p:spPr>
          <a:xfrm>
            <a:off x="1695450" y="2959786"/>
            <a:ext cx="5337501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  <a:p>
            <a:pPr lvl="0" algn="just">
              <a:defRPr/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Nam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hướng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611012" y="2063994"/>
            <a:ext cx="45580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c.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Nhớ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Nam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gì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8AEED3-3F1D-4D2C-B95F-39C6F43409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4389" y="3178903"/>
            <a:ext cx="3908423" cy="21880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Nút Hành động: Lùi hoặc Trước 45">
            <a:hlinkClick r:id="rId5" action="ppaction://hlinksldjump"/>
            <a:extLst>
              <a:ext uri="{FF2B5EF4-FFF2-40B4-BE49-F238E27FC236}">
                <a16:creationId xmlns:a16="http://schemas.microsoft.com/office/drawing/2014/main" id="{BB1CFC82-3E22-6AEC-E4D2-D00CF7FE5AF3}"/>
              </a:ext>
            </a:extLst>
          </p:cNvPr>
          <p:cNvSpPr/>
          <p:nvPr/>
        </p:nvSpPr>
        <p:spPr>
          <a:xfrm>
            <a:off x="10621927" y="5752215"/>
            <a:ext cx="1092996" cy="824010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20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giỏ, vật chứa&#10;&#10;Mô tả được tạo tự động">
            <a:extLst>
              <a:ext uri="{FF2B5EF4-FFF2-40B4-BE49-F238E27FC236}">
                <a16:creationId xmlns:a16="http://schemas.microsoft.com/office/drawing/2014/main" id="{6A5D3BAA-5BE6-4734-A1A6-E66EC0D75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1094" l="10000" r="90000">
                        <a14:foregroundMark x1="68438" y1="8750" x2="68438" y2="8750"/>
                        <a14:foregroundMark x1="57656" y1="4844" x2="57656" y2="4844"/>
                        <a14:foregroundMark x1="23906" y1="18281" x2="23906" y2="18281"/>
                        <a14:foregroundMark x1="28906" y1="11406" x2="28906" y2="11406"/>
                        <a14:foregroundMark x1="30469" y1="11094" x2="27031" y2="14688"/>
                        <a14:foregroundMark x1="18906" y1="25781" x2="16719" y2="41563"/>
                        <a14:foregroundMark x1="17656" y1="44375" x2="17656" y2="44375"/>
                        <a14:foregroundMark x1="16563" y1="46094" x2="16563" y2="46094"/>
                        <a14:foregroundMark x1="16094" y1="43906" x2="16094" y2="43906"/>
                        <a14:foregroundMark x1="16250" y1="38906" x2="16250" y2="38906"/>
                        <a14:foregroundMark x1="15937" y1="48750" x2="15937" y2="48750"/>
                        <a14:foregroundMark x1="16094" y1="50781" x2="16094" y2="50781"/>
                        <a14:foregroundMark x1="16094" y1="49219" x2="16094" y2="49219"/>
                        <a14:foregroundMark x1="16094" y1="50313" x2="16094" y2="50313"/>
                        <a14:foregroundMark x1="16094" y1="52188" x2="16094" y2="52188"/>
                        <a14:foregroundMark x1="16094" y1="48906" x2="16094" y2="48906"/>
                        <a14:foregroundMark x1="50000" y1="91094" x2="50000" y2="9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425" y="2884682"/>
            <a:ext cx="4066906" cy="4066906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BEB6FCB-4FA5-4929-A53D-0C08165F8A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439" y="3491468"/>
            <a:ext cx="1094805" cy="1464301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FE79BA55-B74D-4817-A72B-4911FB303F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98" y="4144373"/>
            <a:ext cx="1094805" cy="1464301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8211925C-4BF4-446C-9A15-E4812C7C60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137" y="3659986"/>
            <a:ext cx="1094805" cy="1464301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112F5FD-6DE1-45A6-9B98-9A460454E0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871" y="4181476"/>
            <a:ext cx="1094805" cy="1464301"/>
          </a:xfrm>
          <a:prstGeom prst="rect">
            <a:avLst/>
          </a:prstGeom>
        </p:spPr>
      </p:pic>
      <p:sp>
        <p:nvSpPr>
          <p:cNvPr id="3" name="Speech Bubble: Oval 16">
            <a:extLst>
              <a:ext uri="{FF2B5EF4-FFF2-40B4-BE49-F238E27FC236}">
                <a16:creationId xmlns:a16="http://schemas.microsoft.com/office/drawing/2014/main" id="{24194A29-0C56-20D6-464C-0EE472E9BE99}"/>
              </a:ext>
            </a:extLst>
          </p:cNvPr>
          <p:cNvSpPr/>
          <p:nvPr/>
        </p:nvSpPr>
        <p:spPr>
          <a:xfrm>
            <a:off x="4494733" y="407289"/>
            <a:ext cx="3678040" cy="2235200"/>
          </a:xfrm>
          <a:prstGeom prst="wedgeEllipseCallout">
            <a:avLst>
              <a:gd name="adj1" fmla="val -32668"/>
              <a:gd name="adj2" fmla="val 51277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638ED5E-2AC6-4DFB-C144-0D7921E8ABC7}"/>
              </a:ext>
            </a:extLst>
          </p:cNvPr>
          <p:cNvSpPr txBox="1"/>
          <p:nvPr/>
        </p:nvSpPr>
        <p:spPr>
          <a:xfrm>
            <a:off x="4624030" y="807938"/>
            <a:ext cx="34194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 ơn các bạn đã giúp mình thu hoạch bông hoa!</a:t>
            </a:r>
          </a:p>
        </p:txBody>
      </p:sp>
      <p:pic>
        <p:nvPicPr>
          <p:cNvPr id="5" name="Hình ảnh 4" descr="Ảnh có chứa văn bản, búp bê, mẫu họa&#10;&#10;Mô tả được tạo tự động">
            <a:extLst>
              <a:ext uri="{FF2B5EF4-FFF2-40B4-BE49-F238E27FC236}">
                <a16:creationId xmlns:a16="http://schemas.microsoft.com/office/drawing/2014/main" id="{7001CDE2-4003-1390-749A-48C9E5ABA37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78271" y="1029311"/>
            <a:ext cx="5829795" cy="667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5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ACB0B-0547-367B-9112-B5656CA4C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467831" y="495296"/>
            <a:ext cx="11288233" cy="4719545"/>
          </a:xfrm>
          <a:prstGeom prst="rect">
            <a:avLst/>
          </a:prstGeom>
          <a:noFill/>
        </p:spPr>
        <p:txBody>
          <a:bodyPr wrap="square" lIns="121773" tIns="60888" rIns="121773" bIns="60888" rtlCol="0">
            <a:spAutoFit/>
          </a:bodyPr>
          <a:lstStyle/>
          <a:p>
            <a:pPr algn="ctr" defTabSz="1217543"/>
            <a:r>
              <a:rPr lang="en-US" sz="42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42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bị</a:t>
            </a:r>
            <a:r>
              <a:rPr lang="en-US" sz="42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lạc</a:t>
            </a:r>
            <a:r>
              <a:rPr lang="en-US" sz="42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2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42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42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42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thể</a:t>
            </a:r>
            <a:r>
              <a:rPr lang="en-US" sz="426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 defTabSz="1217543"/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+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sự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giúp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đỡ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vệ</a:t>
            </a:r>
            <a:endParaRPr lang="en-US" sz="4267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7543"/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+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điện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thoại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thân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nhờ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</a:p>
          <a:p>
            <a:pPr algn="just" defTabSz="1217543"/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+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Bình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tĩnh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điểm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hẹn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điểm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hẹn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thân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 defTabSz="1217543"/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+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nên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</a:t>
            </a:r>
            <a:r>
              <a:rPr lang="en-US" sz="426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56492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15" l="0" r="100000">
                        <a14:backgroundMark x1="20784" y1="6922" x2="8348" y2="21797"/>
                        <a14:backgroundMark x1="23169" y1="2946" x2="2044" y2="30633"/>
                        <a14:backgroundMark x1="87223" y1="6922" x2="93526" y2="25184"/>
                        <a14:backgroundMark x1="95741" y1="52283" x2="95741" y2="75258"/>
                        <a14:backgroundMark x1="5111" y1="54197" x2="3578" y2="80560"/>
                        <a14:backgroundMark x1="67462" y1="3240" x2="66610" y2="12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226" y="489284"/>
            <a:ext cx="2438259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3" b="97093" l="4022" r="95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2" r="22857"/>
          <a:stretch/>
        </p:blipFill>
        <p:spPr bwMode="auto">
          <a:xfrm>
            <a:off x="1598592" y="1747622"/>
            <a:ext cx="2489062" cy="40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278" l="2000" r="94143">
                        <a14:backgroundMark x1="51286" y1="648" x2="52714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35551" y="2210414"/>
            <a:ext cx="2052616" cy="3166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167" l="3714" r="91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937" y="2198070"/>
            <a:ext cx="2060615" cy="3179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5" b="96667" l="2429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688" y="2229464"/>
            <a:ext cx="2234280" cy="344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8722">
                        <a14:foregroundMark x1="49521" y1="45313" x2="62620" y2="88802"/>
                        <a14:foregroundMark x1="57668" y1="49089" x2="43450" y2="81510"/>
                        <a14:foregroundMark x1="35463" y1="90365" x2="35463" y2="95964"/>
                        <a14:foregroundMark x1="64856" y1="90885" x2="71086" y2="94401"/>
                        <a14:foregroundMark x1="74121" y1="58464" x2="82588" y2="60938"/>
                        <a14:foregroundMark x1="49521" y1="44401" x2="49521" y2="51823"/>
                        <a14:foregroundMark x1="54153" y1="45313" x2="53355" y2="53125"/>
                        <a14:foregroundMark x1="45687" y1="44010" x2="47284" y2="51302"/>
                        <a14:foregroundMark x1="38498" y1="25651" x2="44249" y2="37240"/>
                        <a14:foregroundMark x1="24281" y1="58464" x2="25879" y2="64714"/>
                        <a14:foregroundMark x1="76837" y1="55339" x2="78275" y2="59635"/>
                        <a14:foregroundMark x1="35463" y1="87760" x2="63419" y2="87500"/>
                        <a14:foregroundMark x1="66134" y1="83464" x2="65655" y2="87240"/>
                        <a14:foregroundMark x1="63419" y1="95313" x2="68371" y2="93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37648" y="4241316"/>
            <a:ext cx="2132871" cy="2616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501" l="2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543" y="-196516"/>
            <a:ext cx="2934019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val Callout 21"/>
          <p:cNvSpPr/>
          <p:nvPr/>
        </p:nvSpPr>
        <p:spPr>
          <a:xfrm>
            <a:off x="4149447" y="60226"/>
            <a:ext cx="3954636" cy="1600200"/>
          </a:xfrm>
          <a:prstGeom prst="wedgeEllipseCallout">
            <a:avLst>
              <a:gd name="adj1" fmla="val -20688"/>
              <a:gd name="adj2" fmla="val 116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.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1524001" y="255706"/>
            <a:ext cx="2233523" cy="1372637"/>
          </a:xfrm>
          <a:prstGeom prst="wedgeEllipseCallout">
            <a:avLst>
              <a:gd name="adj1" fmla="val 6605"/>
              <a:gd name="adj2" fmla="val 813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Oval Callout 23"/>
          <p:cNvSpPr/>
          <p:nvPr/>
        </p:nvSpPr>
        <p:spPr>
          <a:xfrm>
            <a:off x="8386674" y="288308"/>
            <a:ext cx="2233523" cy="1372637"/>
          </a:xfrm>
          <a:prstGeom prst="wedgeEllipseCallout">
            <a:avLst>
              <a:gd name="adj1" fmla="val 6605"/>
              <a:gd name="adj2" fmla="val 924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Oval Callout 24"/>
          <p:cNvSpPr/>
          <p:nvPr/>
        </p:nvSpPr>
        <p:spPr>
          <a:xfrm>
            <a:off x="2843124" y="5153778"/>
            <a:ext cx="4459438" cy="1475623"/>
          </a:xfrm>
          <a:prstGeom prst="wedgeEllipseCallout">
            <a:avLst>
              <a:gd name="adj1" fmla="val 54509"/>
              <a:gd name="adj2" fmla="val -404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niệm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5858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ED52019-18AF-B813-366A-B586E8BF76AC}"/>
              </a:ext>
            </a:extLst>
          </p:cNvPr>
          <p:cNvSpPr/>
          <p:nvPr/>
        </p:nvSpPr>
        <p:spPr>
          <a:xfrm>
            <a:off x="297180" y="171450"/>
            <a:ext cx="11578590" cy="6400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">
            <a:extLst>
              <a:ext uri="{FF2B5EF4-FFF2-40B4-BE49-F238E27FC236}">
                <a16:creationId xmlns:a16="http://schemas.microsoft.com/office/drawing/2014/main" id="{242EF0AC-24C1-AF67-7A3D-8CFBB0CAE050}"/>
              </a:ext>
            </a:extLst>
          </p:cNvPr>
          <p:cNvGrpSpPr>
            <a:grpSpLocks/>
          </p:cNvGrpSpPr>
          <p:nvPr/>
        </p:nvGrpSpPr>
        <p:grpSpPr bwMode="auto">
          <a:xfrm>
            <a:off x="198968" y="341719"/>
            <a:ext cx="11950700" cy="812800"/>
            <a:chOff x="209550" y="361950"/>
            <a:chExt cx="8963757" cy="6096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BC16275-7B4A-BD28-FC5B-A646BF8727D9}"/>
                </a:ext>
              </a:extLst>
            </p:cNvPr>
            <p:cNvSpPr/>
            <p:nvPr/>
          </p:nvSpPr>
          <p:spPr>
            <a:xfrm>
              <a:off x="209550" y="361950"/>
              <a:ext cx="609650" cy="6096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anchor="ctr"/>
            <a:lstStyle/>
            <a:p>
              <a:pPr algn="ctr" defTabSz="1218516">
                <a:defRPr/>
              </a:pPr>
              <a:r>
                <a:rPr lang="vi-VN" sz="3200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4</a:t>
              </a:r>
              <a:endParaRPr lang="en-US" sz="32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14" name="TextBox 4">
              <a:extLst>
                <a:ext uri="{FF2B5EF4-FFF2-40B4-BE49-F238E27FC236}">
                  <a16:creationId xmlns:a16="http://schemas.microsoft.com/office/drawing/2014/main" id="{0894DCD6-2745-E8C6-69E2-7DE5D411EA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7685" y="439524"/>
              <a:ext cx="8355622" cy="46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7543"/>
              <a:r>
                <a:rPr lang="en-US" sz="3200" b="1" dirty="0" err="1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Viết</a:t>
              </a:r>
              <a:r>
                <a:rPr lang="en-US" sz="3200" b="1" dirty="0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vào</a:t>
              </a:r>
              <a:r>
                <a:rPr lang="en-US" sz="3200" b="1" dirty="0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vở</a:t>
              </a:r>
              <a:r>
                <a:rPr lang="en-US" sz="3200" b="1" dirty="0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câu</a:t>
              </a:r>
              <a:r>
                <a:rPr lang="en-US" sz="3200" b="1" dirty="0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trả</a:t>
              </a:r>
              <a:r>
                <a:rPr lang="en-US" sz="3200" b="1" dirty="0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lời</a:t>
              </a:r>
              <a:r>
                <a:rPr lang="en-US" sz="3200" b="1" dirty="0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cho</a:t>
              </a:r>
              <a:r>
                <a:rPr lang="en-US" sz="3200" b="1" dirty="0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câu</a:t>
              </a:r>
              <a:r>
                <a:rPr lang="en-US" sz="3200" b="1" dirty="0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hỏi</a:t>
              </a:r>
              <a:r>
                <a:rPr lang="en-US" sz="3200" b="1" dirty="0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vi-VN" sz="3200" b="1" dirty="0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a </a:t>
              </a:r>
              <a:r>
                <a:rPr lang="en-US" sz="3200" b="1" dirty="0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ở </a:t>
              </a:r>
              <a:r>
                <a:rPr lang="en-US" sz="3200" b="1" dirty="0" err="1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mục</a:t>
              </a:r>
              <a:r>
                <a:rPr lang="en-US" sz="3200" b="1" dirty="0">
                  <a:solidFill>
                    <a:srgbClr val="000000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>
                  <a:solidFill>
                    <a:srgbClr val="000000"/>
                  </a:solidFill>
                  <a:latin typeface="Arial Rounded MT Bol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CD289CE-9E16-C08B-5D51-3E982AB8E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67" y="1213785"/>
            <a:ext cx="12132733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1217543"/>
            <a:r>
              <a:rPr lang="vi-VN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3733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Nam </a:t>
            </a:r>
            <a:r>
              <a:rPr lang="en-US" sz="3733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sz="3733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7A5DD1-26B2-A237-50D8-A98A76B073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2" y="1988485"/>
            <a:ext cx="11762316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1217543"/>
            <a:r>
              <a:rPr lang="en-US" sz="3733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3733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733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Nam </a:t>
            </a:r>
            <a:r>
              <a:rPr lang="en-US" sz="3733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733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733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(…).</a:t>
            </a: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3769311C-247D-22A9-EDE2-A27DA426A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2" y="3076451"/>
            <a:ext cx="11660716" cy="2863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Rectangle 18">
            <a:extLst>
              <a:ext uri="{FF2B5EF4-FFF2-40B4-BE49-F238E27FC236}">
                <a16:creationId xmlns:a16="http://schemas.microsoft.com/office/drawing/2014/main" id="{88E6BF83-E26B-8CE0-0C91-421CD85BE9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3152" y="3711452"/>
            <a:ext cx="11178116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defTabSz="1217543"/>
            <a:r>
              <a:rPr lang="vi-VN" sz="4267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Bố </a:t>
            </a:r>
            <a:r>
              <a:rPr lang="el-GR" sz="4267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ε</a:t>
            </a:r>
            <a:r>
              <a:rPr lang="vi-VN" sz="4267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o Nam và em đi </a:t>
            </a:r>
            <a:r>
              <a:rPr lang="el-GR" sz="4267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εΠ </a:t>
            </a:r>
            <a:r>
              <a:rPr lang="vi-VN" sz="4267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ở cŪg </a:t>
            </a:r>
            <a:r>
              <a:rPr lang="el-GR" sz="4267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νμ</a:t>
            </a:r>
            <a:r>
              <a:rPr lang="vi-VN" sz="4267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łn</a:t>
            </a:r>
            <a:r>
              <a:rPr lang="en-US" sz="4267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3C32137-2300-250A-D7EC-075511ABE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435" y="3717803"/>
            <a:ext cx="1248833" cy="749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63" tIns="45780" rIns="91563" bIns="4578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defTabSz="1217543" eaLnBrk="1" hangingPunct="1">
              <a:buClr>
                <a:srgbClr val="000000"/>
              </a:buClr>
            </a:pPr>
            <a:r>
              <a:rPr lang="vi-VN" sz="4267" b="1" dirty="0">
                <a:solidFill>
                  <a:srgbClr val="FF0000"/>
                </a:solidFill>
                <a:latin typeface="HP001 4 hàng" pitchFamily="34" charset="0"/>
                <a:sym typeface="Arial" pitchFamily="34" charset="0"/>
              </a:rPr>
              <a:t>B</a:t>
            </a:r>
            <a:endParaRPr lang="en-US" sz="4267" b="1" dirty="0">
              <a:solidFill>
                <a:srgbClr val="FF0000"/>
              </a:solidFill>
              <a:latin typeface="HP001 4 hàng" pitchFamily="34" charset="0"/>
              <a:sym typeface="Arial" pitchFamily="34" charset="0"/>
            </a:endParaRP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1563FC68-6EA8-620A-5B85-85ADB875D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50" t="52025" r="31250" b="32808"/>
          <a:stretch>
            <a:fillRect/>
          </a:stretch>
        </p:blipFill>
        <p:spPr bwMode="auto">
          <a:xfrm>
            <a:off x="10320867" y="4014517"/>
            <a:ext cx="372533" cy="275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812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32" grpId="0"/>
      <p:bldP spid="3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231" y="5048920"/>
            <a:ext cx="3145276" cy="164984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021" y="4164735"/>
            <a:ext cx="5182464" cy="282979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168980" cy="232441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151" y="55837"/>
            <a:ext cx="2033919" cy="15621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7BB048-9045-4597-84FA-913315F399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9293" y="345275"/>
            <a:ext cx="8193734" cy="38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16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201">
                        <a14:foregroundMark x1="16134" y1="14217" x2="84026" y2="12620"/>
                        <a14:foregroundMark x1="75879" y1="12620" x2="79712" y2="18051"/>
                        <a14:foregroundMark x1="34505" y1="44888" x2="38019" y2="70927"/>
                        <a14:foregroundMark x1="46006" y1="57188" x2="46006" y2="70607"/>
                        <a14:foregroundMark x1="70607" y1="56709" x2="74441" y2="71725"/>
                        <a14:foregroundMark x1="84026" y1="67093" x2="89297" y2="78914"/>
                        <a14:foregroundMark x1="83227" y1="73962" x2="85144" y2="80831"/>
                        <a14:foregroundMark x1="89297" y1="74441" x2="91693" y2="782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819400"/>
            <a:ext cx="7592039" cy="4572000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3" b="97093" l="4022" r="95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2" r="22857"/>
          <a:stretch/>
        </p:blipFill>
        <p:spPr bwMode="auto">
          <a:xfrm>
            <a:off x="8350570" y="3657600"/>
            <a:ext cx="2897240" cy="320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438400" y="152402"/>
            <a:ext cx="7707440" cy="11429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 chọn âm phù hợp hoàn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sau: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….ì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7529" y="1686217"/>
            <a:ext cx="2151308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725307" y="1635839"/>
            <a:ext cx="2385706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k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54603" y="1635839"/>
            <a:ext cx="2311960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v</a:t>
            </a:r>
          </a:p>
        </p:txBody>
      </p:sp>
      <p:pic>
        <p:nvPicPr>
          <p:cNvPr id="1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3810000" y="876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5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5496557" y="2343733"/>
            <a:ext cx="3437869" cy="1600200"/>
          </a:xfrm>
          <a:prstGeom prst="wedgeEllipseCallout">
            <a:avLst>
              <a:gd name="adj1" fmla="val 43250"/>
              <a:gd name="adj2" fmla="val 719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</a:p>
        </p:txBody>
      </p:sp>
      <p:sp>
        <p:nvSpPr>
          <p:cNvPr id="17" name="Oval Callout 16"/>
          <p:cNvSpPr/>
          <p:nvPr/>
        </p:nvSpPr>
        <p:spPr>
          <a:xfrm>
            <a:off x="3655771" y="5486400"/>
            <a:ext cx="2608627" cy="1197106"/>
          </a:xfrm>
          <a:prstGeom prst="wedgeEllipseCallout">
            <a:avLst>
              <a:gd name="adj1" fmla="val -43866"/>
              <a:gd name="adj2" fmla="val -999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 </a:t>
            </a:r>
          </a:p>
        </p:txBody>
      </p:sp>
      <p:pic>
        <p:nvPicPr>
          <p:cNvPr id="18" name="Picture 8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0833" l="100" r="95100">
                        <a14:foregroundMark x1="60500" y1="34167" x2="51600" y2="80000"/>
                        <a14:foregroundMark x1="37500" y1="27500" x2="56100" y2="6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71" r="14600"/>
          <a:stretch/>
        </p:blipFill>
        <p:spPr bwMode="auto">
          <a:xfrm rot="21448870">
            <a:off x="2203335" y="4184480"/>
            <a:ext cx="1031005" cy="1578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716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902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7037E-6 C 0.00121 -0.05533 -0.00382 -0.08496 0.01041 -0.12778 C 0.01493 -0.14121 0.01475 -0.15463 0.02083 -0.16667 C 0.02604 -0.19491 0.0335 -0.22199 0.04791 -0.24445 C 0.05399 -0.25394 0.06198 -0.25834 0.06875 -0.26667 C 0.07378 -0.27292 0.07847 -0.27963 0.08333 -0.28611 C 0.08507 -0.28843 0.08784 -0.28935 0.08958 -0.29167 C 0.09201 -0.29491 0.09323 -0.29977 0.09583 -0.30278 C 0.09757 -0.30463 0.10017 -0.30417 0.10208 -0.30556 C 0.1085 -0.30996 0.11267 -0.31713 0.11875 -0.32222 C 0.12066 -0.32384 0.12309 -0.32361 0.125 -0.325 C 0.13715 -0.33449 0.14826 -0.3463 0.16041 -0.35556 C 0.16319 -0.35764 0.16614 -0.3588 0.16875 -0.36111 C 0.17639 -0.36829 0.18663 -0.3831 0.19583 -0.38611 C 0.20746 -0.39005 0.21597 -0.39722 0.22708 -0.40278 C 0.23784 -0.4081 0.24913 -0.41088 0.26041 -0.41389 C 0.2717 -0.42153 0.2835 -0.42361 0.29583 -0.42778 C 0.2993 -0.42894 0.30277 -0.4294 0.30625 -0.43056 C 0.31041 -0.43218 0.31875 -0.43611 0.31875 -0.43611 C 0.36302 -0.43472 0.39896 -0.43588 0.43958 -0.42222 C 0.44166 -0.42037 0.44357 -0.41806 0.44583 -0.41667 C 0.44843 -0.41528 0.45173 -0.41574 0.45416 -0.41389 C 0.48489 -0.39005 0.46041 -0.40185 0.47708 -0.39445 C 0.4809 -0.38935 0.48576 -0.38565 0.48958 -0.38056 C 0.50347 -0.36204 0.51371 -0.33935 0.53333 -0.33056 C 0.54045 -0.31806 0.54757 -0.30764 0.55416 -0.29445 C 0.55764 -0.28727 0.56284 -0.26829 0.56458 -0.26111 C 0.56597 -0.25556 0.57014 -0.25185 0.57291 -0.24722 C 0.57743 -0.2294 0.57152 -0.24884 0.58333 -0.22778 C 0.58871 -0.21806 0.59288 -0.20718 0.59791 -0.19722 C 0.60764 -0.17778 0.60972 -0.1544 0.61666 -0.13334 C 0.62326 -0.11366 0.63437 -0.09028 0.64583 -0.075 C 0.65902 -0.02246 0.65173 -0.05741 0.64791 0.05833 C 0.64774 0.06134 0.64583 0.06666 0.64583 0.06666 L 0.65208 0.04444 " pathEditMode="relative" ptsTypes="fffffffffffffffffffffffffffffffffAA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0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10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10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6" grpId="0" animBg="1"/>
      <p:bldP spid="16" grpId="1" animBg="1"/>
      <p:bldP spid="17" grpId="0" animBg="1"/>
      <p:bldP spid="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384" l="200" r="100000">
                        <a14:backgroundMark x1="92400" y1="6333" x2="92400" y2="16068"/>
                        <a14:backgroundMark x1="94600" y1="19187" x2="96800" y2="73913"/>
                        <a14:backgroundMark x1="93500" y1="70321" x2="96800" y2="87713"/>
                        <a14:backgroundMark x1="6900" y1="7372" x2="2000" y2="851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340"/>
          <a:stretch/>
        </p:blipFill>
        <p:spPr bwMode="auto">
          <a:xfrm>
            <a:off x="228601" y="2286000"/>
            <a:ext cx="5962246" cy="4512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167" l="3714" r="91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641" y="3790951"/>
            <a:ext cx="1761565" cy="3280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5278" l="2000" r="94143">
                        <a14:backgroundMark x1="51286" y1="648" x2="52714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95028" y="3896924"/>
            <a:ext cx="1988713" cy="30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việc nào em được làm đúng với độ tuổi của mình hãy chọn đáp án đúng.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489384" y="1401374"/>
            <a:ext cx="2406540" cy="694126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Tự giặt quần áo, tắm, gội đầu.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946" y="1419956"/>
            <a:ext cx="2911694" cy="705319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mặc quần áo, đánh răng rửa mặt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257800" y="1447332"/>
            <a:ext cx="2362200" cy="705319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lấy đồ vật trên cao.</a:t>
            </a:r>
          </a:p>
        </p:txBody>
      </p:sp>
      <p:pic>
        <p:nvPicPr>
          <p:cNvPr id="16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7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9" name="Oval Callout 18"/>
          <p:cNvSpPr/>
          <p:nvPr/>
        </p:nvSpPr>
        <p:spPr>
          <a:xfrm>
            <a:off x="6974210" y="2286000"/>
            <a:ext cx="3171630" cy="1504950"/>
          </a:xfrm>
          <a:prstGeom prst="wedgeEllipseCallout">
            <a:avLst>
              <a:gd name="adj1" fmla="val -1072"/>
              <a:gd name="adj2" fmla="val 1015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</a:p>
        </p:txBody>
      </p:sp>
      <p:sp>
        <p:nvSpPr>
          <p:cNvPr id="20" name="Oval Callout 19"/>
          <p:cNvSpPr/>
          <p:nvPr/>
        </p:nvSpPr>
        <p:spPr>
          <a:xfrm>
            <a:off x="4475164" y="5105400"/>
            <a:ext cx="2942197" cy="1197106"/>
          </a:xfrm>
          <a:prstGeom prst="wedgeEllipseCallout">
            <a:avLst>
              <a:gd name="adj1" fmla="val -31422"/>
              <a:gd name="adj2" fmla="val -936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314" b="81748" l="10000" r="90000">
                        <a14:foregroundMark x1="26200" y1="13053" x2="24900" y2="15819"/>
                        <a14:foregroundMark x1="37000" y1="17257" x2="37000" y2="19580"/>
                        <a14:foregroundMark x1="62900" y1="19027" x2="61600" y2="23673"/>
                        <a14:foregroundMark x1="75800" y1="11283" x2="74500" y2="14934"/>
                        <a14:foregroundMark x1="49900" y1="8407" x2="49900" y2="10730"/>
                        <a14:foregroundMark x1="38700" y1="15819" x2="37400" y2="19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769"/>
          <a:stretch/>
        </p:blipFill>
        <p:spPr bwMode="auto">
          <a:xfrm>
            <a:off x="2390572" y="4224387"/>
            <a:ext cx="1447800" cy="108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23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902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25 C 0.00173 0.00556 0.00451 -0.00671 0.01024 -0.02338 C 0.01406 -0.03426 0.01076 -0.03356 0.01441 -0.04745 C 0.01528 -0.05093 0.01736 -0.05324 0.01857 -0.05648 C 0.02812 -0.08194 0.03594 -0.10556 0.04774 -0.12893 C 0.04826 -0.12986 0.05989 -0.15625 0.06232 -0.15926 C 0.06476 -0.16227 0.06823 -0.1625 0.07066 -0.16528 C 0.07378 -0.16875 0.07587 -0.17384 0.07899 -0.17731 C 0.09114 -0.19028 0.08351 -0.17662 0.09357 -0.18935 C 0.09792 -0.19514 0.10069 -0.2037 0.1059 -0.20741 C 0.10868 -0.20949 0.11163 -0.21111 0.11423 -0.21343 C 0.11667 -0.21597 0.11823 -0.22014 0.12048 -0.22268 C 0.12639 -0.2294 0.13385 -0.23287 0.13923 -0.24074 C 0.15173 -0.2588 0.16597 -0.26991 0.18298 -0.27384 C 0.19392 -0.28009 0.20503 -0.2838 0.21614 -0.28889 C 0.26198 -0.28796 0.30764 -0.28866 0.35347 -0.28588 C 0.37326 -0.28472 0.39305 -0.2625 0.41163 -0.25579 C 0.41875 -0.24907 0.42691 -0.24259 0.43455 -0.23773 C 0.43854 -0.23518 0.44305 -0.23449 0.44705 -0.23171 C 0.45156 -0.22847 0.45955 -0.21944 0.45955 -0.21921 C 0.46094 -0.21643 0.46267 -0.21366 0.46371 -0.21042 C 0.46476 -0.20764 0.46476 -0.20417 0.4658 -0.20139 C 0.47153 -0.18704 0.47917 -0.17431 0.48871 -0.16528 C 0.49357 -0.15463 0.49982 -0.15069 0.50521 -0.14097 C 0.50677 -0.13819 0.50764 -0.13472 0.50937 -0.13194 C 0.51337 -0.12569 0.51771 -0.11991 0.52187 -0.11389 C 0.5243 -0.11042 0.52552 -0.10509 0.52812 -0.10185 C 0.53194 -0.09699 0.54062 -0.08981 0.54062 -0.08935 C 0.54896 -0.07153 0.5467 -0.05972 0.55729 -0.04444 C 0.5625 -0.02176 0.55486 -0.04884 0.56562 -0.0294 C 0.56701 -0.02685 0.56667 -0.02292 0.56771 -0.02037 C 0.57153 -0.01018 0.5816 0.00417 0.58437 0.01597 C 0.58698 0.02708 0.59167 0.03542 0.59479 0.04607 C 0.59913 0.06111 0.59948 0.07894 0.60104 0.09444 C 0.60035 0.10162 0.59896 0.11574 0.59896 0.11597 " pathEditMode="relative" rAng="0" ptsTypes="ffffffffffffffffffffffffffffffffffA">
                                      <p:cBhvr>
                                        <p:cTn id="5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52" y="-1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05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58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9" grpId="0" animBg="1"/>
      <p:bldP spid="19" grpId="1" animBg="1"/>
      <p:bldP spid="20" grpId="0" animBg="1"/>
      <p:bldP spid="2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" b="8222"/>
          <a:stretch/>
        </p:blipFill>
        <p:spPr bwMode="auto">
          <a:xfrm>
            <a:off x="4091294" y="2498595"/>
            <a:ext cx="3505200" cy="4275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722">
                        <a14:foregroundMark x1="49521" y1="45313" x2="62620" y2="88802"/>
                        <a14:foregroundMark x1="57668" y1="49089" x2="43450" y2="81510"/>
                        <a14:foregroundMark x1="35463" y1="90365" x2="35463" y2="95964"/>
                        <a14:foregroundMark x1="64856" y1="90885" x2="71086" y2="94401"/>
                        <a14:foregroundMark x1="74121" y1="58464" x2="82588" y2="60938"/>
                        <a14:foregroundMark x1="49521" y1="44401" x2="49521" y2="51823"/>
                        <a14:foregroundMark x1="54153" y1="45313" x2="53355" y2="53125"/>
                        <a14:foregroundMark x1="45687" y1="44010" x2="47284" y2="51302"/>
                        <a14:foregroundMark x1="38498" y1="25651" x2="44249" y2="37240"/>
                        <a14:foregroundMark x1="24281" y1="58464" x2="25879" y2="64714"/>
                        <a14:foregroundMark x1="76837" y1="55339" x2="78275" y2="59635"/>
                        <a14:foregroundMark x1="35463" y1="87760" x2="63419" y2="87500"/>
                        <a14:foregroundMark x1="66134" y1="83464" x2="65655" y2="87240"/>
                        <a14:foregroundMark x1="63419" y1="95313" x2="68371" y2="93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93" y="3238708"/>
            <a:ext cx="2904773" cy="3563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" b="93704" l="112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19"/>
          <a:stretch/>
        </p:blipFill>
        <p:spPr bwMode="auto">
          <a:xfrm>
            <a:off x="8209722" y="2498595"/>
            <a:ext cx="2819381" cy="4306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4406746" y="152402"/>
            <a:ext cx="7194015" cy="11429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sát tranh SHS: Bạn nhỏ đang ở đâu? Vì sao bạn khóc? </a:t>
            </a:r>
          </a:p>
        </p:txBody>
      </p:sp>
      <p:sp>
        <p:nvSpPr>
          <p:cNvPr id="9" name="Rectangle 8"/>
          <p:cNvSpPr/>
          <p:nvPr/>
        </p:nvSpPr>
        <p:spPr>
          <a:xfrm>
            <a:off x="838200" y="1614309"/>
            <a:ext cx="2728686" cy="8001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Đang đi chơi và rất vui vẻ.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939978" y="1592833"/>
            <a:ext cx="2298107" cy="806028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Ở công viên và bị lạc bố mẹ.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220200" y="1614309"/>
            <a:ext cx="2642607" cy="848844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Đang đi chơi công viên cùng bố mẹ.</a:t>
            </a:r>
          </a:p>
        </p:txBody>
      </p:sp>
      <p:pic>
        <p:nvPicPr>
          <p:cNvPr id="12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4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5" name="Oval Callout 14"/>
          <p:cNvSpPr/>
          <p:nvPr/>
        </p:nvSpPr>
        <p:spPr>
          <a:xfrm>
            <a:off x="3652595" y="2551882"/>
            <a:ext cx="3281605" cy="1600200"/>
          </a:xfrm>
          <a:prstGeom prst="wedgeEllipseCallout">
            <a:avLst>
              <a:gd name="adj1" fmla="val -60925"/>
              <a:gd name="adj2" fmla="val 779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</a:p>
        </p:txBody>
      </p:sp>
      <p:sp>
        <p:nvSpPr>
          <p:cNvPr id="16" name="Oval Callout 15"/>
          <p:cNvSpPr/>
          <p:nvPr/>
        </p:nvSpPr>
        <p:spPr>
          <a:xfrm>
            <a:off x="4939978" y="4686496"/>
            <a:ext cx="2608627" cy="1197106"/>
          </a:xfrm>
          <a:prstGeom prst="wedgeEllipseCallout">
            <a:avLst>
              <a:gd name="adj1" fmla="val 75168"/>
              <a:gd name="adj2" fmla="val -952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0000" l="1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605" y="4239143"/>
            <a:ext cx="1522647" cy="1644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A1C925-DEFC-F85E-4435-BB0AB6B4739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5679" y="102594"/>
            <a:ext cx="3629714" cy="145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3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902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2547 C 0.00221 0.01945 0.00469 0.01389 0.00469 0.00764 C 0.00365 -0.05787 0.00833 -0.15208 -0.01719 -0.21389 C -0.01979 -0.23078 -0.02383 -0.24722 -0.03008 -0.26111 C -0.03164 -0.26458 -0.03398 -0.26666 -0.03542 -0.27014 C -0.03789 -0.27523 -0.03945 -0.28611 -0.04271 -0.29074 C -0.05299 -0.30532 -0.06719 -0.31435 -0.07917 -0.32338 C -0.08906 -0.33032 -0.09857 -0.33912 -0.10833 -0.34699 C -0.11081 -0.34884 -0.11159 -0.3537 -0.11393 -0.35578 C -0.12096 -0.36227 -0.12656 -0.36134 -0.13385 -0.36458 C -0.1625 -0.37731 -0.19102 -0.38842 -0.21966 -0.4 C -0.26198 -0.39815 -0.30312 -0.39444 -0.34531 -0.3912 C -0.35781 -0.38727 -0.372 -0.38588 -0.38372 -0.37639 C -0.38997 -0.37129 -0.39518 -0.36527 -0.40195 -0.3618 C -0.40781 -0.33264 -0.39831 -0.37384 -0.40924 -0.34699 C -0.41758 -0.32639 -0.4043 -0.34305 -0.41458 -0.32615 C -0.422 -0.31412 -0.425 -0.31365 -0.42917 -0.29676 C -0.44206 -0.24514 -0.44909 -0.19213 -0.45299 -0.13703 C -0.45404 -0.09722 -0.45208 -0.0794 -0.45833 -0.04838 C -0.46055 -0.01597 -0.46654 0.01158 -0.46029 0.04607 C -0.45937 0.05093 -0.45417 0.04607 -0.45104 0.04607 " pathEditMode="relative" rAng="0" ptsTypes="AAAAAAAAAAAAAAAAAAAAA">
                                      <p:cBhvr>
                                        <p:cTn id="62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34" y="-20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05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0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5" grpId="0" animBg="1"/>
      <p:bldP spid="15" grpId="1" animBg="1"/>
      <p:bldP spid="16" grpId="0" animBg="1"/>
      <p:bldP spid="1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" b="99178" l="1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552700"/>
            <a:ext cx="6832851" cy="430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5" b="96667" l="2429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9015" y="2820461"/>
            <a:ext cx="2913944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5648" l="0" r="97857">
                        <a14:foregroundMark x1="36000" y1="21759" x2="38714" y2="31852"/>
                        <a14:foregroundMark x1="53714" y1="18241" x2="63857" y2="31389"/>
                        <a14:foregroundMark x1="44857" y1="54722" x2="51714" y2="71019"/>
                        <a14:foregroundMark x1="40857" y1="80278" x2="39429" y2="88148"/>
                        <a14:foregroundMark x1="57714" y1="78519" x2="66571" y2="89537"/>
                        <a14:foregroundMark x1="49000" y1="74537" x2="42143" y2="85185"/>
                        <a14:foregroundMark x1="42857" y1="76296" x2="39429" y2="86019"/>
                        <a14:foregroundMark x1="68000" y1="92593" x2="78143" y2="90833"/>
                        <a14:foregroundMark x1="23143" y1="90833" x2="42857" y2="93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8545" y="2717752"/>
            <a:ext cx="2044830" cy="3975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514600" y="67472"/>
            <a:ext cx="7010400" cy="11429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 gặp phải trường hợp như bạn nhỏ, em sẽ làm gì? </a:t>
            </a:r>
          </a:p>
        </p:txBody>
      </p:sp>
      <p:sp>
        <p:nvSpPr>
          <p:cNvPr id="10" name="Rectangle 9"/>
          <p:cNvSpPr/>
          <p:nvPr/>
        </p:nvSpPr>
        <p:spPr>
          <a:xfrm>
            <a:off x="693038" y="1336893"/>
            <a:ext cx="2590800" cy="1089384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Khóc to và chạy đi tìm bố mẹ. Gặp người lạ đi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295568" y="1266940"/>
            <a:ext cx="2667000" cy="121604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Không đi lung tung, nhờ loa thông báo, hoặc công an tìm bố mẹ tại công viên.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80025" y="1350076"/>
            <a:ext cx="2667000" cy="1089385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Chạy khắp nơi và nhờ sự giúp đỡ tìm bố mẹ.</a:t>
            </a:r>
          </a:p>
        </p:txBody>
      </p:sp>
      <p:pic>
        <p:nvPicPr>
          <p:cNvPr id="1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5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176750" y="2753299"/>
            <a:ext cx="609600" cy="609600"/>
          </a:xfrm>
          <a:prstGeom prst="rect">
            <a:avLst/>
          </a:prstGeom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556" l="1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0010" y="4953000"/>
            <a:ext cx="1596776" cy="1596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Oval Callout 16"/>
          <p:cNvSpPr/>
          <p:nvPr/>
        </p:nvSpPr>
        <p:spPr>
          <a:xfrm>
            <a:off x="3426073" y="3482448"/>
            <a:ext cx="2876550" cy="1600200"/>
          </a:xfrm>
          <a:prstGeom prst="wedgeEllipseCallout">
            <a:avLst>
              <a:gd name="adj1" fmla="val -70673"/>
              <a:gd name="adj2" fmla="val -219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</a:p>
        </p:txBody>
      </p:sp>
      <p:sp>
        <p:nvSpPr>
          <p:cNvPr id="18" name="Oval Callout 17"/>
          <p:cNvSpPr/>
          <p:nvPr/>
        </p:nvSpPr>
        <p:spPr>
          <a:xfrm>
            <a:off x="6470902" y="2439461"/>
            <a:ext cx="2876550" cy="1600200"/>
          </a:xfrm>
          <a:prstGeom prst="wedgeEllipseCallout">
            <a:avLst>
              <a:gd name="adj1" fmla="val 28431"/>
              <a:gd name="adj2" fmla="val 957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 </a:t>
            </a:r>
          </a:p>
        </p:txBody>
      </p:sp>
    </p:spTree>
    <p:extLst>
      <p:ext uri="{BB962C8B-B14F-4D97-AF65-F5344CB8AC3E}">
        <p14:creationId xmlns:p14="http://schemas.microsoft.com/office/powerpoint/2010/main" val="77224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99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C 0.01458 -0.05834 0.00469 -0.01435 0 -0.16088 C -0.00104 -0.19607 -0.00846 -0.25718 -0.03242 -0.27847 C -0.03437 -0.28635 -0.03646 -0.29422 -0.03841 -0.30209 C -0.03945 -0.30648 -0.0444 -0.30695 -0.04701 -0.30996 C -0.05013 -0.31343 -0.05221 -0.31898 -0.05586 -0.32176 C -0.06628 -0.3294 -0.07721 -0.32986 -0.08841 -0.33334 C -0.10716 -0.33912 -0.12227 -0.34537 -0.14128 -0.34908 C -0.17435 -0.36389 -0.20833 -0.37385 -0.24128 -0.38843 C -0.2599 -0.39676 -0.28034 -0.39422 -0.3 -0.3963 C -0.34023 -0.39491 -0.38034 -0.39468 -0.4207 -0.39236 C -0.44414 -0.39097 -0.46367 -0.37315 -0.48542 -0.36482 C -0.4974 -0.36019 -0.51315 -0.35834 -0.52357 -0.34908 C -0.53659 -0.3375 -0.55052 -0.32986 -0.56471 -0.32176 C -0.56875 -0.31945 -0.57279 -0.3169 -0.57656 -0.31389 C -0.57969 -0.31158 -0.58216 -0.30787 -0.58542 -0.30602 C -0.59102 -0.30255 -0.59779 -0.30278 -0.60299 -0.29815 C -0.64219 -0.2632 -0.58398 -0.31343 -0.6207 -0.28635 C -0.62695 -0.28172 -0.63841 -0.2706 -0.63841 -0.27037 C -0.6474 -0.25278 -0.65195 -0.23334 -0.66185 -0.21574 C -0.6681 -0.19121 -0.66771 -0.2007 -0.66771 -0.18843 " pathEditMode="relative" rAng="0" ptsTypes="AAAAAAAAAAAAAAAAAAAAA">
                                      <p:cBhvr>
                                        <p:cTn id="5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21" y="-1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05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7" grpId="0" animBg="1"/>
      <p:bldP spid="17" grpId="1" animBg="1"/>
      <p:bldP spid="18" grpId="0" animBg="1"/>
      <p:bldP spid="1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3" b="97093" l="4022" r="95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2" r="22857"/>
          <a:stretch/>
        </p:blipFill>
        <p:spPr bwMode="auto">
          <a:xfrm>
            <a:off x="1143000" y="763813"/>
            <a:ext cx="3553898" cy="584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278" l="2000" r="94143">
                        <a14:backgroundMark x1="51286" y1="648" x2="52714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67767" y="1143001"/>
            <a:ext cx="3040394" cy="469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167" l="3714" r="91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186" y="1371601"/>
            <a:ext cx="2999427" cy="462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479272" y="2514599"/>
            <a:ext cx="3176993" cy="5149972"/>
            <a:chOff x="1955271" y="2514599"/>
            <a:chExt cx="3176993" cy="5149972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3333" l="0" r="92378">
                          <a14:foregroundMark x1="35611" y1="29074" x2="35085" y2="37222"/>
                          <a14:foregroundMark x1="54928" y1="26574" x2="54928" y2="37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55271" y="3155829"/>
              <a:ext cx="3176993" cy="45087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85" b="99231" l="3462" r="100000">
                          <a14:foregroundMark x1="49615" y1="8077" x2="27692" y2="77308"/>
                          <a14:foregroundMark x1="47308" y1="12308" x2="70769" y2="71923"/>
                          <a14:foregroundMark x1="52692" y1="19615" x2="58462" y2="40000"/>
                          <a14:foregroundMark x1="49615" y1="10385" x2="49231" y2="83077"/>
                          <a14:foregroundMark x1="51154" y1="18462" x2="60769" y2="90385"/>
                          <a14:foregroundMark x1="47692" y1="23846" x2="39231" y2="80385"/>
                          <a14:foregroundMark x1="43462" y1="25385" x2="31538" y2="83846"/>
                          <a14:foregroundMark x1="57308" y1="47692" x2="59615" y2="76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0264" y="2514599"/>
              <a:ext cx="2386612" cy="14900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85" b="96667" l="2429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548" y="1143000"/>
            <a:ext cx="4055609" cy="6257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8722">
                        <a14:foregroundMark x1="49521" y1="45313" x2="62620" y2="88802"/>
                        <a14:foregroundMark x1="57668" y1="49089" x2="43450" y2="81510"/>
                        <a14:foregroundMark x1="35463" y1="90365" x2="35463" y2="95964"/>
                        <a14:foregroundMark x1="64856" y1="90885" x2="71086" y2="94401"/>
                        <a14:foregroundMark x1="74121" y1="58464" x2="82588" y2="60938"/>
                        <a14:foregroundMark x1="49521" y1="44401" x2="49521" y2="51823"/>
                        <a14:foregroundMark x1="54153" y1="45313" x2="53355" y2="53125"/>
                        <a14:foregroundMark x1="45687" y1="44010" x2="47284" y2="51302"/>
                        <a14:foregroundMark x1="38498" y1="25651" x2="44249" y2="37240"/>
                        <a14:foregroundMark x1="24281" y1="58464" x2="25879" y2="64714"/>
                        <a14:foregroundMark x1="76837" y1="55339" x2="78275" y2="59635"/>
                        <a14:foregroundMark x1="35463" y1="87760" x2="63419" y2="87500"/>
                        <a14:foregroundMark x1="66134" y1="83464" x2="65655" y2="87240"/>
                        <a14:foregroundMark x1="63419" y1="95313" x2="68371" y2="93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21890" y="2829139"/>
            <a:ext cx="3428271" cy="4205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1389" b="23611" l="8900" r="94000">
                        <a14:foregroundMark x1="22500" y1="13148" x2="60000" y2="2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88" t="10333" r="19265" b="77038"/>
          <a:stretch/>
        </p:blipFill>
        <p:spPr bwMode="auto">
          <a:xfrm>
            <a:off x="1524000" y="5410200"/>
            <a:ext cx="9144000" cy="1990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314" b="81748" l="10000" r="90000">
                        <a14:foregroundMark x1="26200" y1="13053" x2="24900" y2="15819"/>
                        <a14:foregroundMark x1="37000" y1="17257" x2="37000" y2="19580"/>
                        <a14:foregroundMark x1="62900" y1="19027" x2="61600" y2="23673"/>
                        <a14:foregroundMark x1="75800" y1="11283" x2="74500" y2="14934"/>
                        <a14:foregroundMark x1="49900" y1="8407" x2="49900" y2="10730"/>
                        <a14:foregroundMark x1="38700" y1="15819" x2="37400" y2="19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769"/>
          <a:stretch/>
        </p:blipFill>
        <p:spPr bwMode="auto">
          <a:xfrm>
            <a:off x="4875266" y="4915406"/>
            <a:ext cx="2441469" cy="183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1148" l="1200" r="99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232"/>
          <a:stretch/>
        </p:blipFill>
        <p:spPr bwMode="auto">
          <a:xfrm>
            <a:off x="1570181" y="4648200"/>
            <a:ext cx="284108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481" b="100000" l="0" r="100000">
                        <a14:backgroundMark x1="31544" y1="3611" x2="14765" y2="28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41"/>
          <a:stretch/>
        </p:blipFill>
        <p:spPr bwMode="auto">
          <a:xfrm flipH="1">
            <a:off x="4795219" y="6270003"/>
            <a:ext cx="484702" cy="64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6481" b="84815" l="7400" r="91100">
                        <a14:foregroundMark x1="21900" y1="11759" x2="22100" y2="33796"/>
                        <a14:foregroundMark x1="47800" y1="13981" x2="50400" y2="35093"/>
                        <a14:foregroundMark x1="20800" y1="15556" x2="11700" y2="25648"/>
                        <a14:foregroundMark x1="22400" y1="13241" x2="29900" y2="26667"/>
                        <a14:foregroundMark x1="18600" y1="12037" x2="11200" y2="20185"/>
                        <a14:foregroundMark x1="10600" y1="25185" x2="20000" y2="39537"/>
                        <a14:foregroundMark x1="43800" y1="26389" x2="49600" y2="36759"/>
                        <a14:foregroundMark x1="21600" y1="52130" x2="20500" y2="82778"/>
                        <a14:foregroundMark x1="50700" y1="53148" x2="50200" y2="82778"/>
                        <a14:foregroundMark x1="46700" y1="58796" x2="43000" y2="72870"/>
                        <a14:foregroundMark x1="51200" y1="55370" x2="57400" y2="70185"/>
                        <a14:foregroundMark x1="49400" y1="53889" x2="45100" y2="59074"/>
                        <a14:foregroundMark x1="79300" y1="53148" x2="81400" y2="82593"/>
                        <a14:foregroundMark x1="78800" y1="57037" x2="72600" y2="7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25" t="7581" r="8476" b="15969"/>
          <a:stretch/>
        </p:blipFill>
        <p:spPr bwMode="auto">
          <a:xfrm flipH="1">
            <a:off x="6587965" y="6172290"/>
            <a:ext cx="1242337" cy="88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9537" b="77593" l="23000" r="77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26" t="19551" r="16022" b="15912"/>
          <a:stretch/>
        </p:blipFill>
        <p:spPr bwMode="auto">
          <a:xfrm>
            <a:off x="3861821" y="5290225"/>
            <a:ext cx="1013445" cy="111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0833" l="100" r="95100">
                        <a14:foregroundMark x1="60500" y1="34167" x2="51600" y2="80000"/>
                        <a14:foregroundMark x1="37500" y1="27500" x2="56100" y2="6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71" r="14600"/>
          <a:stretch/>
        </p:blipFill>
        <p:spPr bwMode="auto">
          <a:xfrm rot="21448870">
            <a:off x="8650586" y="3726099"/>
            <a:ext cx="2262722" cy="346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99556" l="1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165" y="5141342"/>
            <a:ext cx="1912782" cy="191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96501" l="2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543" y="-196516"/>
            <a:ext cx="2934019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Happy-Birthday-To-You-English-hu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-2286000" y="22406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9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0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3"/>
          </a:xfrm>
          <a:prstGeom prst="rect">
            <a:avLst/>
          </a:prstGeom>
        </p:spPr>
      </p:pic>
      <p:pic>
        <p:nvPicPr>
          <p:cNvPr id="229" name="Picture 40">
            <a:extLst>
              <a:ext uri="{FF2B5EF4-FFF2-40B4-BE49-F238E27FC236}">
                <a16:creationId xmlns:a16="http://schemas.microsoft.com/office/drawing/2014/main" id="{C7E3D27A-0297-61B0-E8A1-0B464A598376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1573" y="-389202"/>
            <a:ext cx="11345523" cy="43575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1E67DBF-3AB2-2111-B3A7-854B70170112}"/>
              </a:ext>
            </a:extLst>
          </p:cNvPr>
          <p:cNvGrpSpPr/>
          <p:nvPr/>
        </p:nvGrpSpPr>
        <p:grpSpPr>
          <a:xfrm>
            <a:off x="2255573" y="3835499"/>
            <a:ext cx="8093328" cy="3022501"/>
            <a:chOff x="5119879" y="4287027"/>
            <a:chExt cx="6490424" cy="2503612"/>
          </a:xfrm>
        </p:grpSpPr>
        <p:grpSp>
          <p:nvGrpSpPr>
            <p:cNvPr id="10" name="Graphic 1068">
              <a:extLst>
                <a:ext uri="{FF2B5EF4-FFF2-40B4-BE49-F238E27FC236}">
                  <a16:creationId xmlns:a16="http://schemas.microsoft.com/office/drawing/2014/main" id="{365108D5-BE9E-6289-9879-78778D90BC85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663F98A9-C5E9-1BF8-18CF-29B90A6DCF3C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E9FCA71F-79B1-EDD6-2FC4-3AA4191EB4BC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3C49B1D5-6868-180A-2E9F-B8909BCBB4FC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FF962B09-DCF2-B089-8721-25FB74D409F3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2A8890D0-B391-1D19-400D-0F8A56931B28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4356BFE5-DB4C-BC10-9F26-BD98F55854CA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F35B7702-C43D-CD84-7033-20E15F1BAACF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6E2C95F4-BCAD-F6F7-C13F-64CEA58635A7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A0071A45-E31C-75BC-70FA-E1497932E3D6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6CFC59BB-81A2-6902-6FB1-AC66E76D93FC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A65BBDD7-2455-9DF7-137B-5ACBD276E8BC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842B71C0-9DCF-9A06-C09B-247918FA1FA4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1768CD1F-A89C-8CBE-F6EB-C9AC87DCFB1A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6634EE5B-8DA8-69E2-D038-71BE952786B5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5BA39D2A-8BFD-5879-95D0-D1DC3A18F3B5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0ECCA3A4-509D-C3CF-374C-0327EEFA4639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A5CC2FC3-147D-C4E5-BB05-3CA68BB5C016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3B8F414E-1F07-9000-98C3-26C0E17E4199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28464F4-E5EA-8E35-854D-29E1EBD96095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F7E5B3C6-6ECB-D23F-76C4-873C96E0420E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7EEAC0DB-E0EA-C485-39C3-84262353E2EB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2E5E3FD1-C5DD-B266-C62B-9FBD60766CB9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1BE9F80A-01EC-89E0-1018-24B790C2F59E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75F9E9E7-F06B-D0E8-C12D-9F67B07BD1FF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ED9A0524-9EC0-3077-05F1-A60AC312D29D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53C4E5DA-2E52-B3DC-ACA0-5D9A04982B6B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8AD9D0FC-3D23-B7F1-4210-C4C9FF9F3E0D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D6C5DCD3-AC7A-1582-D6B1-CE072AE52A87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0F6FFFD9-9EE1-3ED4-4FCF-96DBBC40ABBF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B6246F19-04A9-F36C-B22E-CE0D9EEEBAAD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D525BCE4-EC23-495E-3B4D-CD05A8B4448F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23568862-8704-6DAF-66C7-A0D9503D7829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67413FE9-34F1-D46D-2B4A-AB7F72F0648C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9A785D0B-1373-1D9B-69F8-EF493D33E5F1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7356118A-1063-D57A-225C-9D0287CDD697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20A92BE8-FEBF-76BE-6A65-68B0168EA401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5190CE10-27E5-889C-CCC9-BF8989107F02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F71C24FD-3D8B-5838-04F6-692C4696FC34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272DD784-0746-32FA-601B-B721CF59E8D1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A7B4DF2D-5C68-3C39-4FC5-0C34F5E3DD76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D4DFC045-F393-59BC-26B7-FAF0B9FB42C6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7C2EF38D-087B-F082-01BF-10858FDB8C52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84DDA7F1-BD53-3C29-D745-FF24E6E0DF97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35B134C2-6AE1-DC04-DB9D-EB4EC1C72AC4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CD713629-603B-2BEB-FC73-AD13C8FF2397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5D9C3876-9486-0DA9-2206-553BF1E0B266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69EBC459-B28D-093D-BC2E-CBFD20EC9018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2486132D-8D30-E406-324E-385875B573BF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BB255A1B-9550-2F05-757B-A601688CC6D5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3ACF8273-8776-B40E-C344-B41ECF28ED08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CC2886E5-CA12-36A1-ACEF-E6336005D825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EA6AD31B-0581-AABE-4FEF-122C8E07187B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F11DFB23-78F3-56AB-25DB-E8E08E4B4258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B58A11C3-EFB6-4F90-2A82-1B6D1CF47DB8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aphic 1068">
              <a:extLst>
                <a:ext uri="{FF2B5EF4-FFF2-40B4-BE49-F238E27FC236}">
                  <a16:creationId xmlns:a16="http://schemas.microsoft.com/office/drawing/2014/main" id="{1B801EB8-F585-CBE2-662C-449CEFDCF076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B6531F84-8419-2728-1A56-0CCC010FDA5E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B85B4CA8-486A-B0E7-8736-99B836BC7873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9DDEB09C-3194-7290-ACC6-57E567A315B9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D742155E-2E91-75F0-1ADC-7B7FE916FD29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077AC60F-E2C4-6776-C072-E0359FA7AA02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D74BE6C8-29AA-8DA7-602A-F6505A0FD5BF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2E973B81-3EE1-157D-F6CB-4BDA28545904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77598C6B-7321-3749-EBFD-233CC803241D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5550CC9B-FD56-B60C-0C5D-1565F5487B15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6A951AB2-A979-6B85-79DF-D8D8236DE965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2FCA75E0-5272-6CAA-6EF0-56849C88C341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34F5C820-DF37-4B70-C3C5-BA1C03E63649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08FE4C11-3B7B-6ED1-A2F7-8AD316DE9DA9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E0DCBA09-02D5-9F4A-084D-ADC40D7B4BC7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96B39AC3-D511-B09C-8D5B-B4C15BECEB45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00CF6C5C-4F95-911E-CD6E-E01C7CC22B22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F67EBFD1-29FA-4AC2-3CD3-D86A3CB9F3CD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BAFC6C4C-63E5-C28B-B95C-7145C06D92CF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F0EAA5E4-059C-1734-BFAE-34A32DFDC192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19818F68-104C-E46F-0035-93B7BDB783E6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39926633-A0E0-C860-5165-24B23B88D5FE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B15B05B1-FAD3-FCDD-E456-8434DDD2E3B4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6ED2FC58-1ABC-E33E-B25B-25DACB2E0D18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9FA0256D-E45F-ABFD-B78C-AFD47232CE90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16EBB0B5-6674-E790-BA86-F9EA180BD150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58F55DD4-78D9-90A7-5646-BBE7127ED5FA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584DE2EB-F873-5C4F-4F1A-D1784138708F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FFF034C5-192B-BB08-7F68-D213C9C6ABE4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9FCCE5BB-160B-4978-B4FC-3EE2D92664E4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9B00E95F-A6D9-FA7C-C544-911AD9A191B4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75DD6044-96EA-52DD-A302-E56F42116C9A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94BA08BC-F85B-4E3E-AB3B-E686E66A0619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C5ADA09A-0E4C-2B58-1925-430F2B0FC35A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0297F348-DD7B-6080-C914-8BDD5C597780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332E27A2-9C76-6936-004C-6BA851E9482A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56D4CBF7-CE65-F7EF-712A-72A9F80F4267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202F5547-A927-FD7E-B569-5F871097B28E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13EB7A62-5B10-6B60-644C-2C5378AC0B2C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F18435C3-661A-8920-6966-0F89F96E5735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aphic 1068">
              <a:extLst>
                <a:ext uri="{FF2B5EF4-FFF2-40B4-BE49-F238E27FC236}">
                  <a16:creationId xmlns:a16="http://schemas.microsoft.com/office/drawing/2014/main" id="{B0B4C215-FD01-1D25-C4B7-6B765BA08C4B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BB2A7C7C-9973-5EEF-7B75-627CB43411A2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5435A657-E7E7-65EA-47B2-1F1BDAEA72E5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6E527108-9BE5-0ABD-462B-CCAE427C4BB8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807BCB4D-48BE-681D-6F28-9C11AD54D0B6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59F5B728-B98C-FA55-A7BF-F5E522E898EB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820CAE6B-64C3-117D-F98D-3F03D310DD93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16A7622D-F9F2-5743-C67B-678861814471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22247CF7-5EC2-4EC5-C4D5-AF8A334A6C77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2B7A19AE-8AF6-F9DE-273E-00780AB6606B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55FACA02-921D-2EFF-0D72-F0E7D405AC29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1B39A20A-CB4C-A4B7-C193-F30CA758743B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A4CF8572-928F-BAFA-C306-DCA3726E2A30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B1458236-0940-02FE-90F8-30D6140CA252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D565C349-B3E4-E4AC-2B2D-1E1E8810F428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B30AE40F-6A72-3773-5CE4-8A197DB99E11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34E7B890-320E-A06D-E7A2-E1B89B4182BF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9D8668C2-C7C2-4BEF-CB8A-1BEFF45B5E4D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6099D553-7CA2-A110-C6D2-12F1FFDD08E7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BCC49B44-4722-74C5-1A5C-A32E0E323AC9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F613D804-CDC7-A7D3-DCA2-AABBA102E452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E887B76C-04CA-46F3-1949-9FCBC02F78E9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B530BBD2-436B-B75B-4901-1EE1CBEAA500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B89446FE-506D-D492-7B88-0C85FB04EE28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C40FB05E-2610-649E-4FE5-5047E900385A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BB019D3D-898A-4E8B-472C-78D77897C904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E04C4300-BBA3-7718-245E-49723E3E57A4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D46ACA80-979F-2808-E698-D944F08886B9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D30A1FF3-CE0A-A485-013C-0801A8981157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185F3D59-BA1C-33FF-655C-397EF1128994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34ACD1C3-EFF3-88B0-8B91-354A011C12CC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23EAEAF0-C006-F5FA-FECF-362737436A4F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6D933212-4E47-EEF9-E63C-DEAA3222C1A8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410C5296-F1CC-240C-3ED6-3BD47F2CFA4A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3D0FA1BB-BF4E-724E-6777-558F775EEBB2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4F220AE2-F344-223A-AD31-0A99BA270C58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DC30286B-3047-77D6-9B7A-612571C5A820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34CD8978-A245-3C8F-826D-1A1360FD5A56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6B0B9607-22B7-CB3C-152C-9C89DE093EEB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CEF57376-F7E6-0A87-6C9E-FD738416F774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085C4359-8E6B-9279-7251-DD9A4D3158E4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B98E1C77-4A9B-C351-DCE1-5AB51CD82386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AD7F0F56-B7CF-207E-9CBA-047DCC9BD955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47A976F3-8176-7B9B-64F8-0CCB52D6838F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78CB69B6-3177-853C-CF11-0BD231468285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8075AFFC-7F5C-A3A3-0957-BC226D76D72C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2FFB1183-256D-29F8-559B-D162987A8863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97D1CD54-D101-6485-04AB-35418E1E0865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CEF77882-B9D6-37EA-153A-D93EE29E18A6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AD64B8E8-4CA9-8B01-256A-9917EA9D83BB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D2188496-646A-EF06-30FF-7F20A0EA7090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C6E1D1D6-8649-1409-72E5-CEBE5BFFFC47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2034F20D-FEA1-0215-FF42-EB847B0059CE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7F4A91B3-35E2-64AE-E068-8CB3BD89EC82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B0A5552B-DD7B-3AC1-8979-E0191E7635CD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C61EBAAC-B6DD-EE70-34E2-A36C2FD07257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1C954165-CC91-4201-9F3E-F4EC9B090F7A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7A6BB4C0-6E65-5B6E-2688-D53E0F88B2E6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589AD353-3C04-F6AD-4533-7FF409027C75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EF17BA9A-6B35-2FC8-E7C1-A79FEAD7996A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655FFCE4-084C-7B7C-1677-6E4F574952D5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27252915-242F-7066-0E4E-74C8FEAAB01F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4A79EA4F-8888-5C06-40FC-A2386A68628D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3F52FF97-3393-F8C5-3DB2-D5D52D7C3EA7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83490BBA-5AF4-249D-4905-A539164C921A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aphic 1068">
              <a:extLst>
                <a:ext uri="{FF2B5EF4-FFF2-40B4-BE49-F238E27FC236}">
                  <a16:creationId xmlns:a16="http://schemas.microsoft.com/office/drawing/2014/main" id="{27706F11-D241-61AC-1652-68F2AEF0EAF9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9B56161F-B98B-19CC-11E6-930523993294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59256088-CE53-4A79-DB72-FC2C4D555A8A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EAED04D4-72B9-A664-BC3B-D3AC498D20A1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9FC7D74B-E9F2-BD95-3E57-73F5E404E7D5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2B55F2CC-D5A2-5D1A-70F5-31350FB4E8CA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920C483A-01A6-E33F-DB86-3736FAF6B6C6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995C4E4A-E50A-9A5B-AC6D-755683D8E17A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9A44C7D4-745A-C69F-A2DE-72F343744E10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9B937B19-53D9-9C67-42FC-0601AFEC440A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DFA8AE9A-EC72-8DC1-71A9-B2500612B2F4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827D926B-0F72-08AE-22B0-89311ABDEE51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FC3E85BF-FE19-E346-F033-D422732FB91A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B83B267C-BC04-0CFC-81B6-1484BEE214A2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4DE21D4A-7543-6727-B6DF-48E453DF3584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28D8BB06-F103-82B0-C6FC-F3DB3622CDFA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2B369E29-80C8-B84A-64DF-CF16C7890246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F87CA5D4-6981-03F0-6AE1-62BA3CAE95FA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21533CA4-FEFE-246F-3A34-6C9E4F7C5549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213BE523-C898-4D95-291C-B53350FB6CF5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98737E1D-702C-B48B-FFD9-9D82B41419EF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23D1217D-77F8-40B6-7C54-AA2FA8C42D2C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2AE0B705-F403-0542-9289-BD38AF9CC228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E1F9DEDE-2DC5-9FDF-4FB7-3BEC7B58A3F6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9AF65606-C284-365B-EFF0-115FF81ACBFB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86FEA1F0-54BE-F56C-F8C8-277D0CBBA3E7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1762A957-365D-5219-C9D0-866B4EDC5AA5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2AB19628-4689-D8E8-74EC-D8C4A8BDAA29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1BAAF178-7A1D-D891-6136-CB79FD2D8142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B4732672-47BD-6CF5-6110-310856584774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AA5F273B-8A1A-AFFC-E325-93133D721160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8E40463A-DB42-03E1-E010-792B5BB293D0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EC154D43-315A-57BD-4F4E-A0D1CC07E60B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DF4E5196-CBB9-16CE-AA47-CCC9469915CF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A72F0EB-29CE-B624-C5BE-79EC9260DD77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466DDD94-D106-10C3-D40F-644D69A98558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87FD2B77-499A-F1F7-705D-90D96B942C5C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71F3C315-E735-FA29-EA6E-3BD1377ED430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C6F386F3-F4A1-3902-00A2-3181EC0EFE17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6E2EC3AC-633B-E96A-3148-63DD59F7B53A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068D2EC9-8922-79A2-3547-FBBC829A0702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C3A67E19-0549-FA33-57BF-3DC8710BC086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9867B730-737C-9B33-D98C-C32AC034EEC9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6B9A13BD-0919-9723-BD9B-B2C1C546F40C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660BD624-072A-82EE-97F9-EDB61EA7E40F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BF8C1F92-D9C5-4F03-0E0A-3338FB0E864C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B4EDE292-AACE-64EA-62C0-0F5DAAC6AC0F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DB229995-E7E7-F798-9BE5-1E429AF9D231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801D551B-D41E-1B06-5517-10FE0BE47686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C408FDD2-D32A-AFC3-53F4-692CE08B97DF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149E07BB-311A-2F83-5CBE-B49B9ACD948D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C7F25FE5-37BF-DE9E-3A03-591B116BC9DE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2BA5F25-6B60-D6D5-B353-C11A7F9B5A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3851" y="1276971"/>
            <a:ext cx="10193395" cy="1603387"/>
          </a:xfrm>
          <a:prstGeom prst="rect">
            <a:avLst/>
          </a:prstGeom>
        </p:spPr>
      </p:pic>
      <p:pic>
        <p:nvPicPr>
          <p:cNvPr id="6" name="Picture 5" descr="A yellow circles with red lines&#10;&#10;AI-generated content may be incorrect.">
            <a:extLst>
              <a:ext uri="{FF2B5EF4-FFF2-40B4-BE49-F238E27FC236}">
                <a16:creationId xmlns:a16="http://schemas.microsoft.com/office/drawing/2014/main" id="{E3ADF92D-C79C-595A-71BC-608AA4CEB0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09" y="222509"/>
            <a:ext cx="2310278" cy="138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10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1449</Words>
  <Application>Microsoft Office PowerPoint</Application>
  <PresentationFormat>Widescreen</PresentationFormat>
  <Paragraphs>127</Paragraphs>
  <Slides>31</Slides>
  <Notes>14</Notes>
  <HiddenSlides>0</HiddenSlides>
  <MMClips>16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31</vt:i4>
      </vt:variant>
    </vt:vector>
  </HeadingPairs>
  <TitlesOfParts>
    <vt:vector size="52" baseType="lpstr">
      <vt:lpstr>等线</vt:lpstr>
      <vt:lpstr>等线</vt:lpstr>
      <vt:lpstr>#9Slide05 SVNClementine</vt:lpstr>
      <vt:lpstr>Arial</vt:lpstr>
      <vt:lpstr>Arial Rounded MT Bold</vt:lpstr>
      <vt:lpstr>Arial-Rounded</vt:lpstr>
      <vt:lpstr>Calibri</vt:lpstr>
      <vt:lpstr>Calibri Light</vt:lpstr>
      <vt:lpstr>HP001 4 hàng</vt:lpstr>
      <vt:lpstr>Segoe UI Black</vt:lpstr>
      <vt:lpstr>字魂59号-创粗黑</vt:lpstr>
      <vt:lpstr>自定义设计方案</vt:lpstr>
      <vt:lpstr>1_Office Theme</vt:lpstr>
      <vt:lpstr>2_Office Theme</vt:lpstr>
      <vt:lpstr>Office Theme</vt:lpstr>
      <vt:lpstr>Office 主题​​</vt:lpstr>
      <vt:lpstr>Office 主题</vt:lpstr>
      <vt:lpstr>Default Design</vt:lpstr>
      <vt:lpstr>1_Custom Design</vt:lpstr>
      <vt:lpstr>1_Chủ đề Office</vt:lpstr>
      <vt:lpstr>3_Office 主题</vt:lpstr>
      <vt:lpstr>PowerPoint Presentation</vt:lpstr>
      <vt:lpstr>Trò chơi:  “Tổ chức sinh nhật”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User</cp:lastModifiedBy>
  <cp:revision>80</cp:revision>
  <dcterms:created xsi:type="dcterms:W3CDTF">2021-07-24T01:07:49Z</dcterms:created>
  <dcterms:modified xsi:type="dcterms:W3CDTF">2026-04-28T13:20:04Z</dcterms:modified>
</cp:coreProperties>
</file>