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2"/>
    <p:sldMasterId id="2147483690" r:id="rId3"/>
    <p:sldMasterId id="2147483702" r:id="rId4"/>
    <p:sldMasterId id="2147483714" r:id="rId5"/>
  </p:sldMasterIdLst>
  <p:notesMasterIdLst>
    <p:notesMasterId r:id="rId34"/>
  </p:notesMasterIdLst>
  <p:sldIdLst>
    <p:sldId id="3413" r:id="rId6"/>
    <p:sldId id="392" r:id="rId7"/>
    <p:sldId id="394" r:id="rId8"/>
    <p:sldId id="393" r:id="rId9"/>
    <p:sldId id="272" r:id="rId10"/>
    <p:sldId id="258" r:id="rId11"/>
    <p:sldId id="257" r:id="rId12"/>
    <p:sldId id="3414" r:id="rId13"/>
    <p:sldId id="264" r:id="rId14"/>
    <p:sldId id="3404" r:id="rId15"/>
    <p:sldId id="263" r:id="rId16"/>
    <p:sldId id="299" r:id="rId17"/>
    <p:sldId id="3415" r:id="rId18"/>
    <p:sldId id="297" r:id="rId19"/>
    <p:sldId id="296" r:id="rId20"/>
    <p:sldId id="3416" r:id="rId21"/>
    <p:sldId id="3403" r:id="rId22"/>
    <p:sldId id="3405" r:id="rId23"/>
    <p:sldId id="266" r:id="rId24"/>
    <p:sldId id="3402" r:id="rId25"/>
    <p:sldId id="3408" r:id="rId26"/>
    <p:sldId id="261" r:id="rId27"/>
    <p:sldId id="3417" r:id="rId28"/>
    <p:sldId id="3409" r:id="rId29"/>
    <p:sldId id="3410" r:id="rId30"/>
    <p:sldId id="3418" r:id="rId31"/>
    <p:sldId id="3419" r:id="rId32"/>
    <p:sldId id="290" r:id="rId3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51">
          <p15:clr>
            <a:srgbClr val="A4A3A4"/>
          </p15:clr>
        </p15:guide>
        <p15:guide id="3" orient="horz" pos="297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93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672" y="-660"/>
      </p:cViewPr>
      <p:guideLst>
        <p:guide pos="3840"/>
        <p:guide orient="horz" pos="51"/>
        <p:guide orient="horz" pos="297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379F90-1B91-460C-A2C4-FC467AEDA9EA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203175-8996-4AE9-B2A2-A88F38BC5F1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C8B1F-2F44-4C6D-B7D7-1C763FC143AD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155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2236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6EF71-98DB-ADDA-D92E-5B16CC558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51ECEB9-7BBF-60AA-29A3-C8FF73D179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0A69297-BBF9-A802-C603-2A1147C2EE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F732ACD-51F8-E9A0-AAC2-1892CF3887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7084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BF54E-AC12-3142-BDEE-41D8A8DB9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FE79F6D-65BD-C4D8-8CF2-0D01E3F9F5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7472170-4388-2DF8-C026-C649E56B89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D7845CC-9F1A-62E1-6F40-95B3E4EA77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086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411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543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0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885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yêu</a:t>
            </a:r>
            <a:r>
              <a:rPr lang="en-US" baseline="0"/>
              <a:t> cầu hs nêu nghĩa theo cách hs hiểu trước.</a:t>
            </a:r>
          </a:p>
          <a:p>
            <a:r>
              <a:rPr lang="en-US" baseline="0"/>
              <a:t>Có thể cho HS giải nghĩa bằng cách đặt câu.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0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135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yêu</a:t>
            </a:r>
            <a:r>
              <a:rPr lang="en-US" baseline="0"/>
              <a:t> cầu hs nêu nghĩa theo cách hs hiểu trước.</a:t>
            </a:r>
          </a:p>
          <a:p>
            <a:r>
              <a:rPr lang="en-US" baseline="0"/>
              <a:t>Có thể cho HS giải nghĩa bằng cách đặt câu.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0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8519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yêu</a:t>
            </a:r>
            <a:r>
              <a:rPr lang="en-US" baseline="0"/>
              <a:t> cầu hs nêu nghĩa theo cách hs hiểu trước.</a:t>
            </a:r>
          </a:p>
          <a:p>
            <a:r>
              <a:rPr lang="en-US" baseline="0"/>
              <a:t>Có thể cho HS giải nghĩa bằng cách đặt câu.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0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8519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9FD63-E696-41BE-AA54-F241AC1E169D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890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90D2D-7907-4188-BA24-1D61789C3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43EF2F1-17D3-4FB7-A52E-29697AEA4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8407C1-25D4-4F8F-8534-3C1C7E2D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4DABB3-CCEA-41FF-82FD-65C2DA7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12A5EA-2A58-4B3E-9790-65C98DD0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513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F80B2-7552-4C24-81E0-C0BC26B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E120CE-3401-4E23-9732-09DBB7D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171012-CDED-4137-8EEE-1F77AB7E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984408-CD5D-47B8-9FA8-0E1DC016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EE771A-ADBE-44E7-8D2B-42DAE823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098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0686E-13BF-4555-AE51-871C476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2A8A0-8D43-4974-A196-A3C86E46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26B46A-383C-412D-B6F0-557D7CC5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FE2FD2-D9E1-4937-B5EF-6E287823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DBC719-0B2F-4354-A923-041DC8DA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954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3FB5B-83D0-45B6-8013-43986B79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2E1DB-9D73-4321-837F-81E4D0E4B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99D1CC2-A317-4E7B-AA98-F01DA391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48C778E-0E68-411A-9345-88BC13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294A31-FF45-4C38-9008-081544A0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C8152DD-6B00-4F60-895B-79F30269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933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21263-EB73-4F88-A057-EC2A4796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393544-8B5D-4DC0-ACB9-4E92B798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7D18CE-5D6D-459D-AD7E-2DFA09A6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EC7C903-B206-4394-98C5-F6F140CCF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6317B6A-FBC4-4E38-9366-9A60736D8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5292B69-A2CD-4501-8E0F-1108C8DF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18F084-F18B-48B2-B28D-0BD36314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9678FF3-A88D-4EE3-B2CB-7936D39A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507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F6729C-6CCD-464E-A893-CB8A5851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1E4C40-4A52-49CF-9624-16D9C788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AE2B7B-559E-4190-BB52-5BBE963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F2E60D-2EF6-4DDC-90F5-DCB4DB67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004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5A1017-DD93-4D4E-BE93-30A1B0D2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DE874B-B36B-4AFF-953E-25760E6B6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6EADDB-861A-452F-AEEA-59B53235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089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7FA183-630C-40AD-85BD-8BC1419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FBF088-B1CD-4EDE-886A-B1D004CAB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1067F9-7C3E-423E-8A33-4FBEC5A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D1016E-F403-4E55-BEA1-585ADEE1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D91DCC-2A50-40D3-AF42-3C3FB5E7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18DFCD-05D5-494E-821E-89D33D08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70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C55986-7877-42CD-A1D5-A2E882E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5262C6-72BE-474C-981D-8CFC72C63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B3D02E-1940-403D-80F4-090911D6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13E6DE-1E4E-43F1-B43D-B40BEF00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119EC0-FBFE-4A9D-8E79-C5756354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509CED-ED73-4ED7-9632-64176BC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730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2B2715-33FD-4A50-AAC0-CF70D466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63FA54-9E61-45F3-8B2C-73DD096C7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5B41-5636-496F-A5CF-CF530678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AA082-2188-42C4-815D-CBF96769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D517A0-61D6-4DCF-9ACC-8939AB7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216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694206-5EF8-4DB3-A474-98ED35C1F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BCECCB-B84C-4E2C-90C8-1FE9CF842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DC912F-2427-49A5-B457-2DDCD499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FAF7EF-7F7E-455A-9752-629B82DD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01CE35-84D6-4D79-A68F-CEFFE1C8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406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352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4791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81846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74683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37436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5357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660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22523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98635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3508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61605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1835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2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9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6222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9602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868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3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606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4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344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213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081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6950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9022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076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87" indent="0">
              <a:buNone/>
              <a:defRPr sz="2667" b="1"/>
            </a:lvl2pPr>
            <a:lvl3pPr marL="1217378" indent="0">
              <a:buNone/>
              <a:defRPr sz="2400" b="1"/>
            </a:lvl3pPr>
            <a:lvl4pPr marL="1826065" indent="0">
              <a:buNone/>
              <a:defRPr sz="2133" b="1"/>
            </a:lvl4pPr>
            <a:lvl5pPr marL="2434754" indent="0">
              <a:buNone/>
              <a:defRPr sz="2133" b="1"/>
            </a:lvl5pPr>
            <a:lvl6pPr marL="3043441" indent="0">
              <a:buNone/>
              <a:defRPr sz="2133" b="1"/>
            </a:lvl6pPr>
            <a:lvl7pPr marL="3652130" indent="0">
              <a:buNone/>
              <a:defRPr sz="2133" b="1"/>
            </a:lvl7pPr>
            <a:lvl8pPr marL="4260819" indent="0">
              <a:buNone/>
              <a:defRPr sz="2133" b="1"/>
            </a:lvl8pPr>
            <a:lvl9pPr marL="4869506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87" indent="0">
              <a:buNone/>
              <a:defRPr sz="2667" b="1"/>
            </a:lvl2pPr>
            <a:lvl3pPr marL="1217378" indent="0">
              <a:buNone/>
              <a:defRPr sz="2400" b="1"/>
            </a:lvl3pPr>
            <a:lvl4pPr marL="1826065" indent="0">
              <a:buNone/>
              <a:defRPr sz="2133" b="1"/>
            </a:lvl4pPr>
            <a:lvl5pPr marL="2434754" indent="0">
              <a:buNone/>
              <a:defRPr sz="2133" b="1"/>
            </a:lvl5pPr>
            <a:lvl6pPr marL="3043441" indent="0">
              <a:buNone/>
              <a:defRPr sz="2133" b="1"/>
            </a:lvl6pPr>
            <a:lvl7pPr marL="3652130" indent="0">
              <a:buNone/>
              <a:defRPr sz="2133" b="1"/>
            </a:lvl7pPr>
            <a:lvl8pPr marL="4260819" indent="0">
              <a:buNone/>
              <a:defRPr sz="2133" b="1"/>
            </a:lvl8pPr>
            <a:lvl9pPr marL="4869506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872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279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3656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6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8687" indent="0">
              <a:buNone/>
              <a:defRPr sz="1600"/>
            </a:lvl2pPr>
            <a:lvl3pPr marL="1217378" indent="0">
              <a:buNone/>
              <a:defRPr sz="1333"/>
            </a:lvl3pPr>
            <a:lvl4pPr marL="1826065" indent="0">
              <a:buNone/>
              <a:defRPr sz="1200"/>
            </a:lvl4pPr>
            <a:lvl5pPr marL="2434754" indent="0">
              <a:buNone/>
              <a:defRPr sz="1200"/>
            </a:lvl5pPr>
            <a:lvl6pPr marL="3043441" indent="0">
              <a:buNone/>
              <a:defRPr sz="1200"/>
            </a:lvl6pPr>
            <a:lvl7pPr marL="3652130" indent="0">
              <a:buNone/>
              <a:defRPr sz="1200"/>
            </a:lvl7pPr>
            <a:lvl8pPr marL="4260819" indent="0">
              <a:buNone/>
              <a:defRPr sz="1200"/>
            </a:lvl8pPr>
            <a:lvl9pPr marL="486950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116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8687" indent="0">
              <a:buNone/>
              <a:defRPr sz="3733"/>
            </a:lvl2pPr>
            <a:lvl3pPr marL="1217378" indent="0">
              <a:buNone/>
              <a:defRPr sz="3200"/>
            </a:lvl3pPr>
            <a:lvl4pPr marL="1826065" indent="0">
              <a:buNone/>
              <a:defRPr sz="2667"/>
            </a:lvl4pPr>
            <a:lvl5pPr marL="2434754" indent="0">
              <a:buNone/>
              <a:defRPr sz="2667"/>
            </a:lvl5pPr>
            <a:lvl6pPr marL="3043441" indent="0">
              <a:buNone/>
              <a:defRPr sz="2667"/>
            </a:lvl6pPr>
            <a:lvl7pPr marL="3652130" indent="0">
              <a:buNone/>
              <a:defRPr sz="2667"/>
            </a:lvl7pPr>
            <a:lvl8pPr marL="4260819" indent="0">
              <a:buNone/>
              <a:defRPr sz="2667"/>
            </a:lvl8pPr>
            <a:lvl9pPr marL="4869506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8687" indent="0">
              <a:buNone/>
              <a:defRPr sz="1600"/>
            </a:lvl2pPr>
            <a:lvl3pPr marL="1217378" indent="0">
              <a:buNone/>
              <a:defRPr sz="1333"/>
            </a:lvl3pPr>
            <a:lvl4pPr marL="1826065" indent="0">
              <a:buNone/>
              <a:defRPr sz="1200"/>
            </a:lvl4pPr>
            <a:lvl5pPr marL="2434754" indent="0">
              <a:buNone/>
              <a:defRPr sz="1200"/>
            </a:lvl5pPr>
            <a:lvl6pPr marL="3043441" indent="0">
              <a:buNone/>
              <a:defRPr sz="1200"/>
            </a:lvl6pPr>
            <a:lvl7pPr marL="3652130" indent="0">
              <a:buNone/>
              <a:defRPr sz="1200"/>
            </a:lvl7pPr>
            <a:lvl8pPr marL="4260819" indent="0">
              <a:buNone/>
              <a:defRPr sz="1200"/>
            </a:lvl8pPr>
            <a:lvl9pPr marL="486950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4427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3243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4478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1363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0594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714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969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8014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7923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689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2174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7486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2205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293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4671DC-4077-4FC6-9574-841BC2E1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D53E0D-D05E-450E-A332-527C721C5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9E14D5-65BE-45C8-ADD2-0CC29D0A8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146C09-A769-4DF6-9276-C88A3FF9E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58443-23D1-4E91-AD50-B9E3DCAC8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8005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9Slide.vn - 2019">
            <a:extLst>
              <a:ext uri="{FF2B5EF4-FFF2-40B4-BE49-F238E27FC236}">
                <a16:creationId xmlns:a16="http://schemas.microsoft.com/office/drawing/2014/main" id="{F40E57A0-A60B-4BD0-A7BF-AD48DE2A7F2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9159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05" tIns="45654" rIns="91305" bIns="4565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305" tIns="45654" rIns="91305" bIns="4565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305" tIns="45654" rIns="91305" bIns="45654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305" tIns="45654" rIns="91305" bIns="45654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305" tIns="45654" rIns="91305" bIns="45654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06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defTabSz="1217378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515" indent="-456515" algn="l" defTabSz="1217378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89118" indent="-380430" algn="l" defTabSz="1217378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1721" indent="-304346" algn="l" defTabSz="1217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409" indent="-304346" algn="l" defTabSz="1217378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39098" indent="-304346" algn="l" defTabSz="1217378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47786" indent="-304346" algn="l" defTabSz="12173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56473" indent="-304346" algn="l" defTabSz="12173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65163" indent="-304346" algn="l" defTabSz="12173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73851" indent="-304346" algn="l" defTabSz="12173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3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87" algn="l" defTabSz="12173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378" algn="l" defTabSz="12173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065" algn="l" defTabSz="12173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754" algn="l" defTabSz="12173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441" algn="l" defTabSz="12173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2130" algn="l" defTabSz="12173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819" algn="l" defTabSz="12173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9506" algn="l" defTabSz="12173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23">
            <a:extLst>
              <a:ext uri="{FF2B5EF4-FFF2-40B4-BE49-F238E27FC236}">
                <a16:creationId xmlns:a16="http://schemas.microsoft.com/office/drawing/2014/main" id="{F8507599-48A9-35CC-E38B-B12160DB05C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D237A19-4BDA-6F27-5851-297B86CBAE6E}"/>
              </a:ext>
            </a:extLst>
          </p:cNvPr>
          <p:cNvSpPr/>
          <p:nvPr userDrawn="1"/>
        </p:nvSpPr>
        <p:spPr>
          <a:xfrm>
            <a:off x="505097" y="464457"/>
            <a:ext cx="11181806" cy="6119222"/>
          </a:xfrm>
          <a:prstGeom prst="rect">
            <a:avLst/>
          </a:prstGeom>
          <a:solidFill>
            <a:schemeClr val="bg1">
              <a:alpha val="79000"/>
            </a:schemeClr>
          </a:solidFill>
          <a:ln w="3810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097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roup 411"/>
          <p:cNvGrpSpPr>
            <a:grpSpLocks noChangeAspect="1"/>
          </p:cNvGrpSpPr>
          <p:nvPr/>
        </p:nvGrpSpPr>
        <p:grpSpPr bwMode="auto">
          <a:xfrm>
            <a:off x="304742" y="688499"/>
            <a:ext cx="11582518" cy="4055732"/>
            <a:chOff x="7454" y="2601"/>
            <a:chExt cx="7191" cy="2518"/>
          </a:xfrm>
        </p:grpSpPr>
        <p:sp>
          <p:nvSpPr>
            <p:cNvPr id="431" name="Freeform 412"/>
            <p:cNvSpPr/>
            <p:nvPr/>
          </p:nvSpPr>
          <p:spPr bwMode="auto">
            <a:xfrm>
              <a:off x="13760" y="4771"/>
              <a:ext cx="123" cy="348"/>
            </a:xfrm>
            <a:custGeom>
              <a:avLst/>
              <a:gdLst>
                <a:gd name="T0" fmla="*/ 1 w 106"/>
                <a:gd name="T1" fmla="*/ 300 h 300"/>
                <a:gd name="T2" fmla="*/ 1 w 106"/>
                <a:gd name="T3" fmla="*/ 299 h 300"/>
                <a:gd name="T4" fmla="*/ 0 w 106"/>
                <a:gd name="T5" fmla="*/ 297 h 300"/>
                <a:gd name="T6" fmla="*/ 17 w 106"/>
                <a:gd name="T7" fmla="*/ 264 h 300"/>
                <a:gd name="T8" fmla="*/ 102 w 106"/>
                <a:gd name="T9" fmla="*/ 2 h 300"/>
                <a:gd name="T10" fmla="*/ 104 w 106"/>
                <a:gd name="T11" fmla="*/ 0 h 300"/>
                <a:gd name="T12" fmla="*/ 104 w 106"/>
                <a:gd name="T13" fmla="*/ 0 h 300"/>
                <a:gd name="T14" fmla="*/ 106 w 106"/>
                <a:gd name="T15" fmla="*/ 2 h 300"/>
                <a:gd name="T16" fmla="*/ 20 w 106"/>
                <a:gd name="T17" fmla="*/ 266 h 300"/>
                <a:gd name="T18" fmla="*/ 3 w 106"/>
                <a:gd name="T19" fmla="*/ 299 h 300"/>
                <a:gd name="T20" fmla="*/ 1 w 106"/>
                <a:gd name="T21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6" h="300">
                  <a:moveTo>
                    <a:pt x="1" y="300"/>
                  </a:moveTo>
                  <a:cubicBezTo>
                    <a:pt x="1" y="299"/>
                    <a:pt x="1" y="299"/>
                    <a:pt x="1" y="299"/>
                  </a:cubicBezTo>
                  <a:cubicBezTo>
                    <a:pt x="0" y="297"/>
                    <a:pt x="0" y="297"/>
                    <a:pt x="0" y="297"/>
                  </a:cubicBezTo>
                  <a:cubicBezTo>
                    <a:pt x="5" y="286"/>
                    <a:pt x="11" y="275"/>
                    <a:pt x="17" y="264"/>
                  </a:cubicBezTo>
                  <a:cubicBezTo>
                    <a:pt x="84" y="134"/>
                    <a:pt x="102" y="3"/>
                    <a:pt x="102" y="2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6" y="2"/>
                    <a:pt x="106" y="2"/>
                    <a:pt x="106" y="2"/>
                  </a:cubicBezTo>
                  <a:cubicBezTo>
                    <a:pt x="105" y="3"/>
                    <a:pt x="88" y="134"/>
                    <a:pt x="20" y="266"/>
                  </a:cubicBezTo>
                  <a:cubicBezTo>
                    <a:pt x="14" y="277"/>
                    <a:pt x="8" y="288"/>
                    <a:pt x="3" y="299"/>
                  </a:cubicBezTo>
                  <a:lnTo>
                    <a:pt x="1" y="300"/>
                  </a:lnTo>
                  <a:close/>
                </a:path>
              </a:pathLst>
            </a:custGeom>
            <a:solidFill>
              <a:srgbClr val="F7E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2" name="Freeform 413"/>
            <p:cNvSpPr/>
            <p:nvPr/>
          </p:nvSpPr>
          <p:spPr bwMode="auto">
            <a:xfrm>
              <a:off x="13823" y="4614"/>
              <a:ext cx="136" cy="164"/>
            </a:xfrm>
            <a:custGeom>
              <a:avLst/>
              <a:gdLst>
                <a:gd name="T0" fmla="*/ 114 w 117"/>
                <a:gd name="T1" fmla="*/ 64 h 141"/>
                <a:gd name="T2" fmla="*/ 50 w 117"/>
                <a:gd name="T3" fmla="*/ 139 h 141"/>
                <a:gd name="T4" fmla="*/ 3 w 117"/>
                <a:gd name="T5" fmla="*/ 52 h 141"/>
                <a:gd name="T6" fmla="*/ 64 w 117"/>
                <a:gd name="T7" fmla="*/ 3 h 141"/>
                <a:gd name="T8" fmla="*/ 114 w 117"/>
                <a:gd name="T9" fmla="*/ 6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41">
                  <a:moveTo>
                    <a:pt x="114" y="64"/>
                  </a:moveTo>
                  <a:cubicBezTo>
                    <a:pt x="110" y="95"/>
                    <a:pt x="70" y="141"/>
                    <a:pt x="50" y="139"/>
                  </a:cubicBezTo>
                  <a:cubicBezTo>
                    <a:pt x="27" y="136"/>
                    <a:pt x="0" y="83"/>
                    <a:pt x="3" y="52"/>
                  </a:cubicBezTo>
                  <a:cubicBezTo>
                    <a:pt x="6" y="22"/>
                    <a:pt x="34" y="0"/>
                    <a:pt x="64" y="3"/>
                  </a:cubicBezTo>
                  <a:cubicBezTo>
                    <a:pt x="95" y="6"/>
                    <a:pt x="117" y="34"/>
                    <a:pt x="114" y="64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3" name="Freeform 414"/>
            <p:cNvSpPr/>
            <p:nvPr/>
          </p:nvSpPr>
          <p:spPr bwMode="auto">
            <a:xfrm>
              <a:off x="13833" y="4622"/>
              <a:ext cx="95" cy="72"/>
            </a:xfrm>
            <a:custGeom>
              <a:avLst/>
              <a:gdLst>
                <a:gd name="T0" fmla="*/ 82 w 82"/>
                <a:gd name="T1" fmla="*/ 15 h 62"/>
                <a:gd name="T2" fmla="*/ 55 w 82"/>
                <a:gd name="T3" fmla="*/ 3 h 62"/>
                <a:gd name="T4" fmla="*/ 1 w 82"/>
                <a:gd name="T5" fmla="*/ 47 h 62"/>
                <a:gd name="T6" fmla="*/ 1 w 82"/>
                <a:gd name="T7" fmla="*/ 59 h 62"/>
                <a:gd name="T8" fmla="*/ 22 w 82"/>
                <a:gd name="T9" fmla="*/ 62 h 62"/>
                <a:gd name="T10" fmla="*/ 82 w 82"/>
                <a:gd name="T11" fmla="*/ 1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62">
                  <a:moveTo>
                    <a:pt x="82" y="15"/>
                  </a:moveTo>
                  <a:cubicBezTo>
                    <a:pt x="75" y="8"/>
                    <a:pt x="66" y="4"/>
                    <a:pt x="55" y="3"/>
                  </a:cubicBezTo>
                  <a:cubicBezTo>
                    <a:pt x="28" y="0"/>
                    <a:pt x="4" y="20"/>
                    <a:pt x="1" y="47"/>
                  </a:cubicBezTo>
                  <a:cubicBezTo>
                    <a:pt x="0" y="51"/>
                    <a:pt x="0" y="55"/>
                    <a:pt x="1" y="59"/>
                  </a:cubicBezTo>
                  <a:cubicBezTo>
                    <a:pt x="7" y="61"/>
                    <a:pt x="14" y="62"/>
                    <a:pt x="22" y="62"/>
                  </a:cubicBezTo>
                  <a:cubicBezTo>
                    <a:pt x="51" y="62"/>
                    <a:pt x="75" y="42"/>
                    <a:pt x="82" y="15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4" name="Freeform 415"/>
            <p:cNvSpPr/>
            <p:nvPr/>
          </p:nvSpPr>
          <p:spPr bwMode="auto">
            <a:xfrm>
              <a:off x="13855" y="4636"/>
              <a:ext cx="32" cy="27"/>
            </a:xfrm>
            <a:custGeom>
              <a:avLst/>
              <a:gdLst>
                <a:gd name="T0" fmla="*/ 26 w 28"/>
                <a:gd name="T1" fmla="*/ 4 h 23"/>
                <a:gd name="T2" fmla="*/ 18 w 28"/>
                <a:gd name="T3" fmla="*/ 18 h 23"/>
                <a:gd name="T4" fmla="*/ 2 w 28"/>
                <a:gd name="T5" fmla="*/ 19 h 23"/>
                <a:gd name="T6" fmla="*/ 10 w 28"/>
                <a:gd name="T7" fmla="*/ 5 h 23"/>
                <a:gd name="T8" fmla="*/ 26 w 28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26" y="4"/>
                  </a:moveTo>
                  <a:cubicBezTo>
                    <a:pt x="28" y="7"/>
                    <a:pt x="24" y="13"/>
                    <a:pt x="18" y="18"/>
                  </a:cubicBezTo>
                  <a:cubicBezTo>
                    <a:pt x="11" y="22"/>
                    <a:pt x="4" y="23"/>
                    <a:pt x="2" y="19"/>
                  </a:cubicBezTo>
                  <a:cubicBezTo>
                    <a:pt x="0" y="15"/>
                    <a:pt x="3" y="9"/>
                    <a:pt x="10" y="5"/>
                  </a:cubicBezTo>
                  <a:cubicBezTo>
                    <a:pt x="16" y="1"/>
                    <a:pt x="23" y="0"/>
                    <a:pt x="26" y="4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5" name="Freeform 416"/>
            <p:cNvSpPr/>
            <p:nvPr/>
          </p:nvSpPr>
          <p:spPr bwMode="auto">
            <a:xfrm>
              <a:off x="13843" y="4672"/>
              <a:ext cx="113" cy="106"/>
            </a:xfrm>
            <a:custGeom>
              <a:avLst/>
              <a:gdLst>
                <a:gd name="T0" fmla="*/ 25 w 97"/>
                <a:gd name="T1" fmla="*/ 70 h 91"/>
                <a:gd name="T2" fmla="*/ 0 w 97"/>
                <a:gd name="T3" fmla="*/ 57 h 91"/>
                <a:gd name="T4" fmla="*/ 33 w 97"/>
                <a:gd name="T5" fmla="*/ 89 h 91"/>
                <a:gd name="T6" fmla="*/ 97 w 97"/>
                <a:gd name="T7" fmla="*/ 14 h 91"/>
                <a:gd name="T8" fmla="*/ 96 w 97"/>
                <a:gd name="T9" fmla="*/ 0 h 91"/>
                <a:gd name="T10" fmla="*/ 25 w 97"/>
                <a:gd name="T11" fmla="*/ 7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91">
                  <a:moveTo>
                    <a:pt x="25" y="70"/>
                  </a:moveTo>
                  <a:cubicBezTo>
                    <a:pt x="18" y="70"/>
                    <a:pt x="7" y="65"/>
                    <a:pt x="0" y="57"/>
                  </a:cubicBezTo>
                  <a:cubicBezTo>
                    <a:pt x="14" y="81"/>
                    <a:pt x="24" y="88"/>
                    <a:pt x="33" y="89"/>
                  </a:cubicBezTo>
                  <a:cubicBezTo>
                    <a:pt x="53" y="91"/>
                    <a:pt x="93" y="45"/>
                    <a:pt x="97" y="14"/>
                  </a:cubicBezTo>
                  <a:cubicBezTo>
                    <a:pt x="97" y="9"/>
                    <a:pt x="97" y="4"/>
                    <a:pt x="96" y="0"/>
                  </a:cubicBezTo>
                  <a:cubicBezTo>
                    <a:pt x="91" y="39"/>
                    <a:pt x="61" y="69"/>
                    <a:pt x="25" y="70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6" name="Freeform 417"/>
            <p:cNvSpPr/>
            <p:nvPr/>
          </p:nvSpPr>
          <p:spPr bwMode="auto">
            <a:xfrm>
              <a:off x="13868" y="4772"/>
              <a:ext cx="20" cy="18"/>
            </a:xfrm>
            <a:custGeom>
              <a:avLst/>
              <a:gdLst>
                <a:gd name="T0" fmla="*/ 1 w 18"/>
                <a:gd name="T1" fmla="*/ 13 h 16"/>
                <a:gd name="T2" fmla="*/ 11 w 18"/>
                <a:gd name="T3" fmla="*/ 1 h 16"/>
                <a:gd name="T4" fmla="*/ 17 w 18"/>
                <a:gd name="T5" fmla="*/ 16 h 16"/>
                <a:gd name="T6" fmla="*/ 1 w 18"/>
                <a:gd name="T7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6">
                  <a:moveTo>
                    <a:pt x="1" y="13"/>
                  </a:moveTo>
                  <a:cubicBezTo>
                    <a:pt x="0" y="12"/>
                    <a:pt x="7" y="0"/>
                    <a:pt x="11" y="1"/>
                  </a:cubicBezTo>
                  <a:cubicBezTo>
                    <a:pt x="15" y="2"/>
                    <a:pt x="18" y="15"/>
                    <a:pt x="17" y="16"/>
                  </a:cubicBezTo>
                  <a:lnTo>
                    <a:pt x="1" y="13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7" name="Freeform 418"/>
            <p:cNvSpPr/>
            <p:nvPr/>
          </p:nvSpPr>
          <p:spPr bwMode="auto">
            <a:xfrm>
              <a:off x="14276" y="3261"/>
              <a:ext cx="114" cy="514"/>
            </a:xfrm>
            <a:custGeom>
              <a:avLst/>
              <a:gdLst>
                <a:gd name="T0" fmla="*/ 2 w 98"/>
                <a:gd name="T1" fmla="*/ 442 h 442"/>
                <a:gd name="T2" fmla="*/ 1 w 98"/>
                <a:gd name="T3" fmla="*/ 442 h 442"/>
                <a:gd name="T4" fmla="*/ 0 w 98"/>
                <a:gd name="T5" fmla="*/ 441 h 442"/>
                <a:gd name="T6" fmla="*/ 63 w 98"/>
                <a:gd name="T7" fmla="*/ 207 h 442"/>
                <a:gd name="T8" fmla="*/ 92 w 98"/>
                <a:gd name="T9" fmla="*/ 2 h 442"/>
                <a:gd name="T10" fmla="*/ 93 w 98"/>
                <a:gd name="T11" fmla="*/ 0 h 442"/>
                <a:gd name="T12" fmla="*/ 93 w 98"/>
                <a:gd name="T13" fmla="*/ 0 h 442"/>
                <a:gd name="T14" fmla="*/ 95 w 98"/>
                <a:gd name="T15" fmla="*/ 1 h 442"/>
                <a:gd name="T16" fmla="*/ 65 w 98"/>
                <a:gd name="T17" fmla="*/ 208 h 442"/>
                <a:gd name="T18" fmla="*/ 3 w 98"/>
                <a:gd name="T19" fmla="*/ 441 h 442"/>
                <a:gd name="T20" fmla="*/ 2 w 98"/>
                <a:gd name="T21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" h="442">
                  <a:moveTo>
                    <a:pt x="2" y="442"/>
                  </a:moveTo>
                  <a:cubicBezTo>
                    <a:pt x="1" y="442"/>
                    <a:pt x="1" y="442"/>
                    <a:pt x="1" y="442"/>
                  </a:cubicBezTo>
                  <a:cubicBezTo>
                    <a:pt x="0" y="441"/>
                    <a:pt x="0" y="441"/>
                    <a:pt x="0" y="441"/>
                  </a:cubicBezTo>
                  <a:cubicBezTo>
                    <a:pt x="1" y="439"/>
                    <a:pt x="30" y="310"/>
                    <a:pt x="63" y="207"/>
                  </a:cubicBezTo>
                  <a:cubicBezTo>
                    <a:pt x="96" y="102"/>
                    <a:pt x="92" y="3"/>
                    <a:pt x="92" y="2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5" y="2"/>
                    <a:pt x="98" y="102"/>
                    <a:pt x="65" y="208"/>
                  </a:cubicBezTo>
                  <a:cubicBezTo>
                    <a:pt x="33" y="310"/>
                    <a:pt x="3" y="440"/>
                    <a:pt x="3" y="441"/>
                  </a:cubicBezTo>
                  <a:lnTo>
                    <a:pt x="2" y="44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8" name="Freeform 419"/>
            <p:cNvSpPr/>
            <p:nvPr/>
          </p:nvSpPr>
          <p:spPr bwMode="auto">
            <a:xfrm>
              <a:off x="14331" y="3144"/>
              <a:ext cx="99" cy="122"/>
            </a:xfrm>
            <a:custGeom>
              <a:avLst/>
              <a:gdLst>
                <a:gd name="T0" fmla="*/ 85 w 86"/>
                <a:gd name="T1" fmla="*/ 40 h 105"/>
                <a:gd name="T2" fmla="*/ 47 w 86"/>
                <a:gd name="T3" fmla="*/ 104 h 105"/>
                <a:gd name="T4" fmla="*/ 1 w 86"/>
                <a:gd name="T5" fmla="*/ 46 h 105"/>
                <a:gd name="T6" fmla="*/ 40 w 86"/>
                <a:gd name="T7" fmla="*/ 1 h 105"/>
                <a:gd name="T8" fmla="*/ 85 w 86"/>
                <a:gd name="T9" fmla="*/ 4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05">
                  <a:moveTo>
                    <a:pt x="85" y="40"/>
                  </a:moveTo>
                  <a:cubicBezTo>
                    <a:pt x="86" y="63"/>
                    <a:pt x="62" y="103"/>
                    <a:pt x="47" y="104"/>
                  </a:cubicBezTo>
                  <a:cubicBezTo>
                    <a:pt x="30" y="105"/>
                    <a:pt x="3" y="69"/>
                    <a:pt x="1" y="46"/>
                  </a:cubicBezTo>
                  <a:cubicBezTo>
                    <a:pt x="0" y="23"/>
                    <a:pt x="17" y="3"/>
                    <a:pt x="40" y="1"/>
                  </a:cubicBezTo>
                  <a:cubicBezTo>
                    <a:pt x="63" y="0"/>
                    <a:pt x="83" y="17"/>
                    <a:pt x="85" y="40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9" name="Freeform 420"/>
            <p:cNvSpPr/>
            <p:nvPr/>
          </p:nvSpPr>
          <p:spPr bwMode="auto">
            <a:xfrm>
              <a:off x="14335" y="3151"/>
              <a:ext cx="68" cy="58"/>
            </a:xfrm>
            <a:custGeom>
              <a:avLst/>
              <a:gdLst>
                <a:gd name="T0" fmla="*/ 58 w 58"/>
                <a:gd name="T1" fmla="*/ 6 h 50"/>
                <a:gd name="T2" fmla="*/ 37 w 58"/>
                <a:gd name="T3" fmla="*/ 1 h 50"/>
                <a:gd name="T4" fmla="*/ 2 w 58"/>
                <a:gd name="T5" fmla="*/ 40 h 50"/>
                <a:gd name="T6" fmla="*/ 3 w 58"/>
                <a:gd name="T7" fmla="*/ 49 h 50"/>
                <a:gd name="T8" fmla="*/ 19 w 58"/>
                <a:gd name="T9" fmla="*/ 49 h 50"/>
                <a:gd name="T10" fmla="*/ 58 w 58"/>
                <a:gd name="T11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50">
                  <a:moveTo>
                    <a:pt x="58" y="6"/>
                  </a:moveTo>
                  <a:cubicBezTo>
                    <a:pt x="52" y="2"/>
                    <a:pt x="44" y="0"/>
                    <a:pt x="37" y="1"/>
                  </a:cubicBezTo>
                  <a:cubicBezTo>
                    <a:pt x="16" y="2"/>
                    <a:pt x="0" y="20"/>
                    <a:pt x="2" y="40"/>
                  </a:cubicBezTo>
                  <a:cubicBezTo>
                    <a:pt x="2" y="43"/>
                    <a:pt x="2" y="46"/>
                    <a:pt x="3" y="49"/>
                  </a:cubicBezTo>
                  <a:cubicBezTo>
                    <a:pt x="9" y="50"/>
                    <a:pt x="14" y="50"/>
                    <a:pt x="19" y="49"/>
                  </a:cubicBezTo>
                  <a:cubicBezTo>
                    <a:pt x="41" y="45"/>
                    <a:pt x="56" y="27"/>
                    <a:pt x="58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0" name="Freeform 421"/>
            <p:cNvSpPr/>
            <p:nvPr/>
          </p:nvSpPr>
          <p:spPr bwMode="auto">
            <a:xfrm>
              <a:off x="14350" y="3161"/>
              <a:ext cx="22" cy="23"/>
            </a:xfrm>
            <a:custGeom>
              <a:avLst/>
              <a:gdLst>
                <a:gd name="T0" fmla="*/ 17 w 19"/>
                <a:gd name="T1" fmla="*/ 2 h 19"/>
                <a:gd name="T2" fmla="*/ 13 w 19"/>
                <a:gd name="T3" fmla="*/ 14 h 19"/>
                <a:gd name="T4" fmla="*/ 2 w 19"/>
                <a:gd name="T5" fmla="*/ 17 h 19"/>
                <a:gd name="T6" fmla="*/ 6 w 19"/>
                <a:gd name="T7" fmla="*/ 5 h 19"/>
                <a:gd name="T8" fmla="*/ 17 w 19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17" y="2"/>
                  </a:moveTo>
                  <a:cubicBezTo>
                    <a:pt x="19" y="5"/>
                    <a:pt x="18" y="10"/>
                    <a:pt x="13" y="14"/>
                  </a:cubicBezTo>
                  <a:cubicBezTo>
                    <a:pt x="9" y="18"/>
                    <a:pt x="4" y="19"/>
                    <a:pt x="2" y="17"/>
                  </a:cubicBezTo>
                  <a:cubicBezTo>
                    <a:pt x="0" y="14"/>
                    <a:pt x="1" y="9"/>
                    <a:pt x="6" y="5"/>
                  </a:cubicBezTo>
                  <a:cubicBezTo>
                    <a:pt x="10" y="1"/>
                    <a:pt x="15" y="0"/>
                    <a:pt x="17" y="2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1" name="Freeform 422"/>
            <p:cNvSpPr/>
            <p:nvPr/>
          </p:nvSpPr>
          <p:spPr bwMode="auto">
            <a:xfrm>
              <a:off x="14353" y="3179"/>
              <a:ext cx="77" cy="86"/>
            </a:xfrm>
            <a:custGeom>
              <a:avLst/>
              <a:gdLst>
                <a:gd name="T0" fmla="*/ 20 w 67"/>
                <a:gd name="T1" fmla="*/ 61 h 74"/>
                <a:gd name="T2" fmla="*/ 0 w 67"/>
                <a:gd name="T3" fmla="*/ 54 h 74"/>
                <a:gd name="T4" fmla="*/ 28 w 67"/>
                <a:gd name="T5" fmla="*/ 74 h 74"/>
                <a:gd name="T6" fmla="*/ 66 w 67"/>
                <a:gd name="T7" fmla="*/ 10 h 74"/>
                <a:gd name="T8" fmla="*/ 64 w 67"/>
                <a:gd name="T9" fmla="*/ 0 h 74"/>
                <a:gd name="T10" fmla="*/ 20 w 67"/>
                <a:gd name="T11" fmla="*/ 6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" h="74">
                  <a:moveTo>
                    <a:pt x="20" y="61"/>
                  </a:moveTo>
                  <a:cubicBezTo>
                    <a:pt x="15" y="62"/>
                    <a:pt x="6" y="60"/>
                    <a:pt x="0" y="54"/>
                  </a:cubicBezTo>
                  <a:cubicBezTo>
                    <a:pt x="13" y="70"/>
                    <a:pt x="21" y="74"/>
                    <a:pt x="28" y="74"/>
                  </a:cubicBezTo>
                  <a:cubicBezTo>
                    <a:pt x="43" y="73"/>
                    <a:pt x="67" y="33"/>
                    <a:pt x="66" y="10"/>
                  </a:cubicBezTo>
                  <a:cubicBezTo>
                    <a:pt x="66" y="6"/>
                    <a:pt x="65" y="3"/>
                    <a:pt x="64" y="0"/>
                  </a:cubicBezTo>
                  <a:cubicBezTo>
                    <a:pt x="65" y="29"/>
                    <a:pt x="47" y="55"/>
                    <a:pt x="20" y="61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2" name="Freeform 423"/>
            <p:cNvSpPr/>
            <p:nvPr/>
          </p:nvSpPr>
          <p:spPr bwMode="auto">
            <a:xfrm>
              <a:off x="14377" y="3263"/>
              <a:ext cx="15" cy="12"/>
            </a:xfrm>
            <a:custGeom>
              <a:avLst/>
              <a:gdLst>
                <a:gd name="T0" fmla="*/ 1 w 13"/>
                <a:gd name="T1" fmla="*/ 11 h 11"/>
                <a:gd name="T2" fmla="*/ 6 w 13"/>
                <a:gd name="T3" fmla="*/ 1 h 11"/>
                <a:gd name="T4" fmla="*/ 13 w 13"/>
                <a:gd name="T5" fmla="*/ 11 h 11"/>
                <a:gd name="T6" fmla="*/ 1 w 13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1">
                  <a:moveTo>
                    <a:pt x="1" y="11"/>
                  </a:moveTo>
                  <a:cubicBezTo>
                    <a:pt x="0" y="10"/>
                    <a:pt x="3" y="1"/>
                    <a:pt x="6" y="1"/>
                  </a:cubicBezTo>
                  <a:cubicBezTo>
                    <a:pt x="9" y="0"/>
                    <a:pt x="13" y="10"/>
                    <a:pt x="13" y="11"/>
                  </a:cubicBezTo>
                  <a:lnTo>
                    <a:pt x="1" y="11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3" name="Freeform 424"/>
            <p:cNvSpPr/>
            <p:nvPr/>
          </p:nvSpPr>
          <p:spPr bwMode="auto">
            <a:xfrm>
              <a:off x="14375" y="3131"/>
              <a:ext cx="113" cy="514"/>
            </a:xfrm>
            <a:custGeom>
              <a:avLst/>
              <a:gdLst>
                <a:gd name="T0" fmla="*/ 1 w 98"/>
                <a:gd name="T1" fmla="*/ 442 h 442"/>
                <a:gd name="T2" fmla="*/ 1 w 98"/>
                <a:gd name="T3" fmla="*/ 442 h 442"/>
                <a:gd name="T4" fmla="*/ 0 w 98"/>
                <a:gd name="T5" fmla="*/ 440 h 442"/>
                <a:gd name="T6" fmla="*/ 62 w 98"/>
                <a:gd name="T7" fmla="*/ 207 h 442"/>
                <a:gd name="T8" fmla="*/ 92 w 98"/>
                <a:gd name="T9" fmla="*/ 1 h 442"/>
                <a:gd name="T10" fmla="*/ 93 w 98"/>
                <a:gd name="T11" fmla="*/ 0 h 442"/>
                <a:gd name="T12" fmla="*/ 93 w 98"/>
                <a:gd name="T13" fmla="*/ 0 h 442"/>
                <a:gd name="T14" fmla="*/ 94 w 98"/>
                <a:gd name="T15" fmla="*/ 1 h 442"/>
                <a:gd name="T16" fmla="*/ 64 w 98"/>
                <a:gd name="T17" fmla="*/ 208 h 442"/>
                <a:gd name="T18" fmla="*/ 2 w 98"/>
                <a:gd name="T19" fmla="*/ 441 h 442"/>
                <a:gd name="T20" fmla="*/ 1 w 98"/>
                <a:gd name="T21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" h="442">
                  <a:moveTo>
                    <a:pt x="1" y="442"/>
                  </a:moveTo>
                  <a:cubicBezTo>
                    <a:pt x="1" y="442"/>
                    <a:pt x="1" y="442"/>
                    <a:pt x="1" y="442"/>
                  </a:cubicBezTo>
                  <a:cubicBezTo>
                    <a:pt x="0" y="440"/>
                    <a:pt x="0" y="440"/>
                    <a:pt x="0" y="440"/>
                  </a:cubicBezTo>
                  <a:cubicBezTo>
                    <a:pt x="0" y="439"/>
                    <a:pt x="30" y="309"/>
                    <a:pt x="62" y="207"/>
                  </a:cubicBezTo>
                  <a:cubicBezTo>
                    <a:pt x="95" y="101"/>
                    <a:pt x="92" y="2"/>
                    <a:pt x="92" y="1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94" y="2"/>
                    <a:pt x="98" y="101"/>
                    <a:pt x="64" y="208"/>
                  </a:cubicBezTo>
                  <a:cubicBezTo>
                    <a:pt x="32" y="310"/>
                    <a:pt x="3" y="439"/>
                    <a:pt x="2" y="441"/>
                  </a:cubicBezTo>
                  <a:lnTo>
                    <a:pt x="1" y="44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4" name="Freeform 425"/>
            <p:cNvSpPr/>
            <p:nvPr/>
          </p:nvSpPr>
          <p:spPr bwMode="auto">
            <a:xfrm>
              <a:off x="14428" y="3013"/>
              <a:ext cx="101" cy="122"/>
            </a:xfrm>
            <a:custGeom>
              <a:avLst/>
              <a:gdLst>
                <a:gd name="T0" fmla="*/ 85 w 87"/>
                <a:gd name="T1" fmla="*/ 41 h 105"/>
                <a:gd name="T2" fmla="*/ 47 w 87"/>
                <a:gd name="T3" fmla="*/ 104 h 105"/>
                <a:gd name="T4" fmla="*/ 2 w 87"/>
                <a:gd name="T5" fmla="*/ 46 h 105"/>
                <a:gd name="T6" fmla="*/ 41 w 87"/>
                <a:gd name="T7" fmla="*/ 2 h 105"/>
                <a:gd name="T8" fmla="*/ 85 w 87"/>
                <a:gd name="T9" fmla="*/ 4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105">
                  <a:moveTo>
                    <a:pt x="85" y="41"/>
                  </a:moveTo>
                  <a:cubicBezTo>
                    <a:pt x="87" y="64"/>
                    <a:pt x="63" y="103"/>
                    <a:pt x="47" y="104"/>
                  </a:cubicBezTo>
                  <a:cubicBezTo>
                    <a:pt x="30" y="105"/>
                    <a:pt x="3" y="69"/>
                    <a:pt x="2" y="46"/>
                  </a:cubicBezTo>
                  <a:cubicBezTo>
                    <a:pt x="0" y="23"/>
                    <a:pt x="17" y="3"/>
                    <a:pt x="41" y="2"/>
                  </a:cubicBezTo>
                  <a:cubicBezTo>
                    <a:pt x="64" y="0"/>
                    <a:pt x="84" y="17"/>
                    <a:pt x="85" y="41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5" name="Freeform 426"/>
            <p:cNvSpPr/>
            <p:nvPr/>
          </p:nvSpPr>
          <p:spPr bwMode="auto">
            <a:xfrm>
              <a:off x="14434" y="3021"/>
              <a:ext cx="66" cy="57"/>
            </a:xfrm>
            <a:custGeom>
              <a:avLst/>
              <a:gdLst>
                <a:gd name="T0" fmla="*/ 57 w 57"/>
                <a:gd name="T1" fmla="*/ 5 h 49"/>
                <a:gd name="T2" fmla="*/ 36 w 57"/>
                <a:gd name="T3" fmla="*/ 0 h 49"/>
                <a:gd name="T4" fmla="*/ 1 w 57"/>
                <a:gd name="T5" fmla="*/ 40 h 49"/>
                <a:gd name="T6" fmla="*/ 3 w 57"/>
                <a:gd name="T7" fmla="*/ 49 h 49"/>
                <a:gd name="T8" fmla="*/ 19 w 57"/>
                <a:gd name="T9" fmla="*/ 48 h 49"/>
                <a:gd name="T10" fmla="*/ 57 w 57"/>
                <a:gd name="T11" fmla="*/ 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49">
                  <a:moveTo>
                    <a:pt x="57" y="5"/>
                  </a:moveTo>
                  <a:cubicBezTo>
                    <a:pt x="51" y="1"/>
                    <a:pt x="44" y="0"/>
                    <a:pt x="36" y="0"/>
                  </a:cubicBezTo>
                  <a:cubicBezTo>
                    <a:pt x="15" y="1"/>
                    <a:pt x="0" y="19"/>
                    <a:pt x="1" y="40"/>
                  </a:cubicBezTo>
                  <a:cubicBezTo>
                    <a:pt x="1" y="43"/>
                    <a:pt x="2" y="46"/>
                    <a:pt x="3" y="49"/>
                  </a:cubicBezTo>
                  <a:cubicBezTo>
                    <a:pt x="8" y="49"/>
                    <a:pt x="13" y="49"/>
                    <a:pt x="19" y="48"/>
                  </a:cubicBezTo>
                  <a:cubicBezTo>
                    <a:pt x="40" y="44"/>
                    <a:pt x="56" y="26"/>
                    <a:pt x="57" y="5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6" name="Freeform 427"/>
            <p:cNvSpPr/>
            <p:nvPr/>
          </p:nvSpPr>
          <p:spPr bwMode="auto">
            <a:xfrm>
              <a:off x="14448" y="3030"/>
              <a:ext cx="23" cy="22"/>
            </a:xfrm>
            <a:custGeom>
              <a:avLst/>
              <a:gdLst>
                <a:gd name="T0" fmla="*/ 18 w 20"/>
                <a:gd name="T1" fmla="*/ 3 h 19"/>
                <a:gd name="T2" fmla="*/ 14 w 20"/>
                <a:gd name="T3" fmla="*/ 14 h 19"/>
                <a:gd name="T4" fmla="*/ 2 w 20"/>
                <a:gd name="T5" fmla="*/ 17 h 19"/>
                <a:gd name="T6" fmla="*/ 6 w 20"/>
                <a:gd name="T7" fmla="*/ 6 h 19"/>
                <a:gd name="T8" fmla="*/ 18 w 20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9">
                  <a:moveTo>
                    <a:pt x="18" y="3"/>
                  </a:moveTo>
                  <a:cubicBezTo>
                    <a:pt x="20" y="5"/>
                    <a:pt x="18" y="10"/>
                    <a:pt x="14" y="14"/>
                  </a:cubicBezTo>
                  <a:cubicBezTo>
                    <a:pt x="9" y="18"/>
                    <a:pt x="4" y="19"/>
                    <a:pt x="2" y="17"/>
                  </a:cubicBezTo>
                  <a:cubicBezTo>
                    <a:pt x="0" y="15"/>
                    <a:pt x="2" y="10"/>
                    <a:pt x="6" y="6"/>
                  </a:cubicBezTo>
                  <a:cubicBezTo>
                    <a:pt x="10" y="2"/>
                    <a:pt x="15" y="0"/>
                    <a:pt x="18" y="3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7" name="Freeform 428"/>
            <p:cNvSpPr/>
            <p:nvPr/>
          </p:nvSpPr>
          <p:spPr bwMode="auto">
            <a:xfrm>
              <a:off x="14450" y="3048"/>
              <a:ext cx="79" cy="87"/>
            </a:xfrm>
            <a:custGeom>
              <a:avLst/>
              <a:gdLst>
                <a:gd name="T0" fmla="*/ 20 w 68"/>
                <a:gd name="T1" fmla="*/ 61 h 75"/>
                <a:gd name="T2" fmla="*/ 0 w 68"/>
                <a:gd name="T3" fmla="*/ 55 h 75"/>
                <a:gd name="T4" fmla="*/ 28 w 68"/>
                <a:gd name="T5" fmla="*/ 74 h 75"/>
                <a:gd name="T6" fmla="*/ 66 w 68"/>
                <a:gd name="T7" fmla="*/ 11 h 75"/>
                <a:gd name="T8" fmla="*/ 64 w 68"/>
                <a:gd name="T9" fmla="*/ 0 h 75"/>
                <a:gd name="T10" fmla="*/ 20 w 68"/>
                <a:gd name="T11" fmla="*/ 6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" h="75">
                  <a:moveTo>
                    <a:pt x="20" y="61"/>
                  </a:moveTo>
                  <a:cubicBezTo>
                    <a:pt x="15" y="62"/>
                    <a:pt x="6" y="60"/>
                    <a:pt x="0" y="55"/>
                  </a:cubicBezTo>
                  <a:cubicBezTo>
                    <a:pt x="13" y="71"/>
                    <a:pt x="22" y="75"/>
                    <a:pt x="28" y="74"/>
                  </a:cubicBezTo>
                  <a:cubicBezTo>
                    <a:pt x="44" y="73"/>
                    <a:pt x="68" y="34"/>
                    <a:pt x="66" y="11"/>
                  </a:cubicBezTo>
                  <a:cubicBezTo>
                    <a:pt x="66" y="7"/>
                    <a:pt x="65" y="3"/>
                    <a:pt x="64" y="0"/>
                  </a:cubicBezTo>
                  <a:cubicBezTo>
                    <a:pt x="65" y="30"/>
                    <a:pt x="47" y="56"/>
                    <a:pt x="20" y="61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8" name="Freeform 429"/>
            <p:cNvSpPr/>
            <p:nvPr/>
          </p:nvSpPr>
          <p:spPr bwMode="auto">
            <a:xfrm>
              <a:off x="14475" y="3132"/>
              <a:ext cx="16" cy="12"/>
            </a:xfrm>
            <a:custGeom>
              <a:avLst/>
              <a:gdLst>
                <a:gd name="T0" fmla="*/ 1 w 14"/>
                <a:gd name="T1" fmla="*/ 10 h 10"/>
                <a:gd name="T2" fmla="*/ 7 w 14"/>
                <a:gd name="T3" fmla="*/ 0 h 10"/>
                <a:gd name="T4" fmla="*/ 13 w 14"/>
                <a:gd name="T5" fmla="*/ 10 h 10"/>
                <a:gd name="T6" fmla="*/ 1 w 14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0">
                  <a:moveTo>
                    <a:pt x="1" y="10"/>
                  </a:moveTo>
                  <a:cubicBezTo>
                    <a:pt x="0" y="10"/>
                    <a:pt x="4" y="0"/>
                    <a:pt x="7" y="0"/>
                  </a:cubicBezTo>
                  <a:cubicBezTo>
                    <a:pt x="10" y="0"/>
                    <a:pt x="14" y="9"/>
                    <a:pt x="13" y="10"/>
                  </a:cubicBezTo>
                  <a:lnTo>
                    <a:pt x="1" y="10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9" name="Freeform 430"/>
            <p:cNvSpPr/>
            <p:nvPr/>
          </p:nvSpPr>
          <p:spPr bwMode="auto">
            <a:xfrm>
              <a:off x="14448" y="3550"/>
              <a:ext cx="145" cy="655"/>
            </a:xfrm>
            <a:custGeom>
              <a:avLst/>
              <a:gdLst>
                <a:gd name="T0" fmla="*/ 2 w 125"/>
                <a:gd name="T1" fmla="*/ 564 h 564"/>
                <a:gd name="T2" fmla="*/ 2 w 125"/>
                <a:gd name="T3" fmla="*/ 564 h 564"/>
                <a:gd name="T4" fmla="*/ 0 w 125"/>
                <a:gd name="T5" fmla="*/ 563 h 564"/>
                <a:gd name="T6" fmla="*/ 80 w 125"/>
                <a:gd name="T7" fmla="*/ 265 h 564"/>
                <a:gd name="T8" fmla="*/ 117 w 125"/>
                <a:gd name="T9" fmla="*/ 2 h 564"/>
                <a:gd name="T10" fmla="*/ 119 w 125"/>
                <a:gd name="T11" fmla="*/ 0 h 564"/>
                <a:gd name="T12" fmla="*/ 119 w 125"/>
                <a:gd name="T13" fmla="*/ 0 h 564"/>
                <a:gd name="T14" fmla="*/ 121 w 125"/>
                <a:gd name="T15" fmla="*/ 2 h 564"/>
                <a:gd name="T16" fmla="*/ 83 w 125"/>
                <a:gd name="T17" fmla="*/ 266 h 564"/>
                <a:gd name="T18" fmla="*/ 3 w 125"/>
                <a:gd name="T19" fmla="*/ 563 h 564"/>
                <a:gd name="T20" fmla="*/ 2 w 125"/>
                <a:gd name="T21" fmla="*/ 564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5" h="564">
                  <a:moveTo>
                    <a:pt x="2" y="564"/>
                  </a:moveTo>
                  <a:cubicBezTo>
                    <a:pt x="2" y="564"/>
                    <a:pt x="2" y="564"/>
                    <a:pt x="2" y="564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1" y="561"/>
                    <a:pt x="38" y="395"/>
                    <a:pt x="80" y="265"/>
                  </a:cubicBezTo>
                  <a:cubicBezTo>
                    <a:pt x="122" y="130"/>
                    <a:pt x="117" y="3"/>
                    <a:pt x="117" y="2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21" y="2"/>
                    <a:pt x="121" y="2"/>
                    <a:pt x="121" y="2"/>
                  </a:cubicBezTo>
                  <a:cubicBezTo>
                    <a:pt x="121" y="3"/>
                    <a:pt x="125" y="130"/>
                    <a:pt x="83" y="266"/>
                  </a:cubicBezTo>
                  <a:cubicBezTo>
                    <a:pt x="42" y="396"/>
                    <a:pt x="4" y="562"/>
                    <a:pt x="3" y="563"/>
                  </a:cubicBezTo>
                  <a:lnTo>
                    <a:pt x="2" y="564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0" name="Freeform 431"/>
            <p:cNvSpPr/>
            <p:nvPr/>
          </p:nvSpPr>
          <p:spPr bwMode="auto">
            <a:xfrm>
              <a:off x="14516" y="3398"/>
              <a:ext cx="129" cy="157"/>
            </a:xfrm>
            <a:custGeom>
              <a:avLst/>
              <a:gdLst>
                <a:gd name="T0" fmla="*/ 109 w 111"/>
                <a:gd name="T1" fmla="*/ 52 h 135"/>
                <a:gd name="T2" fmla="*/ 61 w 111"/>
                <a:gd name="T3" fmla="*/ 133 h 135"/>
                <a:gd name="T4" fmla="*/ 2 w 111"/>
                <a:gd name="T5" fmla="*/ 59 h 135"/>
                <a:gd name="T6" fmla="*/ 52 w 111"/>
                <a:gd name="T7" fmla="*/ 2 h 135"/>
                <a:gd name="T8" fmla="*/ 109 w 111"/>
                <a:gd name="T9" fmla="*/ 52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5">
                  <a:moveTo>
                    <a:pt x="109" y="52"/>
                  </a:moveTo>
                  <a:cubicBezTo>
                    <a:pt x="111" y="82"/>
                    <a:pt x="80" y="132"/>
                    <a:pt x="61" y="133"/>
                  </a:cubicBezTo>
                  <a:cubicBezTo>
                    <a:pt x="39" y="135"/>
                    <a:pt x="4" y="89"/>
                    <a:pt x="2" y="59"/>
                  </a:cubicBezTo>
                  <a:cubicBezTo>
                    <a:pt x="0" y="30"/>
                    <a:pt x="23" y="4"/>
                    <a:pt x="52" y="2"/>
                  </a:cubicBezTo>
                  <a:cubicBezTo>
                    <a:pt x="82" y="0"/>
                    <a:pt x="107" y="23"/>
                    <a:pt x="109" y="52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1" name="Freeform 432"/>
            <p:cNvSpPr/>
            <p:nvPr/>
          </p:nvSpPr>
          <p:spPr bwMode="auto">
            <a:xfrm>
              <a:off x="14523" y="3409"/>
              <a:ext cx="86" cy="73"/>
            </a:xfrm>
            <a:custGeom>
              <a:avLst/>
              <a:gdLst>
                <a:gd name="T0" fmla="*/ 74 w 74"/>
                <a:gd name="T1" fmla="*/ 7 h 63"/>
                <a:gd name="T2" fmla="*/ 47 w 74"/>
                <a:gd name="T3" fmla="*/ 0 h 63"/>
                <a:gd name="T4" fmla="*/ 2 w 74"/>
                <a:gd name="T5" fmla="*/ 51 h 63"/>
                <a:gd name="T6" fmla="*/ 4 w 74"/>
                <a:gd name="T7" fmla="*/ 62 h 63"/>
                <a:gd name="T8" fmla="*/ 25 w 74"/>
                <a:gd name="T9" fmla="*/ 62 h 63"/>
                <a:gd name="T10" fmla="*/ 74 w 74"/>
                <a:gd name="T11" fmla="*/ 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3">
                  <a:moveTo>
                    <a:pt x="74" y="7"/>
                  </a:moveTo>
                  <a:cubicBezTo>
                    <a:pt x="66" y="2"/>
                    <a:pt x="57" y="0"/>
                    <a:pt x="47" y="0"/>
                  </a:cubicBezTo>
                  <a:cubicBezTo>
                    <a:pt x="20" y="2"/>
                    <a:pt x="0" y="25"/>
                    <a:pt x="2" y="51"/>
                  </a:cubicBezTo>
                  <a:cubicBezTo>
                    <a:pt x="2" y="55"/>
                    <a:pt x="3" y="58"/>
                    <a:pt x="4" y="62"/>
                  </a:cubicBezTo>
                  <a:cubicBezTo>
                    <a:pt x="11" y="63"/>
                    <a:pt x="18" y="63"/>
                    <a:pt x="25" y="62"/>
                  </a:cubicBezTo>
                  <a:cubicBezTo>
                    <a:pt x="52" y="57"/>
                    <a:pt x="72" y="34"/>
                    <a:pt x="74" y="7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2" name="Freeform 433"/>
            <p:cNvSpPr/>
            <p:nvPr/>
          </p:nvSpPr>
          <p:spPr bwMode="auto">
            <a:xfrm>
              <a:off x="14542" y="3422"/>
              <a:ext cx="29" cy="28"/>
            </a:xfrm>
            <a:custGeom>
              <a:avLst/>
              <a:gdLst>
                <a:gd name="T0" fmla="*/ 22 w 25"/>
                <a:gd name="T1" fmla="*/ 3 h 24"/>
                <a:gd name="T2" fmla="*/ 18 w 25"/>
                <a:gd name="T3" fmla="*/ 18 h 24"/>
                <a:gd name="T4" fmla="*/ 3 w 25"/>
                <a:gd name="T5" fmla="*/ 21 h 24"/>
                <a:gd name="T6" fmla="*/ 8 w 25"/>
                <a:gd name="T7" fmla="*/ 7 h 24"/>
                <a:gd name="T8" fmla="*/ 22 w 25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4">
                  <a:moveTo>
                    <a:pt x="22" y="3"/>
                  </a:moveTo>
                  <a:cubicBezTo>
                    <a:pt x="25" y="6"/>
                    <a:pt x="23" y="12"/>
                    <a:pt x="18" y="18"/>
                  </a:cubicBezTo>
                  <a:cubicBezTo>
                    <a:pt x="12" y="23"/>
                    <a:pt x="5" y="24"/>
                    <a:pt x="3" y="21"/>
                  </a:cubicBezTo>
                  <a:cubicBezTo>
                    <a:pt x="0" y="18"/>
                    <a:pt x="2" y="12"/>
                    <a:pt x="8" y="7"/>
                  </a:cubicBezTo>
                  <a:cubicBezTo>
                    <a:pt x="13" y="2"/>
                    <a:pt x="20" y="0"/>
                    <a:pt x="22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3" name="Freeform 434"/>
            <p:cNvSpPr/>
            <p:nvPr/>
          </p:nvSpPr>
          <p:spPr bwMode="auto">
            <a:xfrm>
              <a:off x="14545" y="3444"/>
              <a:ext cx="100" cy="110"/>
            </a:xfrm>
            <a:custGeom>
              <a:avLst/>
              <a:gdLst>
                <a:gd name="T0" fmla="*/ 26 w 86"/>
                <a:gd name="T1" fmla="*/ 78 h 95"/>
                <a:gd name="T2" fmla="*/ 0 w 86"/>
                <a:gd name="T3" fmla="*/ 70 h 95"/>
                <a:gd name="T4" fmla="*/ 36 w 86"/>
                <a:gd name="T5" fmla="*/ 94 h 95"/>
                <a:gd name="T6" fmla="*/ 84 w 86"/>
                <a:gd name="T7" fmla="*/ 13 h 95"/>
                <a:gd name="T8" fmla="*/ 81 w 86"/>
                <a:gd name="T9" fmla="*/ 0 h 95"/>
                <a:gd name="T10" fmla="*/ 26 w 86"/>
                <a:gd name="T11" fmla="*/ 7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5">
                  <a:moveTo>
                    <a:pt x="26" y="78"/>
                  </a:moveTo>
                  <a:cubicBezTo>
                    <a:pt x="19" y="79"/>
                    <a:pt x="7" y="76"/>
                    <a:pt x="0" y="70"/>
                  </a:cubicBezTo>
                  <a:cubicBezTo>
                    <a:pt x="16" y="90"/>
                    <a:pt x="27" y="95"/>
                    <a:pt x="36" y="94"/>
                  </a:cubicBezTo>
                  <a:cubicBezTo>
                    <a:pt x="55" y="93"/>
                    <a:pt x="86" y="43"/>
                    <a:pt x="84" y="13"/>
                  </a:cubicBezTo>
                  <a:cubicBezTo>
                    <a:pt x="84" y="8"/>
                    <a:pt x="83" y="4"/>
                    <a:pt x="81" y="0"/>
                  </a:cubicBezTo>
                  <a:cubicBezTo>
                    <a:pt x="83" y="38"/>
                    <a:pt x="60" y="71"/>
                    <a:pt x="26" y="78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4" name="Freeform 435"/>
            <p:cNvSpPr/>
            <p:nvPr/>
          </p:nvSpPr>
          <p:spPr bwMode="auto">
            <a:xfrm>
              <a:off x="14577" y="3552"/>
              <a:ext cx="19" cy="15"/>
            </a:xfrm>
            <a:custGeom>
              <a:avLst/>
              <a:gdLst>
                <a:gd name="T0" fmla="*/ 1 w 17"/>
                <a:gd name="T1" fmla="*/ 13 h 13"/>
                <a:gd name="T2" fmla="*/ 8 w 17"/>
                <a:gd name="T3" fmla="*/ 0 h 13"/>
                <a:gd name="T4" fmla="*/ 16 w 17"/>
                <a:gd name="T5" fmla="*/ 13 h 13"/>
                <a:gd name="T6" fmla="*/ 1 w 17"/>
                <a:gd name="T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3">
                  <a:moveTo>
                    <a:pt x="1" y="13"/>
                  </a:moveTo>
                  <a:cubicBezTo>
                    <a:pt x="0" y="12"/>
                    <a:pt x="4" y="0"/>
                    <a:pt x="8" y="0"/>
                  </a:cubicBezTo>
                  <a:cubicBezTo>
                    <a:pt x="12" y="0"/>
                    <a:pt x="17" y="12"/>
                    <a:pt x="16" y="13"/>
                  </a:cubicBezTo>
                  <a:lnTo>
                    <a:pt x="1" y="13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5" name="Freeform 436"/>
            <p:cNvSpPr/>
            <p:nvPr/>
          </p:nvSpPr>
          <p:spPr bwMode="auto">
            <a:xfrm>
              <a:off x="10214" y="2730"/>
              <a:ext cx="124" cy="562"/>
            </a:xfrm>
            <a:custGeom>
              <a:avLst/>
              <a:gdLst>
                <a:gd name="T0" fmla="*/ 1 w 107"/>
                <a:gd name="T1" fmla="*/ 483 h 483"/>
                <a:gd name="T2" fmla="*/ 1 w 107"/>
                <a:gd name="T3" fmla="*/ 483 h 483"/>
                <a:gd name="T4" fmla="*/ 0 w 107"/>
                <a:gd name="T5" fmla="*/ 481 h 483"/>
                <a:gd name="T6" fmla="*/ 68 w 107"/>
                <a:gd name="T7" fmla="*/ 227 h 483"/>
                <a:gd name="T8" fmla="*/ 100 w 107"/>
                <a:gd name="T9" fmla="*/ 2 h 483"/>
                <a:gd name="T10" fmla="*/ 101 w 107"/>
                <a:gd name="T11" fmla="*/ 0 h 483"/>
                <a:gd name="T12" fmla="*/ 101 w 107"/>
                <a:gd name="T13" fmla="*/ 0 h 483"/>
                <a:gd name="T14" fmla="*/ 103 w 107"/>
                <a:gd name="T15" fmla="*/ 2 h 483"/>
                <a:gd name="T16" fmla="*/ 70 w 107"/>
                <a:gd name="T17" fmla="*/ 227 h 483"/>
                <a:gd name="T18" fmla="*/ 2 w 107"/>
                <a:gd name="T19" fmla="*/ 482 h 483"/>
                <a:gd name="T20" fmla="*/ 1 w 107"/>
                <a:gd name="T21" fmla="*/ 483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483">
                  <a:moveTo>
                    <a:pt x="1" y="483"/>
                  </a:moveTo>
                  <a:cubicBezTo>
                    <a:pt x="1" y="483"/>
                    <a:pt x="1" y="483"/>
                    <a:pt x="1" y="483"/>
                  </a:cubicBezTo>
                  <a:cubicBezTo>
                    <a:pt x="0" y="481"/>
                    <a:pt x="0" y="481"/>
                    <a:pt x="0" y="481"/>
                  </a:cubicBezTo>
                  <a:cubicBezTo>
                    <a:pt x="0" y="480"/>
                    <a:pt x="32" y="338"/>
                    <a:pt x="68" y="227"/>
                  </a:cubicBezTo>
                  <a:cubicBezTo>
                    <a:pt x="104" y="111"/>
                    <a:pt x="100" y="3"/>
                    <a:pt x="100" y="2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3" y="2"/>
                    <a:pt x="103" y="2"/>
                    <a:pt x="103" y="2"/>
                  </a:cubicBezTo>
                  <a:cubicBezTo>
                    <a:pt x="103" y="3"/>
                    <a:pt x="107" y="111"/>
                    <a:pt x="70" y="227"/>
                  </a:cubicBezTo>
                  <a:cubicBezTo>
                    <a:pt x="35" y="339"/>
                    <a:pt x="3" y="480"/>
                    <a:pt x="2" y="482"/>
                  </a:cubicBezTo>
                  <a:lnTo>
                    <a:pt x="1" y="483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6" name="Freeform 437"/>
            <p:cNvSpPr/>
            <p:nvPr/>
          </p:nvSpPr>
          <p:spPr bwMode="auto">
            <a:xfrm>
              <a:off x="10272" y="2601"/>
              <a:ext cx="110" cy="134"/>
            </a:xfrm>
            <a:custGeom>
              <a:avLst/>
              <a:gdLst>
                <a:gd name="T0" fmla="*/ 93 w 95"/>
                <a:gd name="T1" fmla="*/ 45 h 115"/>
                <a:gd name="T2" fmla="*/ 52 w 95"/>
                <a:gd name="T3" fmla="*/ 114 h 115"/>
                <a:gd name="T4" fmla="*/ 2 w 95"/>
                <a:gd name="T5" fmla="*/ 51 h 115"/>
                <a:gd name="T6" fmla="*/ 44 w 95"/>
                <a:gd name="T7" fmla="*/ 2 h 115"/>
                <a:gd name="T8" fmla="*/ 93 w 95"/>
                <a:gd name="T9" fmla="*/ 4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5">
                  <a:moveTo>
                    <a:pt x="93" y="45"/>
                  </a:moveTo>
                  <a:cubicBezTo>
                    <a:pt x="95" y="70"/>
                    <a:pt x="69" y="113"/>
                    <a:pt x="52" y="114"/>
                  </a:cubicBezTo>
                  <a:cubicBezTo>
                    <a:pt x="33" y="115"/>
                    <a:pt x="3" y="76"/>
                    <a:pt x="2" y="51"/>
                  </a:cubicBezTo>
                  <a:cubicBezTo>
                    <a:pt x="0" y="26"/>
                    <a:pt x="19" y="4"/>
                    <a:pt x="44" y="2"/>
                  </a:cubicBezTo>
                  <a:cubicBezTo>
                    <a:pt x="70" y="0"/>
                    <a:pt x="91" y="19"/>
                    <a:pt x="93" y="45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7" name="Freeform 438"/>
            <p:cNvSpPr/>
            <p:nvPr/>
          </p:nvSpPr>
          <p:spPr bwMode="auto">
            <a:xfrm>
              <a:off x="10278" y="2611"/>
              <a:ext cx="73" cy="62"/>
            </a:xfrm>
            <a:custGeom>
              <a:avLst/>
              <a:gdLst>
                <a:gd name="T0" fmla="*/ 63 w 63"/>
                <a:gd name="T1" fmla="*/ 6 h 54"/>
                <a:gd name="T2" fmla="*/ 40 w 63"/>
                <a:gd name="T3" fmla="*/ 0 h 54"/>
                <a:gd name="T4" fmla="*/ 2 w 63"/>
                <a:gd name="T5" fmla="*/ 44 h 54"/>
                <a:gd name="T6" fmla="*/ 4 w 63"/>
                <a:gd name="T7" fmla="*/ 53 h 54"/>
                <a:gd name="T8" fmla="*/ 21 w 63"/>
                <a:gd name="T9" fmla="*/ 53 h 54"/>
                <a:gd name="T10" fmla="*/ 63 w 63"/>
                <a:gd name="T11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54">
                  <a:moveTo>
                    <a:pt x="63" y="6"/>
                  </a:moveTo>
                  <a:cubicBezTo>
                    <a:pt x="56" y="2"/>
                    <a:pt x="48" y="0"/>
                    <a:pt x="40" y="0"/>
                  </a:cubicBezTo>
                  <a:cubicBezTo>
                    <a:pt x="17" y="2"/>
                    <a:pt x="0" y="21"/>
                    <a:pt x="2" y="44"/>
                  </a:cubicBezTo>
                  <a:cubicBezTo>
                    <a:pt x="2" y="47"/>
                    <a:pt x="3" y="50"/>
                    <a:pt x="4" y="53"/>
                  </a:cubicBezTo>
                  <a:cubicBezTo>
                    <a:pt x="9" y="54"/>
                    <a:pt x="15" y="54"/>
                    <a:pt x="21" y="53"/>
                  </a:cubicBezTo>
                  <a:cubicBezTo>
                    <a:pt x="45" y="48"/>
                    <a:pt x="61" y="28"/>
                    <a:pt x="63" y="6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8" name="Freeform 439"/>
            <p:cNvSpPr/>
            <p:nvPr/>
          </p:nvSpPr>
          <p:spPr bwMode="auto">
            <a:xfrm>
              <a:off x="10294" y="2621"/>
              <a:ext cx="24" cy="25"/>
            </a:xfrm>
            <a:custGeom>
              <a:avLst/>
              <a:gdLst>
                <a:gd name="T0" fmla="*/ 19 w 21"/>
                <a:gd name="T1" fmla="*/ 3 h 21"/>
                <a:gd name="T2" fmla="*/ 15 w 21"/>
                <a:gd name="T3" fmla="*/ 15 h 21"/>
                <a:gd name="T4" fmla="*/ 2 w 21"/>
                <a:gd name="T5" fmla="*/ 19 h 21"/>
                <a:gd name="T6" fmla="*/ 6 w 21"/>
                <a:gd name="T7" fmla="*/ 6 h 21"/>
                <a:gd name="T8" fmla="*/ 19 w 21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3"/>
                  </a:moveTo>
                  <a:cubicBezTo>
                    <a:pt x="21" y="5"/>
                    <a:pt x="19" y="11"/>
                    <a:pt x="15" y="15"/>
                  </a:cubicBezTo>
                  <a:cubicBezTo>
                    <a:pt x="10" y="20"/>
                    <a:pt x="4" y="21"/>
                    <a:pt x="2" y="19"/>
                  </a:cubicBezTo>
                  <a:cubicBezTo>
                    <a:pt x="0" y="16"/>
                    <a:pt x="2" y="10"/>
                    <a:pt x="6" y="6"/>
                  </a:cubicBezTo>
                  <a:cubicBezTo>
                    <a:pt x="11" y="2"/>
                    <a:pt x="17" y="0"/>
                    <a:pt x="19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9" name="Freeform 440"/>
            <p:cNvSpPr/>
            <p:nvPr/>
          </p:nvSpPr>
          <p:spPr bwMode="auto">
            <a:xfrm>
              <a:off x="10296" y="2640"/>
              <a:ext cx="86" cy="95"/>
            </a:xfrm>
            <a:custGeom>
              <a:avLst/>
              <a:gdLst>
                <a:gd name="T0" fmla="*/ 22 w 74"/>
                <a:gd name="T1" fmla="*/ 67 h 82"/>
                <a:gd name="T2" fmla="*/ 0 w 74"/>
                <a:gd name="T3" fmla="*/ 60 h 82"/>
                <a:gd name="T4" fmla="*/ 31 w 74"/>
                <a:gd name="T5" fmla="*/ 81 h 82"/>
                <a:gd name="T6" fmla="*/ 72 w 74"/>
                <a:gd name="T7" fmla="*/ 12 h 82"/>
                <a:gd name="T8" fmla="*/ 70 w 74"/>
                <a:gd name="T9" fmla="*/ 0 h 82"/>
                <a:gd name="T10" fmla="*/ 2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22" y="67"/>
                  </a:moveTo>
                  <a:cubicBezTo>
                    <a:pt x="17" y="68"/>
                    <a:pt x="7" y="66"/>
                    <a:pt x="0" y="60"/>
                  </a:cubicBezTo>
                  <a:cubicBezTo>
                    <a:pt x="14" y="77"/>
                    <a:pt x="24" y="82"/>
                    <a:pt x="31" y="81"/>
                  </a:cubicBezTo>
                  <a:cubicBezTo>
                    <a:pt x="48" y="80"/>
                    <a:pt x="74" y="37"/>
                    <a:pt x="72" y="12"/>
                  </a:cubicBezTo>
                  <a:cubicBezTo>
                    <a:pt x="72" y="8"/>
                    <a:pt x="71" y="4"/>
                    <a:pt x="70" y="0"/>
                  </a:cubicBezTo>
                  <a:cubicBezTo>
                    <a:pt x="71" y="33"/>
                    <a:pt x="51" y="61"/>
                    <a:pt x="22" y="67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0" name="Freeform 441"/>
            <p:cNvSpPr/>
            <p:nvPr/>
          </p:nvSpPr>
          <p:spPr bwMode="auto">
            <a:xfrm>
              <a:off x="10323" y="2733"/>
              <a:ext cx="17" cy="13"/>
            </a:xfrm>
            <a:custGeom>
              <a:avLst/>
              <a:gdLst>
                <a:gd name="T0" fmla="*/ 1 w 15"/>
                <a:gd name="T1" fmla="*/ 11 h 11"/>
                <a:gd name="T2" fmla="*/ 7 w 15"/>
                <a:gd name="T3" fmla="*/ 0 h 11"/>
                <a:gd name="T4" fmla="*/ 14 w 15"/>
                <a:gd name="T5" fmla="*/ 11 h 11"/>
                <a:gd name="T6" fmla="*/ 1 w 15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1">
                  <a:moveTo>
                    <a:pt x="1" y="11"/>
                  </a:moveTo>
                  <a:cubicBezTo>
                    <a:pt x="0" y="10"/>
                    <a:pt x="4" y="0"/>
                    <a:pt x="7" y="0"/>
                  </a:cubicBezTo>
                  <a:cubicBezTo>
                    <a:pt x="11" y="0"/>
                    <a:pt x="15" y="10"/>
                    <a:pt x="14" y="11"/>
                  </a:cubicBezTo>
                  <a:lnTo>
                    <a:pt x="1" y="11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1" name="Freeform 442"/>
            <p:cNvSpPr/>
            <p:nvPr/>
          </p:nvSpPr>
          <p:spPr bwMode="auto">
            <a:xfrm>
              <a:off x="7926" y="3922"/>
              <a:ext cx="159" cy="722"/>
            </a:xfrm>
            <a:custGeom>
              <a:avLst/>
              <a:gdLst>
                <a:gd name="T0" fmla="*/ 136 w 137"/>
                <a:gd name="T1" fmla="*/ 621 h 621"/>
                <a:gd name="T2" fmla="*/ 136 w 137"/>
                <a:gd name="T3" fmla="*/ 621 h 621"/>
                <a:gd name="T4" fmla="*/ 137 w 137"/>
                <a:gd name="T5" fmla="*/ 619 h 621"/>
                <a:gd name="T6" fmla="*/ 50 w 137"/>
                <a:gd name="T7" fmla="*/ 291 h 621"/>
                <a:gd name="T8" fmla="*/ 8 w 137"/>
                <a:gd name="T9" fmla="*/ 2 h 621"/>
                <a:gd name="T10" fmla="*/ 7 w 137"/>
                <a:gd name="T11" fmla="*/ 0 h 621"/>
                <a:gd name="T12" fmla="*/ 7 w 137"/>
                <a:gd name="T13" fmla="*/ 0 h 621"/>
                <a:gd name="T14" fmla="*/ 5 w 137"/>
                <a:gd name="T15" fmla="*/ 2 h 621"/>
                <a:gd name="T16" fmla="*/ 47 w 137"/>
                <a:gd name="T17" fmla="*/ 292 h 621"/>
                <a:gd name="T18" fmla="*/ 134 w 137"/>
                <a:gd name="T19" fmla="*/ 620 h 621"/>
                <a:gd name="T20" fmla="*/ 136 w 137"/>
                <a:gd name="T21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7" h="621">
                  <a:moveTo>
                    <a:pt x="136" y="621"/>
                  </a:moveTo>
                  <a:cubicBezTo>
                    <a:pt x="136" y="621"/>
                    <a:pt x="136" y="621"/>
                    <a:pt x="136" y="621"/>
                  </a:cubicBezTo>
                  <a:cubicBezTo>
                    <a:pt x="137" y="619"/>
                    <a:pt x="137" y="619"/>
                    <a:pt x="137" y="619"/>
                  </a:cubicBezTo>
                  <a:cubicBezTo>
                    <a:pt x="137" y="617"/>
                    <a:pt x="95" y="435"/>
                    <a:pt x="50" y="291"/>
                  </a:cubicBezTo>
                  <a:cubicBezTo>
                    <a:pt x="3" y="142"/>
                    <a:pt x="8" y="3"/>
                    <a:pt x="8" y="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0" y="143"/>
                    <a:pt x="47" y="292"/>
                  </a:cubicBezTo>
                  <a:cubicBezTo>
                    <a:pt x="92" y="436"/>
                    <a:pt x="133" y="618"/>
                    <a:pt x="134" y="620"/>
                  </a:cubicBezTo>
                  <a:lnTo>
                    <a:pt x="136" y="621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2" name="Freeform 443"/>
            <p:cNvSpPr/>
            <p:nvPr/>
          </p:nvSpPr>
          <p:spPr bwMode="auto">
            <a:xfrm>
              <a:off x="7868" y="3756"/>
              <a:ext cx="142" cy="172"/>
            </a:xfrm>
            <a:custGeom>
              <a:avLst/>
              <a:gdLst>
                <a:gd name="T0" fmla="*/ 3 w 122"/>
                <a:gd name="T1" fmla="*/ 57 h 148"/>
                <a:gd name="T2" fmla="*/ 56 w 122"/>
                <a:gd name="T3" fmla="*/ 147 h 148"/>
                <a:gd name="T4" fmla="*/ 120 w 122"/>
                <a:gd name="T5" fmla="*/ 65 h 148"/>
                <a:gd name="T6" fmla="*/ 65 w 122"/>
                <a:gd name="T7" fmla="*/ 2 h 148"/>
                <a:gd name="T8" fmla="*/ 3 w 122"/>
                <a:gd name="T9" fmla="*/ 5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48">
                  <a:moveTo>
                    <a:pt x="3" y="57"/>
                  </a:moveTo>
                  <a:cubicBezTo>
                    <a:pt x="0" y="90"/>
                    <a:pt x="34" y="145"/>
                    <a:pt x="56" y="147"/>
                  </a:cubicBezTo>
                  <a:cubicBezTo>
                    <a:pt x="80" y="148"/>
                    <a:pt x="118" y="97"/>
                    <a:pt x="120" y="65"/>
                  </a:cubicBezTo>
                  <a:cubicBezTo>
                    <a:pt x="122" y="32"/>
                    <a:pt x="98" y="4"/>
                    <a:pt x="65" y="2"/>
                  </a:cubicBezTo>
                  <a:cubicBezTo>
                    <a:pt x="33" y="0"/>
                    <a:pt x="5" y="24"/>
                    <a:pt x="3" y="57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3" name="Freeform 444"/>
            <p:cNvSpPr/>
            <p:nvPr/>
          </p:nvSpPr>
          <p:spPr bwMode="auto">
            <a:xfrm>
              <a:off x="7909" y="3767"/>
              <a:ext cx="94" cy="81"/>
            </a:xfrm>
            <a:custGeom>
              <a:avLst/>
              <a:gdLst>
                <a:gd name="T0" fmla="*/ 0 w 81"/>
                <a:gd name="T1" fmla="*/ 8 h 70"/>
                <a:gd name="T2" fmla="*/ 30 w 81"/>
                <a:gd name="T3" fmla="*/ 1 h 70"/>
                <a:gd name="T4" fmla="*/ 79 w 81"/>
                <a:gd name="T5" fmla="*/ 57 h 70"/>
                <a:gd name="T6" fmla="*/ 76 w 81"/>
                <a:gd name="T7" fmla="*/ 69 h 70"/>
                <a:gd name="T8" fmla="*/ 54 w 81"/>
                <a:gd name="T9" fmla="*/ 69 h 70"/>
                <a:gd name="T10" fmla="*/ 0 w 81"/>
                <a:gd name="T11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70">
                  <a:moveTo>
                    <a:pt x="0" y="8"/>
                  </a:moveTo>
                  <a:cubicBezTo>
                    <a:pt x="8" y="3"/>
                    <a:pt x="19" y="0"/>
                    <a:pt x="30" y="1"/>
                  </a:cubicBezTo>
                  <a:cubicBezTo>
                    <a:pt x="59" y="3"/>
                    <a:pt x="81" y="28"/>
                    <a:pt x="79" y="57"/>
                  </a:cubicBezTo>
                  <a:cubicBezTo>
                    <a:pt x="79" y="61"/>
                    <a:pt x="78" y="65"/>
                    <a:pt x="76" y="69"/>
                  </a:cubicBezTo>
                  <a:cubicBezTo>
                    <a:pt x="69" y="70"/>
                    <a:pt x="62" y="70"/>
                    <a:pt x="54" y="69"/>
                  </a:cubicBezTo>
                  <a:cubicBezTo>
                    <a:pt x="24" y="63"/>
                    <a:pt x="2" y="37"/>
                    <a:pt x="0" y="8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4" name="Freeform 445"/>
            <p:cNvSpPr/>
            <p:nvPr/>
          </p:nvSpPr>
          <p:spPr bwMode="auto">
            <a:xfrm>
              <a:off x="7951" y="3782"/>
              <a:ext cx="32" cy="30"/>
            </a:xfrm>
            <a:custGeom>
              <a:avLst/>
              <a:gdLst>
                <a:gd name="T0" fmla="*/ 3 w 28"/>
                <a:gd name="T1" fmla="*/ 3 h 26"/>
                <a:gd name="T2" fmla="*/ 8 w 28"/>
                <a:gd name="T3" fmla="*/ 19 h 26"/>
                <a:gd name="T4" fmla="*/ 24 w 28"/>
                <a:gd name="T5" fmla="*/ 23 h 26"/>
                <a:gd name="T6" fmla="*/ 19 w 28"/>
                <a:gd name="T7" fmla="*/ 7 h 26"/>
                <a:gd name="T8" fmla="*/ 3 w 28"/>
                <a:gd name="T9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6">
                  <a:moveTo>
                    <a:pt x="3" y="3"/>
                  </a:moveTo>
                  <a:cubicBezTo>
                    <a:pt x="0" y="6"/>
                    <a:pt x="2" y="13"/>
                    <a:pt x="8" y="19"/>
                  </a:cubicBezTo>
                  <a:cubicBezTo>
                    <a:pt x="14" y="24"/>
                    <a:pt x="21" y="26"/>
                    <a:pt x="24" y="23"/>
                  </a:cubicBezTo>
                  <a:cubicBezTo>
                    <a:pt x="28" y="20"/>
                    <a:pt x="25" y="13"/>
                    <a:pt x="19" y="7"/>
                  </a:cubicBezTo>
                  <a:cubicBezTo>
                    <a:pt x="13" y="2"/>
                    <a:pt x="6" y="0"/>
                    <a:pt x="3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5" name="Freeform 446"/>
            <p:cNvSpPr/>
            <p:nvPr/>
          </p:nvSpPr>
          <p:spPr bwMode="auto">
            <a:xfrm>
              <a:off x="7868" y="3805"/>
              <a:ext cx="111" cy="122"/>
            </a:xfrm>
            <a:custGeom>
              <a:avLst/>
              <a:gdLst>
                <a:gd name="T0" fmla="*/ 67 w 95"/>
                <a:gd name="T1" fmla="*/ 86 h 105"/>
                <a:gd name="T2" fmla="*/ 95 w 95"/>
                <a:gd name="T3" fmla="*/ 77 h 105"/>
                <a:gd name="T4" fmla="*/ 56 w 95"/>
                <a:gd name="T5" fmla="*/ 105 h 105"/>
                <a:gd name="T6" fmla="*/ 3 w 95"/>
                <a:gd name="T7" fmla="*/ 15 h 105"/>
                <a:gd name="T8" fmla="*/ 6 w 95"/>
                <a:gd name="T9" fmla="*/ 0 h 105"/>
                <a:gd name="T10" fmla="*/ 67 w 95"/>
                <a:gd name="T11" fmla="*/ 8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105">
                  <a:moveTo>
                    <a:pt x="67" y="86"/>
                  </a:moveTo>
                  <a:cubicBezTo>
                    <a:pt x="74" y="87"/>
                    <a:pt x="87" y="85"/>
                    <a:pt x="95" y="77"/>
                  </a:cubicBezTo>
                  <a:cubicBezTo>
                    <a:pt x="77" y="99"/>
                    <a:pt x="65" y="105"/>
                    <a:pt x="56" y="105"/>
                  </a:cubicBezTo>
                  <a:cubicBezTo>
                    <a:pt x="34" y="103"/>
                    <a:pt x="0" y="48"/>
                    <a:pt x="3" y="15"/>
                  </a:cubicBezTo>
                  <a:cubicBezTo>
                    <a:pt x="3" y="10"/>
                    <a:pt x="4" y="5"/>
                    <a:pt x="6" y="0"/>
                  </a:cubicBezTo>
                  <a:cubicBezTo>
                    <a:pt x="4" y="42"/>
                    <a:pt x="29" y="79"/>
                    <a:pt x="67" y="86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6" name="Freeform 447"/>
            <p:cNvSpPr/>
            <p:nvPr/>
          </p:nvSpPr>
          <p:spPr bwMode="auto">
            <a:xfrm>
              <a:off x="7923" y="3925"/>
              <a:ext cx="22" cy="16"/>
            </a:xfrm>
            <a:custGeom>
              <a:avLst/>
              <a:gdLst>
                <a:gd name="T0" fmla="*/ 17 w 19"/>
                <a:gd name="T1" fmla="*/ 14 h 14"/>
                <a:gd name="T2" fmla="*/ 10 w 19"/>
                <a:gd name="T3" fmla="*/ 0 h 14"/>
                <a:gd name="T4" fmla="*/ 1 w 19"/>
                <a:gd name="T5" fmla="*/ 14 h 14"/>
                <a:gd name="T6" fmla="*/ 17 w 19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4">
                  <a:moveTo>
                    <a:pt x="17" y="14"/>
                  </a:moveTo>
                  <a:cubicBezTo>
                    <a:pt x="19" y="13"/>
                    <a:pt x="14" y="0"/>
                    <a:pt x="10" y="0"/>
                  </a:cubicBezTo>
                  <a:cubicBezTo>
                    <a:pt x="5" y="0"/>
                    <a:pt x="0" y="13"/>
                    <a:pt x="1" y="14"/>
                  </a:cubicBezTo>
                  <a:lnTo>
                    <a:pt x="17" y="14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7" name="Freeform 448"/>
            <p:cNvSpPr/>
            <p:nvPr/>
          </p:nvSpPr>
          <p:spPr bwMode="auto">
            <a:xfrm>
              <a:off x="9660" y="4459"/>
              <a:ext cx="126" cy="565"/>
            </a:xfrm>
            <a:custGeom>
              <a:avLst/>
              <a:gdLst>
                <a:gd name="T0" fmla="*/ 106 w 108"/>
                <a:gd name="T1" fmla="*/ 486 h 486"/>
                <a:gd name="T2" fmla="*/ 107 w 108"/>
                <a:gd name="T3" fmla="*/ 486 h 486"/>
                <a:gd name="T4" fmla="*/ 108 w 108"/>
                <a:gd name="T5" fmla="*/ 484 h 486"/>
                <a:gd name="T6" fmla="*/ 39 w 108"/>
                <a:gd name="T7" fmla="*/ 228 h 486"/>
                <a:gd name="T8" fmla="*/ 7 w 108"/>
                <a:gd name="T9" fmla="*/ 2 h 486"/>
                <a:gd name="T10" fmla="*/ 6 w 108"/>
                <a:gd name="T11" fmla="*/ 0 h 486"/>
                <a:gd name="T12" fmla="*/ 6 w 108"/>
                <a:gd name="T13" fmla="*/ 0 h 486"/>
                <a:gd name="T14" fmla="*/ 4 w 108"/>
                <a:gd name="T15" fmla="*/ 2 h 486"/>
                <a:gd name="T16" fmla="*/ 37 w 108"/>
                <a:gd name="T17" fmla="*/ 229 h 486"/>
                <a:gd name="T18" fmla="*/ 105 w 108"/>
                <a:gd name="T19" fmla="*/ 485 h 486"/>
                <a:gd name="T20" fmla="*/ 106 w 108"/>
                <a:gd name="T21" fmla="*/ 486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486">
                  <a:moveTo>
                    <a:pt x="106" y="486"/>
                  </a:moveTo>
                  <a:cubicBezTo>
                    <a:pt x="107" y="486"/>
                    <a:pt x="107" y="486"/>
                    <a:pt x="107" y="486"/>
                  </a:cubicBezTo>
                  <a:cubicBezTo>
                    <a:pt x="108" y="484"/>
                    <a:pt x="108" y="484"/>
                    <a:pt x="108" y="484"/>
                  </a:cubicBezTo>
                  <a:cubicBezTo>
                    <a:pt x="107" y="483"/>
                    <a:pt x="75" y="340"/>
                    <a:pt x="39" y="228"/>
                  </a:cubicBezTo>
                  <a:cubicBezTo>
                    <a:pt x="3" y="112"/>
                    <a:pt x="7" y="3"/>
                    <a:pt x="7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0" y="112"/>
                    <a:pt x="37" y="229"/>
                  </a:cubicBezTo>
                  <a:cubicBezTo>
                    <a:pt x="72" y="341"/>
                    <a:pt x="105" y="483"/>
                    <a:pt x="105" y="485"/>
                  </a:cubicBezTo>
                  <a:lnTo>
                    <a:pt x="106" y="486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8" name="Freeform 449"/>
            <p:cNvSpPr/>
            <p:nvPr/>
          </p:nvSpPr>
          <p:spPr bwMode="auto">
            <a:xfrm>
              <a:off x="9616" y="4330"/>
              <a:ext cx="111" cy="134"/>
            </a:xfrm>
            <a:custGeom>
              <a:avLst/>
              <a:gdLst>
                <a:gd name="T0" fmla="*/ 1 w 95"/>
                <a:gd name="T1" fmla="*/ 44 h 115"/>
                <a:gd name="T2" fmla="*/ 43 w 95"/>
                <a:gd name="T3" fmla="*/ 114 h 115"/>
                <a:gd name="T4" fmla="*/ 93 w 95"/>
                <a:gd name="T5" fmla="*/ 50 h 115"/>
                <a:gd name="T6" fmla="*/ 50 w 95"/>
                <a:gd name="T7" fmla="*/ 1 h 115"/>
                <a:gd name="T8" fmla="*/ 1 w 95"/>
                <a:gd name="T9" fmla="*/ 4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5">
                  <a:moveTo>
                    <a:pt x="1" y="44"/>
                  </a:moveTo>
                  <a:cubicBezTo>
                    <a:pt x="0" y="70"/>
                    <a:pt x="26" y="113"/>
                    <a:pt x="43" y="114"/>
                  </a:cubicBezTo>
                  <a:cubicBezTo>
                    <a:pt x="62" y="115"/>
                    <a:pt x="92" y="76"/>
                    <a:pt x="93" y="50"/>
                  </a:cubicBezTo>
                  <a:cubicBezTo>
                    <a:pt x="95" y="25"/>
                    <a:pt x="76" y="3"/>
                    <a:pt x="50" y="1"/>
                  </a:cubicBezTo>
                  <a:cubicBezTo>
                    <a:pt x="25" y="0"/>
                    <a:pt x="3" y="19"/>
                    <a:pt x="1" y="44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9" name="Freeform 450"/>
            <p:cNvSpPr/>
            <p:nvPr/>
          </p:nvSpPr>
          <p:spPr bwMode="auto">
            <a:xfrm>
              <a:off x="9646" y="4338"/>
              <a:ext cx="75" cy="64"/>
            </a:xfrm>
            <a:custGeom>
              <a:avLst/>
              <a:gdLst>
                <a:gd name="T0" fmla="*/ 0 w 64"/>
                <a:gd name="T1" fmla="*/ 6 h 55"/>
                <a:gd name="T2" fmla="*/ 24 w 64"/>
                <a:gd name="T3" fmla="*/ 0 h 55"/>
                <a:gd name="T4" fmla="*/ 62 w 64"/>
                <a:gd name="T5" fmla="*/ 44 h 55"/>
                <a:gd name="T6" fmla="*/ 60 w 64"/>
                <a:gd name="T7" fmla="*/ 54 h 55"/>
                <a:gd name="T8" fmla="*/ 43 w 64"/>
                <a:gd name="T9" fmla="*/ 53 h 55"/>
                <a:gd name="T10" fmla="*/ 0 w 64"/>
                <a:gd name="T11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55">
                  <a:moveTo>
                    <a:pt x="0" y="6"/>
                  </a:moveTo>
                  <a:cubicBezTo>
                    <a:pt x="7" y="2"/>
                    <a:pt x="15" y="0"/>
                    <a:pt x="24" y="0"/>
                  </a:cubicBezTo>
                  <a:cubicBezTo>
                    <a:pt x="47" y="2"/>
                    <a:pt x="64" y="21"/>
                    <a:pt x="62" y="44"/>
                  </a:cubicBezTo>
                  <a:cubicBezTo>
                    <a:pt x="62" y="47"/>
                    <a:pt x="61" y="50"/>
                    <a:pt x="60" y="54"/>
                  </a:cubicBezTo>
                  <a:cubicBezTo>
                    <a:pt x="55" y="55"/>
                    <a:pt x="49" y="55"/>
                    <a:pt x="43" y="53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0" name="Freeform 451"/>
            <p:cNvSpPr/>
            <p:nvPr/>
          </p:nvSpPr>
          <p:spPr bwMode="auto">
            <a:xfrm>
              <a:off x="9680" y="4350"/>
              <a:ext cx="24" cy="24"/>
            </a:xfrm>
            <a:custGeom>
              <a:avLst/>
              <a:gdLst>
                <a:gd name="T0" fmla="*/ 2 w 21"/>
                <a:gd name="T1" fmla="*/ 2 h 21"/>
                <a:gd name="T2" fmla="*/ 6 w 21"/>
                <a:gd name="T3" fmla="*/ 15 h 21"/>
                <a:gd name="T4" fmla="*/ 19 w 21"/>
                <a:gd name="T5" fmla="*/ 18 h 21"/>
                <a:gd name="T6" fmla="*/ 15 w 21"/>
                <a:gd name="T7" fmla="*/ 5 h 21"/>
                <a:gd name="T8" fmla="*/ 2 w 21"/>
                <a:gd name="T9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2" y="2"/>
                  </a:moveTo>
                  <a:cubicBezTo>
                    <a:pt x="0" y="5"/>
                    <a:pt x="2" y="10"/>
                    <a:pt x="6" y="15"/>
                  </a:cubicBezTo>
                  <a:cubicBezTo>
                    <a:pt x="11" y="19"/>
                    <a:pt x="17" y="21"/>
                    <a:pt x="19" y="18"/>
                  </a:cubicBezTo>
                  <a:cubicBezTo>
                    <a:pt x="21" y="15"/>
                    <a:pt x="19" y="10"/>
                    <a:pt x="15" y="5"/>
                  </a:cubicBezTo>
                  <a:cubicBezTo>
                    <a:pt x="10" y="1"/>
                    <a:pt x="4" y="0"/>
                    <a:pt x="2" y="2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1" name="Freeform 452"/>
            <p:cNvSpPr/>
            <p:nvPr/>
          </p:nvSpPr>
          <p:spPr bwMode="auto">
            <a:xfrm>
              <a:off x="9616" y="4369"/>
              <a:ext cx="86" cy="95"/>
            </a:xfrm>
            <a:custGeom>
              <a:avLst/>
              <a:gdLst>
                <a:gd name="T0" fmla="*/ 52 w 74"/>
                <a:gd name="T1" fmla="*/ 67 h 82"/>
                <a:gd name="T2" fmla="*/ 74 w 74"/>
                <a:gd name="T3" fmla="*/ 60 h 82"/>
                <a:gd name="T4" fmla="*/ 43 w 74"/>
                <a:gd name="T5" fmla="*/ 81 h 82"/>
                <a:gd name="T6" fmla="*/ 1 w 74"/>
                <a:gd name="T7" fmla="*/ 11 h 82"/>
                <a:gd name="T8" fmla="*/ 4 w 74"/>
                <a:gd name="T9" fmla="*/ 0 h 82"/>
                <a:gd name="T10" fmla="*/ 5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52" y="67"/>
                  </a:moveTo>
                  <a:cubicBezTo>
                    <a:pt x="57" y="68"/>
                    <a:pt x="67" y="66"/>
                    <a:pt x="74" y="60"/>
                  </a:cubicBezTo>
                  <a:cubicBezTo>
                    <a:pt x="60" y="77"/>
                    <a:pt x="50" y="82"/>
                    <a:pt x="43" y="81"/>
                  </a:cubicBezTo>
                  <a:cubicBezTo>
                    <a:pt x="26" y="80"/>
                    <a:pt x="0" y="37"/>
                    <a:pt x="1" y="11"/>
                  </a:cubicBezTo>
                  <a:cubicBezTo>
                    <a:pt x="2" y="7"/>
                    <a:pt x="2" y="3"/>
                    <a:pt x="4" y="0"/>
                  </a:cubicBezTo>
                  <a:cubicBezTo>
                    <a:pt x="2" y="32"/>
                    <a:pt x="22" y="61"/>
                    <a:pt x="52" y="67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2" name="Freeform 453"/>
            <p:cNvSpPr/>
            <p:nvPr/>
          </p:nvSpPr>
          <p:spPr bwMode="auto">
            <a:xfrm>
              <a:off x="9658" y="4462"/>
              <a:ext cx="17" cy="12"/>
            </a:xfrm>
            <a:custGeom>
              <a:avLst/>
              <a:gdLst>
                <a:gd name="T0" fmla="*/ 14 w 15"/>
                <a:gd name="T1" fmla="*/ 11 h 11"/>
                <a:gd name="T2" fmla="*/ 8 w 15"/>
                <a:gd name="T3" fmla="*/ 0 h 11"/>
                <a:gd name="T4" fmla="*/ 1 w 15"/>
                <a:gd name="T5" fmla="*/ 11 h 11"/>
                <a:gd name="T6" fmla="*/ 14 w 15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1">
                  <a:moveTo>
                    <a:pt x="14" y="11"/>
                  </a:moveTo>
                  <a:cubicBezTo>
                    <a:pt x="15" y="10"/>
                    <a:pt x="11" y="0"/>
                    <a:pt x="8" y="0"/>
                  </a:cubicBezTo>
                  <a:cubicBezTo>
                    <a:pt x="4" y="0"/>
                    <a:pt x="0" y="10"/>
                    <a:pt x="1" y="11"/>
                  </a:cubicBezTo>
                  <a:lnTo>
                    <a:pt x="14" y="11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3" name="Freeform 454"/>
            <p:cNvSpPr/>
            <p:nvPr/>
          </p:nvSpPr>
          <p:spPr bwMode="auto">
            <a:xfrm>
              <a:off x="7498" y="4240"/>
              <a:ext cx="126" cy="563"/>
            </a:xfrm>
            <a:custGeom>
              <a:avLst/>
              <a:gdLst>
                <a:gd name="T0" fmla="*/ 106 w 108"/>
                <a:gd name="T1" fmla="*/ 485 h 485"/>
                <a:gd name="T2" fmla="*/ 107 w 108"/>
                <a:gd name="T3" fmla="*/ 485 h 485"/>
                <a:gd name="T4" fmla="*/ 108 w 108"/>
                <a:gd name="T5" fmla="*/ 484 h 485"/>
                <a:gd name="T6" fmla="*/ 39 w 108"/>
                <a:gd name="T7" fmla="*/ 228 h 485"/>
                <a:gd name="T8" fmla="*/ 7 w 108"/>
                <a:gd name="T9" fmla="*/ 2 h 485"/>
                <a:gd name="T10" fmla="*/ 6 w 108"/>
                <a:gd name="T11" fmla="*/ 0 h 485"/>
                <a:gd name="T12" fmla="*/ 4 w 108"/>
                <a:gd name="T13" fmla="*/ 1 h 485"/>
                <a:gd name="T14" fmla="*/ 37 w 108"/>
                <a:gd name="T15" fmla="*/ 228 h 485"/>
                <a:gd name="T16" fmla="*/ 105 w 108"/>
                <a:gd name="T17" fmla="*/ 484 h 485"/>
                <a:gd name="T18" fmla="*/ 106 w 108"/>
                <a:gd name="T19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485">
                  <a:moveTo>
                    <a:pt x="106" y="485"/>
                  </a:moveTo>
                  <a:cubicBezTo>
                    <a:pt x="107" y="485"/>
                    <a:pt x="107" y="485"/>
                    <a:pt x="107" y="485"/>
                  </a:cubicBezTo>
                  <a:cubicBezTo>
                    <a:pt x="108" y="484"/>
                    <a:pt x="108" y="484"/>
                    <a:pt x="108" y="484"/>
                  </a:cubicBezTo>
                  <a:cubicBezTo>
                    <a:pt x="107" y="482"/>
                    <a:pt x="75" y="340"/>
                    <a:pt x="39" y="228"/>
                  </a:cubicBezTo>
                  <a:cubicBezTo>
                    <a:pt x="3" y="111"/>
                    <a:pt x="7" y="3"/>
                    <a:pt x="7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3"/>
                    <a:pt x="0" y="112"/>
                    <a:pt x="37" y="228"/>
                  </a:cubicBezTo>
                  <a:cubicBezTo>
                    <a:pt x="72" y="341"/>
                    <a:pt x="105" y="483"/>
                    <a:pt x="105" y="484"/>
                  </a:cubicBezTo>
                  <a:lnTo>
                    <a:pt x="106" y="485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4" name="Freeform 455"/>
            <p:cNvSpPr/>
            <p:nvPr/>
          </p:nvSpPr>
          <p:spPr bwMode="auto">
            <a:xfrm>
              <a:off x="7454" y="4110"/>
              <a:ext cx="110" cy="134"/>
            </a:xfrm>
            <a:custGeom>
              <a:avLst/>
              <a:gdLst>
                <a:gd name="T0" fmla="*/ 1 w 95"/>
                <a:gd name="T1" fmla="*/ 45 h 116"/>
                <a:gd name="T2" fmla="*/ 43 w 95"/>
                <a:gd name="T3" fmla="*/ 115 h 116"/>
                <a:gd name="T4" fmla="*/ 93 w 95"/>
                <a:gd name="T5" fmla="*/ 51 h 116"/>
                <a:gd name="T6" fmla="*/ 50 w 95"/>
                <a:gd name="T7" fmla="*/ 2 h 116"/>
                <a:gd name="T8" fmla="*/ 1 w 95"/>
                <a:gd name="T9" fmla="*/ 4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6">
                  <a:moveTo>
                    <a:pt x="1" y="45"/>
                  </a:moveTo>
                  <a:cubicBezTo>
                    <a:pt x="0" y="70"/>
                    <a:pt x="26" y="114"/>
                    <a:pt x="43" y="115"/>
                  </a:cubicBezTo>
                  <a:cubicBezTo>
                    <a:pt x="62" y="116"/>
                    <a:pt x="92" y="76"/>
                    <a:pt x="93" y="51"/>
                  </a:cubicBezTo>
                  <a:cubicBezTo>
                    <a:pt x="95" y="26"/>
                    <a:pt x="76" y="4"/>
                    <a:pt x="50" y="2"/>
                  </a:cubicBezTo>
                  <a:cubicBezTo>
                    <a:pt x="25" y="0"/>
                    <a:pt x="3" y="20"/>
                    <a:pt x="1" y="45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5" name="Freeform 456"/>
            <p:cNvSpPr/>
            <p:nvPr/>
          </p:nvSpPr>
          <p:spPr bwMode="auto">
            <a:xfrm>
              <a:off x="7484" y="4119"/>
              <a:ext cx="75" cy="63"/>
            </a:xfrm>
            <a:custGeom>
              <a:avLst/>
              <a:gdLst>
                <a:gd name="T0" fmla="*/ 0 w 64"/>
                <a:gd name="T1" fmla="*/ 6 h 54"/>
                <a:gd name="T2" fmla="*/ 24 w 64"/>
                <a:gd name="T3" fmla="*/ 0 h 54"/>
                <a:gd name="T4" fmla="*/ 62 w 64"/>
                <a:gd name="T5" fmla="*/ 44 h 54"/>
                <a:gd name="T6" fmla="*/ 60 w 64"/>
                <a:gd name="T7" fmla="*/ 53 h 54"/>
                <a:gd name="T8" fmla="*/ 43 w 64"/>
                <a:gd name="T9" fmla="*/ 53 h 54"/>
                <a:gd name="T10" fmla="*/ 0 w 64"/>
                <a:gd name="T11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54">
                  <a:moveTo>
                    <a:pt x="0" y="6"/>
                  </a:moveTo>
                  <a:cubicBezTo>
                    <a:pt x="7" y="2"/>
                    <a:pt x="15" y="0"/>
                    <a:pt x="24" y="0"/>
                  </a:cubicBezTo>
                  <a:cubicBezTo>
                    <a:pt x="47" y="2"/>
                    <a:pt x="64" y="21"/>
                    <a:pt x="62" y="44"/>
                  </a:cubicBezTo>
                  <a:cubicBezTo>
                    <a:pt x="62" y="47"/>
                    <a:pt x="61" y="50"/>
                    <a:pt x="60" y="53"/>
                  </a:cubicBezTo>
                  <a:cubicBezTo>
                    <a:pt x="55" y="54"/>
                    <a:pt x="49" y="54"/>
                    <a:pt x="43" y="53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6" name="Freeform 457"/>
            <p:cNvSpPr/>
            <p:nvPr/>
          </p:nvSpPr>
          <p:spPr bwMode="auto">
            <a:xfrm>
              <a:off x="7518" y="4129"/>
              <a:ext cx="24" cy="25"/>
            </a:xfrm>
            <a:custGeom>
              <a:avLst/>
              <a:gdLst>
                <a:gd name="T0" fmla="*/ 2 w 21"/>
                <a:gd name="T1" fmla="*/ 3 h 21"/>
                <a:gd name="T2" fmla="*/ 6 w 21"/>
                <a:gd name="T3" fmla="*/ 15 h 21"/>
                <a:gd name="T4" fmla="*/ 19 w 21"/>
                <a:gd name="T5" fmla="*/ 19 h 21"/>
                <a:gd name="T6" fmla="*/ 15 w 21"/>
                <a:gd name="T7" fmla="*/ 6 h 21"/>
                <a:gd name="T8" fmla="*/ 2 w 21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2" y="3"/>
                  </a:moveTo>
                  <a:cubicBezTo>
                    <a:pt x="0" y="5"/>
                    <a:pt x="2" y="11"/>
                    <a:pt x="6" y="15"/>
                  </a:cubicBezTo>
                  <a:cubicBezTo>
                    <a:pt x="11" y="20"/>
                    <a:pt x="17" y="21"/>
                    <a:pt x="19" y="19"/>
                  </a:cubicBezTo>
                  <a:cubicBezTo>
                    <a:pt x="21" y="16"/>
                    <a:pt x="19" y="11"/>
                    <a:pt x="15" y="6"/>
                  </a:cubicBezTo>
                  <a:cubicBezTo>
                    <a:pt x="10" y="2"/>
                    <a:pt x="4" y="0"/>
                    <a:pt x="2" y="3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7" name="Freeform 458"/>
            <p:cNvSpPr/>
            <p:nvPr/>
          </p:nvSpPr>
          <p:spPr bwMode="auto">
            <a:xfrm>
              <a:off x="7454" y="4148"/>
              <a:ext cx="86" cy="95"/>
            </a:xfrm>
            <a:custGeom>
              <a:avLst/>
              <a:gdLst>
                <a:gd name="T0" fmla="*/ 52 w 74"/>
                <a:gd name="T1" fmla="*/ 67 h 82"/>
                <a:gd name="T2" fmla="*/ 74 w 74"/>
                <a:gd name="T3" fmla="*/ 61 h 82"/>
                <a:gd name="T4" fmla="*/ 43 w 74"/>
                <a:gd name="T5" fmla="*/ 82 h 82"/>
                <a:gd name="T6" fmla="*/ 1 w 74"/>
                <a:gd name="T7" fmla="*/ 12 h 82"/>
                <a:gd name="T8" fmla="*/ 4 w 74"/>
                <a:gd name="T9" fmla="*/ 0 h 82"/>
                <a:gd name="T10" fmla="*/ 5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52" y="67"/>
                  </a:moveTo>
                  <a:cubicBezTo>
                    <a:pt x="57" y="68"/>
                    <a:pt x="67" y="66"/>
                    <a:pt x="74" y="61"/>
                  </a:cubicBezTo>
                  <a:cubicBezTo>
                    <a:pt x="60" y="78"/>
                    <a:pt x="50" y="82"/>
                    <a:pt x="43" y="82"/>
                  </a:cubicBezTo>
                  <a:cubicBezTo>
                    <a:pt x="26" y="81"/>
                    <a:pt x="0" y="37"/>
                    <a:pt x="1" y="12"/>
                  </a:cubicBezTo>
                  <a:cubicBezTo>
                    <a:pt x="2" y="8"/>
                    <a:pt x="2" y="4"/>
                    <a:pt x="4" y="0"/>
                  </a:cubicBezTo>
                  <a:cubicBezTo>
                    <a:pt x="2" y="33"/>
                    <a:pt x="22" y="62"/>
                    <a:pt x="52" y="67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8" name="Freeform 459"/>
            <p:cNvSpPr/>
            <p:nvPr/>
          </p:nvSpPr>
          <p:spPr bwMode="auto">
            <a:xfrm>
              <a:off x="7496" y="4241"/>
              <a:ext cx="17" cy="14"/>
            </a:xfrm>
            <a:custGeom>
              <a:avLst/>
              <a:gdLst>
                <a:gd name="T0" fmla="*/ 14 w 15"/>
                <a:gd name="T1" fmla="*/ 12 h 12"/>
                <a:gd name="T2" fmla="*/ 8 w 15"/>
                <a:gd name="T3" fmla="*/ 0 h 12"/>
                <a:gd name="T4" fmla="*/ 1 w 15"/>
                <a:gd name="T5" fmla="*/ 11 h 12"/>
                <a:gd name="T6" fmla="*/ 14 w 15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2">
                  <a:moveTo>
                    <a:pt x="14" y="12"/>
                  </a:moveTo>
                  <a:cubicBezTo>
                    <a:pt x="15" y="11"/>
                    <a:pt x="11" y="1"/>
                    <a:pt x="8" y="0"/>
                  </a:cubicBezTo>
                  <a:cubicBezTo>
                    <a:pt x="4" y="0"/>
                    <a:pt x="0" y="11"/>
                    <a:pt x="1" y="11"/>
                  </a:cubicBezTo>
                  <a:lnTo>
                    <a:pt x="14" y="12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9" name="Freeform 460"/>
            <p:cNvSpPr/>
            <p:nvPr/>
          </p:nvSpPr>
          <p:spPr bwMode="auto">
            <a:xfrm>
              <a:off x="9042" y="3425"/>
              <a:ext cx="124" cy="564"/>
            </a:xfrm>
            <a:custGeom>
              <a:avLst/>
              <a:gdLst>
                <a:gd name="T0" fmla="*/ 106 w 107"/>
                <a:gd name="T1" fmla="*/ 485 h 485"/>
                <a:gd name="T2" fmla="*/ 106 w 107"/>
                <a:gd name="T3" fmla="*/ 485 h 485"/>
                <a:gd name="T4" fmla="*/ 107 w 107"/>
                <a:gd name="T5" fmla="*/ 484 h 485"/>
                <a:gd name="T6" fmla="*/ 39 w 107"/>
                <a:gd name="T7" fmla="*/ 227 h 485"/>
                <a:gd name="T8" fmla="*/ 7 w 107"/>
                <a:gd name="T9" fmla="*/ 1 h 485"/>
                <a:gd name="T10" fmla="*/ 5 w 107"/>
                <a:gd name="T11" fmla="*/ 0 h 485"/>
                <a:gd name="T12" fmla="*/ 4 w 107"/>
                <a:gd name="T13" fmla="*/ 1 h 485"/>
                <a:gd name="T14" fmla="*/ 37 w 107"/>
                <a:gd name="T15" fmla="*/ 228 h 485"/>
                <a:gd name="T16" fmla="*/ 105 w 107"/>
                <a:gd name="T17" fmla="*/ 484 h 485"/>
                <a:gd name="T18" fmla="*/ 106 w 107"/>
                <a:gd name="T19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7" h="485">
                  <a:moveTo>
                    <a:pt x="106" y="485"/>
                  </a:moveTo>
                  <a:cubicBezTo>
                    <a:pt x="106" y="485"/>
                    <a:pt x="106" y="485"/>
                    <a:pt x="106" y="485"/>
                  </a:cubicBezTo>
                  <a:cubicBezTo>
                    <a:pt x="107" y="484"/>
                    <a:pt x="107" y="484"/>
                    <a:pt x="107" y="484"/>
                  </a:cubicBezTo>
                  <a:cubicBezTo>
                    <a:pt x="107" y="482"/>
                    <a:pt x="75" y="340"/>
                    <a:pt x="39" y="227"/>
                  </a:cubicBezTo>
                  <a:cubicBezTo>
                    <a:pt x="2" y="111"/>
                    <a:pt x="7" y="2"/>
                    <a:pt x="7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0" y="112"/>
                    <a:pt x="37" y="228"/>
                  </a:cubicBezTo>
                  <a:cubicBezTo>
                    <a:pt x="72" y="340"/>
                    <a:pt x="104" y="483"/>
                    <a:pt x="105" y="484"/>
                  </a:cubicBezTo>
                  <a:lnTo>
                    <a:pt x="106" y="485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0" name="Freeform 461"/>
            <p:cNvSpPr/>
            <p:nvPr/>
          </p:nvSpPr>
          <p:spPr bwMode="auto">
            <a:xfrm>
              <a:off x="8996" y="3295"/>
              <a:ext cx="112" cy="135"/>
            </a:xfrm>
            <a:custGeom>
              <a:avLst/>
              <a:gdLst>
                <a:gd name="T0" fmla="*/ 2 w 96"/>
                <a:gd name="T1" fmla="*/ 45 h 116"/>
                <a:gd name="T2" fmla="*/ 44 w 96"/>
                <a:gd name="T3" fmla="*/ 115 h 116"/>
                <a:gd name="T4" fmla="*/ 94 w 96"/>
                <a:gd name="T5" fmla="*/ 51 h 116"/>
                <a:gd name="T6" fmla="*/ 51 w 96"/>
                <a:gd name="T7" fmla="*/ 2 h 116"/>
                <a:gd name="T8" fmla="*/ 2 w 96"/>
                <a:gd name="T9" fmla="*/ 4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16">
                  <a:moveTo>
                    <a:pt x="2" y="45"/>
                  </a:moveTo>
                  <a:cubicBezTo>
                    <a:pt x="0" y="70"/>
                    <a:pt x="27" y="114"/>
                    <a:pt x="44" y="115"/>
                  </a:cubicBezTo>
                  <a:cubicBezTo>
                    <a:pt x="62" y="116"/>
                    <a:pt x="92" y="76"/>
                    <a:pt x="94" y="51"/>
                  </a:cubicBezTo>
                  <a:cubicBezTo>
                    <a:pt x="96" y="25"/>
                    <a:pt x="76" y="3"/>
                    <a:pt x="51" y="2"/>
                  </a:cubicBezTo>
                  <a:cubicBezTo>
                    <a:pt x="26" y="0"/>
                    <a:pt x="4" y="19"/>
                    <a:pt x="2" y="45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1" name="Freeform 462"/>
            <p:cNvSpPr/>
            <p:nvPr/>
          </p:nvSpPr>
          <p:spPr bwMode="auto">
            <a:xfrm>
              <a:off x="9028" y="3303"/>
              <a:ext cx="73" cy="64"/>
            </a:xfrm>
            <a:custGeom>
              <a:avLst/>
              <a:gdLst>
                <a:gd name="T0" fmla="*/ 0 w 63"/>
                <a:gd name="T1" fmla="*/ 6 h 55"/>
                <a:gd name="T2" fmla="*/ 24 w 63"/>
                <a:gd name="T3" fmla="*/ 1 h 55"/>
                <a:gd name="T4" fmla="*/ 62 w 63"/>
                <a:gd name="T5" fmla="*/ 45 h 55"/>
                <a:gd name="T6" fmla="*/ 60 w 63"/>
                <a:gd name="T7" fmla="*/ 54 h 55"/>
                <a:gd name="T8" fmla="*/ 42 w 63"/>
                <a:gd name="T9" fmla="*/ 54 h 55"/>
                <a:gd name="T10" fmla="*/ 0 w 63"/>
                <a:gd name="T11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55">
                  <a:moveTo>
                    <a:pt x="0" y="6"/>
                  </a:moveTo>
                  <a:cubicBezTo>
                    <a:pt x="7" y="2"/>
                    <a:pt x="15" y="0"/>
                    <a:pt x="24" y="1"/>
                  </a:cubicBezTo>
                  <a:cubicBezTo>
                    <a:pt x="46" y="2"/>
                    <a:pt x="63" y="22"/>
                    <a:pt x="62" y="45"/>
                  </a:cubicBezTo>
                  <a:cubicBezTo>
                    <a:pt x="62" y="48"/>
                    <a:pt x="61" y="51"/>
                    <a:pt x="60" y="54"/>
                  </a:cubicBezTo>
                  <a:cubicBezTo>
                    <a:pt x="54" y="55"/>
                    <a:pt x="48" y="55"/>
                    <a:pt x="42" y="54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2" name="Freeform 463"/>
            <p:cNvSpPr/>
            <p:nvPr/>
          </p:nvSpPr>
          <p:spPr bwMode="auto">
            <a:xfrm>
              <a:off x="9060" y="3315"/>
              <a:ext cx="26" cy="24"/>
            </a:xfrm>
            <a:custGeom>
              <a:avLst/>
              <a:gdLst>
                <a:gd name="T0" fmla="*/ 3 w 22"/>
                <a:gd name="T1" fmla="*/ 3 h 21"/>
                <a:gd name="T2" fmla="*/ 7 w 22"/>
                <a:gd name="T3" fmla="*/ 15 h 21"/>
                <a:gd name="T4" fmla="*/ 20 w 22"/>
                <a:gd name="T5" fmla="*/ 18 h 21"/>
                <a:gd name="T6" fmla="*/ 15 w 22"/>
                <a:gd name="T7" fmla="*/ 6 h 21"/>
                <a:gd name="T8" fmla="*/ 3 w 22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1">
                  <a:moveTo>
                    <a:pt x="3" y="3"/>
                  </a:moveTo>
                  <a:cubicBezTo>
                    <a:pt x="0" y="5"/>
                    <a:pt x="2" y="11"/>
                    <a:pt x="7" y="15"/>
                  </a:cubicBezTo>
                  <a:cubicBezTo>
                    <a:pt x="12" y="19"/>
                    <a:pt x="17" y="21"/>
                    <a:pt x="20" y="18"/>
                  </a:cubicBezTo>
                  <a:cubicBezTo>
                    <a:pt x="22" y="16"/>
                    <a:pt x="20" y="10"/>
                    <a:pt x="15" y="6"/>
                  </a:cubicBezTo>
                  <a:cubicBezTo>
                    <a:pt x="11" y="2"/>
                    <a:pt x="5" y="0"/>
                    <a:pt x="3" y="3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3" name="Freeform 464"/>
            <p:cNvSpPr/>
            <p:nvPr/>
          </p:nvSpPr>
          <p:spPr bwMode="auto">
            <a:xfrm>
              <a:off x="8996" y="3333"/>
              <a:ext cx="88" cy="96"/>
            </a:xfrm>
            <a:custGeom>
              <a:avLst/>
              <a:gdLst>
                <a:gd name="T0" fmla="*/ 52 w 75"/>
                <a:gd name="T1" fmla="*/ 67 h 82"/>
                <a:gd name="T2" fmla="*/ 75 w 75"/>
                <a:gd name="T3" fmla="*/ 60 h 82"/>
                <a:gd name="T4" fmla="*/ 44 w 75"/>
                <a:gd name="T5" fmla="*/ 82 h 82"/>
                <a:gd name="T6" fmla="*/ 2 w 75"/>
                <a:gd name="T7" fmla="*/ 12 h 82"/>
                <a:gd name="T8" fmla="*/ 4 w 75"/>
                <a:gd name="T9" fmla="*/ 0 h 82"/>
                <a:gd name="T10" fmla="*/ 52 w 75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" h="82">
                  <a:moveTo>
                    <a:pt x="52" y="67"/>
                  </a:moveTo>
                  <a:cubicBezTo>
                    <a:pt x="58" y="68"/>
                    <a:pt x="68" y="66"/>
                    <a:pt x="75" y="60"/>
                  </a:cubicBezTo>
                  <a:cubicBezTo>
                    <a:pt x="60" y="78"/>
                    <a:pt x="51" y="82"/>
                    <a:pt x="44" y="82"/>
                  </a:cubicBezTo>
                  <a:cubicBezTo>
                    <a:pt x="27" y="81"/>
                    <a:pt x="0" y="37"/>
                    <a:pt x="2" y="12"/>
                  </a:cubicBezTo>
                  <a:cubicBezTo>
                    <a:pt x="2" y="8"/>
                    <a:pt x="3" y="4"/>
                    <a:pt x="4" y="0"/>
                  </a:cubicBezTo>
                  <a:cubicBezTo>
                    <a:pt x="3" y="33"/>
                    <a:pt x="23" y="62"/>
                    <a:pt x="52" y="67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4" name="Freeform 465"/>
            <p:cNvSpPr/>
            <p:nvPr/>
          </p:nvSpPr>
          <p:spPr bwMode="auto">
            <a:xfrm>
              <a:off x="9038" y="3426"/>
              <a:ext cx="18" cy="14"/>
            </a:xfrm>
            <a:custGeom>
              <a:avLst/>
              <a:gdLst>
                <a:gd name="T0" fmla="*/ 14 w 15"/>
                <a:gd name="T1" fmla="*/ 12 h 12"/>
                <a:gd name="T2" fmla="*/ 8 w 15"/>
                <a:gd name="T3" fmla="*/ 0 h 12"/>
                <a:gd name="T4" fmla="*/ 1 w 15"/>
                <a:gd name="T5" fmla="*/ 11 h 12"/>
                <a:gd name="T6" fmla="*/ 14 w 15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2">
                  <a:moveTo>
                    <a:pt x="14" y="12"/>
                  </a:moveTo>
                  <a:cubicBezTo>
                    <a:pt x="15" y="11"/>
                    <a:pt x="12" y="0"/>
                    <a:pt x="8" y="0"/>
                  </a:cubicBezTo>
                  <a:cubicBezTo>
                    <a:pt x="5" y="0"/>
                    <a:pt x="0" y="10"/>
                    <a:pt x="1" y="11"/>
                  </a:cubicBezTo>
                  <a:lnTo>
                    <a:pt x="14" y="12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5" name="Freeform 466"/>
            <p:cNvSpPr/>
            <p:nvPr/>
          </p:nvSpPr>
          <p:spPr bwMode="auto">
            <a:xfrm>
              <a:off x="12489" y="3787"/>
              <a:ext cx="168" cy="757"/>
            </a:xfrm>
            <a:custGeom>
              <a:avLst/>
              <a:gdLst>
                <a:gd name="T0" fmla="*/ 2 w 145"/>
                <a:gd name="T1" fmla="*/ 652 h 652"/>
                <a:gd name="T2" fmla="*/ 2 w 145"/>
                <a:gd name="T3" fmla="*/ 652 h 652"/>
                <a:gd name="T4" fmla="*/ 0 w 145"/>
                <a:gd name="T5" fmla="*/ 650 h 652"/>
                <a:gd name="T6" fmla="*/ 92 w 145"/>
                <a:gd name="T7" fmla="*/ 305 h 652"/>
                <a:gd name="T8" fmla="*/ 136 w 145"/>
                <a:gd name="T9" fmla="*/ 2 h 652"/>
                <a:gd name="T10" fmla="*/ 137 w 145"/>
                <a:gd name="T11" fmla="*/ 0 h 652"/>
                <a:gd name="T12" fmla="*/ 139 w 145"/>
                <a:gd name="T13" fmla="*/ 2 h 652"/>
                <a:gd name="T14" fmla="*/ 96 w 145"/>
                <a:gd name="T15" fmla="*/ 307 h 652"/>
                <a:gd name="T16" fmla="*/ 4 w 145"/>
                <a:gd name="T17" fmla="*/ 651 h 652"/>
                <a:gd name="T18" fmla="*/ 2 w 145"/>
                <a:gd name="T19" fmla="*/ 65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5" h="652">
                  <a:moveTo>
                    <a:pt x="2" y="652"/>
                  </a:moveTo>
                  <a:cubicBezTo>
                    <a:pt x="2" y="652"/>
                    <a:pt x="2" y="652"/>
                    <a:pt x="2" y="652"/>
                  </a:cubicBezTo>
                  <a:cubicBezTo>
                    <a:pt x="0" y="650"/>
                    <a:pt x="0" y="650"/>
                    <a:pt x="0" y="650"/>
                  </a:cubicBezTo>
                  <a:cubicBezTo>
                    <a:pt x="1" y="648"/>
                    <a:pt x="44" y="456"/>
                    <a:pt x="92" y="305"/>
                  </a:cubicBezTo>
                  <a:cubicBezTo>
                    <a:pt x="141" y="149"/>
                    <a:pt x="136" y="3"/>
                    <a:pt x="136" y="2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9" y="2"/>
                    <a:pt x="139" y="2"/>
                    <a:pt x="139" y="2"/>
                  </a:cubicBezTo>
                  <a:cubicBezTo>
                    <a:pt x="139" y="3"/>
                    <a:pt x="145" y="150"/>
                    <a:pt x="96" y="307"/>
                  </a:cubicBezTo>
                  <a:cubicBezTo>
                    <a:pt x="48" y="457"/>
                    <a:pt x="4" y="649"/>
                    <a:pt x="4" y="651"/>
                  </a:cubicBezTo>
                  <a:lnTo>
                    <a:pt x="2" y="65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6" name="Freeform 467"/>
            <p:cNvSpPr/>
            <p:nvPr/>
          </p:nvSpPr>
          <p:spPr bwMode="auto">
            <a:xfrm>
              <a:off x="12569" y="3612"/>
              <a:ext cx="148" cy="180"/>
            </a:xfrm>
            <a:custGeom>
              <a:avLst/>
              <a:gdLst>
                <a:gd name="T0" fmla="*/ 125 w 128"/>
                <a:gd name="T1" fmla="*/ 60 h 155"/>
                <a:gd name="T2" fmla="*/ 70 w 128"/>
                <a:gd name="T3" fmla="*/ 154 h 155"/>
                <a:gd name="T4" fmla="*/ 2 w 128"/>
                <a:gd name="T5" fmla="*/ 68 h 155"/>
                <a:gd name="T6" fmla="*/ 59 w 128"/>
                <a:gd name="T7" fmla="*/ 2 h 155"/>
                <a:gd name="T8" fmla="*/ 125 w 128"/>
                <a:gd name="T9" fmla="*/ 6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155">
                  <a:moveTo>
                    <a:pt x="125" y="60"/>
                  </a:moveTo>
                  <a:cubicBezTo>
                    <a:pt x="128" y="94"/>
                    <a:pt x="92" y="152"/>
                    <a:pt x="70" y="154"/>
                  </a:cubicBezTo>
                  <a:cubicBezTo>
                    <a:pt x="44" y="155"/>
                    <a:pt x="4" y="102"/>
                    <a:pt x="2" y="68"/>
                  </a:cubicBezTo>
                  <a:cubicBezTo>
                    <a:pt x="0" y="34"/>
                    <a:pt x="25" y="4"/>
                    <a:pt x="59" y="2"/>
                  </a:cubicBezTo>
                  <a:cubicBezTo>
                    <a:pt x="94" y="0"/>
                    <a:pt x="123" y="25"/>
                    <a:pt x="125" y="60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7" name="Freeform 468"/>
            <p:cNvSpPr/>
            <p:nvPr/>
          </p:nvSpPr>
          <p:spPr bwMode="auto">
            <a:xfrm>
              <a:off x="12576" y="3623"/>
              <a:ext cx="100" cy="86"/>
            </a:xfrm>
            <a:custGeom>
              <a:avLst/>
              <a:gdLst>
                <a:gd name="T0" fmla="*/ 86 w 86"/>
                <a:gd name="T1" fmla="*/ 9 h 74"/>
                <a:gd name="T2" fmla="*/ 54 w 86"/>
                <a:gd name="T3" fmla="*/ 1 h 74"/>
                <a:gd name="T4" fmla="*/ 3 w 86"/>
                <a:gd name="T5" fmla="*/ 60 h 74"/>
                <a:gd name="T6" fmla="*/ 5 w 86"/>
                <a:gd name="T7" fmla="*/ 73 h 74"/>
                <a:gd name="T8" fmla="*/ 29 w 86"/>
                <a:gd name="T9" fmla="*/ 72 h 74"/>
                <a:gd name="T10" fmla="*/ 86 w 86"/>
                <a:gd name="T11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74">
                  <a:moveTo>
                    <a:pt x="86" y="9"/>
                  </a:moveTo>
                  <a:cubicBezTo>
                    <a:pt x="76" y="3"/>
                    <a:pt x="65" y="0"/>
                    <a:pt x="54" y="1"/>
                  </a:cubicBezTo>
                  <a:cubicBezTo>
                    <a:pt x="24" y="3"/>
                    <a:pt x="0" y="29"/>
                    <a:pt x="3" y="60"/>
                  </a:cubicBezTo>
                  <a:cubicBezTo>
                    <a:pt x="3" y="64"/>
                    <a:pt x="4" y="68"/>
                    <a:pt x="5" y="73"/>
                  </a:cubicBezTo>
                  <a:cubicBezTo>
                    <a:pt x="13" y="74"/>
                    <a:pt x="21" y="74"/>
                    <a:pt x="29" y="72"/>
                  </a:cubicBezTo>
                  <a:cubicBezTo>
                    <a:pt x="61" y="66"/>
                    <a:pt x="83" y="39"/>
                    <a:pt x="86" y="9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8" name="Freeform 469"/>
            <p:cNvSpPr/>
            <p:nvPr/>
          </p:nvSpPr>
          <p:spPr bwMode="auto">
            <a:xfrm>
              <a:off x="12598" y="3638"/>
              <a:ext cx="33" cy="33"/>
            </a:xfrm>
            <a:custGeom>
              <a:avLst/>
              <a:gdLst>
                <a:gd name="T0" fmla="*/ 26 w 29"/>
                <a:gd name="T1" fmla="*/ 4 h 29"/>
                <a:gd name="T2" fmla="*/ 20 w 29"/>
                <a:gd name="T3" fmla="*/ 21 h 29"/>
                <a:gd name="T4" fmla="*/ 3 w 29"/>
                <a:gd name="T5" fmla="*/ 25 h 29"/>
                <a:gd name="T6" fmla="*/ 8 w 29"/>
                <a:gd name="T7" fmla="*/ 8 h 29"/>
                <a:gd name="T8" fmla="*/ 26 w 29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9">
                  <a:moveTo>
                    <a:pt x="26" y="4"/>
                  </a:moveTo>
                  <a:cubicBezTo>
                    <a:pt x="29" y="7"/>
                    <a:pt x="26" y="15"/>
                    <a:pt x="20" y="21"/>
                  </a:cubicBezTo>
                  <a:cubicBezTo>
                    <a:pt x="14" y="27"/>
                    <a:pt x="6" y="29"/>
                    <a:pt x="3" y="25"/>
                  </a:cubicBezTo>
                  <a:cubicBezTo>
                    <a:pt x="0" y="22"/>
                    <a:pt x="2" y="14"/>
                    <a:pt x="8" y="8"/>
                  </a:cubicBezTo>
                  <a:cubicBezTo>
                    <a:pt x="15" y="2"/>
                    <a:pt x="22" y="0"/>
                    <a:pt x="26" y="4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9" name="Freeform 470"/>
            <p:cNvSpPr/>
            <p:nvPr/>
          </p:nvSpPr>
          <p:spPr bwMode="auto">
            <a:xfrm>
              <a:off x="12601" y="3663"/>
              <a:ext cx="116" cy="128"/>
            </a:xfrm>
            <a:custGeom>
              <a:avLst/>
              <a:gdLst>
                <a:gd name="T0" fmla="*/ 30 w 100"/>
                <a:gd name="T1" fmla="*/ 90 h 110"/>
                <a:gd name="T2" fmla="*/ 0 w 100"/>
                <a:gd name="T3" fmla="*/ 81 h 110"/>
                <a:gd name="T4" fmla="*/ 42 w 100"/>
                <a:gd name="T5" fmla="*/ 110 h 110"/>
                <a:gd name="T6" fmla="*/ 97 w 100"/>
                <a:gd name="T7" fmla="*/ 16 h 110"/>
                <a:gd name="T8" fmla="*/ 94 w 100"/>
                <a:gd name="T9" fmla="*/ 0 h 110"/>
                <a:gd name="T10" fmla="*/ 30 w 100"/>
                <a:gd name="T11" fmla="*/ 9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" h="110">
                  <a:moveTo>
                    <a:pt x="30" y="90"/>
                  </a:moveTo>
                  <a:cubicBezTo>
                    <a:pt x="22" y="91"/>
                    <a:pt x="9" y="89"/>
                    <a:pt x="0" y="81"/>
                  </a:cubicBezTo>
                  <a:cubicBezTo>
                    <a:pt x="19" y="104"/>
                    <a:pt x="32" y="110"/>
                    <a:pt x="42" y="110"/>
                  </a:cubicBezTo>
                  <a:cubicBezTo>
                    <a:pt x="64" y="108"/>
                    <a:pt x="100" y="50"/>
                    <a:pt x="97" y="16"/>
                  </a:cubicBezTo>
                  <a:cubicBezTo>
                    <a:pt x="97" y="10"/>
                    <a:pt x="96" y="5"/>
                    <a:pt x="94" y="0"/>
                  </a:cubicBezTo>
                  <a:cubicBezTo>
                    <a:pt x="96" y="44"/>
                    <a:pt x="69" y="83"/>
                    <a:pt x="30" y="90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0" name="Freeform 471"/>
            <p:cNvSpPr/>
            <p:nvPr/>
          </p:nvSpPr>
          <p:spPr bwMode="auto">
            <a:xfrm>
              <a:off x="12637" y="3788"/>
              <a:ext cx="24" cy="18"/>
            </a:xfrm>
            <a:custGeom>
              <a:avLst/>
              <a:gdLst>
                <a:gd name="T0" fmla="*/ 1 w 20"/>
                <a:gd name="T1" fmla="*/ 16 h 16"/>
                <a:gd name="T2" fmla="*/ 10 w 20"/>
                <a:gd name="T3" fmla="*/ 1 h 16"/>
                <a:gd name="T4" fmla="*/ 19 w 20"/>
                <a:gd name="T5" fmla="*/ 15 h 16"/>
                <a:gd name="T6" fmla="*/ 1 w 20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6">
                  <a:moveTo>
                    <a:pt x="1" y="16"/>
                  </a:moveTo>
                  <a:cubicBezTo>
                    <a:pt x="0" y="15"/>
                    <a:pt x="5" y="1"/>
                    <a:pt x="10" y="1"/>
                  </a:cubicBezTo>
                  <a:cubicBezTo>
                    <a:pt x="14" y="0"/>
                    <a:pt x="20" y="14"/>
                    <a:pt x="19" y="15"/>
                  </a:cubicBezTo>
                  <a:lnTo>
                    <a:pt x="1" y="16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1" name="Freeform 472"/>
            <p:cNvSpPr/>
            <p:nvPr/>
          </p:nvSpPr>
          <p:spPr bwMode="auto">
            <a:xfrm>
              <a:off x="9383" y="4070"/>
              <a:ext cx="146" cy="660"/>
            </a:xfrm>
            <a:custGeom>
              <a:avLst/>
              <a:gdLst>
                <a:gd name="T0" fmla="*/ 125 w 126"/>
                <a:gd name="T1" fmla="*/ 568 h 568"/>
                <a:gd name="T2" fmla="*/ 125 w 126"/>
                <a:gd name="T3" fmla="*/ 568 h 568"/>
                <a:gd name="T4" fmla="*/ 126 w 126"/>
                <a:gd name="T5" fmla="*/ 567 h 568"/>
                <a:gd name="T6" fmla="*/ 47 w 126"/>
                <a:gd name="T7" fmla="*/ 266 h 568"/>
                <a:gd name="T8" fmla="*/ 9 w 126"/>
                <a:gd name="T9" fmla="*/ 2 h 568"/>
                <a:gd name="T10" fmla="*/ 7 w 126"/>
                <a:gd name="T11" fmla="*/ 0 h 568"/>
                <a:gd name="T12" fmla="*/ 5 w 126"/>
                <a:gd name="T13" fmla="*/ 2 h 568"/>
                <a:gd name="T14" fmla="*/ 44 w 126"/>
                <a:gd name="T15" fmla="*/ 267 h 568"/>
                <a:gd name="T16" fmla="*/ 123 w 126"/>
                <a:gd name="T17" fmla="*/ 567 h 568"/>
                <a:gd name="T18" fmla="*/ 125 w 126"/>
                <a:gd name="T19" fmla="*/ 568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6" h="568">
                  <a:moveTo>
                    <a:pt x="125" y="568"/>
                  </a:moveTo>
                  <a:cubicBezTo>
                    <a:pt x="125" y="568"/>
                    <a:pt x="125" y="568"/>
                    <a:pt x="125" y="568"/>
                  </a:cubicBezTo>
                  <a:cubicBezTo>
                    <a:pt x="126" y="567"/>
                    <a:pt x="126" y="567"/>
                    <a:pt x="126" y="567"/>
                  </a:cubicBezTo>
                  <a:cubicBezTo>
                    <a:pt x="126" y="565"/>
                    <a:pt x="88" y="398"/>
                    <a:pt x="47" y="266"/>
                  </a:cubicBezTo>
                  <a:cubicBezTo>
                    <a:pt x="4" y="130"/>
                    <a:pt x="8" y="3"/>
                    <a:pt x="9" y="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0" y="131"/>
                    <a:pt x="44" y="267"/>
                  </a:cubicBezTo>
                  <a:cubicBezTo>
                    <a:pt x="85" y="399"/>
                    <a:pt x="123" y="566"/>
                    <a:pt x="123" y="567"/>
                  </a:cubicBezTo>
                  <a:lnTo>
                    <a:pt x="125" y="568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2" name="Freeform 473"/>
            <p:cNvSpPr/>
            <p:nvPr/>
          </p:nvSpPr>
          <p:spPr bwMode="auto">
            <a:xfrm>
              <a:off x="9331" y="3918"/>
              <a:ext cx="130" cy="158"/>
            </a:xfrm>
            <a:custGeom>
              <a:avLst/>
              <a:gdLst>
                <a:gd name="T0" fmla="*/ 2 w 112"/>
                <a:gd name="T1" fmla="*/ 52 h 136"/>
                <a:gd name="T2" fmla="*/ 51 w 112"/>
                <a:gd name="T3" fmla="*/ 134 h 136"/>
                <a:gd name="T4" fmla="*/ 110 w 112"/>
                <a:gd name="T5" fmla="*/ 60 h 136"/>
                <a:gd name="T6" fmla="*/ 60 w 112"/>
                <a:gd name="T7" fmla="*/ 2 h 136"/>
                <a:gd name="T8" fmla="*/ 2 w 112"/>
                <a:gd name="T9" fmla="*/ 5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36">
                  <a:moveTo>
                    <a:pt x="2" y="52"/>
                  </a:moveTo>
                  <a:cubicBezTo>
                    <a:pt x="0" y="82"/>
                    <a:pt x="31" y="133"/>
                    <a:pt x="51" y="134"/>
                  </a:cubicBezTo>
                  <a:cubicBezTo>
                    <a:pt x="73" y="136"/>
                    <a:pt x="108" y="89"/>
                    <a:pt x="110" y="60"/>
                  </a:cubicBezTo>
                  <a:cubicBezTo>
                    <a:pt x="112" y="30"/>
                    <a:pt x="90" y="4"/>
                    <a:pt x="60" y="2"/>
                  </a:cubicBezTo>
                  <a:cubicBezTo>
                    <a:pt x="30" y="0"/>
                    <a:pt x="4" y="23"/>
                    <a:pt x="2" y="52"/>
                  </a:cubicBezTo>
                  <a:close/>
                </a:path>
              </a:pathLst>
            </a:custGeom>
            <a:solidFill>
              <a:srgbClr val="FB7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3" name="Freeform 474"/>
            <p:cNvSpPr/>
            <p:nvPr/>
          </p:nvSpPr>
          <p:spPr bwMode="auto">
            <a:xfrm>
              <a:off x="9368" y="3928"/>
              <a:ext cx="86" cy="75"/>
            </a:xfrm>
            <a:custGeom>
              <a:avLst/>
              <a:gdLst>
                <a:gd name="T0" fmla="*/ 0 w 74"/>
                <a:gd name="T1" fmla="*/ 7 h 64"/>
                <a:gd name="T2" fmla="*/ 27 w 74"/>
                <a:gd name="T3" fmla="*/ 0 h 64"/>
                <a:gd name="T4" fmla="*/ 72 w 74"/>
                <a:gd name="T5" fmla="*/ 51 h 64"/>
                <a:gd name="T6" fmla="*/ 70 w 74"/>
                <a:gd name="T7" fmla="*/ 63 h 64"/>
                <a:gd name="T8" fmla="*/ 49 w 74"/>
                <a:gd name="T9" fmla="*/ 62 h 64"/>
                <a:gd name="T10" fmla="*/ 0 w 74"/>
                <a:gd name="T11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8" y="2"/>
                    <a:pt x="17" y="0"/>
                    <a:pt x="27" y="0"/>
                  </a:cubicBezTo>
                  <a:cubicBezTo>
                    <a:pt x="54" y="2"/>
                    <a:pt x="74" y="25"/>
                    <a:pt x="72" y="51"/>
                  </a:cubicBezTo>
                  <a:cubicBezTo>
                    <a:pt x="72" y="55"/>
                    <a:pt x="71" y="59"/>
                    <a:pt x="70" y="63"/>
                  </a:cubicBezTo>
                  <a:cubicBezTo>
                    <a:pt x="63" y="64"/>
                    <a:pt x="56" y="64"/>
                    <a:pt x="49" y="62"/>
                  </a:cubicBezTo>
                  <a:cubicBezTo>
                    <a:pt x="22" y="57"/>
                    <a:pt x="2" y="34"/>
                    <a:pt x="0" y="7"/>
                  </a:cubicBezTo>
                  <a:close/>
                </a:path>
              </a:pathLst>
            </a:custGeom>
            <a:solidFill>
              <a:srgbClr val="FC9C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4" name="Freeform 475"/>
            <p:cNvSpPr/>
            <p:nvPr/>
          </p:nvSpPr>
          <p:spPr bwMode="auto">
            <a:xfrm>
              <a:off x="9406" y="3941"/>
              <a:ext cx="29" cy="28"/>
            </a:xfrm>
            <a:custGeom>
              <a:avLst/>
              <a:gdLst>
                <a:gd name="T0" fmla="*/ 3 w 25"/>
                <a:gd name="T1" fmla="*/ 3 h 24"/>
                <a:gd name="T2" fmla="*/ 8 w 25"/>
                <a:gd name="T3" fmla="*/ 18 h 24"/>
                <a:gd name="T4" fmla="*/ 23 w 25"/>
                <a:gd name="T5" fmla="*/ 22 h 24"/>
                <a:gd name="T6" fmla="*/ 18 w 25"/>
                <a:gd name="T7" fmla="*/ 7 h 24"/>
                <a:gd name="T8" fmla="*/ 3 w 25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4">
                  <a:moveTo>
                    <a:pt x="3" y="3"/>
                  </a:moveTo>
                  <a:cubicBezTo>
                    <a:pt x="0" y="6"/>
                    <a:pt x="2" y="13"/>
                    <a:pt x="8" y="18"/>
                  </a:cubicBezTo>
                  <a:cubicBezTo>
                    <a:pt x="13" y="23"/>
                    <a:pt x="20" y="24"/>
                    <a:pt x="23" y="22"/>
                  </a:cubicBezTo>
                  <a:cubicBezTo>
                    <a:pt x="25" y="19"/>
                    <a:pt x="23" y="12"/>
                    <a:pt x="18" y="7"/>
                  </a:cubicBezTo>
                  <a:cubicBezTo>
                    <a:pt x="12" y="2"/>
                    <a:pt x="5" y="0"/>
                    <a:pt x="3" y="3"/>
                  </a:cubicBezTo>
                  <a:close/>
                </a:path>
              </a:pathLst>
            </a:custGeom>
            <a:solidFill>
              <a:srgbClr val="FEC3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5" name="Freeform 476"/>
            <p:cNvSpPr/>
            <p:nvPr/>
          </p:nvSpPr>
          <p:spPr bwMode="auto">
            <a:xfrm>
              <a:off x="9331" y="3963"/>
              <a:ext cx="101" cy="112"/>
            </a:xfrm>
            <a:custGeom>
              <a:avLst/>
              <a:gdLst>
                <a:gd name="T0" fmla="*/ 61 w 87"/>
                <a:gd name="T1" fmla="*/ 78 h 96"/>
                <a:gd name="T2" fmla="*/ 87 w 87"/>
                <a:gd name="T3" fmla="*/ 70 h 96"/>
                <a:gd name="T4" fmla="*/ 51 w 87"/>
                <a:gd name="T5" fmla="*/ 95 h 96"/>
                <a:gd name="T6" fmla="*/ 2 w 87"/>
                <a:gd name="T7" fmla="*/ 13 h 96"/>
                <a:gd name="T8" fmla="*/ 5 w 87"/>
                <a:gd name="T9" fmla="*/ 0 h 96"/>
                <a:gd name="T10" fmla="*/ 61 w 87"/>
                <a:gd name="T11" fmla="*/ 7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" h="96">
                  <a:moveTo>
                    <a:pt x="61" y="78"/>
                  </a:moveTo>
                  <a:cubicBezTo>
                    <a:pt x="68" y="80"/>
                    <a:pt x="80" y="77"/>
                    <a:pt x="87" y="70"/>
                  </a:cubicBezTo>
                  <a:cubicBezTo>
                    <a:pt x="71" y="91"/>
                    <a:pt x="60" y="96"/>
                    <a:pt x="51" y="95"/>
                  </a:cubicBezTo>
                  <a:cubicBezTo>
                    <a:pt x="31" y="94"/>
                    <a:pt x="0" y="43"/>
                    <a:pt x="2" y="13"/>
                  </a:cubicBezTo>
                  <a:cubicBezTo>
                    <a:pt x="3" y="9"/>
                    <a:pt x="4" y="4"/>
                    <a:pt x="5" y="0"/>
                  </a:cubicBezTo>
                  <a:cubicBezTo>
                    <a:pt x="4" y="38"/>
                    <a:pt x="27" y="72"/>
                    <a:pt x="61" y="78"/>
                  </a:cubicBez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6" name="Freeform 477"/>
            <p:cNvSpPr/>
            <p:nvPr/>
          </p:nvSpPr>
          <p:spPr bwMode="auto">
            <a:xfrm>
              <a:off x="9381" y="4071"/>
              <a:ext cx="19" cy="16"/>
            </a:xfrm>
            <a:custGeom>
              <a:avLst/>
              <a:gdLst>
                <a:gd name="T0" fmla="*/ 16 w 17"/>
                <a:gd name="T1" fmla="*/ 14 h 14"/>
                <a:gd name="T2" fmla="*/ 9 w 17"/>
                <a:gd name="T3" fmla="*/ 1 h 14"/>
                <a:gd name="T4" fmla="*/ 1 w 17"/>
                <a:gd name="T5" fmla="*/ 14 h 14"/>
                <a:gd name="T6" fmla="*/ 16 w 17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4">
                  <a:moveTo>
                    <a:pt x="16" y="14"/>
                  </a:moveTo>
                  <a:cubicBezTo>
                    <a:pt x="17" y="13"/>
                    <a:pt x="13" y="1"/>
                    <a:pt x="9" y="1"/>
                  </a:cubicBezTo>
                  <a:cubicBezTo>
                    <a:pt x="5" y="0"/>
                    <a:pt x="0" y="12"/>
                    <a:pt x="1" y="14"/>
                  </a:cubicBezTo>
                  <a:lnTo>
                    <a:pt x="16" y="14"/>
                  </a:ln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7" name="Freeform 478"/>
            <p:cNvSpPr/>
            <p:nvPr/>
          </p:nvSpPr>
          <p:spPr bwMode="auto">
            <a:xfrm>
              <a:off x="8125" y="4122"/>
              <a:ext cx="160" cy="722"/>
            </a:xfrm>
            <a:custGeom>
              <a:avLst/>
              <a:gdLst>
                <a:gd name="T0" fmla="*/ 136 w 138"/>
                <a:gd name="T1" fmla="*/ 621 h 621"/>
                <a:gd name="T2" fmla="*/ 137 w 138"/>
                <a:gd name="T3" fmla="*/ 621 h 621"/>
                <a:gd name="T4" fmla="*/ 138 w 138"/>
                <a:gd name="T5" fmla="*/ 619 h 621"/>
                <a:gd name="T6" fmla="*/ 51 w 138"/>
                <a:gd name="T7" fmla="*/ 291 h 621"/>
                <a:gd name="T8" fmla="*/ 9 w 138"/>
                <a:gd name="T9" fmla="*/ 1 h 621"/>
                <a:gd name="T10" fmla="*/ 7 w 138"/>
                <a:gd name="T11" fmla="*/ 0 h 621"/>
                <a:gd name="T12" fmla="*/ 6 w 138"/>
                <a:gd name="T13" fmla="*/ 1 h 621"/>
                <a:gd name="T14" fmla="*/ 47 w 138"/>
                <a:gd name="T15" fmla="*/ 292 h 621"/>
                <a:gd name="T16" fmla="*/ 134 w 138"/>
                <a:gd name="T17" fmla="*/ 619 h 621"/>
                <a:gd name="T18" fmla="*/ 136 w 138"/>
                <a:gd name="T19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621">
                  <a:moveTo>
                    <a:pt x="136" y="621"/>
                  </a:moveTo>
                  <a:cubicBezTo>
                    <a:pt x="137" y="621"/>
                    <a:pt x="137" y="621"/>
                    <a:pt x="137" y="621"/>
                  </a:cubicBezTo>
                  <a:cubicBezTo>
                    <a:pt x="138" y="619"/>
                    <a:pt x="138" y="619"/>
                    <a:pt x="138" y="619"/>
                  </a:cubicBezTo>
                  <a:cubicBezTo>
                    <a:pt x="137" y="617"/>
                    <a:pt x="96" y="434"/>
                    <a:pt x="51" y="291"/>
                  </a:cubicBezTo>
                  <a:cubicBezTo>
                    <a:pt x="4" y="142"/>
                    <a:pt x="9" y="3"/>
                    <a:pt x="9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3"/>
                    <a:pt x="0" y="142"/>
                    <a:pt x="47" y="292"/>
                  </a:cubicBezTo>
                  <a:cubicBezTo>
                    <a:pt x="93" y="435"/>
                    <a:pt x="134" y="618"/>
                    <a:pt x="134" y="619"/>
                  </a:cubicBezTo>
                  <a:lnTo>
                    <a:pt x="136" y="621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8" name="Freeform 479"/>
            <p:cNvSpPr/>
            <p:nvPr/>
          </p:nvSpPr>
          <p:spPr bwMode="auto">
            <a:xfrm>
              <a:off x="8068" y="3956"/>
              <a:ext cx="142" cy="172"/>
            </a:xfrm>
            <a:custGeom>
              <a:avLst/>
              <a:gdLst>
                <a:gd name="T0" fmla="*/ 2 w 122"/>
                <a:gd name="T1" fmla="*/ 57 h 148"/>
                <a:gd name="T2" fmla="*/ 55 w 122"/>
                <a:gd name="T3" fmla="*/ 146 h 148"/>
                <a:gd name="T4" fmla="*/ 120 w 122"/>
                <a:gd name="T5" fmla="*/ 64 h 148"/>
                <a:gd name="T6" fmla="*/ 65 w 122"/>
                <a:gd name="T7" fmla="*/ 2 h 148"/>
                <a:gd name="T8" fmla="*/ 2 w 122"/>
                <a:gd name="T9" fmla="*/ 5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48">
                  <a:moveTo>
                    <a:pt x="2" y="57"/>
                  </a:moveTo>
                  <a:cubicBezTo>
                    <a:pt x="0" y="89"/>
                    <a:pt x="34" y="145"/>
                    <a:pt x="55" y="146"/>
                  </a:cubicBezTo>
                  <a:cubicBezTo>
                    <a:pt x="80" y="148"/>
                    <a:pt x="118" y="97"/>
                    <a:pt x="120" y="64"/>
                  </a:cubicBezTo>
                  <a:cubicBezTo>
                    <a:pt x="122" y="32"/>
                    <a:pt x="97" y="4"/>
                    <a:pt x="65" y="2"/>
                  </a:cubicBezTo>
                  <a:cubicBezTo>
                    <a:pt x="32" y="0"/>
                    <a:pt x="4" y="24"/>
                    <a:pt x="2" y="57"/>
                  </a:cubicBezTo>
                  <a:close/>
                </a:path>
              </a:pathLst>
            </a:custGeom>
            <a:solidFill>
              <a:srgbClr val="FB7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9" name="Freeform 480"/>
            <p:cNvSpPr/>
            <p:nvPr/>
          </p:nvSpPr>
          <p:spPr bwMode="auto">
            <a:xfrm>
              <a:off x="8107" y="3967"/>
              <a:ext cx="94" cy="81"/>
            </a:xfrm>
            <a:custGeom>
              <a:avLst/>
              <a:gdLst>
                <a:gd name="T0" fmla="*/ 0 w 81"/>
                <a:gd name="T1" fmla="*/ 8 h 70"/>
                <a:gd name="T2" fmla="*/ 30 w 81"/>
                <a:gd name="T3" fmla="*/ 0 h 70"/>
                <a:gd name="T4" fmla="*/ 79 w 81"/>
                <a:gd name="T5" fmla="*/ 56 h 70"/>
                <a:gd name="T6" fmla="*/ 77 w 81"/>
                <a:gd name="T7" fmla="*/ 69 h 70"/>
                <a:gd name="T8" fmla="*/ 55 w 81"/>
                <a:gd name="T9" fmla="*/ 68 h 70"/>
                <a:gd name="T10" fmla="*/ 0 w 81"/>
                <a:gd name="T11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70">
                  <a:moveTo>
                    <a:pt x="0" y="8"/>
                  </a:moveTo>
                  <a:cubicBezTo>
                    <a:pt x="9" y="2"/>
                    <a:pt x="19" y="0"/>
                    <a:pt x="30" y="0"/>
                  </a:cubicBezTo>
                  <a:cubicBezTo>
                    <a:pt x="59" y="2"/>
                    <a:pt x="81" y="27"/>
                    <a:pt x="79" y="56"/>
                  </a:cubicBezTo>
                  <a:cubicBezTo>
                    <a:pt x="79" y="60"/>
                    <a:pt x="78" y="64"/>
                    <a:pt x="77" y="69"/>
                  </a:cubicBezTo>
                  <a:cubicBezTo>
                    <a:pt x="70" y="70"/>
                    <a:pt x="62" y="70"/>
                    <a:pt x="55" y="68"/>
                  </a:cubicBezTo>
                  <a:cubicBezTo>
                    <a:pt x="24" y="62"/>
                    <a:pt x="3" y="37"/>
                    <a:pt x="0" y="8"/>
                  </a:cubicBezTo>
                  <a:close/>
                </a:path>
              </a:pathLst>
            </a:custGeom>
            <a:solidFill>
              <a:srgbClr val="FC9C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500" name="Freeform 481"/>
            <p:cNvSpPr/>
            <p:nvPr/>
          </p:nvSpPr>
          <p:spPr bwMode="auto">
            <a:xfrm>
              <a:off x="8149" y="3981"/>
              <a:ext cx="33" cy="31"/>
            </a:xfrm>
            <a:custGeom>
              <a:avLst/>
              <a:gdLst>
                <a:gd name="T0" fmla="*/ 3 w 28"/>
                <a:gd name="T1" fmla="*/ 4 h 27"/>
                <a:gd name="T2" fmla="*/ 9 w 28"/>
                <a:gd name="T3" fmla="*/ 19 h 27"/>
                <a:gd name="T4" fmla="*/ 25 w 28"/>
                <a:gd name="T5" fmla="*/ 24 h 27"/>
                <a:gd name="T6" fmla="*/ 20 w 28"/>
                <a:gd name="T7" fmla="*/ 8 h 27"/>
                <a:gd name="T8" fmla="*/ 3 w 28"/>
                <a:gd name="T9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7">
                  <a:moveTo>
                    <a:pt x="3" y="4"/>
                  </a:moveTo>
                  <a:cubicBezTo>
                    <a:pt x="0" y="7"/>
                    <a:pt x="3" y="14"/>
                    <a:pt x="9" y="19"/>
                  </a:cubicBezTo>
                  <a:cubicBezTo>
                    <a:pt x="15" y="25"/>
                    <a:pt x="22" y="27"/>
                    <a:pt x="25" y="24"/>
                  </a:cubicBezTo>
                  <a:cubicBezTo>
                    <a:pt x="28" y="20"/>
                    <a:pt x="26" y="13"/>
                    <a:pt x="20" y="8"/>
                  </a:cubicBezTo>
                  <a:cubicBezTo>
                    <a:pt x="14" y="2"/>
                    <a:pt x="6" y="0"/>
                    <a:pt x="3" y="4"/>
                  </a:cubicBezTo>
                  <a:close/>
                </a:path>
              </a:pathLst>
            </a:custGeom>
            <a:solidFill>
              <a:srgbClr val="FEC3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501" name="Freeform 482"/>
            <p:cNvSpPr/>
            <p:nvPr/>
          </p:nvSpPr>
          <p:spPr bwMode="auto">
            <a:xfrm>
              <a:off x="8068" y="4005"/>
              <a:ext cx="110" cy="122"/>
            </a:xfrm>
            <a:custGeom>
              <a:avLst/>
              <a:gdLst>
                <a:gd name="T0" fmla="*/ 67 w 95"/>
                <a:gd name="T1" fmla="*/ 86 h 105"/>
                <a:gd name="T2" fmla="*/ 95 w 95"/>
                <a:gd name="T3" fmla="*/ 77 h 105"/>
                <a:gd name="T4" fmla="*/ 55 w 95"/>
                <a:gd name="T5" fmla="*/ 104 h 105"/>
                <a:gd name="T6" fmla="*/ 2 w 95"/>
                <a:gd name="T7" fmla="*/ 15 h 105"/>
                <a:gd name="T8" fmla="*/ 5 w 95"/>
                <a:gd name="T9" fmla="*/ 0 h 105"/>
                <a:gd name="T10" fmla="*/ 67 w 95"/>
                <a:gd name="T11" fmla="*/ 8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105">
                  <a:moveTo>
                    <a:pt x="67" y="86"/>
                  </a:moveTo>
                  <a:cubicBezTo>
                    <a:pt x="73" y="87"/>
                    <a:pt x="87" y="84"/>
                    <a:pt x="95" y="77"/>
                  </a:cubicBezTo>
                  <a:cubicBezTo>
                    <a:pt x="77" y="99"/>
                    <a:pt x="65" y="105"/>
                    <a:pt x="55" y="104"/>
                  </a:cubicBezTo>
                  <a:cubicBezTo>
                    <a:pt x="34" y="103"/>
                    <a:pt x="0" y="47"/>
                    <a:pt x="2" y="15"/>
                  </a:cubicBezTo>
                  <a:cubicBezTo>
                    <a:pt x="2" y="9"/>
                    <a:pt x="4" y="4"/>
                    <a:pt x="5" y="0"/>
                  </a:cubicBezTo>
                  <a:cubicBezTo>
                    <a:pt x="4" y="41"/>
                    <a:pt x="29" y="78"/>
                    <a:pt x="67" y="86"/>
                  </a:cubicBez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502" name="Freeform 483"/>
            <p:cNvSpPr/>
            <p:nvPr/>
          </p:nvSpPr>
          <p:spPr bwMode="auto">
            <a:xfrm>
              <a:off x="8121" y="4123"/>
              <a:ext cx="22" cy="18"/>
            </a:xfrm>
            <a:custGeom>
              <a:avLst/>
              <a:gdLst>
                <a:gd name="T0" fmla="*/ 18 w 19"/>
                <a:gd name="T1" fmla="*/ 15 h 15"/>
                <a:gd name="T2" fmla="*/ 10 w 19"/>
                <a:gd name="T3" fmla="*/ 0 h 15"/>
                <a:gd name="T4" fmla="*/ 1 w 19"/>
                <a:gd name="T5" fmla="*/ 14 h 15"/>
                <a:gd name="T6" fmla="*/ 18 w 19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5">
                  <a:moveTo>
                    <a:pt x="18" y="15"/>
                  </a:moveTo>
                  <a:cubicBezTo>
                    <a:pt x="19" y="14"/>
                    <a:pt x="15" y="0"/>
                    <a:pt x="10" y="0"/>
                  </a:cubicBezTo>
                  <a:cubicBezTo>
                    <a:pt x="6" y="0"/>
                    <a:pt x="0" y="13"/>
                    <a:pt x="1" y="14"/>
                  </a:cubicBezTo>
                  <a:lnTo>
                    <a:pt x="18" y="15"/>
                  </a:ln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91" name="Freeform 25"/>
          <p:cNvSpPr/>
          <p:nvPr/>
        </p:nvSpPr>
        <p:spPr bwMode="auto">
          <a:xfrm>
            <a:off x="1379078" y="1065287"/>
            <a:ext cx="835302" cy="476882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2" name="Freeform 25"/>
          <p:cNvSpPr/>
          <p:nvPr/>
        </p:nvSpPr>
        <p:spPr bwMode="auto">
          <a:xfrm flipH="1">
            <a:off x="7928682" y="247696"/>
            <a:ext cx="797676" cy="455401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3" name="Freeform 25"/>
          <p:cNvSpPr/>
          <p:nvPr/>
        </p:nvSpPr>
        <p:spPr bwMode="auto">
          <a:xfrm flipH="1">
            <a:off x="10096499" y="1256445"/>
            <a:ext cx="635891" cy="363036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E3607416-95B1-4352-AA42-3321679EF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854" y="-208721"/>
            <a:ext cx="7270064" cy="3124324"/>
          </a:xfrm>
          <a:prstGeom prst="rect">
            <a:avLst/>
          </a:prstGeom>
        </p:spPr>
      </p:pic>
      <p:pic>
        <p:nvPicPr>
          <p:cNvPr id="80" name="Picture 79" descr="A picture containing text, headdress, helmet, vector graphics&#10;&#10;Description automatically generated">
            <a:extLst>
              <a:ext uri="{FF2B5EF4-FFF2-40B4-BE49-F238E27FC236}">
                <a16:creationId xmlns:a16="http://schemas.microsoft.com/office/drawing/2014/main" id="{252BB157-1AA8-4669-B138-CF6F66B83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327" y="1858617"/>
            <a:ext cx="7592313" cy="75923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6">
            <a:extLst>
              <a:ext uri="{FF2B5EF4-FFF2-40B4-BE49-F238E27FC236}">
                <a16:creationId xmlns:a16="http://schemas.microsoft.com/office/drawing/2014/main" id="{67B7C0AF-95AB-4152-A885-EC602ED24A17}"/>
              </a:ext>
            </a:extLst>
          </p:cNvPr>
          <p:cNvSpPr/>
          <p:nvPr/>
        </p:nvSpPr>
        <p:spPr>
          <a:xfrm>
            <a:off x="2096428" y="1145973"/>
            <a:ext cx="7538225" cy="4713992"/>
          </a:xfrm>
          <a:prstGeom prst="roundRect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68334" y="424128"/>
            <a:ext cx="1466162" cy="102292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8E20261-6D4B-45FE-B312-0CA1600B9565}"/>
              </a:ext>
            </a:extLst>
          </p:cNvPr>
          <p:cNvSpPr/>
          <p:nvPr/>
        </p:nvSpPr>
        <p:spPr>
          <a:xfrm>
            <a:off x="3492190" y="1297663"/>
            <a:ext cx="5207619" cy="581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4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A0FE365-BC07-4C03-90C4-AD1A8F17822F}"/>
              </a:ext>
            </a:extLst>
          </p:cNvPr>
          <p:cNvSpPr/>
          <p:nvPr/>
        </p:nvSpPr>
        <p:spPr>
          <a:xfrm>
            <a:off x="3105150" y="2159046"/>
            <a:ext cx="2448157" cy="70681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sải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2A3F68D-5F93-496E-AAF7-CCECE967F130}"/>
              </a:ext>
            </a:extLst>
          </p:cNvPr>
          <p:cNvSpPr/>
          <p:nvPr/>
        </p:nvSpPr>
        <p:spPr>
          <a:xfrm>
            <a:off x="3105150" y="3249182"/>
            <a:ext cx="2448157" cy="70681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053CD43-3ACF-4F8C-92B0-16FE11953D79}"/>
              </a:ext>
            </a:extLst>
          </p:cNvPr>
          <p:cNvSpPr/>
          <p:nvPr/>
        </p:nvSpPr>
        <p:spPr>
          <a:xfrm>
            <a:off x="6729209" y="2159046"/>
            <a:ext cx="2024498" cy="70681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F0B3D27-CBA1-42EC-B1C7-D9A01E8B3C20}"/>
              </a:ext>
            </a:extLst>
          </p:cNvPr>
          <p:cNvSpPr/>
          <p:nvPr/>
        </p:nvSpPr>
        <p:spPr>
          <a:xfrm>
            <a:off x="6729209" y="3249181"/>
            <a:ext cx="2310016" cy="70681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dềnh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8C76DB9-7D61-4ABC-8626-C8818109881B}"/>
              </a:ext>
            </a:extLst>
          </p:cNvPr>
          <p:cNvSpPr/>
          <p:nvPr/>
        </p:nvSpPr>
        <p:spPr>
          <a:xfrm>
            <a:off x="5083750" y="4339316"/>
            <a:ext cx="2024498" cy="70681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bão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999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46400" y="621533"/>
            <a:ext cx="5892800" cy="779604"/>
          </a:xfrm>
          <a:prstGeom prst="rect">
            <a:avLst/>
          </a:prstGeom>
          <a:solidFill>
            <a:srgbClr val="D2ECB6"/>
          </a:solidFill>
        </p:spPr>
        <p:txBody>
          <a:bodyPr wrap="square" lIns="121757" tIns="60880" rIns="121757" bIns="60880" rtlCol="0">
            <a:spAutoFit/>
          </a:bodyPr>
          <a:lstStyle/>
          <a:p>
            <a:pPr algn="ctr" defTabSz="1217378"/>
            <a:r>
              <a:rPr lang="en-US" sz="4267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câu dài: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5654" y="2311403"/>
            <a:ext cx="11209948" cy="1436257"/>
          </a:xfrm>
          <a:prstGeom prst="rect">
            <a:avLst/>
          </a:prstGeom>
          <a:noFill/>
        </p:spPr>
        <p:txBody>
          <a:bodyPr wrap="square" lIns="121757" tIns="60880" rIns="121757" bIns="60880" rtlCol="0">
            <a:spAutoFit/>
          </a:bodyPr>
          <a:lstStyle/>
          <a:p>
            <a:pPr algn="just" defTabSz="1217378"/>
            <a:r>
              <a:rPr lang="en-US" sz="4267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lang="en-US" sz="4267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sz="4267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4267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r>
              <a:rPr lang="en-US" sz="4267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4267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giỏi</a:t>
            </a:r>
            <a:r>
              <a:rPr lang="en-US" sz="4267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4267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4267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267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4267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267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màng</a:t>
            </a:r>
            <a:r>
              <a:rPr lang="en-US" sz="4267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4267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4267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vịt</a:t>
            </a:r>
            <a:r>
              <a:rPr lang="en-US" sz="4267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6042991" y="2404349"/>
            <a:ext cx="50800" cy="5669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5153627" y="3001123"/>
            <a:ext cx="131616" cy="580823"/>
            <a:chOff x="2590800" y="2272159"/>
            <a:chExt cx="98712" cy="43561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/>
          <p:cNvCxnSpPr/>
          <p:nvPr/>
        </p:nvCxnSpPr>
        <p:spPr>
          <a:xfrm flipH="1">
            <a:off x="2082432" y="3067188"/>
            <a:ext cx="50800" cy="5669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264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97000"/>
            <a:ext cx="9739085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978400" y="36285"/>
            <a:ext cx="3962400" cy="1143000"/>
          </a:xfrm>
          <a:prstGeom prst="rect">
            <a:avLst/>
          </a:prstGeom>
        </p:spPr>
        <p:txBody>
          <a:bodyPr vert="horz" lIns="121740" tIns="60872" rIns="121740" bIns="60872" rtlCol="0" anchor="ctr">
            <a:no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7543"/>
            <a:r>
              <a:rPr lang="vi-VN" sz="5867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Hải âu</a:t>
            </a:r>
            <a:endParaRPr lang="en-US" sz="5867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04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0" y="460278"/>
            <a:ext cx="3962400" cy="1143000"/>
          </a:xfrm>
          <a:prstGeom prst="rect">
            <a:avLst/>
          </a:prstGeom>
        </p:spPr>
        <p:txBody>
          <a:bodyPr vert="horz" lIns="121740" tIns="60872" rIns="121740" bIns="60872" rtlCol="0" anchor="ctr">
            <a:no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754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dềnh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130826" y="492935"/>
            <a:ext cx="8959574" cy="1143000"/>
          </a:xfrm>
          <a:prstGeom prst="rect">
            <a:avLst/>
          </a:prstGeom>
        </p:spPr>
        <p:txBody>
          <a:bodyPr vert="horz" lIns="121740" tIns="60872" rIns="121740" bIns="60872" rtlCol="0" anchor="ctr">
            <a:no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1217543"/>
            <a:r>
              <a:rPr lang="vi-VN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 động lên xuống nhịp nhàng trên mặt nước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74" name="Picture 2" descr="Hồ Tây... - SUP Warrior - huấn luyện SUP và kỹ năng outdoor">
            <a:extLst>
              <a:ext uri="{FF2B5EF4-FFF2-40B4-BE49-F238E27FC236}">
                <a16:creationId xmlns:a16="http://schemas.microsoft.com/office/drawing/2014/main" id="{AAA47A11-233F-32B0-7708-28375D9F9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389" y="2290968"/>
            <a:ext cx="6851847" cy="383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61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04800" y="787400"/>
            <a:ext cx="3962400" cy="1143000"/>
          </a:xfrm>
          <a:prstGeom prst="rect">
            <a:avLst/>
          </a:prstGeom>
        </p:spPr>
        <p:txBody>
          <a:bodyPr vert="horz" lIns="121740" tIns="60872" rIns="121740" bIns="60872" rtlCol="0" anchor="ctr">
            <a:no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7543"/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Màng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sz="4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133600" y="806541"/>
            <a:ext cx="10058400" cy="1143000"/>
          </a:xfrm>
          <a:prstGeom prst="rect">
            <a:avLst/>
          </a:prstGeom>
        </p:spPr>
        <p:txBody>
          <a:bodyPr vert="horz" lIns="121740" tIns="60872" rIns="121740" bIns="60872" rtlCol="0" anchor="ctr">
            <a:no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7543"/>
            <a:r>
              <a:rPr lang="en-US" sz="4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da </a:t>
            </a:r>
            <a:r>
              <a:rPr lang="en-US" sz="4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ngón</a:t>
            </a:r>
            <a:r>
              <a:rPr lang="en-US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026" name="Picture 2" descr="Hải âu cổ rụt Đại Tây Dương – Wikipedia tiếng Việ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6"/>
          <a:stretch/>
        </p:blipFill>
        <p:spPr bwMode="auto">
          <a:xfrm>
            <a:off x="486834" y="2717800"/>
            <a:ext cx="3792837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hững khoảnh khắc ngộ nghĩnh của hải âu cổ rụt Đại Tây Dươ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0" t="16966" r="22413" b="20297"/>
          <a:stretch/>
        </p:blipFill>
        <p:spPr bwMode="auto">
          <a:xfrm>
            <a:off x="4775201" y="2743200"/>
            <a:ext cx="686298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/>
          <p:cNvSpPr/>
          <p:nvPr/>
        </p:nvSpPr>
        <p:spPr>
          <a:xfrm rot="2487086">
            <a:off x="-316601" y="4848976"/>
            <a:ext cx="2523744" cy="30536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378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ight Arrow 12"/>
          <p:cNvSpPr/>
          <p:nvPr/>
        </p:nvSpPr>
        <p:spPr>
          <a:xfrm rot="2487086">
            <a:off x="5677799" y="5068797"/>
            <a:ext cx="2523744" cy="30536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378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ight Arrow 13"/>
          <p:cNvSpPr/>
          <p:nvPr/>
        </p:nvSpPr>
        <p:spPr>
          <a:xfrm rot="2487086">
            <a:off x="4842328" y="5169461"/>
            <a:ext cx="2523744" cy="30536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378"/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563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4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0" y="460278"/>
            <a:ext cx="3962400" cy="1143000"/>
          </a:xfrm>
          <a:prstGeom prst="rect">
            <a:avLst/>
          </a:prstGeom>
        </p:spPr>
        <p:txBody>
          <a:bodyPr vert="horz" lIns="121740" tIns="60872" rIns="121740" bIns="60872" rtlCol="0" anchor="ctr">
            <a:no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7543"/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Bão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sz="4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422400" y="492935"/>
            <a:ext cx="10668000" cy="1143000"/>
          </a:xfrm>
          <a:prstGeom prst="rect">
            <a:avLst/>
          </a:prstGeom>
        </p:spPr>
        <p:txBody>
          <a:bodyPr vert="horz" lIns="121740" tIns="60872" rIns="121740" bIns="60872" rtlCol="0" anchor="ctr">
            <a:no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7543"/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bất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032" name="Picture 8" descr="Khả năng Bão số 1 đi vào Bắc Bộ đang tăng dần; tình hình mưa diễn biến phức  tạp">
            <a:extLst>
              <a:ext uri="{FF2B5EF4-FFF2-40B4-BE49-F238E27FC236}">
                <a16:creationId xmlns:a16="http://schemas.microsoft.com/office/drawing/2014/main" id="{29817536-F786-F147-B47C-7039B211A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398" y="1926120"/>
            <a:ext cx="7395226" cy="415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03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C982A-4439-58E9-AC7D-9AECBA704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ận cảnh vòi rồng nước khổng lồ đổ bộ vào đảo Penang Malaysia - Văn hóa du lịch">
            <a:hlinkClick r:id="" action="ppaction://media"/>
            <a:extLst>
              <a:ext uri="{FF2B5EF4-FFF2-40B4-BE49-F238E27FC236}">
                <a16:creationId xmlns:a16="http://schemas.microsoft.com/office/drawing/2014/main" id="{10A246D2-A43A-6415-8A11-549DF9C5BA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2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1226635" y="546410"/>
            <a:ext cx="10247970" cy="530798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223025" y="1836361"/>
            <a:ext cx="2955073" cy="5181938"/>
          </a:xfrm>
          <a:prstGeom prst="rect">
            <a:avLst/>
          </a:prstGeom>
        </p:spPr>
      </p:pic>
      <p:sp>
        <p:nvSpPr>
          <p:cNvPr id="16" name="MỤC TIÊU BÀI HỌC"/>
          <p:cNvSpPr txBox="1"/>
          <p:nvPr/>
        </p:nvSpPr>
        <p:spPr>
          <a:xfrm>
            <a:off x="4368001" y="634990"/>
            <a:ext cx="4288617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Loài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chim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của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biển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cả</a:t>
            </a:r>
            <a:endParaRPr lang="zh-CN" alt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华文琥珀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A7B86E-C362-404B-9543-C26543FA924F}"/>
              </a:ext>
            </a:extLst>
          </p:cNvPr>
          <p:cNvSpPr txBox="1"/>
          <p:nvPr/>
        </p:nvSpPr>
        <p:spPr>
          <a:xfrm>
            <a:off x="2174486" y="1308974"/>
            <a:ext cx="86756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loài</a:t>
            </a:r>
            <a:r>
              <a:rPr lang="en-US" sz="2800" dirty="0"/>
              <a:t> </a:t>
            </a:r>
            <a:r>
              <a:rPr lang="en-US" sz="2800" dirty="0" err="1"/>
              <a:t>chim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.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sải</a:t>
            </a:r>
            <a:r>
              <a:rPr lang="en-US" sz="2800" dirty="0"/>
              <a:t> </a:t>
            </a:r>
            <a:r>
              <a:rPr lang="en-US" sz="2800" dirty="0" err="1"/>
              <a:t>cánh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,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bay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xa</a:t>
            </a:r>
            <a:r>
              <a:rPr lang="en-US" sz="2800" dirty="0"/>
              <a:t>, </a:t>
            </a:r>
            <a:r>
              <a:rPr lang="en-US" sz="2800" dirty="0" err="1"/>
              <a:t>vượt</a:t>
            </a:r>
            <a:r>
              <a:rPr lang="en-US" sz="2800" dirty="0"/>
              <a:t> qua </a:t>
            </a:r>
            <a:r>
              <a:rPr lang="en-US" sz="2800" dirty="0" err="1"/>
              <a:t>cả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đại</a:t>
            </a:r>
            <a:r>
              <a:rPr lang="en-US" sz="2800" dirty="0"/>
              <a:t> </a:t>
            </a:r>
            <a:r>
              <a:rPr lang="en-US" sz="2800" dirty="0" err="1"/>
              <a:t>dương</a:t>
            </a:r>
            <a:r>
              <a:rPr lang="en-US" sz="2800" dirty="0"/>
              <a:t> </a:t>
            </a:r>
            <a:r>
              <a:rPr lang="en-US" sz="2800" dirty="0" err="1"/>
              <a:t>mênh</a:t>
            </a:r>
            <a:r>
              <a:rPr lang="en-US" sz="2800" dirty="0"/>
              <a:t> </a:t>
            </a:r>
            <a:r>
              <a:rPr lang="en-US" sz="2800" dirty="0" err="1"/>
              <a:t>mông</a:t>
            </a:r>
            <a:r>
              <a:rPr lang="en-US" sz="2800" dirty="0"/>
              <a:t>. </a:t>
            </a:r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bơi</a:t>
            </a:r>
            <a:r>
              <a:rPr lang="en-US" sz="2800" dirty="0"/>
              <a:t>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giỏi</a:t>
            </a:r>
            <a:r>
              <a:rPr lang="en-US" sz="2800" dirty="0"/>
              <a:t> </a:t>
            </a:r>
            <a:r>
              <a:rPr lang="en-US" sz="2800" dirty="0" err="1"/>
              <a:t>nhờ</a:t>
            </a:r>
            <a:r>
              <a:rPr lang="en-US" sz="2800" dirty="0"/>
              <a:t> </a:t>
            </a:r>
            <a:r>
              <a:rPr lang="en-US" sz="2800" dirty="0" err="1"/>
              <a:t>chân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màng</a:t>
            </a:r>
            <a:r>
              <a:rPr lang="en-US" sz="2800" dirty="0"/>
              <a:t> </a:t>
            </a:r>
            <a:r>
              <a:rPr lang="en-US" sz="2800" dirty="0" err="1"/>
              <a:t>chân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vịt</a:t>
            </a:r>
            <a:r>
              <a:rPr lang="en-US" sz="2800" dirty="0"/>
              <a:t>.</a:t>
            </a:r>
          </a:p>
          <a:p>
            <a:pPr indent="457200" algn="just"/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bay </a:t>
            </a:r>
            <a:r>
              <a:rPr lang="en-US" sz="2800" dirty="0" err="1"/>
              <a:t>suốt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. </a:t>
            </a:r>
            <a:r>
              <a:rPr lang="en-US" sz="2800" dirty="0" err="1"/>
              <a:t>Đôi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,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đậu</a:t>
            </a:r>
            <a:r>
              <a:rPr lang="en-US" sz="2800" dirty="0"/>
              <a:t> </a:t>
            </a:r>
            <a:r>
              <a:rPr lang="en-US" sz="2800" dirty="0" err="1"/>
              <a:t>ngay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dập</a:t>
            </a:r>
            <a:r>
              <a:rPr lang="en-US" sz="2800" dirty="0"/>
              <a:t> </a:t>
            </a:r>
            <a:r>
              <a:rPr lang="en-US" sz="2800" dirty="0" err="1"/>
              <a:t>dềnh</a:t>
            </a:r>
            <a:r>
              <a:rPr lang="en-US" sz="2800" dirty="0"/>
              <a:t>. Khi </a:t>
            </a:r>
            <a:r>
              <a:rPr lang="en-US" sz="2800" dirty="0" err="1"/>
              <a:t>trời</a:t>
            </a:r>
            <a:r>
              <a:rPr lang="en-US" sz="2800" dirty="0"/>
              <a:t> </a:t>
            </a:r>
            <a:r>
              <a:rPr lang="en-US" sz="2800" dirty="0" err="1"/>
              <a:t>sắp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bão</a:t>
            </a:r>
            <a:r>
              <a:rPr lang="en-US" sz="2800" dirty="0"/>
              <a:t>, </a:t>
            </a:r>
            <a:r>
              <a:rPr lang="en-US" sz="2800" dirty="0" err="1"/>
              <a:t>chúng</a:t>
            </a:r>
            <a:r>
              <a:rPr lang="en-US" sz="2800" dirty="0"/>
              <a:t> bay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đàn</a:t>
            </a:r>
            <a:r>
              <a:rPr lang="en-US" sz="2800" dirty="0"/>
              <a:t>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nơi</a:t>
            </a:r>
            <a:r>
              <a:rPr lang="en-US" sz="2800" dirty="0"/>
              <a:t> </a:t>
            </a:r>
            <a:r>
              <a:rPr lang="en-US" sz="2800" dirty="0" err="1"/>
              <a:t>trú</a:t>
            </a:r>
            <a:r>
              <a:rPr lang="en-US" sz="2800" dirty="0"/>
              <a:t> </a:t>
            </a:r>
            <a:r>
              <a:rPr lang="en-US" sz="2800" dirty="0" err="1"/>
              <a:t>ẩn</a:t>
            </a:r>
            <a:r>
              <a:rPr lang="en-US" sz="2800" dirty="0"/>
              <a:t>.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vậy</a:t>
            </a:r>
            <a:r>
              <a:rPr lang="en-US" sz="2800" dirty="0"/>
              <a:t>, </a:t>
            </a:r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gọi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loài</a:t>
            </a:r>
            <a:r>
              <a:rPr lang="en-US" sz="2800" dirty="0"/>
              <a:t> </a:t>
            </a:r>
            <a:r>
              <a:rPr lang="en-US" sz="2800" dirty="0" err="1"/>
              <a:t>chim</a:t>
            </a:r>
            <a:r>
              <a:rPr lang="en-US" sz="2800" dirty="0"/>
              <a:t> </a:t>
            </a:r>
            <a:r>
              <a:rPr lang="en-US" sz="2800" dirty="0" err="1"/>
              <a:t>báo</a:t>
            </a:r>
            <a:r>
              <a:rPr lang="en-US" sz="2800" dirty="0"/>
              <a:t> </a:t>
            </a:r>
            <a:r>
              <a:rPr lang="en-US" sz="2800" dirty="0" err="1"/>
              <a:t>bão</a:t>
            </a:r>
            <a:r>
              <a:rPr lang="en-US" sz="2800" dirty="0"/>
              <a:t>.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coi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F37AC4-2113-4102-A565-419FFEBCF4FE}"/>
              </a:ext>
            </a:extLst>
          </p:cNvPr>
          <p:cNvSpPr txBox="1"/>
          <p:nvPr/>
        </p:nvSpPr>
        <p:spPr>
          <a:xfrm>
            <a:off x="8010293" y="5025806"/>
            <a:ext cx="2955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(</a:t>
            </a:r>
            <a:r>
              <a:rPr lang="en-US" sz="2800" i="1" dirty="0" err="1"/>
              <a:t>Trung</a:t>
            </a:r>
            <a:r>
              <a:rPr lang="en-US" sz="2800" i="1" dirty="0"/>
              <a:t> </a:t>
            </a:r>
            <a:r>
              <a:rPr lang="en-US" sz="2800" i="1" dirty="0" err="1"/>
              <a:t>Nguyên</a:t>
            </a:r>
            <a:r>
              <a:rPr lang="en-US" sz="2800" i="1" dirty="0"/>
              <a:t>)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802D7A5A-B80B-4C23-8B5C-9A16BA664097}"/>
              </a:ext>
            </a:extLst>
          </p:cNvPr>
          <p:cNvSpPr/>
          <p:nvPr/>
        </p:nvSpPr>
        <p:spPr>
          <a:xfrm>
            <a:off x="3343275" y="5426972"/>
            <a:ext cx="4667018" cy="1124570"/>
          </a:xfrm>
          <a:prstGeom prst="cloud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5"/>
                </a:solidFill>
              </a:rPr>
              <a:t>Đọc</a:t>
            </a:r>
            <a:r>
              <a:rPr lang="en-US" sz="3200" b="1" dirty="0">
                <a:solidFill>
                  <a:schemeClr val="accent5"/>
                </a:solidFill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</a:rPr>
              <a:t>nối</a:t>
            </a:r>
            <a:r>
              <a:rPr lang="en-US" sz="3200" b="1" dirty="0">
                <a:solidFill>
                  <a:schemeClr val="accent5"/>
                </a:solidFill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</a:rPr>
              <a:t>tiếp</a:t>
            </a:r>
            <a:r>
              <a:rPr lang="en-US" sz="3200" b="1" dirty="0">
                <a:solidFill>
                  <a:schemeClr val="accent5"/>
                </a:solidFill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</a:rPr>
              <a:t>câu</a:t>
            </a:r>
            <a:endParaRPr lang="en-US" sz="3200" b="1" dirty="0">
              <a:solidFill>
                <a:schemeClr val="accent5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86C869E-DFD2-452C-A9B8-1D71AA0FBA07}"/>
              </a:ext>
            </a:extLst>
          </p:cNvPr>
          <p:cNvCxnSpPr>
            <a:cxnSpLocks/>
          </p:cNvCxnSpPr>
          <p:nvPr/>
        </p:nvCxnSpPr>
        <p:spPr>
          <a:xfrm flipH="1">
            <a:off x="7712705" y="1308345"/>
            <a:ext cx="137754" cy="4200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5DA5E1-DFEB-4D54-B074-97F0CD98E142}"/>
              </a:ext>
            </a:extLst>
          </p:cNvPr>
          <p:cNvCxnSpPr>
            <a:cxnSpLocks/>
          </p:cNvCxnSpPr>
          <p:nvPr/>
        </p:nvCxnSpPr>
        <p:spPr>
          <a:xfrm flipH="1">
            <a:off x="4125949" y="2219028"/>
            <a:ext cx="137754" cy="4200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9F69C99-6A65-4CFF-972D-C6B138C31F19}"/>
              </a:ext>
            </a:extLst>
          </p:cNvPr>
          <p:cNvCxnSpPr>
            <a:cxnSpLocks/>
          </p:cNvCxnSpPr>
          <p:nvPr/>
        </p:nvCxnSpPr>
        <p:spPr>
          <a:xfrm flipH="1">
            <a:off x="5456441" y="2639122"/>
            <a:ext cx="137754" cy="4200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B722FAF-9D65-4E0F-88F4-B7CB24417BCA}"/>
              </a:ext>
            </a:extLst>
          </p:cNvPr>
          <p:cNvCxnSpPr>
            <a:cxnSpLocks/>
          </p:cNvCxnSpPr>
          <p:nvPr/>
        </p:nvCxnSpPr>
        <p:spPr>
          <a:xfrm flipH="1">
            <a:off x="8370407" y="3059216"/>
            <a:ext cx="137754" cy="4200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3689E6C-46B0-4F0A-950F-B958B99694F3}"/>
              </a:ext>
            </a:extLst>
          </p:cNvPr>
          <p:cNvCxnSpPr>
            <a:cxnSpLocks/>
          </p:cNvCxnSpPr>
          <p:nvPr/>
        </p:nvCxnSpPr>
        <p:spPr>
          <a:xfrm flipH="1">
            <a:off x="7608183" y="3479310"/>
            <a:ext cx="137754" cy="4200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407AEC6-B3F6-4631-9CE6-E4614817715C}"/>
              </a:ext>
            </a:extLst>
          </p:cNvPr>
          <p:cNvCxnSpPr>
            <a:cxnSpLocks/>
          </p:cNvCxnSpPr>
          <p:nvPr/>
        </p:nvCxnSpPr>
        <p:spPr>
          <a:xfrm flipH="1">
            <a:off x="7697392" y="3898775"/>
            <a:ext cx="137754" cy="4200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6E4F688-FC20-4D0D-A586-6DE4A1AEEA73}"/>
              </a:ext>
            </a:extLst>
          </p:cNvPr>
          <p:cNvCxnSpPr>
            <a:cxnSpLocks/>
          </p:cNvCxnSpPr>
          <p:nvPr/>
        </p:nvCxnSpPr>
        <p:spPr>
          <a:xfrm flipH="1">
            <a:off x="6201715" y="4318869"/>
            <a:ext cx="137754" cy="4200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609DFBB-6690-44AE-AC8B-A41F9F5E5DE8}"/>
              </a:ext>
            </a:extLst>
          </p:cNvPr>
          <p:cNvCxnSpPr>
            <a:cxnSpLocks/>
          </p:cNvCxnSpPr>
          <p:nvPr/>
        </p:nvCxnSpPr>
        <p:spPr>
          <a:xfrm flipH="1">
            <a:off x="5958246" y="4784018"/>
            <a:ext cx="137754" cy="4200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5774A0B-7E5E-4669-B8ED-0F9D0CB9E4BC}"/>
              </a:ext>
            </a:extLst>
          </p:cNvPr>
          <p:cNvCxnSpPr>
            <a:cxnSpLocks/>
          </p:cNvCxnSpPr>
          <p:nvPr/>
        </p:nvCxnSpPr>
        <p:spPr>
          <a:xfrm flipH="1">
            <a:off x="6027123" y="4784018"/>
            <a:ext cx="137754" cy="4200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596C6DF-F012-4013-871A-25C1C275FD02}"/>
              </a:ext>
            </a:extLst>
          </p:cNvPr>
          <p:cNvCxnSpPr>
            <a:cxnSpLocks/>
          </p:cNvCxnSpPr>
          <p:nvPr/>
        </p:nvCxnSpPr>
        <p:spPr>
          <a:xfrm flipH="1">
            <a:off x="5545186" y="2639122"/>
            <a:ext cx="137754" cy="4200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345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1226635" y="546410"/>
            <a:ext cx="10247970" cy="530798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223025" y="1836361"/>
            <a:ext cx="2955073" cy="5181938"/>
          </a:xfrm>
          <a:prstGeom prst="rect">
            <a:avLst/>
          </a:prstGeom>
        </p:spPr>
      </p:pic>
      <p:sp>
        <p:nvSpPr>
          <p:cNvPr id="16" name="MỤC TIÊU BÀI HỌC"/>
          <p:cNvSpPr txBox="1"/>
          <p:nvPr/>
        </p:nvSpPr>
        <p:spPr>
          <a:xfrm>
            <a:off x="4368001" y="634990"/>
            <a:ext cx="4288617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Loài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chim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của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biển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cả</a:t>
            </a:r>
            <a:endParaRPr lang="zh-CN" alt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华文琥珀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A7B86E-C362-404B-9543-C26543FA924F}"/>
              </a:ext>
            </a:extLst>
          </p:cNvPr>
          <p:cNvSpPr txBox="1"/>
          <p:nvPr/>
        </p:nvSpPr>
        <p:spPr>
          <a:xfrm>
            <a:off x="2174486" y="1308974"/>
            <a:ext cx="86756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loài</a:t>
            </a:r>
            <a:r>
              <a:rPr lang="en-US" sz="2800" dirty="0"/>
              <a:t> </a:t>
            </a:r>
            <a:r>
              <a:rPr lang="en-US" sz="2800" dirty="0" err="1"/>
              <a:t>chim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.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sải</a:t>
            </a:r>
            <a:r>
              <a:rPr lang="en-US" sz="2800" dirty="0"/>
              <a:t> </a:t>
            </a:r>
            <a:r>
              <a:rPr lang="en-US" sz="2800" dirty="0" err="1"/>
              <a:t>cánh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,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bay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xa</a:t>
            </a:r>
            <a:r>
              <a:rPr lang="en-US" sz="2800" dirty="0"/>
              <a:t>, </a:t>
            </a:r>
            <a:r>
              <a:rPr lang="en-US" sz="2800" dirty="0" err="1"/>
              <a:t>vượt</a:t>
            </a:r>
            <a:r>
              <a:rPr lang="en-US" sz="2800" dirty="0"/>
              <a:t> qua </a:t>
            </a:r>
            <a:r>
              <a:rPr lang="en-US" sz="2800" dirty="0" err="1"/>
              <a:t>cả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đại</a:t>
            </a:r>
            <a:r>
              <a:rPr lang="en-US" sz="2800" dirty="0"/>
              <a:t> </a:t>
            </a:r>
            <a:r>
              <a:rPr lang="en-US" sz="2800" dirty="0" err="1"/>
              <a:t>dương</a:t>
            </a:r>
            <a:r>
              <a:rPr lang="en-US" sz="2800" dirty="0"/>
              <a:t> </a:t>
            </a:r>
            <a:r>
              <a:rPr lang="en-US" sz="2800" dirty="0" err="1"/>
              <a:t>mênh</a:t>
            </a:r>
            <a:r>
              <a:rPr lang="en-US" sz="2800" dirty="0"/>
              <a:t> </a:t>
            </a:r>
            <a:r>
              <a:rPr lang="en-US" sz="2800" dirty="0" err="1"/>
              <a:t>mông</a:t>
            </a:r>
            <a:r>
              <a:rPr lang="en-US" sz="2800" dirty="0"/>
              <a:t>. </a:t>
            </a:r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bơi</a:t>
            </a:r>
            <a:r>
              <a:rPr lang="en-US" sz="2800" dirty="0"/>
              <a:t>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giỏi</a:t>
            </a:r>
            <a:r>
              <a:rPr lang="en-US" sz="2800" dirty="0"/>
              <a:t> </a:t>
            </a:r>
            <a:r>
              <a:rPr lang="en-US" sz="2800" dirty="0" err="1"/>
              <a:t>nhờ</a:t>
            </a:r>
            <a:r>
              <a:rPr lang="en-US" sz="2800" dirty="0"/>
              <a:t> </a:t>
            </a:r>
            <a:r>
              <a:rPr lang="en-US" sz="2800" dirty="0" err="1"/>
              <a:t>chân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màng</a:t>
            </a:r>
            <a:r>
              <a:rPr lang="en-US" sz="2800" dirty="0"/>
              <a:t> </a:t>
            </a:r>
            <a:r>
              <a:rPr lang="en-US" sz="2800" dirty="0" err="1"/>
              <a:t>chân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vịt</a:t>
            </a:r>
            <a:r>
              <a:rPr lang="en-US" sz="2800" dirty="0"/>
              <a:t>.</a:t>
            </a:r>
          </a:p>
          <a:p>
            <a:pPr indent="457200" algn="just"/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bay </a:t>
            </a:r>
            <a:r>
              <a:rPr lang="en-US" sz="2800" dirty="0" err="1"/>
              <a:t>suốt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. </a:t>
            </a:r>
            <a:r>
              <a:rPr lang="en-US" sz="2800" dirty="0" err="1"/>
              <a:t>Đôi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,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đậu</a:t>
            </a:r>
            <a:r>
              <a:rPr lang="en-US" sz="2800" dirty="0"/>
              <a:t> </a:t>
            </a:r>
            <a:r>
              <a:rPr lang="en-US" sz="2800" dirty="0" err="1"/>
              <a:t>ngay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dập</a:t>
            </a:r>
            <a:r>
              <a:rPr lang="en-US" sz="2800" dirty="0"/>
              <a:t> </a:t>
            </a:r>
            <a:r>
              <a:rPr lang="en-US" sz="2800" dirty="0" err="1"/>
              <a:t>dềnh</a:t>
            </a:r>
            <a:r>
              <a:rPr lang="en-US" sz="2800" dirty="0"/>
              <a:t>. Khi </a:t>
            </a:r>
            <a:r>
              <a:rPr lang="en-US" sz="2800" dirty="0" err="1"/>
              <a:t>trời</a:t>
            </a:r>
            <a:r>
              <a:rPr lang="en-US" sz="2800" dirty="0"/>
              <a:t> </a:t>
            </a:r>
            <a:r>
              <a:rPr lang="en-US" sz="2800" dirty="0" err="1"/>
              <a:t>sắp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bão</a:t>
            </a:r>
            <a:r>
              <a:rPr lang="en-US" sz="2800" dirty="0"/>
              <a:t>, </a:t>
            </a:r>
            <a:r>
              <a:rPr lang="en-US" sz="2800" dirty="0" err="1"/>
              <a:t>chúng</a:t>
            </a:r>
            <a:r>
              <a:rPr lang="en-US" sz="2800" dirty="0"/>
              <a:t> bay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đàn</a:t>
            </a:r>
            <a:r>
              <a:rPr lang="en-US" sz="2800" dirty="0"/>
              <a:t>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nơi</a:t>
            </a:r>
            <a:r>
              <a:rPr lang="en-US" sz="2800" dirty="0"/>
              <a:t> </a:t>
            </a:r>
            <a:r>
              <a:rPr lang="en-US" sz="2800" dirty="0" err="1"/>
              <a:t>trú</a:t>
            </a:r>
            <a:r>
              <a:rPr lang="en-US" sz="2800" dirty="0"/>
              <a:t> </a:t>
            </a:r>
            <a:r>
              <a:rPr lang="en-US" sz="2800" dirty="0" err="1"/>
              <a:t>ẩn</a:t>
            </a:r>
            <a:r>
              <a:rPr lang="en-US" sz="2800" dirty="0"/>
              <a:t>.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vậy</a:t>
            </a:r>
            <a:r>
              <a:rPr lang="en-US" sz="2800" dirty="0"/>
              <a:t>, </a:t>
            </a:r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gọi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loài</a:t>
            </a:r>
            <a:r>
              <a:rPr lang="en-US" sz="2800" dirty="0"/>
              <a:t> </a:t>
            </a:r>
            <a:r>
              <a:rPr lang="en-US" sz="2800" dirty="0" err="1"/>
              <a:t>chim</a:t>
            </a:r>
            <a:r>
              <a:rPr lang="en-US" sz="2800" dirty="0"/>
              <a:t> </a:t>
            </a:r>
            <a:r>
              <a:rPr lang="en-US" sz="2800" dirty="0" err="1"/>
              <a:t>báo</a:t>
            </a:r>
            <a:r>
              <a:rPr lang="en-US" sz="2800" dirty="0"/>
              <a:t> </a:t>
            </a:r>
            <a:r>
              <a:rPr lang="en-US" sz="2800" dirty="0" err="1"/>
              <a:t>bão</a:t>
            </a:r>
            <a:r>
              <a:rPr lang="en-US" sz="2800" dirty="0"/>
              <a:t>.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coi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F37AC4-2113-4102-A565-419FFEBCF4FE}"/>
              </a:ext>
            </a:extLst>
          </p:cNvPr>
          <p:cNvSpPr txBox="1"/>
          <p:nvPr/>
        </p:nvSpPr>
        <p:spPr>
          <a:xfrm>
            <a:off x="8010293" y="5025806"/>
            <a:ext cx="2955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(</a:t>
            </a:r>
            <a:r>
              <a:rPr lang="en-US" sz="2800" i="1" dirty="0" err="1"/>
              <a:t>Trung</a:t>
            </a:r>
            <a:r>
              <a:rPr lang="en-US" sz="2800" i="1" dirty="0"/>
              <a:t> </a:t>
            </a:r>
            <a:r>
              <a:rPr lang="en-US" sz="2800" i="1" dirty="0" err="1"/>
              <a:t>Nguyên</a:t>
            </a:r>
            <a:r>
              <a:rPr lang="en-US" sz="2800" i="1" dirty="0"/>
              <a:t>)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4D04765F-A505-4A32-8AEA-5FA6F6787B18}"/>
              </a:ext>
            </a:extLst>
          </p:cNvPr>
          <p:cNvSpPr/>
          <p:nvPr/>
        </p:nvSpPr>
        <p:spPr>
          <a:xfrm>
            <a:off x="4479295" y="5426972"/>
            <a:ext cx="3233410" cy="1124570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5"/>
                </a:solidFill>
              </a:rPr>
              <a:t>Đọc</a:t>
            </a:r>
            <a:r>
              <a:rPr lang="en-US" sz="3200" dirty="0">
                <a:solidFill>
                  <a:schemeClr val="accent5"/>
                </a:solidFill>
              </a:rPr>
              <a:t> </a:t>
            </a:r>
            <a:r>
              <a:rPr lang="en-US" sz="3200" dirty="0" err="1">
                <a:solidFill>
                  <a:schemeClr val="accent5"/>
                </a:solidFill>
              </a:rPr>
              <a:t>nối</a:t>
            </a:r>
            <a:r>
              <a:rPr lang="en-US" sz="3200" dirty="0">
                <a:solidFill>
                  <a:schemeClr val="accent5"/>
                </a:solidFill>
              </a:rPr>
              <a:t> </a:t>
            </a:r>
            <a:r>
              <a:rPr lang="en-US" sz="3200" dirty="0" err="1">
                <a:solidFill>
                  <a:schemeClr val="accent5"/>
                </a:solidFill>
              </a:rPr>
              <a:t>tiếp</a:t>
            </a:r>
            <a:r>
              <a:rPr lang="en-US" sz="3200" dirty="0">
                <a:solidFill>
                  <a:schemeClr val="accent5"/>
                </a:solidFill>
              </a:rPr>
              <a:t> </a:t>
            </a:r>
            <a:r>
              <a:rPr lang="en-US" sz="3200" dirty="0" err="1">
                <a:solidFill>
                  <a:schemeClr val="accent5"/>
                </a:solidFill>
              </a:rPr>
              <a:t>đoạn</a:t>
            </a:r>
            <a:endParaRPr lang="en-US" sz="3200" dirty="0">
              <a:solidFill>
                <a:schemeClr val="accent5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7874FC9-46A6-4714-8881-753EA9E9B9E6}"/>
              </a:ext>
            </a:extLst>
          </p:cNvPr>
          <p:cNvSpPr/>
          <p:nvPr/>
        </p:nvSpPr>
        <p:spPr>
          <a:xfrm>
            <a:off x="2174486" y="1344250"/>
            <a:ext cx="501807" cy="46891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86BA9D7-6EE9-4D2C-B663-AF99866894CE}"/>
              </a:ext>
            </a:extLst>
          </p:cNvPr>
          <p:cNvSpPr/>
          <p:nvPr/>
        </p:nvSpPr>
        <p:spPr>
          <a:xfrm>
            <a:off x="2174486" y="3028951"/>
            <a:ext cx="501807" cy="45503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28838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3858322" y="602166"/>
            <a:ext cx="6322741" cy="2396121"/>
          </a:xfrm>
          <a:prstGeom prst="roundRect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795346" y="3259427"/>
            <a:ext cx="6400800" cy="2396121"/>
          </a:xfrm>
          <a:prstGeom prst="roundRect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897" y="3385865"/>
            <a:ext cx="2296332" cy="214324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B14DCE3-71ED-462B-BB4C-A97C10D709DC}"/>
              </a:ext>
            </a:extLst>
          </p:cNvPr>
          <p:cNvSpPr/>
          <p:nvPr/>
        </p:nvSpPr>
        <p:spPr>
          <a:xfrm>
            <a:off x="4357246" y="643171"/>
            <a:ext cx="55998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7DC368D-9982-48EE-AAB3-6466EBBAD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9595" y="3238981"/>
            <a:ext cx="4637808" cy="23332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975A92-0BFD-44F6-9950-43BC793E8A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9" y="1048479"/>
            <a:ext cx="2897772" cy="14706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76"/>
          <a:stretch/>
        </p:blipFill>
        <p:spPr>
          <a:xfrm>
            <a:off x="550400" y="569843"/>
            <a:ext cx="11088322" cy="59204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61322" y="1209261"/>
            <a:ext cx="335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75922" y="1209261"/>
            <a:ext cx="335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66722" y="1209261"/>
            <a:ext cx="335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srgbClr val="FFC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</a:t>
            </a:r>
          </a:p>
        </p:txBody>
      </p:sp>
    </p:spTree>
    <p:extLst>
      <p:ext uri="{BB962C8B-B14F-4D97-AF65-F5344CB8AC3E}">
        <p14:creationId xmlns:p14="http://schemas.microsoft.com/office/powerpoint/2010/main" val="40630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id="{296DD505-9BE1-4726-8905-2A33D1867B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720627" y="1227210"/>
            <a:ext cx="1631403" cy="1237228"/>
          </a:xfrm>
          <a:prstGeom prst="rect">
            <a:avLst/>
          </a:prstGeom>
        </p:spPr>
      </p:pic>
      <p:grpSp>
        <p:nvGrpSpPr>
          <p:cNvPr id="5" name="组合 23">
            <a:extLst>
              <a:ext uri="{FF2B5EF4-FFF2-40B4-BE49-F238E27FC236}">
                <a16:creationId xmlns:a16="http://schemas.microsoft.com/office/drawing/2014/main" id="{10B1871F-906E-47DB-87C1-7740DEB289F2}"/>
              </a:ext>
            </a:extLst>
          </p:cNvPr>
          <p:cNvGrpSpPr/>
          <p:nvPr/>
        </p:nvGrpSpPr>
        <p:grpSpPr>
          <a:xfrm>
            <a:off x="1075255" y="1511726"/>
            <a:ext cx="9690327" cy="4275759"/>
            <a:chOff x="2894051" y="2821920"/>
            <a:chExt cx="5591705" cy="1834034"/>
          </a:xfrm>
        </p:grpSpPr>
        <p:cxnSp>
          <p:nvCxnSpPr>
            <p:cNvPr id="6" name="直接连接符 15">
              <a:extLst>
                <a:ext uri="{FF2B5EF4-FFF2-40B4-BE49-F238E27FC236}">
                  <a16:creationId xmlns:a16="http://schemas.microsoft.com/office/drawing/2014/main" id="{5F8720F4-1193-4175-BB07-2CA0047D0AFE}"/>
                </a:ext>
              </a:extLst>
            </p:cNvPr>
            <p:cNvCxnSpPr>
              <a:cxnSpLocks/>
            </p:cNvCxnSpPr>
            <p:nvPr/>
          </p:nvCxnSpPr>
          <p:spPr>
            <a:xfrm>
              <a:off x="8485756" y="2821920"/>
              <a:ext cx="0" cy="1834034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16">
              <a:extLst>
                <a:ext uri="{FF2B5EF4-FFF2-40B4-BE49-F238E27FC236}">
                  <a16:creationId xmlns:a16="http://schemas.microsoft.com/office/drawing/2014/main" id="{7EEF4845-0601-42E9-B0F1-E087036117C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00484" y="4622471"/>
              <a:ext cx="5582586" cy="3348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17">
              <a:extLst>
                <a:ext uri="{FF2B5EF4-FFF2-40B4-BE49-F238E27FC236}">
                  <a16:creationId xmlns:a16="http://schemas.microsoft.com/office/drawing/2014/main" id="{506074EB-DF40-4CA3-B893-41BACC9EAA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60019" y="2830641"/>
              <a:ext cx="4923050" cy="10411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18">
              <a:extLst>
                <a:ext uri="{FF2B5EF4-FFF2-40B4-BE49-F238E27FC236}">
                  <a16:creationId xmlns:a16="http://schemas.microsoft.com/office/drawing/2014/main" id="{FF0CCF25-C0C7-4AA4-92B1-E4D2BF288E03}"/>
                </a:ext>
              </a:extLst>
            </p:cNvPr>
            <p:cNvCxnSpPr>
              <a:cxnSpLocks/>
            </p:cNvCxnSpPr>
            <p:nvPr/>
          </p:nvCxnSpPr>
          <p:spPr>
            <a:xfrm>
              <a:off x="2894051" y="3250485"/>
              <a:ext cx="0" cy="137652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ounded Rectangle 19">
            <a:extLst>
              <a:ext uri="{FF2B5EF4-FFF2-40B4-BE49-F238E27FC236}">
                <a16:creationId xmlns:a16="http://schemas.microsoft.com/office/drawing/2014/main" id="{4C9928AF-F0D2-44A1-9F72-F0E8A5698601}"/>
              </a:ext>
            </a:extLst>
          </p:cNvPr>
          <p:cNvSpPr/>
          <p:nvPr/>
        </p:nvSpPr>
        <p:spPr>
          <a:xfrm>
            <a:off x="3102448" y="99583"/>
            <a:ext cx="5748611" cy="851297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4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0AE7DA-8BF9-45C7-8994-E414EDD41F07}"/>
              </a:ext>
            </a:extLst>
          </p:cNvPr>
          <p:cNvGrpSpPr/>
          <p:nvPr/>
        </p:nvGrpSpPr>
        <p:grpSpPr>
          <a:xfrm>
            <a:off x="2914506" y="857173"/>
            <a:ext cx="6630056" cy="4549328"/>
            <a:chOff x="4157489" y="536464"/>
            <a:chExt cx="6195713" cy="461453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4114D38-9927-4EA3-9362-23E1EEF5F45D}"/>
                </a:ext>
              </a:extLst>
            </p:cNvPr>
            <p:cNvGrpSpPr/>
            <p:nvPr/>
          </p:nvGrpSpPr>
          <p:grpSpPr>
            <a:xfrm>
              <a:off x="4157489" y="536464"/>
              <a:ext cx="6195713" cy="4614534"/>
              <a:chOff x="4125650" y="515053"/>
              <a:chExt cx="6195713" cy="4614534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A53F6687-2825-4FE3-9D8C-D7F2A6D59BB3}"/>
                  </a:ext>
                </a:extLst>
              </p:cNvPr>
              <p:cNvGrpSpPr/>
              <p:nvPr/>
            </p:nvGrpSpPr>
            <p:grpSpPr>
              <a:xfrm>
                <a:off x="4125650" y="515053"/>
                <a:ext cx="6138783" cy="3575441"/>
                <a:chOff x="7603399" y="2479638"/>
                <a:chExt cx="3825557" cy="2547788"/>
              </a:xfrm>
            </p:grpSpPr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18344563-7227-490D-9631-F94F517BB39C}"/>
                    </a:ext>
                  </a:extLst>
                </p:cNvPr>
                <p:cNvGrpSpPr/>
                <p:nvPr/>
              </p:nvGrpSpPr>
              <p:grpSpPr>
                <a:xfrm>
                  <a:off x="7603399" y="2479638"/>
                  <a:ext cx="3825557" cy="1860255"/>
                  <a:chOff x="8047282" y="47037"/>
                  <a:chExt cx="3825557" cy="1860255"/>
                </a:xfrm>
              </p:grpSpPr>
              <p:grpSp>
                <p:nvGrpSpPr>
                  <p:cNvPr id="25" name="Group 24">
                    <a:extLst>
                      <a:ext uri="{FF2B5EF4-FFF2-40B4-BE49-F238E27FC236}">
                        <a16:creationId xmlns:a16="http://schemas.microsoft.com/office/drawing/2014/main" id="{F84122C0-ACA9-4D8F-B52C-A0AF3B45B150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7" cy="1292033"/>
                    <a:chOff x="8047282" y="615259"/>
                    <a:chExt cx="3825557" cy="1292033"/>
                  </a:xfrm>
                </p:grpSpPr>
                <p:grpSp>
                  <p:nvGrpSpPr>
                    <p:cNvPr id="27" name="Group 26">
                      <a:extLst>
                        <a:ext uri="{FF2B5EF4-FFF2-40B4-BE49-F238E27FC236}">
                          <a16:creationId xmlns:a16="http://schemas.microsoft.com/office/drawing/2014/main" id="{90C2B42F-E9E8-4E2F-82AD-B11C211381A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38" name="Rectangle: Rounded Corners 37">
                        <a:extLst>
                          <a:ext uri="{FF2B5EF4-FFF2-40B4-BE49-F238E27FC236}">
                            <a16:creationId xmlns:a16="http://schemas.microsoft.com/office/drawing/2014/main" id="{7AB910CA-450B-434E-AE25-D939FBA5E4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39" name="Oval 38">
                        <a:extLst>
                          <a:ext uri="{FF2B5EF4-FFF2-40B4-BE49-F238E27FC236}">
                            <a16:creationId xmlns:a16="http://schemas.microsoft.com/office/drawing/2014/main" id="{4B70D38B-02EF-4C72-80E9-7FD19038DE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28" name="Group 27">
                      <a:extLst>
                        <a:ext uri="{FF2B5EF4-FFF2-40B4-BE49-F238E27FC236}">
                          <a16:creationId xmlns:a16="http://schemas.microsoft.com/office/drawing/2014/main" id="{3C4EC98C-4DEB-47CF-8015-D0AE228C2D6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8" cy="532791"/>
                      <a:chOff x="8047282" y="615259"/>
                      <a:chExt cx="3799318" cy="532791"/>
                    </a:xfrm>
                  </p:grpSpPr>
                  <p:grpSp>
                    <p:nvGrpSpPr>
                      <p:cNvPr id="32" name="Group 31">
                        <a:extLst>
                          <a:ext uri="{FF2B5EF4-FFF2-40B4-BE49-F238E27FC236}">
                            <a16:creationId xmlns:a16="http://schemas.microsoft.com/office/drawing/2014/main" id="{99CED172-AF23-4FDB-B85A-69D94C901C2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36" name="Rectangle: Rounded Corners 35">
                          <a:extLst>
                            <a:ext uri="{FF2B5EF4-FFF2-40B4-BE49-F238E27FC236}">
                              <a16:creationId xmlns:a16="http://schemas.microsoft.com/office/drawing/2014/main" id="{392B5BF5-D7E3-4BA1-ABD2-B0C75359C2A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n>
                          <a:solidFill>
                            <a:schemeClr val="accent2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37" name="Oval 36">
                          <a:extLst>
                            <a:ext uri="{FF2B5EF4-FFF2-40B4-BE49-F238E27FC236}">
                              <a16:creationId xmlns:a16="http://schemas.microsoft.com/office/drawing/2014/main" id="{18DFEC8B-1BA7-4D6E-A2A4-DF544E844E9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n>
                          <a:solidFill>
                            <a:schemeClr val="accent2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33" name="Picture 32">
                        <a:extLst>
                          <a:ext uri="{FF2B5EF4-FFF2-40B4-BE49-F238E27FC236}">
                            <a16:creationId xmlns:a16="http://schemas.microsoft.com/office/drawing/2014/main" id="{F71D3602-D27D-44A4-861A-D850FB16474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311055" y="681951"/>
                        <a:ext cx="381855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34" name="Picture 33">
                        <a:extLst>
                          <a:ext uri="{FF2B5EF4-FFF2-40B4-BE49-F238E27FC236}">
                            <a16:creationId xmlns:a16="http://schemas.microsoft.com/office/drawing/2014/main" id="{A4C1B754-D7FB-4D1D-9B0C-23309B82ED6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887900" y="681950"/>
                        <a:ext cx="381855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35" name="Picture 34">
                        <a:extLst>
                          <a:ext uri="{FF2B5EF4-FFF2-40B4-BE49-F238E27FC236}">
                            <a16:creationId xmlns:a16="http://schemas.microsoft.com/office/drawing/2014/main" id="{EF3B37A5-6ECD-4C25-A314-B1EF34BC787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464745" y="689579"/>
                        <a:ext cx="381855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29" name="Picture 28">
                      <a:extLst>
                        <a:ext uri="{FF2B5EF4-FFF2-40B4-BE49-F238E27FC236}">
                          <a16:creationId xmlns:a16="http://schemas.microsoft.com/office/drawing/2014/main" id="{CC18F0E0-26DF-4313-8EF7-EB6AB859F2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337294" y="1331970"/>
                      <a:ext cx="381855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0" name="Picture 29">
                      <a:extLst>
                        <a:ext uri="{FF2B5EF4-FFF2-40B4-BE49-F238E27FC236}">
                          <a16:creationId xmlns:a16="http://schemas.microsoft.com/office/drawing/2014/main" id="{F91A8755-E6D3-4589-82C5-C64103B0FB9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914139" y="1331969"/>
                      <a:ext cx="381855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1" name="Picture 30">
                      <a:extLst>
                        <a:ext uri="{FF2B5EF4-FFF2-40B4-BE49-F238E27FC236}">
                          <a16:creationId xmlns:a16="http://schemas.microsoft.com/office/drawing/2014/main" id="{8AEFBEF8-F5BB-4D48-A923-A18C3199238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490984" y="1339598"/>
                      <a:ext cx="381855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C8FB1059-A4F1-4848-9776-466A35987A0E}"/>
                      </a:ext>
                    </a:extLst>
                  </p:cNvPr>
                  <p:cNvSpPr txBox="1"/>
                  <p:nvPr/>
                </p:nvSpPr>
                <p:spPr>
                  <a:xfrm>
                    <a:off x="8892081" y="47037"/>
                    <a:ext cx="1862547" cy="42267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id="{54B054F0-6B88-487C-AA66-ED3F7195F1E2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D8B7036F-83C0-4500-8DDD-29553464E50C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1B86AECB-B239-4DD9-ABE1-538478E48C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893411" y="4553909"/>
                  <a:ext cx="381855" cy="399405"/>
                </a:xfrm>
                <a:prstGeom prst="rect">
                  <a:avLst/>
                </a:prstGeom>
              </p:spPr>
            </p:pic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817B33BC-A74A-4076-BE58-770B4997F8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470256" y="4553909"/>
                  <a:ext cx="381855" cy="399405"/>
                </a:xfrm>
                <a:prstGeom prst="rect">
                  <a:avLst/>
                </a:prstGeom>
              </p:spPr>
            </p:pic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19A5D939-6350-4959-B151-04AA93111C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1047101" y="4561537"/>
                  <a:ext cx="381855" cy="399405"/>
                </a:xfrm>
                <a:prstGeom prst="rect">
                  <a:avLst/>
                </a:prstGeom>
              </p:spPr>
            </p:pic>
          </p:grp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CB9C0857-4C10-4EC4-BBEB-E895450A9831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E19AAC97-E7D9-46FF-9C05-26A48C4014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857310" y="4403305"/>
                <a:ext cx="612755" cy="648844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516EA5D3-ABC6-4FDF-AE6B-D148B36790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782958" y="4403304"/>
                <a:ext cx="612755" cy="648844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95D61638-926D-4974-B849-1B2832B12C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708608" y="4414010"/>
                <a:ext cx="612755" cy="648844"/>
              </a:xfrm>
              <a:prstGeom prst="rect">
                <a:avLst/>
              </a:prstGeom>
            </p:spPr>
          </p:pic>
        </p:grp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61E872D-BB40-4974-9DF1-317C1A9B25E3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7975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roup 411"/>
          <p:cNvGrpSpPr>
            <a:grpSpLocks noChangeAspect="1"/>
          </p:cNvGrpSpPr>
          <p:nvPr/>
        </p:nvGrpSpPr>
        <p:grpSpPr bwMode="auto">
          <a:xfrm>
            <a:off x="304742" y="688499"/>
            <a:ext cx="11582518" cy="4055732"/>
            <a:chOff x="7454" y="2601"/>
            <a:chExt cx="7191" cy="2518"/>
          </a:xfrm>
        </p:grpSpPr>
        <p:sp>
          <p:nvSpPr>
            <p:cNvPr id="431" name="Freeform 412"/>
            <p:cNvSpPr/>
            <p:nvPr/>
          </p:nvSpPr>
          <p:spPr bwMode="auto">
            <a:xfrm>
              <a:off x="13760" y="4771"/>
              <a:ext cx="123" cy="348"/>
            </a:xfrm>
            <a:custGeom>
              <a:avLst/>
              <a:gdLst>
                <a:gd name="T0" fmla="*/ 1 w 106"/>
                <a:gd name="T1" fmla="*/ 300 h 300"/>
                <a:gd name="T2" fmla="*/ 1 w 106"/>
                <a:gd name="T3" fmla="*/ 299 h 300"/>
                <a:gd name="T4" fmla="*/ 0 w 106"/>
                <a:gd name="T5" fmla="*/ 297 h 300"/>
                <a:gd name="T6" fmla="*/ 17 w 106"/>
                <a:gd name="T7" fmla="*/ 264 h 300"/>
                <a:gd name="T8" fmla="*/ 102 w 106"/>
                <a:gd name="T9" fmla="*/ 2 h 300"/>
                <a:gd name="T10" fmla="*/ 104 w 106"/>
                <a:gd name="T11" fmla="*/ 0 h 300"/>
                <a:gd name="T12" fmla="*/ 104 w 106"/>
                <a:gd name="T13" fmla="*/ 0 h 300"/>
                <a:gd name="T14" fmla="*/ 106 w 106"/>
                <a:gd name="T15" fmla="*/ 2 h 300"/>
                <a:gd name="T16" fmla="*/ 20 w 106"/>
                <a:gd name="T17" fmla="*/ 266 h 300"/>
                <a:gd name="T18" fmla="*/ 3 w 106"/>
                <a:gd name="T19" fmla="*/ 299 h 300"/>
                <a:gd name="T20" fmla="*/ 1 w 106"/>
                <a:gd name="T21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6" h="300">
                  <a:moveTo>
                    <a:pt x="1" y="300"/>
                  </a:moveTo>
                  <a:cubicBezTo>
                    <a:pt x="1" y="299"/>
                    <a:pt x="1" y="299"/>
                    <a:pt x="1" y="299"/>
                  </a:cubicBezTo>
                  <a:cubicBezTo>
                    <a:pt x="0" y="297"/>
                    <a:pt x="0" y="297"/>
                    <a:pt x="0" y="297"/>
                  </a:cubicBezTo>
                  <a:cubicBezTo>
                    <a:pt x="5" y="286"/>
                    <a:pt x="11" y="275"/>
                    <a:pt x="17" y="264"/>
                  </a:cubicBezTo>
                  <a:cubicBezTo>
                    <a:pt x="84" y="134"/>
                    <a:pt x="102" y="3"/>
                    <a:pt x="102" y="2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6" y="2"/>
                    <a:pt x="106" y="2"/>
                    <a:pt x="106" y="2"/>
                  </a:cubicBezTo>
                  <a:cubicBezTo>
                    <a:pt x="105" y="3"/>
                    <a:pt x="88" y="134"/>
                    <a:pt x="20" y="266"/>
                  </a:cubicBezTo>
                  <a:cubicBezTo>
                    <a:pt x="14" y="277"/>
                    <a:pt x="8" y="288"/>
                    <a:pt x="3" y="299"/>
                  </a:cubicBezTo>
                  <a:lnTo>
                    <a:pt x="1" y="300"/>
                  </a:lnTo>
                  <a:close/>
                </a:path>
              </a:pathLst>
            </a:custGeom>
            <a:solidFill>
              <a:srgbClr val="F7E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32" name="Freeform 413"/>
            <p:cNvSpPr/>
            <p:nvPr/>
          </p:nvSpPr>
          <p:spPr bwMode="auto">
            <a:xfrm>
              <a:off x="13823" y="4614"/>
              <a:ext cx="136" cy="164"/>
            </a:xfrm>
            <a:custGeom>
              <a:avLst/>
              <a:gdLst>
                <a:gd name="T0" fmla="*/ 114 w 117"/>
                <a:gd name="T1" fmla="*/ 64 h 141"/>
                <a:gd name="T2" fmla="*/ 50 w 117"/>
                <a:gd name="T3" fmla="*/ 139 h 141"/>
                <a:gd name="T4" fmla="*/ 3 w 117"/>
                <a:gd name="T5" fmla="*/ 52 h 141"/>
                <a:gd name="T6" fmla="*/ 64 w 117"/>
                <a:gd name="T7" fmla="*/ 3 h 141"/>
                <a:gd name="T8" fmla="*/ 114 w 117"/>
                <a:gd name="T9" fmla="*/ 6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41">
                  <a:moveTo>
                    <a:pt x="114" y="64"/>
                  </a:moveTo>
                  <a:cubicBezTo>
                    <a:pt x="110" y="95"/>
                    <a:pt x="70" y="141"/>
                    <a:pt x="50" y="139"/>
                  </a:cubicBezTo>
                  <a:cubicBezTo>
                    <a:pt x="27" y="136"/>
                    <a:pt x="0" y="83"/>
                    <a:pt x="3" y="52"/>
                  </a:cubicBezTo>
                  <a:cubicBezTo>
                    <a:pt x="6" y="22"/>
                    <a:pt x="34" y="0"/>
                    <a:pt x="64" y="3"/>
                  </a:cubicBezTo>
                  <a:cubicBezTo>
                    <a:pt x="95" y="6"/>
                    <a:pt x="117" y="34"/>
                    <a:pt x="114" y="64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33" name="Freeform 414"/>
            <p:cNvSpPr/>
            <p:nvPr/>
          </p:nvSpPr>
          <p:spPr bwMode="auto">
            <a:xfrm>
              <a:off x="13833" y="4622"/>
              <a:ext cx="95" cy="72"/>
            </a:xfrm>
            <a:custGeom>
              <a:avLst/>
              <a:gdLst>
                <a:gd name="T0" fmla="*/ 82 w 82"/>
                <a:gd name="T1" fmla="*/ 15 h 62"/>
                <a:gd name="T2" fmla="*/ 55 w 82"/>
                <a:gd name="T3" fmla="*/ 3 h 62"/>
                <a:gd name="T4" fmla="*/ 1 w 82"/>
                <a:gd name="T5" fmla="*/ 47 h 62"/>
                <a:gd name="T6" fmla="*/ 1 w 82"/>
                <a:gd name="T7" fmla="*/ 59 h 62"/>
                <a:gd name="T8" fmla="*/ 22 w 82"/>
                <a:gd name="T9" fmla="*/ 62 h 62"/>
                <a:gd name="T10" fmla="*/ 82 w 82"/>
                <a:gd name="T11" fmla="*/ 1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62">
                  <a:moveTo>
                    <a:pt x="82" y="15"/>
                  </a:moveTo>
                  <a:cubicBezTo>
                    <a:pt x="75" y="8"/>
                    <a:pt x="66" y="4"/>
                    <a:pt x="55" y="3"/>
                  </a:cubicBezTo>
                  <a:cubicBezTo>
                    <a:pt x="28" y="0"/>
                    <a:pt x="4" y="20"/>
                    <a:pt x="1" y="47"/>
                  </a:cubicBezTo>
                  <a:cubicBezTo>
                    <a:pt x="0" y="51"/>
                    <a:pt x="0" y="55"/>
                    <a:pt x="1" y="59"/>
                  </a:cubicBezTo>
                  <a:cubicBezTo>
                    <a:pt x="7" y="61"/>
                    <a:pt x="14" y="62"/>
                    <a:pt x="22" y="62"/>
                  </a:cubicBezTo>
                  <a:cubicBezTo>
                    <a:pt x="51" y="62"/>
                    <a:pt x="75" y="42"/>
                    <a:pt x="82" y="15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34" name="Freeform 415"/>
            <p:cNvSpPr/>
            <p:nvPr/>
          </p:nvSpPr>
          <p:spPr bwMode="auto">
            <a:xfrm>
              <a:off x="13855" y="4636"/>
              <a:ext cx="32" cy="27"/>
            </a:xfrm>
            <a:custGeom>
              <a:avLst/>
              <a:gdLst>
                <a:gd name="T0" fmla="*/ 26 w 28"/>
                <a:gd name="T1" fmla="*/ 4 h 23"/>
                <a:gd name="T2" fmla="*/ 18 w 28"/>
                <a:gd name="T3" fmla="*/ 18 h 23"/>
                <a:gd name="T4" fmla="*/ 2 w 28"/>
                <a:gd name="T5" fmla="*/ 19 h 23"/>
                <a:gd name="T6" fmla="*/ 10 w 28"/>
                <a:gd name="T7" fmla="*/ 5 h 23"/>
                <a:gd name="T8" fmla="*/ 26 w 28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26" y="4"/>
                  </a:moveTo>
                  <a:cubicBezTo>
                    <a:pt x="28" y="7"/>
                    <a:pt x="24" y="13"/>
                    <a:pt x="18" y="18"/>
                  </a:cubicBezTo>
                  <a:cubicBezTo>
                    <a:pt x="11" y="22"/>
                    <a:pt x="4" y="23"/>
                    <a:pt x="2" y="19"/>
                  </a:cubicBezTo>
                  <a:cubicBezTo>
                    <a:pt x="0" y="15"/>
                    <a:pt x="3" y="9"/>
                    <a:pt x="10" y="5"/>
                  </a:cubicBezTo>
                  <a:cubicBezTo>
                    <a:pt x="16" y="1"/>
                    <a:pt x="23" y="0"/>
                    <a:pt x="26" y="4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35" name="Freeform 416"/>
            <p:cNvSpPr/>
            <p:nvPr/>
          </p:nvSpPr>
          <p:spPr bwMode="auto">
            <a:xfrm>
              <a:off x="13843" y="4672"/>
              <a:ext cx="113" cy="106"/>
            </a:xfrm>
            <a:custGeom>
              <a:avLst/>
              <a:gdLst>
                <a:gd name="T0" fmla="*/ 25 w 97"/>
                <a:gd name="T1" fmla="*/ 70 h 91"/>
                <a:gd name="T2" fmla="*/ 0 w 97"/>
                <a:gd name="T3" fmla="*/ 57 h 91"/>
                <a:gd name="T4" fmla="*/ 33 w 97"/>
                <a:gd name="T5" fmla="*/ 89 h 91"/>
                <a:gd name="T6" fmla="*/ 97 w 97"/>
                <a:gd name="T7" fmla="*/ 14 h 91"/>
                <a:gd name="T8" fmla="*/ 96 w 97"/>
                <a:gd name="T9" fmla="*/ 0 h 91"/>
                <a:gd name="T10" fmla="*/ 25 w 97"/>
                <a:gd name="T11" fmla="*/ 7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91">
                  <a:moveTo>
                    <a:pt x="25" y="70"/>
                  </a:moveTo>
                  <a:cubicBezTo>
                    <a:pt x="18" y="70"/>
                    <a:pt x="7" y="65"/>
                    <a:pt x="0" y="57"/>
                  </a:cubicBezTo>
                  <a:cubicBezTo>
                    <a:pt x="14" y="81"/>
                    <a:pt x="24" y="88"/>
                    <a:pt x="33" y="89"/>
                  </a:cubicBezTo>
                  <a:cubicBezTo>
                    <a:pt x="53" y="91"/>
                    <a:pt x="93" y="45"/>
                    <a:pt x="97" y="14"/>
                  </a:cubicBezTo>
                  <a:cubicBezTo>
                    <a:pt x="97" y="9"/>
                    <a:pt x="97" y="4"/>
                    <a:pt x="96" y="0"/>
                  </a:cubicBezTo>
                  <a:cubicBezTo>
                    <a:pt x="91" y="39"/>
                    <a:pt x="61" y="69"/>
                    <a:pt x="25" y="70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36" name="Freeform 417"/>
            <p:cNvSpPr/>
            <p:nvPr/>
          </p:nvSpPr>
          <p:spPr bwMode="auto">
            <a:xfrm>
              <a:off x="13868" y="4772"/>
              <a:ext cx="20" cy="18"/>
            </a:xfrm>
            <a:custGeom>
              <a:avLst/>
              <a:gdLst>
                <a:gd name="T0" fmla="*/ 1 w 18"/>
                <a:gd name="T1" fmla="*/ 13 h 16"/>
                <a:gd name="T2" fmla="*/ 11 w 18"/>
                <a:gd name="T3" fmla="*/ 1 h 16"/>
                <a:gd name="T4" fmla="*/ 17 w 18"/>
                <a:gd name="T5" fmla="*/ 16 h 16"/>
                <a:gd name="T6" fmla="*/ 1 w 18"/>
                <a:gd name="T7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6">
                  <a:moveTo>
                    <a:pt x="1" y="13"/>
                  </a:moveTo>
                  <a:cubicBezTo>
                    <a:pt x="0" y="12"/>
                    <a:pt x="7" y="0"/>
                    <a:pt x="11" y="1"/>
                  </a:cubicBezTo>
                  <a:cubicBezTo>
                    <a:pt x="15" y="2"/>
                    <a:pt x="18" y="15"/>
                    <a:pt x="17" y="16"/>
                  </a:cubicBezTo>
                  <a:lnTo>
                    <a:pt x="1" y="13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37" name="Freeform 418"/>
            <p:cNvSpPr/>
            <p:nvPr/>
          </p:nvSpPr>
          <p:spPr bwMode="auto">
            <a:xfrm>
              <a:off x="14276" y="3261"/>
              <a:ext cx="114" cy="514"/>
            </a:xfrm>
            <a:custGeom>
              <a:avLst/>
              <a:gdLst>
                <a:gd name="T0" fmla="*/ 2 w 98"/>
                <a:gd name="T1" fmla="*/ 442 h 442"/>
                <a:gd name="T2" fmla="*/ 1 w 98"/>
                <a:gd name="T3" fmla="*/ 442 h 442"/>
                <a:gd name="T4" fmla="*/ 0 w 98"/>
                <a:gd name="T5" fmla="*/ 441 h 442"/>
                <a:gd name="T6" fmla="*/ 63 w 98"/>
                <a:gd name="T7" fmla="*/ 207 h 442"/>
                <a:gd name="T8" fmla="*/ 92 w 98"/>
                <a:gd name="T9" fmla="*/ 2 h 442"/>
                <a:gd name="T10" fmla="*/ 93 w 98"/>
                <a:gd name="T11" fmla="*/ 0 h 442"/>
                <a:gd name="T12" fmla="*/ 93 w 98"/>
                <a:gd name="T13" fmla="*/ 0 h 442"/>
                <a:gd name="T14" fmla="*/ 95 w 98"/>
                <a:gd name="T15" fmla="*/ 1 h 442"/>
                <a:gd name="T16" fmla="*/ 65 w 98"/>
                <a:gd name="T17" fmla="*/ 208 h 442"/>
                <a:gd name="T18" fmla="*/ 3 w 98"/>
                <a:gd name="T19" fmla="*/ 441 h 442"/>
                <a:gd name="T20" fmla="*/ 2 w 98"/>
                <a:gd name="T21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" h="442">
                  <a:moveTo>
                    <a:pt x="2" y="442"/>
                  </a:moveTo>
                  <a:cubicBezTo>
                    <a:pt x="1" y="442"/>
                    <a:pt x="1" y="442"/>
                    <a:pt x="1" y="442"/>
                  </a:cubicBezTo>
                  <a:cubicBezTo>
                    <a:pt x="0" y="441"/>
                    <a:pt x="0" y="441"/>
                    <a:pt x="0" y="441"/>
                  </a:cubicBezTo>
                  <a:cubicBezTo>
                    <a:pt x="1" y="439"/>
                    <a:pt x="30" y="310"/>
                    <a:pt x="63" y="207"/>
                  </a:cubicBezTo>
                  <a:cubicBezTo>
                    <a:pt x="96" y="102"/>
                    <a:pt x="92" y="3"/>
                    <a:pt x="92" y="2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5" y="2"/>
                    <a:pt x="98" y="102"/>
                    <a:pt x="65" y="208"/>
                  </a:cubicBezTo>
                  <a:cubicBezTo>
                    <a:pt x="33" y="310"/>
                    <a:pt x="3" y="440"/>
                    <a:pt x="3" y="441"/>
                  </a:cubicBezTo>
                  <a:lnTo>
                    <a:pt x="2" y="44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38" name="Freeform 419"/>
            <p:cNvSpPr/>
            <p:nvPr/>
          </p:nvSpPr>
          <p:spPr bwMode="auto">
            <a:xfrm>
              <a:off x="14331" y="3144"/>
              <a:ext cx="99" cy="122"/>
            </a:xfrm>
            <a:custGeom>
              <a:avLst/>
              <a:gdLst>
                <a:gd name="T0" fmla="*/ 85 w 86"/>
                <a:gd name="T1" fmla="*/ 40 h 105"/>
                <a:gd name="T2" fmla="*/ 47 w 86"/>
                <a:gd name="T3" fmla="*/ 104 h 105"/>
                <a:gd name="T4" fmla="*/ 1 w 86"/>
                <a:gd name="T5" fmla="*/ 46 h 105"/>
                <a:gd name="T6" fmla="*/ 40 w 86"/>
                <a:gd name="T7" fmla="*/ 1 h 105"/>
                <a:gd name="T8" fmla="*/ 85 w 86"/>
                <a:gd name="T9" fmla="*/ 4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05">
                  <a:moveTo>
                    <a:pt x="85" y="40"/>
                  </a:moveTo>
                  <a:cubicBezTo>
                    <a:pt x="86" y="63"/>
                    <a:pt x="62" y="103"/>
                    <a:pt x="47" y="104"/>
                  </a:cubicBezTo>
                  <a:cubicBezTo>
                    <a:pt x="30" y="105"/>
                    <a:pt x="3" y="69"/>
                    <a:pt x="1" y="46"/>
                  </a:cubicBezTo>
                  <a:cubicBezTo>
                    <a:pt x="0" y="23"/>
                    <a:pt x="17" y="3"/>
                    <a:pt x="40" y="1"/>
                  </a:cubicBezTo>
                  <a:cubicBezTo>
                    <a:pt x="63" y="0"/>
                    <a:pt x="83" y="17"/>
                    <a:pt x="85" y="40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39" name="Freeform 420"/>
            <p:cNvSpPr/>
            <p:nvPr/>
          </p:nvSpPr>
          <p:spPr bwMode="auto">
            <a:xfrm>
              <a:off x="14335" y="3151"/>
              <a:ext cx="68" cy="58"/>
            </a:xfrm>
            <a:custGeom>
              <a:avLst/>
              <a:gdLst>
                <a:gd name="T0" fmla="*/ 58 w 58"/>
                <a:gd name="T1" fmla="*/ 6 h 50"/>
                <a:gd name="T2" fmla="*/ 37 w 58"/>
                <a:gd name="T3" fmla="*/ 1 h 50"/>
                <a:gd name="T4" fmla="*/ 2 w 58"/>
                <a:gd name="T5" fmla="*/ 40 h 50"/>
                <a:gd name="T6" fmla="*/ 3 w 58"/>
                <a:gd name="T7" fmla="*/ 49 h 50"/>
                <a:gd name="T8" fmla="*/ 19 w 58"/>
                <a:gd name="T9" fmla="*/ 49 h 50"/>
                <a:gd name="T10" fmla="*/ 58 w 58"/>
                <a:gd name="T11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50">
                  <a:moveTo>
                    <a:pt x="58" y="6"/>
                  </a:moveTo>
                  <a:cubicBezTo>
                    <a:pt x="52" y="2"/>
                    <a:pt x="44" y="0"/>
                    <a:pt x="37" y="1"/>
                  </a:cubicBezTo>
                  <a:cubicBezTo>
                    <a:pt x="16" y="2"/>
                    <a:pt x="0" y="20"/>
                    <a:pt x="2" y="40"/>
                  </a:cubicBezTo>
                  <a:cubicBezTo>
                    <a:pt x="2" y="43"/>
                    <a:pt x="2" y="46"/>
                    <a:pt x="3" y="49"/>
                  </a:cubicBezTo>
                  <a:cubicBezTo>
                    <a:pt x="9" y="50"/>
                    <a:pt x="14" y="50"/>
                    <a:pt x="19" y="49"/>
                  </a:cubicBezTo>
                  <a:cubicBezTo>
                    <a:pt x="41" y="45"/>
                    <a:pt x="56" y="27"/>
                    <a:pt x="58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40" name="Freeform 421"/>
            <p:cNvSpPr/>
            <p:nvPr/>
          </p:nvSpPr>
          <p:spPr bwMode="auto">
            <a:xfrm>
              <a:off x="14350" y="3161"/>
              <a:ext cx="22" cy="23"/>
            </a:xfrm>
            <a:custGeom>
              <a:avLst/>
              <a:gdLst>
                <a:gd name="T0" fmla="*/ 17 w 19"/>
                <a:gd name="T1" fmla="*/ 2 h 19"/>
                <a:gd name="T2" fmla="*/ 13 w 19"/>
                <a:gd name="T3" fmla="*/ 14 h 19"/>
                <a:gd name="T4" fmla="*/ 2 w 19"/>
                <a:gd name="T5" fmla="*/ 17 h 19"/>
                <a:gd name="T6" fmla="*/ 6 w 19"/>
                <a:gd name="T7" fmla="*/ 5 h 19"/>
                <a:gd name="T8" fmla="*/ 17 w 19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17" y="2"/>
                  </a:moveTo>
                  <a:cubicBezTo>
                    <a:pt x="19" y="5"/>
                    <a:pt x="18" y="10"/>
                    <a:pt x="13" y="14"/>
                  </a:cubicBezTo>
                  <a:cubicBezTo>
                    <a:pt x="9" y="18"/>
                    <a:pt x="4" y="19"/>
                    <a:pt x="2" y="17"/>
                  </a:cubicBezTo>
                  <a:cubicBezTo>
                    <a:pt x="0" y="14"/>
                    <a:pt x="1" y="9"/>
                    <a:pt x="6" y="5"/>
                  </a:cubicBezTo>
                  <a:cubicBezTo>
                    <a:pt x="10" y="1"/>
                    <a:pt x="15" y="0"/>
                    <a:pt x="17" y="2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41" name="Freeform 422"/>
            <p:cNvSpPr/>
            <p:nvPr/>
          </p:nvSpPr>
          <p:spPr bwMode="auto">
            <a:xfrm>
              <a:off x="14353" y="3179"/>
              <a:ext cx="77" cy="86"/>
            </a:xfrm>
            <a:custGeom>
              <a:avLst/>
              <a:gdLst>
                <a:gd name="T0" fmla="*/ 20 w 67"/>
                <a:gd name="T1" fmla="*/ 61 h 74"/>
                <a:gd name="T2" fmla="*/ 0 w 67"/>
                <a:gd name="T3" fmla="*/ 54 h 74"/>
                <a:gd name="T4" fmla="*/ 28 w 67"/>
                <a:gd name="T5" fmla="*/ 74 h 74"/>
                <a:gd name="T6" fmla="*/ 66 w 67"/>
                <a:gd name="T7" fmla="*/ 10 h 74"/>
                <a:gd name="T8" fmla="*/ 64 w 67"/>
                <a:gd name="T9" fmla="*/ 0 h 74"/>
                <a:gd name="T10" fmla="*/ 20 w 67"/>
                <a:gd name="T11" fmla="*/ 6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" h="74">
                  <a:moveTo>
                    <a:pt x="20" y="61"/>
                  </a:moveTo>
                  <a:cubicBezTo>
                    <a:pt x="15" y="62"/>
                    <a:pt x="6" y="60"/>
                    <a:pt x="0" y="54"/>
                  </a:cubicBezTo>
                  <a:cubicBezTo>
                    <a:pt x="13" y="70"/>
                    <a:pt x="21" y="74"/>
                    <a:pt x="28" y="74"/>
                  </a:cubicBezTo>
                  <a:cubicBezTo>
                    <a:pt x="43" y="73"/>
                    <a:pt x="67" y="33"/>
                    <a:pt x="66" y="10"/>
                  </a:cubicBezTo>
                  <a:cubicBezTo>
                    <a:pt x="66" y="6"/>
                    <a:pt x="65" y="3"/>
                    <a:pt x="64" y="0"/>
                  </a:cubicBezTo>
                  <a:cubicBezTo>
                    <a:pt x="65" y="29"/>
                    <a:pt x="47" y="55"/>
                    <a:pt x="20" y="61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42" name="Freeform 423"/>
            <p:cNvSpPr/>
            <p:nvPr/>
          </p:nvSpPr>
          <p:spPr bwMode="auto">
            <a:xfrm>
              <a:off x="14377" y="3263"/>
              <a:ext cx="15" cy="12"/>
            </a:xfrm>
            <a:custGeom>
              <a:avLst/>
              <a:gdLst>
                <a:gd name="T0" fmla="*/ 1 w 13"/>
                <a:gd name="T1" fmla="*/ 11 h 11"/>
                <a:gd name="T2" fmla="*/ 6 w 13"/>
                <a:gd name="T3" fmla="*/ 1 h 11"/>
                <a:gd name="T4" fmla="*/ 13 w 13"/>
                <a:gd name="T5" fmla="*/ 11 h 11"/>
                <a:gd name="T6" fmla="*/ 1 w 13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1">
                  <a:moveTo>
                    <a:pt x="1" y="11"/>
                  </a:moveTo>
                  <a:cubicBezTo>
                    <a:pt x="0" y="10"/>
                    <a:pt x="3" y="1"/>
                    <a:pt x="6" y="1"/>
                  </a:cubicBezTo>
                  <a:cubicBezTo>
                    <a:pt x="9" y="0"/>
                    <a:pt x="13" y="10"/>
                    <a:pt x="13" y="11"/>
                  </a:cubicBezTo>
                  <a:lnTo>
                    <a:pt x="1" y="11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43" name="Freeform 424"/>
            <p:cNvSpPr/>
            <p:nvPr/>
          </p:nvSpPr>
          <p:spPr bwMode="auto">
            <a:xfrm>
              <a:off x="14375" y="3131"/>
              <a:ext cx="113" cy="514"/>
            </a:xfrm>
            <a:custGeom>
              <a:avLst/>
              <a:gdLst>
                <a:gd name="T0" fmla="*/ 1 w 98"/>
                <a:gd name="T1" fmla="*/ 442 h 442"/>
                <a:gd name="T2" fmla="*/ 1 w 98"/>
                <a:gd name="T3" fmla="*/ 442 h 442"/>
                <a:gd name="T4" fmla="*/ 0 w 98"/>
                <a:gd name="T5" fmla="*/ 440 h 442"/>
                <a:gd name="T6" fmla="*/ 62 w 98"/>
                <a:gd name="T7" fmla="*/ 207 h 442"/>
                <a:gd name="T8" fmla="*/ 92 w 98"/>
                <a:gd name="T9" fmla="*/ 1 h 442"/>
                <a:gd name="T10" fmla="*/ 93 w 98"/>
                <a:gd name="T11" fmla="*/ 0 h 442"/>
                <a:gd name="T12" fmla="*/ 93 w 98"/>
                <a:gd name="T13" fmla="*/ 0 h 442"/>
                <a:gd name="T14" fmla="*/ 94 w 98"/>
                <a:gd name="T15" fmla="*/ 1 h 442"/>
                <a:gd name="T16" fmla="*/ 64 w 98"/>
                <a:gd name="T17" fmla="*/ 208 h 442"/>
                <a:gd name="T18" fmla="*/ 2 w 98"/>
                <a:gd name="T19" fmla="*/ 441 h 442"/>
                <a:gd name="T20" fmla="*/ 1 w 98"/>
                <a:gd name="T21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" h="442">
                  <a:moveTo>
                    <a:pt x="1" y="442"/>
                  </a:moveTo>
                  <a:cubicBezTo>
                    <a:pt x="1" y="442"/>
                    <a:pt x="1" y="442"/>
                    <a:pt x="1" y="442"/>
                  </a:cubicBezTo>
                  <a:cubicBezTo>
                    <a:pt x="0" y="440"/>
                    <a:pt x="0" y="440"/>
                    <a:pt x="0" y="440"/>
                  </a:cubicBezTo>
                  <a:cubicBezTo>
                    <a:pt x="0" y="439"/>
                    <a:pt x="30" y="309"/>
                    <a:pt x="62" y="207"/>
                  </a:cubicBezTo>
                  <a:cubicBezTo>
                    <a:pt x="95" y="101"/>
                    <a:pt x="92" y="2"/>
                    <a:pt x="92" y="1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94" y="2"/>
                    <a:pt x="98" y="101"/>
                    <a:pt x="64" y="208"/>
                  </a:cubicBezTo>
                  <a:cubicBezTo>
                    <a:pt x="32" y="310"/>
                    <a:pt x="3" y="439"/>
                    <a:pt x="2" y="441"/>
                  </a:cubicBezTo>
                  <a:lnTo>
                    <a:pt x="1" y="44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44" name="Freeform 425"/>
            <p:cNvSpPr/>
            <p:nvPr/>
          </p:nvSpPr>
          <p:spPr bwMode="auto">
            <a:xfrm>
              <a:off x="14428" y="3013"/>
              <a:ext cx="101" cy="122"/>
            </a:xfrm>
            <a:custGeom>
              <a:avLst/>
              <a:gdLst>
                <a:gd name="T0" fmla="*/ 85 w 87"/>
                <a:gd name="T1" fmla="*/ 41 h 105"/>
                <a:gd name="T2" fmla="*/ 47 w 87"/>
                <a:gd name="T3" fmla="*/ 104 h 105"/>
                <a:gd name="T4" fmla="*/ 2 w 87"/>
                <a:gd name="T5" fmla="*/ 46 h 105"/>
                <a:gd name="T6" fmla="*/ 41 w 87"/>
                <a:gd name="T7" fmla="*/ 2 h 105"/>
                <a:gd name="T8" fmla="*/ 85 w 87"/>
                <a:gd name="T9" fmla="*/ 4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105">
                  <a:moveTo>
                    <a:pt x="85" y="41"/>
                  </a:moveTo>
                  <a:cubicBezTo>
                    <a:pt x="87" y="64"/>
                    <a:pt x="63" y="103"/>
                    <a:pt x="47" y="104"/>
                  </a:cubicBezTo>
                  <a:cubicBezTo>
                    <a:pt x="30" y="105"/>
                    <a:pt x="3" y="69"/>
                    <a:pt x="2" y="46"/>
                  </a:cubicBezTo>
                  <a:cubicBezTo>
                    <a:pt x="0" y="23"/>
                    <a:pt x="17" y="3"/>
                    <a:pt x="41" y="2"/>
                  </a:cubicBezTo>
                  <a:cubicBezTo>
                    <a:pt x="64" y="0"/>
                    <a:pt x="84" y="17"/>
                    <a:pt x="85" y="41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45" name="Freeform 426"/>
            <p:cNvSpPr/>
            <p:nvPr/>
          </p:nvSpPr>
          <p:spPr bwMode="auto">
            <a:xfrm>
              <a:off x="14434" y="3021"/>
              <a:ext cx="66" cy="57"/>
            </a:xfrm>
            <a:custGeom>
              <a:avLst/>
              <a:gdLst>
                <a:gd name="T0" fmla="*/ 57 w 57"/>
                <a:gd name="T1" fmla="*/ 5 h 49"/>
                <a:gd name="T2" fmla="*/ 36 w 57"/>
                <a:gd name="T3" fmla="*/ 0 h 49"/>
                <a:gd name="T4" fmla="*/ 1 w 57"/>
                <a:gd name="T5" fmla="*/ 40 h 49"/>
                <a:gd name="T6" fmla="*/ 3 w 57"/>
                <a:gd name="T7" fmla="*/ 49 h 49"/>
                <a:gd name="T8" fmla="*/ 19 w 57"/>
                <a:gd name="T9" fmla="*/ 48 h 49"/>
                <a:gd name="T10" fmla="*/ 57 w 57"/>
                <a:gd name="T11" fmla="*/ 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49">
                  <a:moveTo>
                    <a:pt x="57" y="5"/>
                  </a:moveTo>
                  <a:cubicBezTo>
                    <a:pt x="51" y="1"/>
                    <a:pt x="44" y="0"/>
                    <a:pt x="36" y="0"/>
                  </a:cubicBezTo>
                  <a:cubicBezTo>
                    <a:pt x="15" y="1"/>
                    <a:pt x="0" y="19"/>
                    <a:pt x="1" y="40"/>
                  </a:cubicBezTo>
                  <a:cubicBezTo>
                    <a:pt x="1" y="43"/>
                    <a:pt x="2" y="46"/>
                    <a:pt x="3" y="49"/>
                  </a:cubicBezTo>
                  <a:cubicBezTo>
                    <a:pt x="8" y="49"/>
                    <a:pt x="13" y="49"/>
                    <a:pt x="19" y="48"/>
                  </a:cubicBezTo>
                  <a:cubicBezTo>
                    <a:pt x="40" y="44"/>
                    <a:pt x="56" y="26"/>
                    <a:pt x="57" y="5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46" name="Freeform 427"/>
            <p:cNvSpPr/>
            <p:nvPr/>
          </p:nvSpPr>
          <p:spPr bwMode="auto">
            <a:xfrm>
              <a:off x="14448" y="3030"/>
              <a:ext cx="23" cy="22"/>
            </a:xfrm>
            <a:custGeom>
              <a:avLst/>
              <a:gdLst>
                <a:gd name="T0" fmla="*/ 18 w 20"/>
                <a:gd name="T1" fmla="*/ 3 h 19"/>
                <a:gd name="T2" fmla="*/ 14 w 20"/>
                <a:gd name="T3" fmla="*/ 14 h 19"/>
                <a:gd name="T4" fmla="*/ 2 w 20"/>
                <a:gd name="T5" fmla="*/ 17 h 19"/>
                <a:gd name="T6" fmla="*/ 6 w 20"/>
                <a:gd name="T7" fmla="*/ 6 h 19"/>
                <a:gd name="T8" fmla="*/ 18 w 20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9">
                  <a:moveTo>
                    <a:pt x="18" y="3"/>
                  </a:moveTo>
                  <a:cubicBezTo>
                    <a:pt x="20" y="5"/>
                    <a:pt x="18" y="10"/>
                    <a:pt x="14" y="14"/>
                  </a:cubicBezTo>
                  <a:cubicBezTo>
                    <a:pt x="9" y="18"/>
                    <a:pt x="4" y="19"/>
                    <a:pt x="2" y="17"/>
                  </a:cubicBezTo>
                  <a:cubicBezTo>
                    <a:pt x="0" y="15"/>
                    <a:pt x="2" y="10"/>
                    <a:pt x="6" y="6"/>
                  </a:cubicBezTo>
                  <a:cubicBezTo>
                    <a:pt x="10" y="2"/>
                    <a:pt x="15" y="0"/>
                    <a:pt x="18" y="3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47" name="Freeform 428"/>
            <p:cNvSpPr/>
            <p:nvPr/>
          </p:nvSpPr>
          <p:spPr bwMode="auto">
            <a:xfrm>
              <a:off x="14450" y="3048"/>
              <a:ext cx="79" cy="87"/>
            </a:xfrm>
            <a:custGeom>
              <a:avLst/>
              <a:gdLst>
                <a:gd name="T0" fmla="*/ 20 w 68"/>
                <a:gd name="T1" fmla="*/ 61 h 75"/>
                <a:gd name="T2" fmla="*/ 0 w 68"/>
                <a:gd name="T3" fmla="*/ 55 h 75"/>
                <a:gd name="T4" fmla="*/ 28 w 68"/>
                <a:gd name="T5" fmla="*/ 74 h 75"/>
                <a:gd name="T6" fmla="*/ 66 w 68"/>
                <a:gd name="T7" fmla="*/ 11 h 75"/>
                <a:gd name="T8" fmla="*/ 64 w 68"/>
                <a:gd name="T9" fmla="*/ 0 h 75"/>
                <a:gd name="T10" fmla="*/ 20 w 68"/>
                <a:gd name="T11" fmla="*/ 6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" h="75">
                  <a:moveTo>
                    <a:pt x="20" y="61"/>
                  </a:moveTo>
                  <a:cubicBezTo>
                    <a:pt x="15" y="62"/>
                    <a:pt x="6" y="60"/>
                    <a:pt x="0" y="55"/>
                  </a:cubicBezTo>
                  <a:cubicBezTo>
                    <a:pt x="13" y="71"/>
                    <a:pt x="22" y="75"/>
                    <a:pt x="28" y="74"/>
                  </a:cubicBezTo>
                  <a:cubicBezTo>
                    <a:pt x="44" y="73"/>
                    <a:pt x="68" y="34"/>
                    <a:pt x="66" y="11"/>
                  </a:cubicBezTo>
                  <a:cubicBezTo>
                    <a:pt x="66" y="7"/>
                    <a:pt x="65" y="3"/>
                    <a:pt x="64" y="0"/>
                  </a:cubicBezTo>
                  <a:cubicBezTo>
                    <a:pt x="65" y="30"/>
                    <a:pt x="47" y="56"/>
                    <a:pt x="20" y="61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48" name="Freeform 429"/>
            <p:cNvSpPr/>
            <p:nvPr/>
          </p:nvSpPr>
          <p:spPr bwMode="auto">
            <a:xfrm>
              <a:off x="14475" y="3132"/>
              <a:ext cx="16" cy="12"/>
            </a:xfrm>
            <a:custGeom>
              <a:avLst/>
              <a:gdLst>
                <a:gd name="T0" fmla="*/ 1 w 14"/>
                <a:gd name="T1" fmla="*/ 10 h 10"/>
                <a:gd name="T2" fmla="*/ 7 w 14"/>
                <a:gd name="T3" fmla="*/ 0 h 10"/>
                <a:gd name="T4" fmla="*/ 13 w 14"/>
                <a:gd name="T5" fmla="*/ 10 h 10"/>
                <a:gd name="T6" fmla="*/ 1 w 14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0">
                  <a:moveTo>
                    <a:pt x="1" y="10"/>
                  </a:moveTo>
                  <a:cubicBezTo>
                    <a:pt x="0" y="10"/>
                    <a:pt x="4" y="0"/>
                    <a:pt x="7" y="0"/>
                  </a:cubicBezTo>
                  <a:cubicBezTo>
                    <a:pt x="10" y="0"/>
                    <a:pt x="14" y="9"/>
                    <a:pt x="13" y="10"/>
                  </a:cubicBezTo>
                  <a:lnTo>
                    <a:pt x="1" y="10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49" name="Freeform 430"/>
            <p:cNvSpPr/>
            <p:nvPr/>
          </p:nvSpPr>
          <p:spPr bwMode="auto">
            <a:xfrm>
              <a:off x="14448" y="3550"/>
              <a:ext cx="145" cy="655"/>
            </a:xfrm>
            <a:custGeom>
              <a:avLst/>
              <a:gdLst>
                <a:gd name="T0" fmla="*/ 2 w 125"/>
                <a:gd name="T1" fmla="*/ 564 h 564"/>
                <a:gd name="T2" fmla="*/ 2 w 125"/>
                <a:gd name="T3" fmla="*/ 564 h 564"/>
                <a:gd name="T4" fmla="*/ 0 w 125"/>
                <a:gd name="T5" fmla="*/ 563 h 564"/>
                <a:gd name="T6" fmla="*/ 80 w 125"/>
                <a:gd name="T7" fmla="*/ 265 h 564"/>
                <a:gd name="T8" fmla="*/ 117 w 125"/>
                <a:gd name="T9" fmla="*/ 2 h 564"/>
                <a:gd name="T10" fmla="*/ 119 w 125"/>
                <a:gd name="T11" fmla="*/ 0 h 564"/>
                <a:gd name="T12" fmla="*/ 119 w 125"/>
                <a:gd name="T13" fmla="*/ 0 h 564"/>
                <a:gd name="T14" fmla="*/ 121 w 125"/>
                <a:gd name="T15" fmla="*/ 2 h 564"/>
                <a:gd name="T16" fmla="*/ 83 w 125"/>
                <a:gd name="T17" fmla="*/ 266 h 564"/>
                <a:gd name="T18" fmla="*/ 3 w 125"/>
                <a:gd name="T19" fmla="*/ 563 h 564"/>
                <a:gd name="T20" fmla="*/ 2 w 125"/>
                <a:gd name="T21" fmla="*/ 564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5" h="564">
                  <a:moveTo>
                    <a:pt x="2" y="564"/>
                  </a:moveTo>
                  <a:cubicBezTo>
                    <a:pt x="2" y="564"/>
                    <a:pt x="2" y="564"/>
                    <a:pt x="2" y="564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1" y="561"/>
                    <a:pt x="38" y="395"/>
                    <a:pt x="80" y="265"/>
                  </a:cubicBezTo>
                  <a:cubicBezTo>
                    <a:pt x="122" y="130"/>
                    <a:pt x="117" y="3"/>
                    <a:pt x="117" y="2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21" y="2"/>
                    <a:pt x="121" y="2"/>
                    <a:pt x="121" y="2"/>
                  </a:cubicBezTo>
                  <a:cubicBezTo>
                    <a:pt x="121" y="3"/>
                    <a:pt x="125" y="130"/>
                    <a:pt x="83" y="266"/>
                  </a:cubicBezTo>
                  <a:cubicBezTo>
                    <a:pt x="42" y="396"/>
                    <a:pt x="4" y="562"/>
                    <a:pt x="3" y="563"/>
                  </a:cubicBezTo>
                  <a:lnTo>
                    <a:pt x="2" y="564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50" name="Freeform 431"/>
            <p:cNvSpPr/>
            <p:nvPr/>
          </p:nvSpPr>
          <p:spPr bwMode="auto">
            <a:xfrm>
              <a:off x="14516" y="3398"/>
              <a:ext cx="129" cy="157"/>
            </a:xfrm>
            <a:custGeom>
              <a:avLst/>
              <a:gdLst>
                <a:gd name="T0" fmla="*/ 109 w 111"/>
                <a:gd name="T1" fmla="*/ 52 h 135"/>
                <a:gd name="T2" fmla="*/ 61 w 111"/>
                <a:gd name="T3" fmla="*/ 133 h 135"/>
                <a:gd name="T4" fmla="*/ 2 w 111"/>
                <a:gd name="T5" fmla="*/ 59 h 135"/>
                <a:gd name="T6" fmla="*/ 52 w 111"/>
                <a:gd name="T7" fmla="*/ 2 h 135"/>
                <a:gd name="T8" fmla="*/ 109 w 111"/>
                <a:gd name="T9" fmla="*/ 52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5">
                  <a:moveTo>
                    <a:pt x="109" y="52"/>
                  </a:moveTo>
                  <a:cubicBezTo>
                    <a:pt x="111" y="82"/>
                    <a:pt x="80" y="132"/>
                    <a:pt x="61" y="133"/>
                  </a:cubicBezTo>
                  <a:cubicBezTo>
                    <a:pt x="39" y="135"/>
                    <a:pt x="4" y="89"/>
                    <a:pt x="2" y="59"/>
                  </a:cubicBezTo>
                  <a:cubicBezTo>
                    <a:pt x="0" y="30"/>
                    <a:pt x="23" y="4"/>
                    <a:pt x="52" y="2"/>
                  </a:cubicBezTo>
                  <a:cubicBezTo>
                    <a:pt x="82" y="0"/>
                    <a:pt x="107" y="23"/>
                    <a:pt x="109" y="52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51" name="Freeform 432"/>
            <p:cNvSpPr/>
            <p:nvPr/>
          </p:nvSpPr>
          <p:spPr bwMode="auto">
            <a:xfrm>
              <a:off x="14523" y="3409"/>
              <a:ext cx="86" cy="73"/>
            </a:xfrm>
            <a:custGeom>
              <a:avLst/>
              <a:gdLst>
                <a:gd name="T0" fmla="*/ 74 w 74"/>
                <a:gd name="T1" fmla="*/ 7 h 63"/>
                <a:gd name="T2" fmla="*/ 47 w 74"/>
                <a:gd name="T3" fmla="*/ 0 h 63"/>
                <a:gd name="T4" fmla="*/ 2 w 74"/>
                <a:gd name="T5" fmla="*/ 51 h 63"/>
                <a:gd name="T6" fmla="*/ 4 w 74"/>
                <a:gd name="T7" fmla="*/ 62 h 63"/>
                <a:gd name="T8" fmla="*/ 25 w 74"/>
                <a:gd name="T9" fmla="*/ 62 h 63"/>
                <a:gd name="T10" fmla="*/ 74 w 74"/>
                <a:gd name="T11" fmla="*/ 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3">
                  <a:moveTo>
                    <a:pt x="74" y="7"/>
                  </a:moveTo>
                  <a:cubicBezTo>
                    <a:pt x="66" y="2"/>
                    <a:pt x="57" y="0"/>
                    <a:pt x="47" y="0"/>
                  </a:cubicBezTo>
                  <a:cubicBezTo>
                    <a:pt x="20" y="2"/>
                    <a:pt x="0" y="25"/>
                    <a:pt x="2" y="51"/>
                  </a:cubicBezTo>
                  <a:cubicBezTo>
                    <a:pt x="2" y="55"/>
                    <a:pt x="3" y="58"/>
                    <a:pt x="4" y="62"/>
                  </a:cubicBezTo>
                  <a:cubicBezTo>
                    <a:pt x="11" y="63"/>
                    <a:pt x="18" y="63"/>
                    <a:pt x="25" y="62"/>
                  </a:cubicBezTo>
                  <a:cubicBezTo>
                    <a:pt x="52" y="57"/>
                    <a:pt x="72" y="34"/>
                    <a:pt x="74" y="7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52" name="Freeform 433"/>
            <p:cNvSpPr/>
            <p:nvPr/>
          </p:nvSpPr>
          <p:spPr bwMode="auto">
            <a:xfrm>
              <a:off x="14542" y="3422"/>
              <a:ext cx="29" cy="28"/>
            </a:xfrm>
            <a:custGeom>
              <a:avLst/>
              <a:gdLst>
                <a:gd name="T0" fmla="*/ 22 w 25"/>
                <a:gd name="T1" fmla="*/ 3 h 24"/>
                <a:gd name="T2" fmla="*/ 18 w 25"/>
                <a:gd name="T3" fmla="*/ 18 h 24"/>
                <a:gd name="T4" fmla="*/ 3 w 25"/>
                <a:gd name="T5" fmla="*/ 21 h 24"/>
                <a:gd name="T6" fmla="*/ 8 w 25"/>
                <a:gd name="T7" fmla="*/ 7 h 24"/>
                <a:gd name="T8" fmla="*/ 22 w 25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4">
                  <a:moveTo>
                    <a:pt x="22" y="3"/>
                  </a:moveTo>
                  <a:cubicBezTo>
                    <a:pt x="25" y="6"/>
                    <a:pt x="23" y="12"/>
                    <a:pt x="18" y="18"/>
                  </a:cubicBezTo>
                  <a:cubicBezTo>
                    <a:pt x="12" y="23"/>
                    <a:pt x="5" y="24"/>
                    <a:pt x="3" y="21"/>
                  </a:cubicBezTo>
                  <a:cubicBezTo>
                    <a:pt x="0" y="18"/>
                    <a:pt x="2" y="12"/>
                    <a:pt x="8" y="7"/>
                  </a:cubicBezTo>
                  <a:cubicBezTo>
                    <a:pt x="13" y="2"/>
                    <a:pt x="20" y="0"/>
                    <a:pt x="22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53" name="Freeform 434"/>
            <p:cNvSpPr/>
            <p:nvPr/>
          </p:nvSpPr>
          <p:spPr bwMode="auto">
            <a:xfrm>
              <a:off x="14545" y="3444"/>
              <a:ext cx="100" cy="110"/>
            </a:xfrm>
            <a:custGeom>
              <a:avLst/>
              <a:gdLst>
                <a:gd name="T0" fmla="*/ 26 w 86"/>
                <a:gd name="T1" fmla="*/ 78 h 95"/>
                <a:gd name="T2" fmla="*/ 0 w 86"/>
                <a:gd name="T3" fmla="*/ 70 h 95"/>
                <a:gd name="T4" fmla="*/ 36 w 86"/>
                <a:gd name="T5" fmla="*/ 94 h 95"/>
                <a:gd name="T6" fmla="*/ 84 w 86"/>
                <a:gd name="T7" fmla="*/ 13 h 95"/>
                <a:gd name="T8" fmla="*/ 81 w 86"/>
                <a:gd name="T9" fmla="*/ 0 h 95"/>
                <a:gd name="T10" fmla="*/ 26 w 86"/>
                <a:gd name="T11" fmla="*/ 7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5">
                  <a:moveTo>
                    <a:pt x="26" y="78"/>
                  </a:moveTo>
                  <a:cubicBezTo>
                    <a:pt x="19" y="79"/>
                    <a:pt x="7" y="76"/>
                    <a:pt x="0" y="70"/>
                  </a:cubicBezTo>
                  <a:cubicBezTo>
                    <a:pt x="16" y="90"/>
                    <a:pt x="27" y="95"/>
                    <a:pt x="36" y="94"/>
                  </a:cubicBezTo>
                  <a:cubicBezTo>
                    <a:pt x="55" y="93"/>
                    <a:pt x="86" y="43"/>
                    <a:pt x="84" y="13"/>
                  </a:cubicBezTo>
                  <a:cubicBezTo>
                    <a:pt x="84" y="8"/>
                    <a:pt x="83" y="4"/>
                    <a:pt x="81" y="0"/>
                  </a:cubicBezTo>
                  <a:cubicBezTo>
                    <a:pt x="83" y="38"/>
                    <a:pt x="60" y="71"/>
                    <a:pt x="26" y="78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54" name="Freeform 435"/>
            <p:cNvSpPr/>
            <p:nvPr/>
          </p:nvSpPr>
          <p:spPr bwMode="auto">
            <a:xfrm>
              <a:off x="14577" y="3552"/>
              <a:ext cx="19" cy="15"/>
            </a:xfrm>
            <a:custGeom>
              <a:avLst/>
              <a:gdLst>
                <a:gd name="T0" fmla="*/ 1 w 17"/>
                <a:gd name="T1" fmla="*/ 13 h 13"/>
                <a:gd name="T2" fmla="*/ 8 w 17"/>
                <a:gd name="T3" fmla="*/ 0 h 13"/>
                <a:gd name="T4" fmla="*/ 16 w 17"/>
                <a:gd name="T5" fmla="*/ 13 h 13"/>
                <a:gd name="T6" fmla="*/ 1 w 17"/>
                <a:gd name="T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3">
                  <a:moveTo>
                    <a:pt x="1" y="13"/>
                  </a:moveTo>
                  <a:cubicBezTo>
                    <a:pt x="0" y="12"/>
                    <a:pt x="4" y="0"/>
                    <a:pt x="8" y="0"/>
                  </a:cubicBezTo>
                  <a:cubicBezTo>
                    <a:pt x="12" y="0"/>
                    <a:pt x="17" y="12"/>
                    <a:pt x="16" y="13"/>
                  </a:cubicBezTo>
                  <a:lnTo>
                    <a:pt x="1" y="13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55" name="Freeform 436"/>
            <p:cNvSpPr/>
            <p:nvPr/>
          </p:nvSpPr>
          <p:spPr bwMode="auto">
            <a:xfrm>
              <a:off x="10214" y="2730"/>
              <a:ext cx="124" cy="562"/>
            </a:xfrm>
            <a:custGeom>
              <a:avLst/>
              <a:gdLst>
                <a:gd name="T0" fmla="*/ 1 w 107"/>
                <a:gd name="T1" fmla="*/ 483 h 483"/>
                <a:gd name="T2" fmla="*/ 1 w 107"/>
                <a:gd name="T3" fmla="*/ 483 h 483"/>
                <a:gd name="T4" fmla="*/ 0 w 107"/>
                <a:gd name="T5" fmla="*/ 481 h 483"/>
                <a:gd name="T6" fmla="*/ 68 w 107"/>
                <a:gd name="T7" fmla="*/ 227 h 483"/>
                <a:gd name="T8" fmla="*/ 100 w 107"/>
                <a:gd name="T9" fmla="*/ 2 h 483"/>
                <a:gd name="T10" fmla="*/ 101 w 107"/>
                <a:gd name="T11" fmla="*/ 0 h 483"/>
                <a:gd name="T12" fmla="*/ 101 w 107"/>
                <a:gd name="T13" fmla="*/ 0 h 483"/>
                <a:gd name="T14" fmla="*/ 103 w 107"/>
                <a:gd name="T15" fmla="*/ 2 h 483"/>
                <a:gd name="T16" fmla="*/ 70 w 107"/>
                <a:gd name="T17" fmla="*/ 227 h 483"/>
                <a:gd name="T18" fmla="*/ 2 w 107"/>
                <a:gd name="T19" fmla="*/ 482 h 483"/>
                <a:gd name="T20" fmla="*/ 1 w 107"/>
                <a:gd name="T21" fmla="*/ 483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483">
                  <a:moveTo>
                    <a:pt x="1" y="483"/>
                  </a:moveTo>
                  <a:cubicBezTo>
                    <a:pt x="1" y="483"/>
                    <a:pt x="1" y="483"/>
                    <a:pt x="1" y="483"/>
                  </a:cubicBezTo>
                  <a:cubicBezTo>
                    <a:pt x="0" y="481"/>
                    <a:pt x="0" y="481"/>
                    <a:pt x="0" y="481"/>
                  </a:cubicBezTo>
                  <a:cubicBezTo>
                    <a:pt x="0" y="480"/>
                    <a:pt x="32" y="338"/>
                    <a:pt x="68" y="227"/>
                  </a:cubicBezTo>
                  <a:cubicBezTo>
                    <a:pt x="104" y="111"/>
                    <a:pt x="100" y="3"/>
                    <a:pt x="100" y="2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3" y="2"/>
                    <a:pt x="103" y="2"/>
                    <a:pt x="103" y="2"/>
                  </a:cubicBezTo>
                  <a:cubicBezTo>
                    <a:pt x="103" y="3"/>
                    <a:pt x="107" y="111"/>
                    <a:pt x="70" y="227"/>
                  </a:cubicBezTo>
                  <a:cubicBezTo>
                    <a:pt x="35" y="339"/>
                    <a:pt x="3" y="480"/>
                    <a:pt x="2" y="482"/>
                  </a:cubicBezTo>
                  <a:lnTo>
                    <a:pt x="1" y="483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56" name="Freeform 437"/>
            <p:cNvSpPr/>
            <p:nvPr/>
          </p:nvSpPr>
          <p:spPr bwMode="auto">
            <a:xfrm>
              <a:off x="10272" y="2601"/>
              <a:ext cx="110" cy="134"/>
            </a:xfrm>
            <a:custGeom>
              <a:avLst/>
              <a:gdLst>
                <a:gd name="T0" fmla="*/ 93 w 95"/>
                <a:gd name="T1" fmla="*/ 45 h 115"/>
                <a:gd name="T2" fmla="*/ 52 w 95"/>
                <a:gd name="T3" fmla="*/ 114 h 115"/>
                <a:gd name="T4" fmla="*/ 2 w 95"/>
                <a:gd name="T5" fmla="*/ 51 h 115"/>
                <a:gd name="T6" fmla="*/ 44 w 95"/>
                <a:gd name="T7" fmla="*/ 2 h 115"/>
                <a:gd name="T8" fmla="*/ 93 w 95"/>
                <a:gd name="T9" fmla="*/ 4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5">
                  <a:moveTo>
                    <a:pt x="93" y="45"/>
                  </a:moveTo>
                  <a:cubicBezTo>
                    <a:pt x="95" y="70"/>
                    <a:pt x="69" y="113"/>
                    <a:pt x="52" y="114"/>
                  </a:cubicBezTo>
                  <a:cubicBezTo>
                    <a:pt x="33" y="115"/>
                    <a:pt x="3" y="76"/>
                    <a:pt x="2" y="51"/>
                  </a:cubicBezTo>
                  <a:cubicBezTo>
                    <a:pt x="0" y="26"/>
                    <a:pt x="19" y="4"/>
                    <a:pt x="44" y="2"/>
                  </a:cubicBezTo>
                  <a:cubicBezTo>
                    <a:pt x="70" y="0"/>
                    <a:pt x="91" y="19"/>
                    <a:pt x="93" y="45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57" name="Freeform 438"/>
            <p:cNvSpPr/>
            <p:nvPr/>
          </p:nvSpPr>
          <p:spPr bwMode="auto">
            <a:xfrm>
              <a:off x="10278" y="2611"/>
              <a:ext cx="73" cy="62"/>
            </a:xfrm>
            <a:custGeom>
              <a:avLst/>
              <a:gdLst>
                <a:gd name="T0" fmla="*/ 63 w 63"/>
                <a:gd name="T1" fmla="*/ 6 h 54"/>
                <a:gd name="T2" fmla="*/ 40 w 63"/>
                <a:gd name="T3" fmla="*/ 0 h 54"/>
                <a:gd name="T4" fmla="*/ 2 w 63"/>
                <a:gd name="T5" fmla="*/ 44 h 54"/>
                <a:gd name="T6" fmla="*/ 4 w 63"/>
                <a:gd name="T7" fmla="*/ 53 h 54"/>
                <a:gd name="T8" fmla="*/ 21 w 63"/>
                <a:gd name="T9" fmla="*/ 53 h 54"/>
                <a:gd name="T10" fmla="*/ 63 w 63"/>
                <a:gd name="T11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54">
                  <a:moveTo>
                    <a:pt x="63" y="6"/>
                  </a:moveTo>
                  <a:cubicBezTo>
                    <a:pt x="56" y="2"/>
                    <a:pt x="48" y="0"/>
                    <a:pt x="40" y="0"/>
                  </a:cubicBezTo>
                  <a:cubicBezTo>
                    <a:pt x="17" y="2"/>
                    <a:pt x="0" y="21"/>
                    <a:pt x="2" y="44"/>
                  </a:cubicBezTo>
                  <a:cubicBezTo>
                    <a:pt x="2" y="47"/>
                    <a:pt x="3" y="50"/>
                    <a:pt x="4" y="53"/>
                  </a:cubicBezTo>
                  <a:cubicBezTo>
                    <a:pt x="9" y="54"/>
                    <a:pt x="15" y="54"/>
                    <a:pt x="21" y="53"/>
                  </a:cubicBezTo>
                  <a:cubicBezTo>
                    <a:pt x="45" y="48"/>
                    <a:pt x="61" y="28"/>
                    <a:pt x="63" y="6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58" name="Freeform 439"/>
            <p:cNvSpPr/>
            <p:nvPr/>
          </p:nvSpPr>
          <p:spPr bwMode="auto">
            <a:xfrm>
              <a:off x="10294" y="2621"/>
              <a:ext cx="24" cy="25"/>
            </a:xfrm>
            <a:custGeom>
              <a:avLst/>
              <a:gdLst>
                <a:gd name="T0" fmla="*/ 19 w 21"/>
                <a:gd name="T1" fmla="*/ 3 h 21"/>
                <a:gd name="T2" fmla="*/ 15 w 21"/>
                <a:gd name="T3" fmla="*/ 15 h 21"/>
                <a:gd name="T4" fmla="*/ 2 w 21"/>
                <a:gd name="T5" fmla="*/ 19 h 21"/>
                <a:gd name="T6" fmla="*/ 6 w 21"/>
                <a:gd name="T7" fmla="*/ 6 h 21"/>
                <a:gd name="T8" fmla="*/ 19 w 21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3"/>
                  </a:moveTo>
                  <a:cubicBezTo>
                    <a:pt x="21" y="5"/>
                    <a:pt x="19" y="11"/>
                    <a:pt x="15" y="15"/>
                  </a:cubicBezTo>
                  <a:cubicBezTo>
                    <a:pt x="10" y="20"/>
                    <a:pt x="4" y="21"/>
                    <a:pt x="2" y="19"/>
                  </a:cubicBezTo>
                  <a:cubicBezTo>
                    <a:pt x="0" y="16"/>
                    <a:pt x="2" y="10"/>
                    <a:pt x="6" y="6"/>
                  </a:cubicBezTo>
                  <a:cubicBezTo>
                    <a:pt x="11" y="2"/>
                    <a:pt x="17" y="0"/>
                    <a:pt x="19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59" name="Freeform 440"/>
            <p:cNvSpPr/>
            <p:nvPr/>
          </p:nvSpPr>
          <p:spPr bwMode="auto">
            <a:xfrm>
              <a:off x="10296" y="2640"/>
              <a:ext cx="86" cy="95"/>
            </a:xfrm>
            <a:custGeom>
              <a:avLst/>
              <a:gdLst>
                <a:gd name="T0" fmla="*/ 22 w 74"/>
                <a:gd name="T1" fmla="*/ 67 h 82"/>
                <a:gd name="T2" fmla="*/ 0 w 74"/>
                <a:gd name="T3" fmla="*/ 60 h 82"/>
                <a:gd name="T4" fmla="*/ 31 w 74"/>
                <a:gd name="T5" fmla="*/ 81 h 82"/>
                <a:gd name="T6" fmla="*/ 72 w 74"/>
                <a:gd name="T7" fmla="*/ 12 h 82"/>
                <a:gd name="T8" fmla="*/ 70 w 74"/>
                <a:gd name="T9" fmla="*/ 0 h 82"/>
                <a:gd name="T10" fmla="*/ 2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22" y="67"/>
                  </a:moveTo>
                  <a:cubicBezTo>
                    <a:pt x="17" y="68"/>
                    <a:pt x="7" y="66"/>
                    <a:pt x="0" y="60"/>
                  </a:cubicBezTo>
                  <a:cubicBezTo>
                    <a:pt x="14" y="77"/>
                    <a:pt x="24" y="82"/>
                    <a:pt x="31" y="81"/>
                  </a:cubicBezTo>
                  <a:cubicBezTo>
                    <a:pt x="48" y="80"/>
                    <a:pt x="74" y="37"/>
                    <a:pt x="72" y="12"/>
                  </a:cubicBezTo>
                  <a:cubicBezTo>
                    <a:pt x="72" y="8"/>
                    <a:pt x="71" y="4"/>
                    <a:pt x="70" y="0"/>
                  </a:cubicBezTo>
                  <a:cubicBezTo>
                    <a:pt x="71" y="33"/>
                    <a:pt x="51" y="61"/>
                    <a:pt x="22" y="67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60" name="Freeform 441"/>
            <p:cNvSpPr/>
            <p:nvPr/>
          </p:nvSpPr>
          <p:spPr bwMode="auto">
            <a:xfrm>
              <a:off x="10323" y="2733"/>
              <a:ext cx="17" cy="13"/>
            </a:xfrm>
            <a:custGeom>
              <a:avLst/>
              <a:gdLst>
                <a:gd name="T0" fmla="*/ 1 w 15"/>
                <a:gd name="T1" fmla="*/ 11 h 11"/>
                <a:gd name="T2" fmla="*/ 7 w 15"/>
                <a:gd name="T3" fmla="*/ 0 h 11"/>
                <a:gd name="T4" fmla="*/ 14 w 15"/>
                <a:gd name="T5" fmla="*/ 11 h 11"/>
                <a:gd name="T6" fmla="*/ 1 w 15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1">
                  <a:moveTo>
                    <a:pt x="1" y="11"/>
                  </a:moveTo>
                  <a:cubicBezTo>
                    <a:pt x="0" y="10"/>
                    <a:pt x="4" y="0"/>
                    <a:pt x="7" y="0"/>
                  </a:cubicBezTo>
                  <a:cubicBezTo>
                    <a:pt x="11" y="0"/>
                    <a:pt x="15" y="10"/>
                    <a:pt x="14" y="11"/>
                  </a:cubicBezTo>
                  <a:lnTo>
                    <a:pt x="1" y="11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61" name="Freeform 442"/>
            <p:cNvSpPr/>
            <p:nvPr/>
          </p:nvSpPr>
          <p:spPr bwMode="auto">
            <a:xfrm>
              <a:off x="7926" y="3922"/>
              <a:ext cx="159" cy="722"/>
            </a:xfrm>
            <a:custGeom>
              <a:avLst/>
              <a:gdLst>
                <a:gd name="T0" fmla="*/ 136 w 137"/>
                <a:gd name="T1" fmla="*/ 621 h 621"/>
                <a:gd name="T2" fmla="*/ 136 w 137"/>
                <a:gd name="T3" fmla="*/ 621 h 621"/>
                <a:gd name="T4" fmla="*/ 137 w 137"/>
                <a:gd name="T5" fmla="*/ 619 h 621"/>
                <a:gd name="T6" fmla="*/ 50 w 137"/>
                <a:gd name="T7" fmla="*/ 291 h 621"/>
                <a:gd name="T8" fmla="*/ 8 w 137"/>
                <a:gd name="T9" fmla="*/ 2 h 621"/>
                <a:gd name="T10" fmla="*/ 7 w 137"/>
                <a:gd name="T11" fmla="*/ 0 h 621"/>
                <a:gd name="T12" fmla="*/ 7 w 137"/>
                <a:gd name="T13" fmla="*/ 0 h 621"/>
                <a:gd name="T14" fmla="*/ 5 w 137"/>
                <a:gd name="T15" fmla="*/ 2 h 621"/>
                <a:gd name="T16" fmla="*/ 47 w 137"/>
                <a:gd name="T17" fmla="*/ 292 h 621"/>
                <a:gd name="T18" fmla="*/ 134 w 137"/>
                <a:gd name="T19" fmla="*/ 620 h 621"/>
                <a:gd name="T20" fmla="*/ 136 w 137"/>
                <a:gd name="T21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7" h="621">
                  <a:moveTo>
                    <a:pt x="136" y="621"/>
                  </a:moveTo>
                  <a:cubicBezTo>
                    <a:pt x="136" y="621"/>
                    <a:pt x="136" y="621"/>
                    <a:pt x="136" y="621"/>
                  </a:cubicBezTo>
                  <a:cubicBezTo>
                    <a:pt x="137" y="619"/>
                    <a:pt x="137" y="619"/>
                    <a:pt x="137" y="619"/>
                  </a:cubicBezTo>
                  <a:cubicBezTo>
                    <a:pt x="137" y="617"/>
                    <a:pt x="95" y="435"/>
                    <a:pt x="50" y="291"/>
                  </a:cubicBezTo>
                  <a:cubicBezTo>
                    <a:pt x="3" y="142"/>
                    <a:pt x="8" y="3"/>
                    <a:pt x="8" y="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0" y="143"/>
                    <a:pt x="47" y="292"/>
                  </a:cubicBezTo>
                  <a:cubicBezTo>
                    <a:pt x="92" y="436"/>
                    <a:pt x="133" y="618"/>
                    <a:pt x="134" y="620"/>
                  </a:cubicBezTo>
                  <a:lnTo>
                    <a:pt x="136" y="621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62" name="Freeform 443"/>
            <p:cNvSpPr/>
            <p:nvPr/>
          </p:nvSpPr>
          <p:spPr bwMode="auto">
            <a:xfrm>
              <a:off x="7868" y="3756"/>
              <a:ext cx="142" cy="172"/>
            </a:xfrm>
            <a:custGeom>
              <a:avLst/>
              <a:gdLst>
                <a:gd name="T0" fmla="*/ 3 w 122"/>
                <a:gd name="T1" fmla="*/ 57 h 148"/>
                <a:gd name="T2" fmla="*/ 56 w 122"/>
                <a:gd name="T3" fmla="*/ 147 h 148"/>
                <a:gd name="T4" fmla="*/ 120 w 122"/>
                <a:gd name="T5" fmla="*/ 65 h 148"/>
                <a:gd name="T6" fmla="*/ 65 w 122"/>
                <a:gd name="T7" fmla="*/ 2 h 148"/>
                <a:gd name="T8" fmla="*/ 3 w 122"/>
                <a:gd name="T9" fmla="*/ 5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48">
                  <a:moveTo>
                    <a:pt x="3" y="57"/>
                  </a:moveTo>
                  <a:cubicBezTo>
                    <a:pt x="0" y="90"/>
                    <a:pt x="34" y="145"/>
                    <a:pt x="56" y="147"/>
                  </a:cubicBezTo>
                  <a:cubicBezTo>
                    <a:pt x="80" y="148"/>
                    <a:pt x="118" y="97"/>
                    <a:pt x="120" y="65"/>
                  </a:cubicBezTo>
                  <a:cubicBezTo>
                    <a:pt x="122" y="32"/>
                    <a:pt x="98" y="4"/>
                    <a:pt x="65" y="2"/>
                  </a:cubicBezTo>
                  <a:cubicBezTo>
                    <a:pt x="33" y="0"/>
                    <a:pt x="5" y="24"/>
                    <a:pt x="3" y="57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63" name="Freeform 444"/>
            <p:cNvSpPr/>
            <p:nvPr/>
          </p:nvSpPr>
          <p:spPr bwMode="auto">
            <a:xfrm>
              <a:off x="7909" y="3767"/>
              <a:ext cx="94" cy="81"/>
            </a:xfrm>
            <a:custGeom>
              <a:avLst/>
              <a:gdLst>
                <a:gd name="T0" fmla="*/ 0 w 81"/>
                <a:gd name="T1" fmla="*/ 8 h 70"/>
                <a:gd name="T2" fmla="*/ 30 w 81"/>
                <a:gd name="T3" fmla="*/ 1 h 70"/>
                <a:gd name="T4" fmla="*/ 79 w 81"/>
                <a:gd name="T5" fmla="*/ 57 h 70"/>
                <a:gd name="T6" fmla="*/ 76 w 81"/>
                <a:gd name="T7" fmla="*/ 69 h 70"/>
                <a:gd name="T8" fmla="*/ 54 w 81"/>
                <a:gd name="T9" fmla="*/ 69 h 70"/>
                <a:gd name="T10" fmla="*/ 0 w 81"/>
                <a:gd name="T11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70">
                  <a:moveTo>
                    <a:pt x="0" y="8"/>
                  </a:moveTo>
                  <a:cubicBezTo>
                    <a:pt x="8" y="3"/>
                    <a:pt x="19" y="0"/>
                    <a:pt x="30" y="1"/>
                  </a:cubicBezTo>
                  <a:cubicBezTo>
                    <a:pt x="59" y="3"/>
                    <a:pt x="81" y="28"/>
                    <a:pt x="79" y="57"/>
                  </a:cubicBezTo>
                  <a:cubicBezTo>
                    <a:pt x="79" y="61"/>
                    <a:pt x="78" y="65"/>
                    <a:pt x="76" y="69"/>
                  </a:cubicBezTo>
                  <a:cubicBezTo>
                    <a:pt x="69" y="70"/>
                    <a:pt x="62" y="70"/>
                    <a:pt x="54" y="69"/>
                  </a:cubicBezTo>
                  <a:cubicBezTo>
                    <a:pt x="24" y="63"/>
                    <a:pt x="2" y="37"/>
                    <a:pt x="0" y="8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64" name="Freeform 445"/>
            <p:cNvSpPr/>
            <p:nvPr/>
          </p:nvSpPr>
          <p:spPr bwMode="auto">
            <a:xfrm>
              <a:off x="7951" y="3782"/>
              <a:ext cx="32" cy="30"/>
            </a:xfrm>
            <a:custGeom>
              <a:avLst/>
              <a:gdLst>
                <a:gd name="T0" fmla="*/ 3 w 28"/>
                <a:gd name="T1" fmla="*/ 3 h 26"/>
                <a:gd name="T2" fmla="*/ 8 w 28"/>
                <a:gd name="T3" fmla="*/ 19 h 26"/>
                <a:gd name="T4" fmla="*/ 24 w 28"/>
                <a:gd name="T5" fmla="*/ 23 h 26"/>
                <a:gd name="T6" fmla="*/ 19 w 28"/>
                <a:gd name="T7" fmla="*/ 7 h 26"/>
                <a:gd name="T8" fmla="*/ 3 w 28"/>
                <a:gd name="T9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6">
                  <a:moveTo>
                    <a:pt x="3" y="3"/>
                  </a:moveTo>
                  <a:cubicBezTo>
                    <a:pt x="0" y="6"/>
                    <a:pt x="2" y="13"/>
                    <a:pt x="8" y="19"/>
                  </a:cubicBezTo>
                  <a:cubicBezTo>
                    <a:pt x="14" y="24"/>
                    <a:pt x="21" y="26"/>
                    <a:pt x="24" y="23"/>
                  </a:cubicBezTo>
                  <a:cubicBezTo>
                    <a:pt x="28" y="20"/>
                    <a:pt x="25" y="13"/>
                    <a:pt x="19" y="7"/>
                  </a:cubicBezTo>
                  <a:cubicBezTo>
                    <a:pt x="13" y="2"/>
                    <a:pt x="6" y="0"/>
                    <a:pt x="3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65" name="Freeform 446"/>
            <p:cNvSpPr/>
            <p:nvPr/>
          </p:nvSpPr>
          <p:spPr bwMode="auto">
            <a:xfrm>
              <a:off x="7868" y="3805"/>
              <a:ext cx="111" cy="122"/>
            </a:xfrm>
            <a:custGeom>
              <a:avLst/>
              <a:gdLst>
                <a:gd name="T0" fmla="*/ 67 w 95"/>
                <a:gd name="T1" fmla="*/ 86 h 105"/>
                <a:gd name="T2" fmla="*/ 95 w 95"/>
                <a:gd name="T3" fmla="*/ 77 h 105"/>
                <a:gd name="T4" fmla="*/ 56 w 95"/>
                <a:gd name="T5" fmla="*/ 105 h 105"/>
                <a:gd name="T6" fmla="*/ 3 w 95"/>
                <a:gd name="T7" fmla="*/ 15 h 105"/>
                <a:gd name="T8" fmla="*/ 6 w 95"/>
                <a:gd name="T9" fmla="*/ 0 h 105"/>
                <a:gd name="T10" fmla="*/ 67 w 95"/>
                <a:gd name="T11" fmla="*/ 8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105">
                  <a:moveTo>
                    <a:pt x="67" y="86"/>
                  </a:moveTo>
                  <a:cubicBezTo>
                    <a:pt x="74" y="87"/>
                    <a:pt x="87" y="85"/>
                    <a:pt x="95" y="77"/>
                  </a:cubicBezTo>
                  <a:cubicBezTo>
                    <a:pt x="77" y="99"/>
                    <a:pt x="65" y="105"/>
                    <a:pt x="56" y="105"/>
                  </a:cubicBezTo>
                  <a:cubicBezTo>
                    <a:pt x="34" y="103"/>
                    <a:pt x="0" y="48"/>
                    <a:pt x="3" y="15"/>
                  </a:cubicBezTo>
                  <a:cubicBezTo>
                    <a:pt x="3" y="10"/>
                    <a:pt x="4" y="5"/>
                    <a:pt x="6" y="0"/>
                  </a:cubicBezTo>
                  <a:cubicBezTo>
                    <a:pt x="4" y="42"/>
                    <a:pt x="29" y="79"/>
                    <a:pt x="67" y="86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66" name="Freeform 447"/>
            <p:cNvSpPr/>
            <p:nvPr/>
          </p:nvSpPr>
          <p:spPr bwMode="auto">
            <a:xfrm>
              <a:off x="7923" y="3925"/>
              <a:ext cx="22" cy="16"/>
            </a:xfrm>
            <a:custGeom>
              <a:avLst/>
              <a:gdLst>
                <a:gd name="T0" fmla="*/ 17 w 19"/>
                <a:gd name="T1" fmla="*/ 14 h 14"/>
                <a:gd name="T2" fmla="*/ 10 w 19"/>
                <a:gd name="T3" fmla="*/ 0 h 14"/>
                <a:gd name="T4" fmla="*/ 1 w 19"/>
                <a:gd name="T5" fmla="*/ 14 h 14"/>
                <a:gd name="T6" fmla="*/ 17 w 19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4">
                  <a:moveTo>
                    <a:pt x="17" y="14"/>
                  </a:moveTo>
                  <a:cubicBezTo>
                    <a:pt x="19" y="13"/>
                    <a:pt x="14" y="0"/>
                    <a:pt x="10" y="0"/>
                  </a:cubicBezTo>
                  <a:cubicBezTo>
                    <a:pt x="5" y="0"/>
                    <a:pt x="0" y="13"/>
                    <a:pt x="1" y="14"/>
                  </a:cubicBezTo>
                  <a:lnTo>
                    <a:pt x="17" y="14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67" name="Freeform 448"/>
            <p:cNvSpPr/>
            <p:nvPr/>
          </p:nvSpPr>
          <p:spPr bwMode="auto">
            <a:xfrm>
              <a:off x="9660" y="4459"/>
              <a:ext cx="126" cy="565"/>
            </a:xfrm>
            <a:custGeom>
              <a:avLst/>
              <a:gdLst>
                <a:gd name="T0" fmla="*/ 106 w 108"/>
                <a:gd name="T1" fmla="*/ 486 h 486"/>
                <a:gd name="T2" fmla="*/ 107 w 108"/>
                <a:gd name="T3" fmla="*/ 486 h 486"/>
                <a:gd name="T4" fmla="*/ 108 w 108"/>
                <a:gd name="T5" fmla="*/ 484 h 486"/>
                <a:gd name="T6" fmla="*/ 39 w 108"/>
                <a:gd name="T7" fmla="*/ 228 h 486"/>
                <a:gd name="T8" fmla="*/ 7 w 108"/>
                <a:gd name="T9" fmla="*/ 2 h 486"/>
                <a:gd name="T10" fmla="*/ 6 w 108"/>
                <a:gd name="T11" fmla="*/ 0 h 486"/>
                <a:gd name="T12" fmla="*/ 6 w 108"/>
                <a:gd name="T13" fmla="*/ 0 h 486"/>
                <a:gd name="T14" fmla="*/ 4 w 108"/>
                <a:gd name="T15" fmla="*/ 2 h 486"/>
                <a:gd name="T16" fmla="*/ 37 w 108"/>
                <a:gd name="T17" fmla="*/ 229 h 486"/>
                <a:gd name="T18" fmla="*/ 105 w 108"/>
                <a:gd name="T19" fmla="*/ 485 h 486"/>
                <a:gd name="T20" fmla="*/ 106 w 108"/>
                <a:gd name="T21" fmla="*/ 486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486">
                  <a:moveTo>
                    <a:pt x="106" y="486"/>
                  </a:moveTo>
                  <a:cubicBezTo>
                    <a:pt x="107" y="486"/>
                    <a:pt x="107" y="486"/>
                    <a:pt x="107" y="486"/>
                  </a:cubicBezTo>
                  <a:cubicBezTo>
                    <a:pt x="108" y="484"/>
                    <a:pt x="108" y="484"/>
                    <a:pt x="108" y="484"/>
                  </a:cubicBezTo>
                  <a:cubicBezTo>
                    <a:pt x="107" y="483"/>
                    <a:pt x="75" y="340"/>
                    <a:pt x="39" y="228"/>
                  </a:cubicBezTo>
                  <a:cubicBezTo>
                    <a:pt x="3" y="112"/>
                    <a:pt x="7" y="3"/>
                    <a:pt x="7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0" y="112"/>
                    <a:pt x="37" y="229"/>
                  </a:cubicBezTo>
                  <a:cubicBezTo>
                    <a:pt x="72" y="341"/>
                    <a:pt x="105" y="483"/>
                    <a:pt x="105" y="485"/>
                  </a:cubicBezTo>
                  <a:lnTo>
                    <a:pt x="106" y="486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68" name="Freeform 449"/>
            <p:cNvSpPr/>
            <p:nvPr/>
          </p:nvSpPr>
          <p:spPr bwMode="auto">
            <a:xfrm>
              <a:off x="9616" y="4330"/>
              <a:ext cx="111" cy="134"/>
            </a:xfrm>
            <a:custGeom>
              <a:avLst/>
              <a:gdLst>
                <a:gd name="T0" fmla="*/ 1 w 95"/>
                <a:gd name="T1" fmla="*/ 44 h 115"/>
                <a:gd name="T2" fmla="*/ 43 w 95"/>
                <a:gd name="T3" fmla="*/ 114 h 115"/>
                <a:gd name="T4" fmla="*/ 93 w 95"/>
                <a:gd name="T5" fmla="*/ 50 h 115"/>
                <a:gd name="T6" fmla="*/ 50 w 95"/>
                <a:gd name="T7" fmla="*/ 1 h 115"/>
                <a:gd name="T8" fmla="*/ 1 w 95"/>
                <a:gd name="T9" fmla="*/ 4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5">
                  <a:moveTo>
                    <a:pt x="1" y="44"/>
                  </a:moveTo>
                  <a:cubicBezTo>
                    <a:pt x="0" y="70"/>
                    <a:pt x="26" y="113"/>
                    <a:pt x="43" y="114"/>
                  </a:cubicBezTo>
                  <a:cubicBezTo>
                    <a:pt x="62" y="115"/>
                    <a:pt x="92" y="76"/>
                    <a:pt x="93" y="50"/>
                  </a:cubicBezTo>
                  <a:cubicBezTo>
                    <a:pt x="95" y="25"/>
                    <a:pt x="76" y="3"/>
                    <a:pt x="50" y="1"/>
                  </a:cubicBezTo>
                  <a:cubicBezTo>
                    <a:pt x="25" y="0"/>
                    <a:pt x="3" y="19"/>
                    <a:pt x="1" y="44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69" name="Freeform 450"/>
            <p:cNvSpPr/>
            <p:nvPr/>
          </p:nvSpPr>
          <p:spPr bwMode="auto">
            <a:xfrm>
              <a:off x="9646" y="4338"/>
              <a:ext cx="75" cy="64"/>
            </a:xfrm>
            <a:custGeom>
              <a:avLst/>
              <a:gdLst>
                <a:gd name="T0" fmla="*/ 0 w 64"/>
                <a:gd name="T1" fmla="*/ 6 h 55"/>
                <a:gd name="T2" fmla="*/ 24 w 64"/>
                <a:gd name="T3" fmla="*/ 0 h 55"/>
                <a:gd name="T4" fmla="*/ 62 w 64"/>
                <a:gd name="T5" fmla="*/ 44 h 55"/>
                <a:gd name="T6" fmla="*/ 60 w 64"/>
                <a:gd name="T7" fmla="*/ 54 h 55"/>
                <a:gd name="T8" fmla="*/ 43 w 64"/>
                <a:gd name="T9" fmla="*/ 53 h 55"/>
                <a:gd name="T10" fmla="*/ 0 w 64"/>
                <a:gd name="T11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55">
                  <a:moveTo>
                    <a:pt x="0" y="6"/>
                  </a:moveTo>
                  <a:cubicBezTo>
                    <a:pt x="7" y="2"/>
                    <a:pt x="15" y="0"/>
                    <a:pt x="24" y="0"/>
                  </a:cubicBezTo>
                  <a:cubicBezTo>
                    <a:pt x="47" y="2"/>
                    <a:pt x="64" y="21"/>
                    <a:pt x="62" y="44"/>
                  </a:cubicBezTo>
                  <a:cubicBezTo>
                    <a:pt x="62" y="47"/>
                    <a:pt x="61" y="50"/>
                    <a:pt x="60" y="54"/>
                  </a:cubicBezTo>
                  <a:cubicBezTo>
                    <a:pt x="55" y="55"/>
                    <a:pt x="49" y="55"/>
                    <a:pt x="43" y="53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70" name="Freeform 451"/>
            <p:cNvSpPr/>
            <p:nvPr/>
          </p:nvSpPr>
          <p:spPr bwMode="auto">
            <a:xfrm>
              <a:off x="9680" y="4350"/>
              <a:ext cx="24" cy="24"/>
            </a:xfrm>
            <a:custGeom>
              <a:avLst/>
              <a:gdLst>
                <a:gd name="T0" fmla="*/ 2 w 21"/>
                <a:gd name="T1" fmla="*/ 2 h 21"/>
                <a:gd name="T2" fmla="*/ 6 w 21"/>
                <a:gd name="T3" fmla="*/ 15 h 21"/>
                <a:gd name="T4" fmla="*/ 19 w 21"/>
                <a:gd name="T5" fmla="*/ 18 h 21"/>
                <a:gd name="T6" fmla="*/ 15 w 21"/>
                <a:gd name="T7" fmla="*/ 5 h 21"/>
                <a:gd name="T8" fmla="*/ 2 w 21"/>
                <a:gd name="T9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2" y="2"/>
                  </a:moveTo>
                  <a:cubicBezTo>
                    <a:pt x="0" y="5"/>
                    <a:pt x="2" y="10"/>
                    <a:pt x="6" y="15"/>
                  </a:cubicBezTo>
                  <a:cubicBezTo>
                    <a:pt x="11" y="19"/>
                    <a:pt x="17" y="21"/>
                    <a:pt x="19" y="18"/>
                  </a:cubicBezTo>
                  <a:cubicBezTo>
                    <a:pt x="21" y="15"/>
                    <a:pt x="19" y="10"/>
                    <a:pt x="15" y="5"/>
                  </a:cubicBezTo>
                  <a:cubicBezTo>
                    <a:pt x="10" y="1"/>
                    <a:pt x="4" y="0"/>
                    <a:pt x="2" y="2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71" name="Freeform 452"/>
            <p:cNvSpPr/>
            <p:nvPr/>
          </p:nvSpPr>
          <p:spPr bwMode="auto">
            <a:xfrm>
              <a:off x="9616" y="4369"/>
              <a:ext cx="86" cy="95"/>
            </a:xfrm>
            <a:custGeom>
              <a:avLst/>
              <a:gdLst>
                <a:gd name="T0" fmla="*/ 52 w 74"/>
                <a:gd name="T1" fmla="*/ 67 h 82"/>
                <a:gd name="T2" fmla="*/ 74 w 74"/>
                <a:gd name="T3" fmla="*/ 60 h 82"/>
                <a:gd name="T4" fmla="*/ 43 w 74"/>
                <a:gd name="T5" fmla="*/ 81 h 82"/>
                <a:gd name="T6" fmla="*/ 1 w 74"/>
                <a:gd name="T7" fmla="*/ 11 h 82"/>
                <a:gd name="T8" fmla="*/ 4 w 74"/>
                <a:gd name="T9" fmla="*/ 0 h 82"/>
                <a:gd name="T10" fmla="*/ 5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52" y="67"/>
                  </a:moveTo>
                  <a:cubicBezTo>
                    <a:pt x="57" y="68"/>
                    <a:pt x="67" y="66"/>
                    <a:pt x="74" y="60"/>
                  </a:cubicBezTo>
                  <a:cubicBezTo>
                    <a:pt x="60" y="77"/>
                    <a:pt x="50" y="82"/>
                    <a:pt x="43" y="81"/>
                  </a:cubicBezTo>
                  <a:cubicBezTo>
                    <a:pt x="26" y="80"/>
                    <a:pt x="0" y="37"/>
                    <a:pt x="1" y="11"/>
                  </a:cubicBezTo>
                  <a:cubicBezTo>
                    <a:pt x="2" y="7"/>
                    <a:pt x="2" y="3"/>
                    <a:pt x="4" y="0"/>
                  </a:cubicBezTo>
                  <a:cubicBezTo>
                    <a:pt x="2" y="32"/>
                    <a:pt x="22" y="61"/>
                    <a:pt x="52" y="67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72" name="Freeform 453"/>
            <p:cNvSpPr/>
            <p:nvPr/>
          </p:nvSpPr>
          <p:spPr bwMode="auto">
            <a:xfrm>
              <a:off x="9658" y="4462"/>
              <a:ext cx="17" cy="12"/>
            </a:xfrm>
            <a:custGeom>
              <a:avLst/>
              <a:gdLst>
                <a:gd name="T0" fmla="*/ 14 w 15"/>
                <a:gd name="T1" fmla="*/ 11 h 11"/>
                <a:gd name="T2" fmla="*/ 8 w 15"/>
                <a:gd name="T3" fmla="*/ 0 h 11"/>
                <a:gd name="T4" fmla="*/ 1 w 15"/>
                <a:gd name="T5" fmla="*/ 11 h 11"/>
                <a:gd name="T6" fmla="*/ 14 w 15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1">
                  <a:moveTo>
                    <a:pt x="14" y="11"/>
                  </a:moveTo>
                  <a:cubicBezTo>
                    <a:pt x="15" y="10"/>
                    <a:pt x="11" y="0"/>
                    <a:pt x="8" y="0"/>
                  </a:cubicBezTo>
                  <a:cubicBezTo>
                    <a:pt x="4" y="0"/>
                    <a:pt x="0" y="10"/>
                    <a:pt x="1" y="11"/>
                  </a:cubicBezTo>
                  <a:lnTo>
                    <a:pt x="14" y="11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73" name="Freeform 454"/>
            <p:cNvSpPr/>
            <p:nvPr/>
          </p:nvSpPr>
          <p:spPr bwMode="auto">
            <a:xfrm>
              <a:off x="7498" y="4240"/>
              <a:ext cx="126" cy="563"/>
            </a:xfrm>
            <a:custGeom>
              <a:avLst/>
              <a:gdLst>
                <a:gd name="T0" fmla="*/ 106 w 108"/>
                <a:gd name="T1" fmla="*/ 485 h 485"/>
                <a:gd name="T2" fmla="*/ 107 w 108"/>
                <a:gd name="T3" fmla="*/ 485 h 485"/>
                <a:gd name="T4" fmla="*/ 108 w 108"/>
                <a:gd name="T5" fmla="*/ 484 h 485"/>
                <a:gd name="T6" fmla="*/ 39 w 108"/>
                <a:gd name="T7" fmla="*/ 228 h 485"/>
                <a:gd name="T8" fmla="*/ 7 w 108"/>
                <a:gd name="T9" fmla="*/ 2 h 485"/>
                <a:gd name="T10" fmla="*/ 6 w 108"/>
                <a:gd name="T11" fmla="*/ 0 h 485"/>
                <a:gd name="T12" fmla="*/ 4 w 108"/>
                <a:gd name="T13" fmla="*/ 1 h 485"/>
                <a:gd name="T14" fmla="*/ 37 w 108"/>
                <a:gd name="T15" fmla="*/ 228 h 485"/>
                <a:gd name="T16" fmla="*/ 105 w 108"/>
                <a:gd name="T17" fmla="*/ 484 h 485"/>
                <a:gd name="T18" fmla="*/ 106 w 108"/>
                <a:gd name="T19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485">
                  <a:moveTo>
                    <a:pt x="106" y="485"/>
                  </a:moveTo>
                  <a:cubicBezTo>
                    <a:pt x="107" y="485"/>
                    <a:pt x="107" y="485"/>
                    <a:pt x="107" y="485"/>
                  </a:cubicBezTo>
                  <a:cubicBezTo>
                    <a:pt x="108" y="484"/>
                    <a:pt x="108" y="484"/>
                    <a:pt x="108" y="484"/>
                  </a:cubicBezTo>
                  <a:cubicBezTo>
                    <a:pt x="107" y="482"/>
                    <a:pt x="75" y="340"/>
                    <a:pt x="39" y="228"/>
                  </a:cubicBezTo>
                  <a:cubicBezTo>
                    <a:pt x="3" y="111"/>
                    <a:pt x="7" y="3"/>
                    <a:pt x="7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3"/>
                    <a:pt x="0" y="112"/>
                    <a:pt x="37" y="228"/>
                  </a:cubicBezTo>
                  <a:cubicBezTo>
                    <a:pt x="72" y="341"/>
                    <a:pt x="105" y="483"/>
                    <a:pt x="105" y="484"/>
                  </a:cubicBezTo>
                  <a:lnTo>
                    <a:pt x="106" y="485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74" name="Freeform 455"/>
            <p:cNvSpPr/>
            <p:nvPr/>
          </p:nvSpPr>
          <p:spPr bwMode="auto">
            <a:xfrm>
              <a:off x="7454" y="4110"/>
              <a:ext cx="110" cy="134"/>
            </a:xfrm>
            <a:custGeom>
              <a:avLst/>
              <a:gdLst>
                <a:gd name="T0" fmla="*/ 1 w 95"/>
                <a:gd name="T1" fmla="*/ 45 h 116"/>
                <a:gd name="T2" fmla="*/ 43 w 95"/>
                <a:gd name="T3" fmla="*/ 115 h 116"/>
                <a:gd name="T4" fmla="*/ 93 w 95"/>
                <a:gd name="T5" fmla="*/ 51 h 116"/>
                <a:gd name="T6" fmla="*/ 50 w 95"/>
                <a:gd name="T7" fmla="*/ 2 h 116"/>
                <a:gd name="T8" fmla="*/ 1 w 95"/>
                <a:gd name="T9" fmla="*/ 4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6">
                  <a:moveTo>
                    <a:pt x="1" y="45"/>
                  </a:moveTo>
                  <a:cubicBezTo>
                    <a:pt x="0" y="70"/>
                    <a:pt x="26" y="114"/>
                    <a:pt x="43" y="115"/>
                  </a:cubicBezTo>
                  <a:cubicBezTo>
                    <a:pt x="62" y="116"/>
                    <a:pt x="92" y="76"/>
                    <a:pt x="93" y="51"/>
                  </a:cubicBezTo>
                  <a:cubicBezTo>
                    <a:pt x="95" y="26"/>
                    <a:pt x="76" y="4"/>
                    <a:pt x="50" y="2"/>
                  </a:cubicBezTo>
                  <a:cubicBezTo>
                    <a:pt x="25" y="0"/>
                    <a:pt x="3" y="20"/>
                    <a:pt x="1" y="45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75" name="Freeform 456"/>
            <p:cNvSpPr/>
            <p:nvPr/>
          </p:nvSpPr>
          <p:spPr bwMode="auto">
            <a:xfrm>
              <a:off x="7484" y="4119"/>
              <a:ext cx="75" cy="63"/>
            </a:xfrm>
            <a:custGeom>
              <a:avLst/>
              <a:gdLst>
                <a:gd name="T0" fmla="*/ 0 w 64"/>
                <a:gd name="T1" fmla="*/ 6 h 54"/>
                <a:gd name="T2" fmla="*/ 24 w 64"/>
                <a:gd name="T3" fmla="*/ 0 h 54"/>
                <a:gd name="T4" fmla="*/ 62 w 64"/>
                <a:gd name="T5" fmla="*/ 44 h 54"/>
                <a:gd name="T6" fmla="*/ 60 w 64"/>
                <a:gd name="T7" fmla="*/ 53 h 54"/>
                <a:gd name="T8" fmla="*/ 43 w 64"/>
                <a:gd name="T9" fmla="*/ 53 h 54"/>
                <a:gd name="T10" fmla="*/ 0 w 64"/>
                <a:gd name="T11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54">
                  <a:moveTo>
                    <a:pt x="0" y="6"/>
                  </a:moveTo>
                  <a:cubicBezTo>
                    <a:pt x="7" y="2"/>
                    <a:pt x="15" y="0"/>
                    <a:pt x="24" y="0"/>
                  </a:cubicBezTo>
                  <a:cubicBezTo>
                    <a:pt x="47" y="2"/>
                    <a:pt x="64" y="21"/>
                    <a:pt x="62" y="44"/>
                  </a:cubicBezTo>
                  <a:cubicBezTo>
                    <a:pt x="62" y="47"/>
                    <a:pt x="61" y="50"/>
                    <a:pt x="60" y="53"/>
                  </a:cubicBezTo>
                  <a:cubicBezTo>
                    <a:pt x="55" y="54"/>
                    <a:pt x="49" y="54"/>
                    <a:pt x="43" y="53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76" name="Freeform 457"/>
            <p:cNvSpPr/>
            <p:nvPr/>
          </p:nvSpPr>
          <p:spPr bwMode="auto">
            <a:xfrm>
              <a:off x="7518" y="4129"/>
              <a:ext cx="24" cy="25"/>
            </a:xfrm>
            <a:custGeom>
              <a:avLst/>
              <a:gdLst>
                <a:gd name="T0" fmla="*/ 2 w 21"/>
                <a:gd name="T1" fmla="*/ 3 h 21"/>
                <a:gd name="T2" fmla="*/ 6 w 21"/>
                <a:gd name="T3" fmla="*/ 15 h 21"/>
                <a:gd name="T4" fmla="*/ 19 w 21"/>
                <a:gd name="T5" fmla="*/ 19 h 21"/>
                <a:gd name="T6" fmla="*/ 15 w 21"/>
                <a:gd name="T7" fmla="*/ 6 h 21"/>
                <a:gd name="T8" fmla="*/ 2 w 21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2" y="3"/>
                  </a:moveTo>
                  <a:cubicBezTo>
                    <a:pt x="0" y="5"/>
                    <a:pt x="2" y="11"/>
                    <a:pt x="6" y="15"/>
                  </a:cubicBezTo>
                  <a:cubicBezTo>
                    <a:pt x="11" y="20"/>
                    <a:pt x="17" y="21"/>
                    <a:pt x="19" y="19"/>
                  </a:cubicBezTo>
                  <a:cubicBezTo>
                    <a:pt x="21" y="16"/>
                    <a:pt x="19" y="11"/>
                    <a:pt x="15" y="6"/>
                  </a:cubicBezTo>
                  <a:cubicBezTo>
                    <a:pt x="10" y="2"/>
                    <a:pt x="4" y="0"/>
                    <a:pt x="2" y="3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77" name="Freeform 458"/>
            <p:cNvSpPr/>
            <p:nvPr/>
          </p:nvSpPr>
          <p:spPr bwMode="auto">
            <a:xfrm>
              <a:off x="7454" y="4148"/>
              <a:ext cx="86" cy="95"/>
            </a:xfrm>
            <a:custGeom>
              <a:avLst/>
              <a:gdLst>
                <a:gd name="T0" fmla="*/ 52 w 74"/>
                <a:gd name="T1" fmla="*/ 67 h 82"/>
                <a:gd name="T2" fmla="*/ 74 w 74"/>
                <a:gd name="T3" fmla="*/ 61 h 82"/>
                <a:gd name="T4" fmla="*/ 43 w 74"/>
                <a:gd name="T5" fmla="*/ 82 h 82"/>
                <a:gd name="T6" fmla="*/ 1 w 74"/>
                <a:gd name="T7" fmla="*/ 12 h 82"/>
                <a:gd name="T8" fmla="*/ 4 w 74"/>
                <a:gd name="T9" fmla="*/ 0 h 82"/>
                <a:gd name="T10" fmla="*/ 5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52" y="67"/>
                  </a:moveTo>
                  <a:cubicBezTo>
                    <a:pt x="57" y="68"/>
                    <a:pt x="67" y="66"/>
                    <a:pt x="74" y="61"/>
                  </a:cubicBezTo>
                  <a:cubicBezTo>
                    <a:pt x="60" y="78"/>
                    <a:pt x="50" y="82"/>
                    <a:pt x="43" y="82"/>
                  </a:cubicBezTo>
                  <a:cubicBezTo>
                    <a:pt x="26" y="81"/>
                    <a:pt x="0" y="37"/>
                    <a:pt x="1" y="12"/>
                  </a:cubicBezTo>
                  <a:cubicBezTo>
                    <a:pt x="2" y="8"/>
                    <a:pt x="2" y="4"/>
                    <a:pt x="4" y="0"/>
                  </a:cubicBezTo>
                  <a:cubicBezTo>
                    <a:pt x="2" y="33"/>
                    <a:pt x="22" y="62"/>
                    <a:pt x="52" y="67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78" name="Freeform 459"/>
            <p:cNvSpPr/>
            <p:nvPr/>
          </p:nvSpPr>
          <p:spPr bwMode="auto">
            <a:xfrm>
              <a:off x="7496" y="4241"/>
              <a:ext cx="17" cy="14"/>
            </a:xfrm>
            <a:custGeom>
              <a:avLst/>
              <a:gdLst>
                <a:gd name="T0" fmla="*/ 14 w 15"/>
                <a:gd name="T1" fmla="*/ 12 h 12"/>
                <a:gd name="T2" fmla="*/ 8 w 15"/>
                <a:gd name="T3" fmla="*/ 0 h 12"/>
                <a:gd name="T4" fmla="*/ 1 w 15"/>
                <a:gd name="T5" fmla="*/ 11 h 12"/>
                <a:gd name="T6" fmla="*/ 14 w 15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2">
                  <a:moveTo>
                    <a:pt x="14" y="12"/>
                  </a:moveTo>
                  <a:cubicBezTo>
                    <a:pt x="15" y="11"/>
                    <a:pt x="11" y="1"/>
                    <a:pt x="8" y="0"/>
                  </a:cubicBezTo>
                  <a:cubicBezTo>
                    <a:pt x="4" y="0"/>
                    <a:pt x="0" y="11"/>
                    <a:pt x="1" y="11"/>
                  </a:cubicBezTo>
                  <a:lnTo>
                    <a:pt x="14" y="12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79" name="Freeform 460"/>
            <p:cNvSpPr/>
            <p:nvPr/>
          </p:nvSpPr>
          <p:spPr bwMode="auto">
            <a:xfrm>
              <a:off x="9042" y="3425"/>
              <a:ext cx="124" cy="564"/>
            </a:xfrm>
            <a:custGeom>
              <a:avLst/>
              <a:gdLst>
                <a:gd name="T0" fmla="*/ 106 w 107"/>
                <a:gd name="T1" fmla="*/ 485 h 485"/>
                <a:gd name="T2" fmla="*/ 106 w 107"/>
                <a:gd name="T3" fmla="*/ 485 h 485"/>
                <a:gd name="T4" fmla="*/ 107 w 107"/>
                <a:gd name="T5" fmla="*/ 484 h 485"/>
                <a:gd name="T6" fmla="*/ 39 w 107"/>
                <a:gd name="T7" fmla="*/ 227 h 485"/>
                <a:gd name="T8" fmla="*/ 7 w 107"/>
                <a:gd name="T9" fmla="*/ 1 h 485"/>
                <a:gd name="T10" fmla="*/ 5 w 107"/>
                <a:gd name="T11" fmla="*/ 0 h 485"/>
                <a:gd name="T12" fmla="*/ 4 w 107"/>
                <a:gd name="T13" fmla="*/ 1 h 485"/>
                <a:gd name="T14" fmla="*/ 37 w 107"/>
                <a:gd name="T15" fmla="*/ 228 h 485"/>
                <a:gd name="T16" fmla="*/ 105 w 107"/>
                <a:gd name="T17" fmla="*/ 484 h 485"/>
                <a:gd name="T18" fmla="*/ 106 w 107"/>
                <a:gd name="T19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7" h="485">
                  <a:moveTo>
                    <a:pt x="106" y="485"/>
                  </a:moveTo>
                  <a:cubicBezTo>
                    <a:pt x="106" y="485"/>
                    <a:pt x="106" y="485"/>
                    <a:pt x="106" y="485"/>
                  </a:cubicBezTo>
                  <a:cubicBezTo>
                    <a:pt x="107" y="484"/>
                    <a:pt x="107" y="484"/>
                    <a:pt x="107" y="484"/>
                  </a:cubicBezTo>
                  <a:cubicBezTo>
                    <a:pt x="107" y="482"/>
                    <a:pt x="75" y="340"/>
                    <a:pt x="39" y="227"/>
                  </a:cubicBezTo>
                  <a:cubicBezTo>
                    <a:pt x="2" y="111"/>
                    <a:pt x="7" y="2"/>
                    <a:pt x="7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0" y="112"/>
                    <a:pt x="37" y="228"/>
                  </a:cubicBezTo>
                  <a:cubicBezTo>
                    <a:pt x="72" y="340"/>
                    <a:pt x="104" y="483"/>
                    <a:pt x="105" y="484"/>
                  </a:cubicBezTo>
                  <a:lnTo>
                    <a:pt x="106" y="485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80" name="Freeform 461"/>
            <p:cNvSpPr/>
            <p:nvPr/>
          </p:nvSpPr>
          <p:spPr bwMode="auto">
            <a:xfrm>
              <a:off x="8996" y="3295"/>
              <a:ext cx="112" cy="135"/>
            </a:xfrm>
            <a:custGeom>
              <a:avLst/>
              <a:gdLst>
                <a:gd name="T0" fmla="*/ 2 w 96"/>
                <a:gd name="T1" fmla="*/ 45 h 116"/>
                <a:gd name="T2" fmla="*/ 44 w 96"/>
                <a:gd name="T3" fmla="*/ 115 h 116"/>
                <a:gd name="T4" fmla="*/ 94 w 96"/>
                <a:gd name="T5" fmla="*/ 51 h 116"/>
                <a:gd name="T6" fmla="*/ 51 w 96"/>
                <a:gd name="T7" fmla="*/ 2 h 116"/>
                <a:gd name="T8" fmla="*/ 2 w 96"/>
                <a:gd name="T9" fmla="*/ 4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16">
                  <a:moveTo>
                    <a:pt x="2" y="45"/>
                  </a:moveTo>
                  <a:cubicBezTo>
                    <a:pt x="0" y="70"/>
                    <a:pt x="27" y="114"/>
                    <a:pt x="44" y="115"/>
                  </a:cubicBezTo>
                  <a:cubicBezTo>
                    <a:pt x="62" y="116"/>
                    <a:pt x="92" y="76"/>
                    <a:pt x="94" y="51"/>
                  </a:cubicBezTo>
                  <a:cubicBezTo>
                    <a:pt x="96" y="25"/>
                    <a:pt x="76" y="3"/>
                    <a:pt x="51" y="2"/>
                  </a:cubicBezTo>
                  <a:cubicBezTo>
                    <a:pt x="26" y="0"/>
                    <a:pt x="4" y="19"/>
                    <a:pt x="2" y="45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81" name="Freeform 462"/>
            <p:cNvSpPr/>
            <p:nvPr/>
          </p:nvSpPr>
          <p:spPr bwMode="auto">
            <a:xfrm>
              <a:off x="9028" y="3303"/>
              <a:ext cx="73" cy="64"/>
            </a:xfrm>
            <a:custGeom>
              <a:avLst/>
              <a:gdLst>
                <a:gd name="T0" fmla="*/ 0 w 63"/>
                <a:gd name="T1" fmla="*/ 6 h 55"/>
                <a:gd name="T2" fmla="*/ 24 w 63"/>
                <a:gd name="T3" fmla="*/ 1 h 55"/>
                <a:gd name="T4" fmla="*/ 62 w 63"/>
                <a:gd name="T5" fmla="*/ 45 h 55"/>
                <a:gd name="T6" fmla="*/ 60 w 63"/>
                <a:gd name="T7" fmla="*/ 54 h 55"/>
                <a:gd name="T8" fmla="*/ 42 w 63"/>
                <a:gd name="T9" fmla="*/ 54 h 55"/>
                <a:gd name="T10" fmla="*/ 0 w 63"/>
                <a:gd name="T11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55">
                  <a:moveTo>
                    <a:pt x="0" y="6"/>
                  </a:moveTo>
                  <a:cubicBezTo>
                    <a:pt x="7" y="2"/>
                    <a:pt x="15" y="0"/>
                    <a:pt x="24" y="1"/>
                  </a:cubicBezTo>
                  <a:cubicBezTo>
                    <a:pt x="46" y="2"/>
                    <a:pt x="63" y="22"/>
                    <a:pt x="62" y="45"/>
                  </a:cubicBezTo>
                  <a:cubicBezTo>
                    <a:pt x="62" y="48"/>
                    <a:pt x="61" y="51"/>
                    <a:pt x="60" y="54"/>
                  </a:cubicBezTo>
                  <a:cubicBezTo>
                    <a:pt x="54" y="55"/>
                    <a:pt x="48" y="55"/>
                    <a:pt x="42" y="54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82" name="Freeform 463"/>
            <p:cNvSpPr/>
            <p:nvPr/>
          </p:nvSpPr>
          <p:spPr bwMode="auto">
            <a:xfrm>
              <a:off x="9060" y="3315"/>
              <a:ext cx="26" cy="24"/>
            </a:xfrm>
            <a:custGeom>
              <a:avLst/>
              <a:gdLst>
                <a:gd name="T0" fmla="*/ 3 w 22"/>
                <a:gd name="T1" fmla="*/ 3 h 21"/>
                <a:gd name="T2" fmla="*/ 7 w 22"/>
                <a:gd name="T3" fmla="*/ 15 h 21"/>
                <a:gd name="T4" fmla="*/ 20 w 22"/>
                <a:gd name="T5" fmla="*/ 18 h 21"/>
                <a:gd name="T6" fmla="*/ 15 w 22"/>
                <a:gd name="T7" fmla="*/ 6 h 21"/>
                <a:gd name="T8" fmla="*/ 3 w 22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1">
                  <a:moveTo>
                    <a:pt x="3" y="3"/>
                  </a:moveTo>
                  <a:cubicBezTo>
                    <a:pt x="0" y="5"/>
                    <a:pt x="2" y="11"/>
                    <a:pt x="7" y="15"/>
                  </a:cubicBezTo>
                  <a:cubicBezTo>
                    <a:pt x="12" y="19"/>
                    <a:pt x="17" y="21"/>
                    <a:pt x="20" y="18"/>
                  </a:cubicBezTo>
                  <a:cubicBezTo>
                    <a:pt x="22" y="16"/>
                    <a:pt x="20" y="10"/>
                    <a:pt x="15" y="6"/>
                  </a:cubicBezTo>
                  <a:cubicBezTo>
                    <a:pt x="11" y="2"/>
                    <a:pt x="5" y="0"/>
                    <a:pt x="3" y="3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83" name="Freeform 464"/>
            <p:cNvSpPr/>
            <p:nvPr/>
          </p:nvSpPr>
          <p:spPr bwMode="auto">
            <a:xfrm>
              <a:off x="8996" y="3333"/>
              <a:ext cx="88" cy="96"/>
            </a:xfrm>
            <a:custGeom>
              <a:avLst/>
              <a:gdLst>
                <a:gd name="T0" fmla="*/ 52 w 75"/>
                <a:gd name="T1" fmla="*/ 67 h 82"/>
                <a:gd name="T2" fmla="*/ 75 w 75"/>
                <a:gd name="T3" fmla="*/ 60 h 82"/>
                <a:gd name="T4" fmla="*/ 44 w 75"/>
                <a:gd name="T5" fmla="*/ 82 h 82"/>
                <a:gd name="T6" fmla="*/ 2 w 75"/>
                <a:gd name="T7" fmla="*/ 12 h 82"/>
                <a:gd name="T8" fmla="*/ 4 w 75"/>
                <a:gd name="T9" fmla="*/ 0 h 82"/>
                <a:gd name="T10" fmla="*/ 52 w 75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" h="82">
                  <a:moveTo>
                    <a:pt x="52" y="67"/>
                  </a:moveTo>
                  <a:cubicBezTo>
                    <a:pt x="58" y="68"/>
                    <a:pt x="68" y="66"/>
                    <a:pt x="75" y="60"/>
                  </a:cubicBezTo>
                  <a:cubicBezTo>
                    <a:pt x="60" y="78"/>
                    <a:pt x="51" y="82"/>
                    <a:pt x="44" y="82"/>
                  </a:cubicBezTo>
                  <a:cubicBezTo>
                    <a:pt x="27" y="81"/>
                    <a:pt x="0" y="37"/>
                    <a:pt x="2" y="12"/>
                  </a:cubicBezTo>
                  <a:cubicBezTo>
                    <a:pt x="2" y="8"/>
                    <a:pt x="3" y="4"/>
                    <a:pt x="4" y="0"/>
                  </a:cubicBezTo>
                  <a:cubicBezTo>
                    <a:pt x="3" y="33"/>
                    <a:pt x="23" y="62"/>
                    <a:pt x="52" y="67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84" name="Freeform 465"/>
            <p:cNvSpPr/>
            <p:nvPr/>
          </p:nvSpPr>
          <p:spPr bwMode="auto">
            <a:xfrm>
              <a:off x="9038" y="3426"/>
              <a:ext cx="18" cy="14"/>
            </a:xfrm>
            <a:custGeom>
              <a:avLst/>
              <a:gdLst>
                <a:gd name="T0" fmla="*/ 14 w 15"/>
                <a:gd name="T1" fmla="*/ 12 h 12"/>
                <a:gd name="T2" fmla="*/ 8 w 15"/>
                <a:gd name="T3" fmla="*/ 0 h 12"/>
                <a:gd name="T4" fmla="*/ 1 w 15"/>
                <a:gd name="T5" fmla="*/ 11 h 12"/>
                <a:gd name="T6" fmla="*/ 14 w 15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2">
                  <a:moveTo>
                    <a:pt x="14" y="12"/>
                  </a:moveTo>
                  <a:cubicBezTo>
                    <a:pt x="15" y="11"/>
                    <a:pt x="12" y="0"/>
                    <a:pt x="8" y="0"/>
                  </a:cubicBezTo>
                  <a:cubicBezTo>
                    <a:pt x="5" y="0"/>
                    <a:pt x="0" y="10"/>
                    <a:pt x="1" y="11"/>
                  </a:cubicBezTo>
                  <a:lnTo>
                    <a:pt x="14" y="12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85" name="Freeform 466"/>
            <p:cNvSpPr/>
            <p:nvPr/>
          </p:nvSpPr>
          <p:spPr bwMode="auto">
            <a:xfrm>
              <a:off x="12489" y="3787"/>
              <a:ext cx="168" cy="757"/>
            </a:xfrm>
            <a:custGeom>
              <a:avLst/>
              <a:gdLst>
                <a:gd name="T0" fmla="*/ 2 w 145"/>
                <a:gd name="T1" fmla="*/ 652 h 652"/>
                <a:gd name="T2" fmla="*/ 2 w 145"/>
                <a:gd name="T3" fmla="*/ 652 h 652"/>
                <a:gd name="T4" fmla="*/ 0 w 145"/>
                <a:gd name="T5" fmla="*/ 650 h 652"/>
                <a:gd name="T6" fmla="*/ 92 w 145"/>
                <a:gd name="T7" fmla="*/ 305 h 652"/>
                <a:gd name="T8" fmla="*/ 136 w 145"/>
                <a:gd name="T9" fmla="*/ 2 h 652"/>
                <a:gd name="T10" fmla="*/ 137 w 145"/>
                <a:gd name="T11" fmla="*/ 0 h 652"/>
                <a:gd name="T12" fmla="*/ 139 w 145"/>
                <a:gd name="T13" fmla="*/ 2 h 652"/>
                <a:gd name="T14" fmla="*/ 96 w 145"/>
                <a:gd name="T15" fmla="*/ 307 h 652"/>
                <a:gd name="T16" fmla="*/ 4 w 145"/>
                <a:gd name="T17" fmla="*/ 651 h 652"/>
                <a:gd name="T18" fmla="*/ 2 w 145"/>
                <a:gd name="T19" fmla="*/ 65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5" h="652">
                  <a:moveTo>
                    <a:pt x="2" y="652"/>
                  </a:moveTo>
                  <a:cubicBezTo>
                    <a:pt x="2" y="652"/>
                    <a:pt x="2" y="652"/>
                    <a:pt x="2" y="652"/>
                  </a:cubicBezTo>
                  <a:cubicBezTo>
                    <a:pt x="0" y="650"/>
                    <a:pt x="0" y="650"/>
                    <a:pt x="0" y="650"/>
                  </a:cubicBezTo>
                  <a:cubicBezTo>
                    <a:pt x="1" y="648"/>
                    <a:pt x="44" y="456"/>
                    <a:pt x="92" y="305"/>
                  </a:cubicBezTo>
                  <a:cubicBezTo>
                    <a:pt x="141" y="149"/>
                    <a:pt x="136" y="3"/>
                    <a:pt x="136" y="2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9" y="2"/>
                    <a:pt x="139" y="2"/>
                    <a:pt x="139" y="2"/>
                  </a:cubicBezTo>
                  <a:cubicBezTo>
                    <a:pt x="139" y="3"/>
                    <a:pt x="145" y="150"/>
                    <a:pt x="96" y="307"/>
                  </a:cubicBezTo>
                  <a:cubicBezTo>
                    <a:pt x="48" y="457"/>
                    <a:pt x="4" y="649"/>
                    <a:pt x="4" y="651"/>
                  </a:cubicBezTo>
                  <a:lnTo>
                    <a:pt x="2" y="65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86" name="Freeform 467"/>
            <p:cNvSpPr/>
            <p:nvPr/>
          </p:nvSpPr>
          <p:spPr bwMode="auto">
            <a:xfrm>
              <a:off x="12569" y="3612"/>
              <a:ext cx="148" cy="180"/>
            </a:xfrm>
            <a:custGeom>
              <a:avLst/>
              <a:gdLst>
                <a:gd name="T0" fmla="*/ 125 w 128"/>
                <a:gd name="T1" fmla="*/ 60 h 155"/>
                <a:gd name="T2" fmla="*/ 70 w 128"/>
                <a:gd name="T3" fmla="*/ 154 h 155"/>
                <a:gd name="T4" fmla="*/ 2 w 128"/>
                <a:gd name="T5" fmla="*/ 68 h 155"/>
                <a:gd name="T6" fmla="*/ 59 w 128"/>
                <a:gd name="T7" fmla="*/ 2 h 155"/>
                <a:gd name="T8" fmla="*/ 125 w 128"/>
                <a:gd name="T9" fmla="*/ 6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155">
                  <a:moveTo>
                    <a:pt x="125" y="60"/>
                  </a:moveTo>
                  <a:cubicBezTo>
                    <a:pt x="128" y="94"/>
                    <a:pt x="92" y="152"/>
                    <a:pt x="70" y="154"/>
                  </a:cubicBezTo>
                  <a:cubicBezTo>
                    <a:pt x="44" y="155"/>
                    <a:pt x="4" y="102"/>
                    <a:pt x="2" y="68"/>
                  </a:cubicBezTo>
                  <a:cubicBezTo>
                    <a:pt x="0" y="34"/>
                    <a:pt x="25" y="4"/>
                    <a:pt x="59" y="2"/>
                  </a:cubicBezTo>
                  <a:cubicBezTo>
                    <a:pt x="94" y="0"/>
                    <a:pt x="123" y="25"/>
                    <a:pt x="125" y="60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87" name="Freeform 468"/>
            <p:cNvSpPr/>
            <p:nvPr/>
          </p:nvSpPr>
          <p:spPr bwMode="auto">
            <a:xfrm>
              <a:off x="12576" y="3623"/>
              <a:ext cx="100" cy="86"/>
            </a:xfrm>
            <a:custGeom>
              <a:avLst/>
              <a:gdLst>
                <a:gd name="T0" fmla="*/ 86 w 86"/>
                <a:gd name="T1" fmla="*/ 9 h 74"/>
                <a:gd name="T2" fmla="*/ 54 w 86"/>
                <a:gd name="T3" fmla="*/ 1 h 74"/>
                <a:gd name="T4" fmla="*/ 3 w 86"/>
                <a:gd name="T5" fmla="*/ 60 h 74"/>
                <a:gd name="T6" fmla="*/ 5 w 86"/>
                <a:gd name="T7" fmla="*/ 73 h 74"/>
                <a:gd name="T8" fmla="*/ 29 w 86"/>
                <a:gd name="T9" fmla="*/ 72 h 74"/>
                <a:gd name="T10" fmla="*/ 86 w 86"/>
                <a:gd name="T11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74">
                  <a:moveTo>
                    <a:pt x="86" y="9"/>
                  </a:moveTo>
                  <a:cubicBezTo>
                    <a:pt x="76" y="3"/>
                    <a:pt x="65" y="0"/>
                    <a:pt x="54" y="1"/>
                  </a:cubicBezTo>
                  <a:cubicBezTo>
                    <a:pt x="24" y="3"/>
                    <a:pt x="0" y="29"/>
                    <a:pt x="3" y="60"/>
                  </a:cubicBezTo>
                  <a:cubicBezTo>
                    <a:pt x="3" y="64"/>
                    <a:pt x="4" y="68"/>
                    <a:pt x="5" y="73"/>
                  </a:cubicBezTo>
                  <a:cubicBezTo>
                    <a:pt x="13" y="74"/>
                    <a:pt x="21" y="74"/>
                    <a:pt x="29" y="72"/>
                  </a:cubicBezTo>
                  <a:cubicBezTo>
                    <a:pt x="61" y="66"/>
                    <a:pt x="83" y="39"/>
                    <a:pt x="86" y="9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88" name="Freeform 469"/>
            <p:cNvSpPr/>
            <p:nvPr/>
          </p:nvSpPr>
          <p:spPr bwMode="auto">
            <a:xfrm>
              <a:off x="12598" y="3638"/>
              <a:ext cx="33" cy="33"/>
            </a:xfrm>
            <a:custGeom>
              <a:avLst/>
              <a:gdLst>
                <a:gd name="T0" fmla="*/ 26 w 29"/>
                <a:gd name="T1" fmla="*/ 4 h 29"/>
                <a:gd name="T2" fmla="*/ 20 w 29"/>
                <a:gd name="T3" fmla="*/ 21 h 29"/>
                <a:gd name="T4" fmla="*/ 3 w 29"/>
                <a:gd name="T5" fmla="*/ 25 h 29"/>
                <a:gd name="T6" fmla="*/ 8 w 29"/>
                <a:gd name="T7" fmla="*/ 8 h 29"/>
                <a:gd name="T8" fmla="*/ 26 w 29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9">
                  <a:moveTo>
                    <a:pt x="26" y="4"/>
                  </a:moveTo>
                  <a:cubicBezTo>
                    <a:pt x="29" y="7"/>
                    <a:pt x="26" y="15"/>
                    <a:pt x="20" y="21"/>
                  </a:cubicBezTo>
                  <a:cubicBezTo>
                    <a:pt x="14" y="27"/>
                    <a:pt x="6" y="29"/>
                    <a:pt x="3" y="25"/>
                  </a:cubicBezTo>
                  <a:cubicBezTo>
                    <a:pt x="0" y="22"/>
                    <a:pt x="2" y="14"/>
                    <a:pt x="8" y="8"/>
                  </a:cubicBezTo>
                  <a:cubicBezTo>
                    <a:pt x="15" y="2"/>
                    <a:pt x="22" y="0"/>
                    <a:pt x="26" y="4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89" name="Freeform 470"/>
            <p:cNvSpPr/>
            <p:nvPr/>
          </p:nvSpPr>
          <p:spPr bwMode="auto">
            <a:xfrm>
              <a:off x="12601" y="3663"/>
              <a:ext cx="116" cy="128"/>
            </a:xfrm>
            <a:custGeom>
              <a:avLst/>
              <a:gdLst>
                <a:gd name="T0" fmla="*/ 30 w 100"/>
                <a:gd name="T1" fmla="*/ 90 h 110"/>
                <a:gd name="T2" fmla="*/ 0 w 100"/>
                <a:gd name="T3" fmla="*/ 81 h 110"/>
                <a:gd name="T4" fmla="*/ 42 w 100"/>
                <a:gd name="T5" fmla="*/ 110 h 110"/>
                <a:gd name="T6" fmla="*/ 97 w 100"/>
                <a:gd name="T7" fmla="*/ 16 h 110"/>
                <a:gd name="T8" fmla="*/ 94 w 100"/>
                <a:gd name="T9" fmla="*/ 0 h 110"/>
                <a:gd name="T10" fmla="*/ 30 w 100"/>
                <a:gd name="T11" fmla="*/ 9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" h="110">
                  <a:moveTo>
                    <a:pt x="30" y="90"/>
                  </a:moveTo>
                  <a:cubicBezTo>
                    <a:pt x="22" y="91"/>
                    <a:pt x="9" y="89"/>
                    <a:pt x="0" y="81"/>
                  </a:cubicBezTo>
                  <a:cubicBezTo>
                    <a:pt x="19" y="104"/>
                    <a:pt x="32" y="110"/>
                    <a:pt x="42" y="110"/>
                  </a:cubicBezTo>
                  <a:cubicBezTo>
                    <a:pt x="64" y="108"/>
                    <a:pt x="100" y="50"/>
                    <a:pt x="97" y="16"/>
                  </a:cubicBezTo>
                  <a:cubicBezTo>
                    <a:pt x="97" y="10"/>
                    <a:pt x="96" y="5"/>
                    <a:pt x="94" y="0"/>
                  </a:cubicBezTo>
                  <a:cubicBezTo>
                    <a:pt x="96" y="44"/>
                    <a:pt x="69" y="83"/>
                    <a:pt x="30" y="90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90" name="Freeform 471"/>
            <p:cNvSpPr/>
            <p:nvPr/>
          </p:nvSpPr>
          <p:spPr bwMode="auto">
            <a:xfrm>
              <a:off x="12637" y="3788"/>
              <a:ext cx="24" cy="18"/>
            </a:xfrm>
            <a:custGeom>
              <a:avLst/>
              <a:gdLst>
                <a:gd name="T0" fmla="*/ 1 w 20"/>
                <a:gd name="T1" fmla="*/ 16 h 16"/>
                <a:gd name="T2" fmla="*/ 10 w 20"/>
                <a:gd name="T3" fmla="*/ 1 h 16"/>
                <a:gd name="T4" fmla="*/ 19 w 20"/>
                <a:gd name="T5" fmla="*/ 15 h 16"/>
                <a:gd name="T6" fmla="*/ 1 w 20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6">
                  <a:moveTo>
                    <a:pt x="1" y="16"/>
                  </a:moveTo>
                  <a:cubicBezTo>
                    <a:pt x="0" y="15"/>
                    <a:pt x="5" y="1"/>
                    <a:pt x="10" y="1"/>
                  </a:cubicBezTo>
                  <a:cubicBezTo>
                    <a:pt x="14" y="0"/>
                    <a:pt x="20" y="14"/>
                    <a:pt x="19" y="15"/>
                  </a:cubicBezTo>
                  <a:lnTo>
                    <a:pt x="1" y="16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91" name="Freeform 472"/>
            <p:cNvSpPr/>
            <p:nvPr/>
          </p:nvSpPr>
          <p:spPr bwMode="auto">
            <a:xfrm>
              <a:off x="9383" y="4070"/>
              <a:ext cx="146" cy="660"/>
            </a:xfrm>
            <a:custGeom>
              <a:avLst/>
              <a:gdLst>
                <a:gd name="T0" fmla="*/ 125 w 126"/>
                <a:gd name="T1" fmla="*/ 568 h 568"/>
                <a:gd name="T2" fmla="*/ 125 w 126"/>
                <a:gd name="T3" fmla="*/ 568 h 568"/>
                <a:gd name="T4" fmla="*/ 126 w 126"/>
                <a:gd name="T5" fmla="*/ 567 h 568"/>
                <a:gd name="T6" fmla="*/ 47 w 126"/>
                <a:gd name="T7" fmla="*/ 266 h 568"/>
                <a:gd name="T8" fmla="*/ 9 w 126"/>
                <a:gd name="T9" fmla="*/ 2 h 568"/>
                <a:gd name="T10" fmla="*/ 7 w 126"/>
                <a:gd name="T11" fmla="*/ 0 h 568"/>
                <a:gd name="T12" fmla="*/ 5 w 126"/>
                <a:gd name="T13" fmla="*/ 2 h 568"/>
                <a:gd name="T14" fmla="*/ 44 w 126"/>
                <a:gd name="T15" fmla="*/ 267 h 568"/>
                <a:gd name="T16" fmla="*/ 123 w 126"/>
                <a:gd name="T17" fmla="*/ 567 h 568"/>
                <a:gd name="T18" fmla="*/ 125 w 126"/>
                <a:gd name="T19" fmla="*/ 568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6" h="568">
                  <a:moveTo>
                    <a:pt x="125" y="568"/>
                  </a:moveTo>
                  <a:cubicBezTo>
                    <a:pt x="125" y="568"/>
                    <a:pt x="125" y="568"/>
                    <a:pt x="125" y="568"/>
                  </a:cubicBezTo>
                  <a:cubicBezTo>
                    <a:pt x="126" y="567"/>
                    <a:pt x="126" y="567"/>
                    <a:pt x="126" y="567"/>
                  </a:cubicBezTo>
                  <a:cubicBezTo>
                    <a:pt x="126" y="565"/>
                    <a:pt x="88" y="398"/>
                    <a:pt x="47" y="266"/>
                  </a:cubicBezTo>
                  <a:cubicBezTo>
                    <a:pt x="4" y="130"/>
                    <a:pt x="8" y="3"/>
                    <a:pt x="9" y="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0" y="131"/>
                    <a:pt x="44" y="267"/>
                  </a:cubicBezTo>
                  <a:cubicBezTo>
                    <a:pt x="85" y="399"/>
                    <a:pt x="123" y="566"/>
                    <a:pt x="123" y="567"/>
                  </a:cubicBezTo>
                  <a:lnTo>
                    <a:pt x="125" y="568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92" name="Freeform 473"/>
            <p:cNvSpPr/>
            <p:nvPr/>
          </p:nvSpPr>
          <p:spPr bwMode="auto">
            <a:xfrm>
              <a:off x="9331" y="3918"/>
              <a:ext cx="130" cy="158"/>
            </a:xfrm>
            <a:custGeom>
              <a:avLst/>
              <a:gdLst>
                <a:gd name="T0" fmla="*/ 2 w 112"/>
                <a:gd name="T1" fmla="*/ 52 h 136"/>
                <a:gd name="T2" fmla="*/ 51 w 112"/>
                <a:gd name="T3" fmla="*/ 134 h 136"/>
                <a:gd name="T4" fmla="*/ 110 w 112"/>
                <a:gd name="T5" fmla="*/ 60 h 136"/>
                <a:gd name="T6" fmla="*/ 60 w 112"/>
                <a:gd name="T7" fmla="*/ 2 h 136"/>
                <a:gd name="T8" fmla="*/ 2 w 112"/>
                <a:gd name="T9" fmla="*/ 5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36">
                  <a:moveTo>
                    <a:pt x="2" y="52"/>
                  </a:moveTo>
                  <a:cubicBezTo>
                    <a:pt x="0" y="82"/>
                    <a:pt x="31" y="133"/>
                    <a:pt x="51" y="134"/>
                  </a:cubicBezTo>
                  <a:cubicBezTo>
                    <a:pt x="73" y="136"/>
                    <a:pt x="108" y="89"/>
                    <a:pt x="110" y="60"/>
                  </a:cubicBezTo>
                  <a:cubicBezTo>
                    <a:pt x="112" y="30"/>
                    <a:pt x="90" y="4"/>
                    <a:pt x="60" y="2"/>
                  </a:cubicBezTo>
                  <a:cubicBezTo>
                    <a:pt x="30" y="0"/>
                    <a:pt x="4" y="23"/>
                    <a:pt x="2" y="52"/>
                  </a:cubicBezTo>
                  <a:close/>
                </a:path>
              </a:pathLst>
            </a:custGeom>
            <a:solidFill>
              <a:srgbClr val="FB7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93" name="Freeform 474"/>
            <p:cNvSpPr/>
            <p:nvPr/>
          </p:nvSpPr>
          <p:spPr bwMode="auto">
            <a:xfrm>
              <a:off x="9368" y="3928"/>
              <a:ext cx="86" cy="75"/>
            </a:xfrm>
            <a:custGeom>
              <a:avLst/>
              <a:gdLst>
                <a:gd name="T0" fmla="*/ 0 w 74"/>
                <a:gd name="T1" fmla="*/ 7 h 64"/>
                <a:gd name="T2" fmla="*/ 27 w 74"/>
                <a:gd name="T3" fmla="*/ 0 h 64"/>
                <a:gd name="T4" fmla="*/ 72 w 74"/>
                <a:gd name="T5" fmla="*/ 51 h 64"/>
                <a:gd name="T6" fmla="*/ 70 w 74"/>
                <a:gd name="T7" fmla="*/ 63 h 64"/>
                <a:gd name="T8" fmla="*/ 49 w 74"/>
                <a:gd name="T9" fmla="*/ 62 h 64"/>
                <a:gd name="T10" fmla="*/ 0 w 74"/>
                <a:gd name="T11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8" y="2"/>
                    <a:pt x="17" y="0"/>
                    <a:pt x="27" y="0"/>
                  </a:cubicBezTo>
                  <a:cubicBezTo>
                    <a:pt x="54" y="2"/>
                    <a:pt x="74" y="25"/>
                    <a:pt x="72" y="51"/>
                  </a:cubicBezTo>
                  <a:cubicBezTo>
                    <a:pt x="72" y="55"/>
                    <a:pt x="71" y="59"/>
                    <a:pt x="70" y="63"/>
                  </a:cubicBezTo>
                  <a:cubicBezTo>
                    <a:pt x="63" y="64"/>
                    <a:pt x="56" y="64"/>
                    <a:pt x="49" y="62"/>
                  </a:cubicBezTo>
                  <a:cubicBezTo>
                    <a:pt x="22" y="57"/>
                    <a:pt x="2" y="34"/>
                    <a:pt x="0" y="7"/>
                  </a:cubicBezTo>
                  <a:close/>
                </a:path>
              </a:pathLst>
            </a:custGeom>
            <a:solidFill>
              <a:srgbClr val="FC9C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94" name="Freeform 475"/>
            <p:cNvSpPr/>
            <p:nvPr/>
          </p:nvSpPr>
          <p:spPr bwMode="auto">
            <a:xfrm>
              <a:off x="9406" y="3941"/>
              <a:ext cx="29" cy="28"/>
            </a:xfrm>
            <a:custGeom>
              <a:avLst/>
              <a:gdLst>
                <a:gd name="T0" fmla="*/ 3 w 25"/>
                <a:gd name="T1" fmla="*/ 3 h 24"/>
                <a:gd name="T2" fmla="*/ 8 w 25"/>
                <a:gd name="T3" fmla="*/ 18 h 24"/>
                <a:gd name="T4" fmla="*/ 23 w 25"/>
                <a:gd name="T5" fmla="*/ 22 h 24"/>
                <a:gd name="T6" fmla="*/ 18 w 25"/>
                <a:gd name="T7" fmla="*/ 7 h 24"/>
                <a:gd name="T8" fmla="*/ 3 w 25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4">
                  <a:moveTo>
                    <a:pt x="3" y="3"/>
                  </a:moveTo>
                  <a:cubicBezTo>
                    <a:pt x="0" y="6"/>
                    <a:pt x="2" y="13"/>
                    <a:pt x="8" y="18"/>
                  </a:cubicBezTo>
                  <a:cubicBezTo>
                    <a:pt x="13" y="23"/>
                    <a:pt x="20" y="24"/>
                    <a:pt x="23" y="22"/>
                  </a:cubicBezTo>
                  <a:cubicBezTo>
                    <a:pt x="25" y="19"/>
                    <a:pt x="23" y="12"/>
                    <a:pt x="18" y="7"/>
                  </a:cubicBezTo>
                  <a:cubicBezTo>
                    <a:pt x="12" y="2"/>
                    <a:pt x="5" y="0"/>
                    <a:pt x="3" y="3"/>
                  </a:cubicBezTo>
                  <a:close/>
                </a:path>
              </a:pathLst>
            </a:custGeom>
            <a:solidFill>
              <a:srgbClr val="FEC3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95" name="Freeform 476"/>
            <p:cNvSpPr/>
            <p:nvPr/>
          </p:nvSpPr>
          <p:spPr bwMode="auto">
            <a:xfrm>
              <a:off x="9331" y="3963"/>
              <a:ext cx="101" cy="112"/>
            </a:xfrm>
            <a:custGeom>
              <a:avLst/>
              <a:gdLst>
                <a:gd name="T0" fmla="*/ 61 w 87"/>
                <a:gd name="T1" fmla="*/ 78 h 96"/>
                <a:gd name="T2" fmla="*/ 87 w 87"/>
                <a:gd name="T3" fmla="*/ 70 h 96"/>
                <a:gd name="T4" fmla="*/ 51 w 87"/>
                <a:gd name="T5" fmla="*/ 95 h 96"/>
                <a:gd name="T6" fmla="*/ 2 w 87"/>
                <a:gd name="T7" fmla="*/ 13 h 96"/>
                <a:gd name="T8" fmla="*/ 5 w 87"/>
                <a:gd name="T9" fmla="*/ 0 h 96"/>
                <a:gd name="T10" fmla="*/ 61 w 87"/>
                <a:gd name="T11" fmla="*/ 7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" h="96">
                  <a:moveTo>
                    <a:pt x="61" y="78"/>
                  </a:moveTo>
                  <a:cubicBezTo>
                    <a:pt x="68" y="80"/>
                    <a:pt x="80" y="77"/>
                    <a:pt x="87" y="70"/>
                  </a:cubicBezTo>
                  <a:cubicBezTo>
                    <a:pt x="71" y="91"/>
                    <a:pt x="60" y="96"/>
                    <a:pt x="51" y="95"/>
                  </a:cubicBezTo>
                  <a:cubicBezTo>
                    <a:pt x="31" y="94"/>
                    <a:pt x="0" y="43"/>
                    <a:pt x="2" y="13"/>
                  </a:cubicBezTo>
                  <a:cubicBezTo>
                    <a:pt x="3" y="9"/>
                    <a:pt x="4" y="4"/>
                    <a:pt x="5" y="0"/>
                  </a:cubicBezTo>
                  <a:cubicBezTo>
                    <a:pt x="4" y="38"/>
                    <a:pt x="27" y="72"/>
                    <a:pt x="61" y="78"/>
                  </a:cubicBez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96" name="Freeform 477"/>
            <p:cNvSpPr/>
            <p:nvPr/>
          </p:nvSpPr>
          <p:spPr bwMode="auto">
            <a:xfrm>
              <a:off x="9381" y="4071"/>
              <a:ext cx="19" cy="16"/>
            </a:xfrm>
            <a:custGeom>
              <a:avLst/>
              <a:gdLst>
                <a:gd name="T0" fmla="*/ 16 w 17"/>
                <a:gd name="T1" fmla="*/ 14 h 14"/>
                <a:gd name="T2" fmla="*/ 9 w 17"/>
                <a:gd name="T3" fmla="*/ 1 h 14"/>
                <a:gd name="T4" fmla="*/ 1 w 17"/>
                <a:gd name="T5" fmla="*/ 14 h 14"/>
                <a:gd name="T6" fmla="*/ 16 w 17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4">
                  <a:moveTo>
                    <a:pt x="16" y="14"/>
                  </a:moveTo>
                  <a:cubicBezTo>
                    <a:pt x="17" y="13"/>
                    <a:pt x="13" y="1"/>
                    <a:pt x="9" y="1"/>
                  </a:cubicBezTo>
                  <a:cubicBezTo>
                    <a:pt x="5" y="0"/>
                    <a:pt x="0" y="12"/>
                    <a:pt x="1" y="14"/>
                  </a:cubicBezTo>
                  <a:lnTo>
                    <a:pt x="16" y="14"/>
                  </a:ln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97" name="Freeform 478"/>
            <p:cNvSpPr/>
            <p:nvPr/>
          </p:nvSpPr>
          <p:spPr bwMode="auto">
            <a:xfrm>
              <a:off x="8125" y="4122"/>
              <a:ext cx="160" cy="722"/>
            </a:xfrm>
            <a:custGeom>
              <a:avLst/>
              <a:gdLst>
                <a:gd name="T0" fmla="*/ 136 w 138"/>
                <a:gd name="T1" fmla="*/ 621 h 621"/>
                <a:gd name="T2" fmla="*/ 137 w 138"/>
                <a:gd name="T3" fmla="*/ 621 h 621"/>
                <a:gd name="T4" fmla="*/ 138 w 138"/>
                <a:gd name="T5" fmla="*/ 619 h 621"/>
                <a:gd name="T6" fmla="*/ 51 w 138"/>
                <a:gd name="T7" fmla="*/ 291 h 621"/>
                <a:gd name="T8" fmla="*/ 9 w 138"/>
                <a:gd name="T9" fmla="*/ 1 h 621"/>
                <a:gd name="T10" fmla="*/ 7 w 138"/>
                <a:gd name="T11" fmla="*/ 0 h 621"/>
                <a:gd name="T12" fmla="*/ 6 w 138"/>
                <a:gd name="T13" fmla="*/ 1 h 621"/>
                <a:gd name="T14" fmla="*/ 47 w 138"/>
                <a:gd name="T15" fmla="*/ 292 h 621"/>
                <a:gd name="T16" fmla="*/ 134 w 138"/>
                <a:gd name="T17" fmla="*/ 619 h 621"/>
                <a:gd name="T18" fmla="*/ 136 w 138"/>
                <a:gd name="T19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621">
                  <a:moveTo>
                    <a:pt x="136" y="621"/>
                  </a:moveTo>
                  <a:cubicBezTo>
                    <a:pt x="137" y="621"/>
                    <a:pt x="137" y="621"/>
                    <a:pt x="137" y="621"/>
                  </a:cubicBezTo>
                  <a:cubicBezTo>
                    <a:pt x="138" y="619"/>
                    <a:pt x="138" y="619"/>
                    <a:pt x="138" y="619"/>
                  </a:cubicBezTo>
                  <a:cubicBezTo>
                    <a:pt x="137" y="617"/>
                    <a:pt x="96" y="434"/>
                    <a:pt x="51" y="291"/>
                  </a:cubicBezTo>
                  <a:cubicBezTo>
                    <a:pt x="4" y="142"/>
                    <a:pt x="9" y="3"/>
                    <a:pt x="9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3"/>
                    <a:pt x="0" y="142"/>
                    <a:pt x="47" y="292"/>
                  </a:cubicBezTo>
                  <a:cubicBezTo>
                    <a:pt x="93" y="435"/>
                    <a:pt x="134" y="618"/>
                    <a:pt x="134" y="619"/>
                  </a:cubicBezTo>
                  <a:lnTo>
                    <a:pt x="136" y="621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98" name="Freeform 479"/>
            <p:cNvSpPr/>
            <p:nvPr/>
          </p:nvSpPr>
          <p:spPr bwMode="auto">
            <a:xfrm>
              <a:off x="8068" y="3956"/>
              <a:ext cx="142" cy="172"/>
            </a:xfrm>
            <a:custGeom>
              <a:avLst/>
              <a:gdLst>
                <a:gd name="T0" fmla="*/ 2 w 122"/>
                <a:gd name="T1" fmla="*/ 57 h 148"/>
                <a:gd name="T2" fmla="*/ 55 w 122"/>
                <a:gd name="T3" fmla="*/ 146 h 148"/>
                <a:gd name="T4" fmla="*/ 120 w 122"/>
                <a:gd name="T5" fmla="*/ 64 h 148"/>
                <a:gd name="T6" fmla="*/ 65 w 122"/>
                <a:gd name="T7" fmla="*/ 2 h 148"/>
                <a:gd name="T8" fmla="*/ 2 w 122"/>
                <a:gd name="T9" fmla="*/ 5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48">
                  <a:moveTo>
                    <a:pt x="2" y="57"/>
                  </a:moveTo>
                  <a:cubicBezTo>
                    <a:pt x="0" y="89"/>
                    <a:pt x="34" y="145"/>
                    <a:pt x="55" y="146"/>
                  </a:cubicBezTo>
                  <a:cubicBezTo>
                    <a:pt x="80" y="148"/>
                    <a:pt x="118" y="97"/>
                    <a:pt x="120" y="64"/>
                  </a:cubicBezTo>
                  <a:cubicBezTo>
                    <a:pt x="122" y="32"/>
                    <a:pt x="97" y="4"/>
                    <a:pt x="65" y="2"/>
                  </a:cubicBezTo>
                  <a:cubicBezTo>
                    <a:pt x="32" y="0"/>
                    <a:pt x="4" y="24"/>
                    <a:pt x="2" y="57"/>
                  </a:cubicBezTo>
                  <a:close/>
                </a:path>
              </a:pathLst>
            </a:custGeom>
            <a:solidFill>
              <a:srgbClr val="FB7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99" name="Freeform 480"/>
            <p:cNvSpPr/>
            <p:nvPr/>
          </p:nvSpPr>
          <p:spPr bwMode="auto">
            <a:xfrm>
              <a:off x="8107" y="3967"/>
              <a:ext cx="94" cy="81"/>
            </a:xfrm>
            <a:custGeom>
              <a:avLst/>
              <a:gdLst>
                <a:gd name="T0" fmla="*/ 0 w 81"/>
                <a:gd name="T1" fmla="*/ 8 h 70"/>
                <a:gd name="T2" fmla="*/ 30 w 81"/>
                <a:gd name="T3" fmla="*/ 0 h 70"/>
                <a:gd name="T4" fmla="*/ 79 w 81"/>
                <a:gd name="T5" fmla="*/ 56 h 70"/>
                <a:gd name="T6" fmla="*/ 77 w 81"/>
                <a:gd name="T7" fmla="*/ 69 h 70"/>
                <a:gd name="T8" fmla="*/ 55 w 81"/>
                <a:gd name="T9" fmla="*/ 68 h 70"/>
                <a:gd name="T10" fmla="*/ 0 w 81"/>
                <a:gd name="T11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70">
                  <a:moveTo>
                    <a:pt x="0" y="8"/>
                  </a:moveTo>
                  <a:cubicBezTo>
                    <a:pt x="9" y="2"/>
                    <a:pt x="19" y="0"/>
                    <a:pt x="30" y="0"/>
                  </a:cubicBezTo>
                  <a:cubicBezTo>
                    <a:pt x="59" y="2"/>
                    <a:pt x="81" y="27"/>
                    <a:pt x="79" y="56"/>
                  </a:cubicBezTo>
                  <a:cubicBezTo>
                    <a:pt x="79" y="60"/>
                    <a:pt x="78" y="64"/>
                    <a:pt x="77" y="69"/>
                  </a:cubicBezTo>
                  <a:cubicBezTo>
                    <a:pt x="70" y="70"/>
                    <a:pt x="62" y="70"/>
                    <a:pt x="55" y="68"/>
                  </a:cubicBezTo>
                  <a:cubicBezTo>
                    <a:pt x="24" y="62"/>
                    <a:pt x="3" y="37"/>
                    <a:pt x="0" y="8"/>
                  </a:cubicBezTo>
                  <a:close/>
                </a:path>
              </a:pathLst>
            </a:custGeom>
            <a:solidFill>
              <a:srgbClr val="FC9C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500" name="Freeform 481"/>
            <p:cNvSpPr/>
            <p:nvPr/>
          </p:nvSpPr>
          <p:spPr bwMode="auto">
            <a:xfrm>
              <a:off x="8149" y="3981"/>
              <a:ext cx="33" cy="31"/>
            </a:xfrm>
            <a:custGeom>
              <a:avLst/>
              <a:gdLst>
                <a:gd name="T0" fmla="*/ 3 w 28"/>
                <a:gd name="T1" fmla="*/ 4 h 27"/>
                <a:gd name="T2" fmla="*/ 9 w 28"/>
                <a:gd name="T3" fmla="*/ 19 h 27"/>
                <a:gd name="T4" fmla="*/ 25 w 28"/>
                <a:gd name="T5" fmla="*/ 24 h 27"/>
                <a:gd name="T6" fmla="*/ 20 w 28"/>
                <a:gd name="T7" fmla="*/ 8 h 27"/>
                <a:gd name="T8" fmla="*/ 3 w 28"/>
                <a:gd name="T9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7">
                  <a:moveTo>
                    <a:pt x="3" y="4"/>
                  </a:moveTo>
                  <a:cubicBezTo>
                    <a:pt x="0" y="7"/>
                    <a:pt x="3" y="14"/>
                    <a:pt x="9" y="19"/>
                  </a:cubicBezTo>
                  <a:cubicBezTo>
                    <a:pt x="15" y="25"/>
                    <a:pt x="22" y="27"/>
                    <a:pt x="25" y="24"/>
                  </a:cubicBezTo>
                  <a:cubicBezTo>
                    <a:pt x="28" y="20"/>
                    <a:pt x="26" y="13"/>
                    <a:pt x="20" y="8"/>
                  </a:cubicBezTo>
                  <a:cubicBezTo>
                    <a:pt x="14" y="2"/>
                    <a:pt x="6" y="0"/>
                    <a:pt x="3" y="4"/>
                  </a:cubicBezTo>
                  <a:close/>
                </a:path>
              </a:pathLst>
            </a:custGeom>
            <a:solidFill>
              <a:srgbClr val="FEC3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501" name="Freeform 482"/>
            <p:cNvSpPr/>
            <p:nvPr/>
          </p:nvSpPr>
          <p:spPr bwMode="auto">
            <a:xfrm>
              <a:off x="8068" y="4005"/>
              <a:ext cx="110" cy="122"/>
            </a:xfrm>
            <a:custGeom>
              <a:avLst/>
              <a:gdLst>
                <a:gd name="T0" fmla="*/ 67 w 95"/>
                <a:gd name="T1" fmla="*/ 86 h 105"/>
                <a:gd name="T2" fmla="*/ 95 w 95"/>
                <a:gd name="T3" fmla="*/ 77 h 105"/>
                <a:gd name="T4" fmla="*/ 55 w 95"/>
                <a:gd name="T5" fmla="*/ 104 h 105"/>
                <a:gd name="T6" fmla="*/ 2 w 95"/>
                <a:gd name="T7" fmla="*/ 15 h 105"/>
                <a:gd name="T8" fmla="*/ 5 w 95"/>
                <a:gd name="T9" fmla="*/ 0 h 105"/>
                <a:gd name="T10" fmla="*/ 67 w 95"/>
                <a:gd name="T11" fmla="*/ 8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105">
                  <a:moveTo>
                    <a:pt x="67" y="86"/>
                  </a:moveTo>
                  <a:cubicBezTo>
                    <a:pt x="73" y="87"/>
                    <a:pt x="87" y="84"/>
                    <a:pt x="95" y="77"/>
                  </a:cubicBezTo>
                  <a:cubicBezTo>
                    <a:pt x="77" y="99"/>
                    <a:pt x="65" y="105"/>
                    <a:pt x="55" y="104"/>
                  </a:cubicBezTo>
                  <a:cubicBezTo>
                    <a:pt x="34" y="103"/>
                    <a:pt x="0" y="47"/>
                    <a:pt x="2" y="15"/>
                  </a:cubicBezTo>
                  <a:cubicBezTo>
                    <a:pt x="2" y="9"/>
                    <a:pt x="4" y="4"/>
                    <a:pt x="5" y="0"/>
                  </a:cubicBezTo>
                  <a:cubicBezTo>
                    <a:pt x="4" y="41"/>
                    <a:pt x="29" y="78"/>
                    <a:pt x="67" y="86"/>
                  </a:cubicBez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502" name="Freeform 483"/>
            <p:cNvSpPr/>
            <p:nvPr/>
          </p:nvSpPr>
          <p:spPr bwMode="auto">
            <a:xfrm>
              <a:off x="8121" y="4123"/>
              <a:ext cx="22" cy="18"/>
            </a:xfrm>
            <a:custGeom>
              <a:avLst/>
              <a:gdLst>
                <a:gd name="T0" fmla="*/ 18 w 19"/>
                <a:gd name="T1" fmla="*/ 15 h 15"/>
                <a:gd name="T2" fmla="*/ 10 w 19"/>
                <a:gd name="T3" fmla="*/ 0 h 15"/>
                <a:gd name="T4" fmla="*/ 1 w 19"/>
                <a:gd name="T5" fmla="*/ 14 h 15"/>
                <a:gd name="T6" fmla="*/ 18 w 19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5">
                  <a:moveTo>
                    <a:pt x="18" y="15"/>
                  </a:moveTo>
                  <a:cubicBezTo>
                    <a:pt x="19" y="14"/>
                    <a:pt x="15" y="0"/>
                    <a:pt x="10" y="0"/>
                  </a:cubicBezTo>
                  <a:cubicBezTo>
                    <a:pt x="6" y="0"/>
                    <a:pt x="0" y="13"/>
                    <a:pt x="1" y="14"/>
                  </a:cubicBezTo>
                  <a:lnTo>
                    <a:pt x="18" y="15"/>
                  </a:ln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sp>
        <p:nvSpPr>
          <p:cNvPr id="91" name="Freeform 25"/>
          <p:cNvSpPr/>
          <p:nvPr/>
        </p:nvSpPr>
        <p:spPr bwMode="auto">
          <a:xfrm>
            <a:off x="1379078" y="1065287"/>
            <a:ext cx="835302" cy="476882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92" name="Freeform 25"/>
          <p:cNvSpPr/>
          <p:nvPr/>
        </p:nvSpPr>
        <p:spPr bwMode="auto">
          <a:xfrm flipH="1">
            <a:off x="7928682" y="247696"/>
            <a:ext cx="797676" cy="455401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93" name="Freeform 25"/>
          <p:cNvSpPr/>
          <p:nvPr/>
        </p:nvSpPr>
        <p:spPr bwMode="auto">
          <a:xfrm flipH="1">
            <a:off x="10096499" y="1256445"/>
            <a:ext cx="635891" cy="363036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97" y="1352106"/>
            <a:ext cx="3430622" cy="3430622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5736222" y="1804720"/>
            <a:ext cx="3833906" cy="2554545"/>
            <a:chOff x="5736222" y="1804720"/>
            <a:chExt cx="2460207" cy="2554545"/>
          </a:xfrm>
        </p:grpSpPr>
        <p:sp>
          <p:nvSpPr>
            <p:cNvPr id="81" name="TextBox 9"/>
            <p:cNvSpPr txBox="1"/>
            <p:nvPr/>
          </p:nvSpPr>
          <p:spPr>
            <a:xfrm>
              <a:off x="5736222" y="2748835"/>
              <a:ext cx="2460207" cy="5232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颜真卿颜体" panose="02010600030101010101" pitchFamily="2" charset="-122"/>
                <a:cs typeface="+mn-cs"/>
              </a:endParaRPr>
            </a:p>
          </p:txBody>
        </p:sp>
        <p:sp>
          <p:nvSpPr>
            <p:cNvPr id="84" name="TextBox 9"/>
            <p:cNvSpPr txBox="1"/>
            <p:nvPr/>
          </p:nvSpPr>
          <p:spPr>
            <a:xfrm>
              <a:off x="5902672" y="1804720"/>
              <a:ext cx="2217505" cy="255454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微软雅黑" panose="020B0503020204020204" pitchFamily="34" charset="-122"/>
                  <a:cs typeface="Arial" panose="020B0604020202020204" pitchFamily="34" charset="0"/>
                </a:rPr>
                <a:t>Trả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微软雅黑" panose="020B0503020204020204" pitchFamily="34" charset="-122"/>
                  <a:cs typeface="Arial" panose="020B0604020202020204" pitchFamily="34" charset="0"/>
                </a:rPr>
                <a:t>lời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微软雅黑" panose="020B0503020204020204" pitchFamily="34" charset="-122"/>
                  <a:cs typeface="Arial" panose="020B0604020202020204" pitchFamily="34" charset="0"/>
                </a:rPr>
                <a:t>câu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微软雅黑" panose="020B0503020204020204" pitchFamily="34" charset="-122"/>
                  <a:cs typeface="Arial" panose="020B0604020202020204" pitchFamily="34" charset="0"/>
                </a:rPr>
                <a:t>hỏi</a:t>
              </a:r>
              <a:endPara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316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54CEA0DB-BDE8-46E0-A225-F831C6D15D25}"/>
              </a:ext>
            </a:extLst>
          </p:cNvPr>
          <p:cNvSpPr/>
          <p:nvPr/>
        </p:nvSpPr>
        <p:spPr>
          <a:xfrm>
            <a:off x="2466975" y="881320"/>
            <a:ext cx="8548632" cy="4609099"/>
          </a:xfrm>
          <a:custGeom>
            <a:avLst/>
            <a:gdLst>
              <a:gd name="connsiteX0" fmla="*/ 351281 w 8043808"/>
              <a:gd name="connsiteY0" fmla="*/ 640730 h 4609099"/>
              <a:gd name="connsiteX1" fmla="*/ 1265681 w 8043808"/>
              <a:gd name="connsiteY1" fmla="*/ 2376 h 4609099"/>
              <a:gd name="connsiteX2" fmla="*/ 2921953 w 8043808"/>
              <a:gd name="connsiteY2" fmla="*/ 416443 h 4609099"/>
              <a:gd name="connsiteX3" fmla="*/ 3922617 w 8043808"/>
              <a:gd name="connsiteY3" fmla="*/ 218036 h 4609099"/>
              <a:gd name="connsiteX4" fmla="*/ 5000919 w 8043808"/>
              <a:gd name="connsiteY4" fmla="*/ 149025 h 4609099"/>
              <a:gd name="connsiteX5" fmla="*/ 5475372 w 8043808"/>
              <a:gd name="connsiteY5" fmla="*/ 545840 h 4609099"/>
              <a:gd name="connsiteX6" fmla="*/ 6536421 w 8043808"/>
              <a:gd name="connsiteY6" fmla="*/ 338806 h 4609099"/>
              <a:gd name="connsiteX7" fmla="*/ 7373183 w 8043808"/>
              <a:gd name="connsiteY7" fmla="*/ 494081 h 4609099"/>
              <a:gd name="connsiteX8" fmla="*/ 7925274 w 8043808"/>
              <a:gd name="connsiteY8" fmla="*/ 347432 h 4609099"/>
              <a:gd name="connsiteX9" fmla="*/ 8002911 w 8043808"/>
              <a:gd name="connsiteY9" fmla="*/ 890896 h 4609099"/>
              <a:gd name="connsiteX10" fmla="*/ 7416315 w 8043808"/>
              <a:gd name="connsiteY10" fmla="*/ 1365349 h 4609099"/>
              <a:gd name="connsiteX11" fmla="*/ 7839010 w 8043808"/>
              <a:gd name="connsiteY11" fmla="*/ 1934693 h 4609099"/>
              <a:gd name="connsiteX12" fmla="*/ 7493953 w 8043808"/>
              <a:gd name="connsiteY12" fmla="*/ 2322881 h 4609099"/>
              <a:gd name="connsiteX13" fmla="*/ 7580217 w 8043808"/>
              <a:gd name="connsiteY13" fmla="*/ 2814587 h 4609099"/>
              <a:gd name="connsiteX14" fmla="*/ 7235161 w 8043808"/>
              <a:gd name="connsiteY14" fmla="*/ 3314919 h 4609099"/>
              <a:gd name="connsiteX15" fmla="*/ 7735493 w 8043808"/>
              <a:gd name="connsiteY15" fmla="*/ 4160308 h 4609099"/>
              <a:gd name="connsiteX16" fmla="*/ 7062632 w 8043808"/>
              <a:gd name="connsiteY16" fmla="*/ 4410474 h 4609099"/>
              <a:gd name="connsiteX17" fmla="*/ 6363893 w 8043808"/>
              <a:gd name="connsiteY17" fmla="*/ 4177560 h 4609099"/>
              <a:gd name="connsiteX18" fmla="*/ 5475372 w 8043808"/>
              <a:gd name="connsiteY18" fmla="*/ 4453606 h 4609099"/>
              <a:gd name="connsiteX19" fmla="*/ 4923281 w 8043808"/>
              <a:gd name="connsiteY19" fmla="*/ 3944647 h 4609099"/>
              <a:gd name="connsiteX20" fmla="*/ 4224542 w 8043808"/>
              <a:gd name="connsiteY20" fmla="*/ 4608881 h 4609099"/>
              <a:gd name="connsiteX21" fmla="*/ 3474044 w 8043808"/>
              <a:gd name="connsiteY21" fmla="*/ 4022285 h 4609099"/>
              <a:gd name="connsiteX22" fmla="*/ 2844315 w 8043808"/>
              <a:gd name="connsiteY22" fmla="*/ 4401847 h 4609099"/>
              <a:gd name="connsiteX23" fmla="*/ 1886783 w 8043808"/>
              <a:gd name="connsiteY23" fmla="*/ 3910142 h 4609099"/>
              <a:gd name="connsiteX24" fmla="*/ 1196670 w 8043808"/>
              <a:gd name="connsiteY24" fmla="*/ 4375968 h 4609099"/>
              <a:gd name="connsiteX25" fmla="*/ 161500 w 8043808"/>
              <a:gd name="connsiteY25" fmla="*/ 4108549 h 4609099"/>
              <a:gd name="connsiteX26" fmla="*/ 196006 w 8043808"/>
              <a:gd name="connsiteY26" fmla="*/ 3668602 h 4609099"/>
              <a:gd name="connsiteX27" fmla="*/ 6225 w 8043808"/>
              <a:gd name="connsiteY27" fmla="*/ 3306293 h 4609099"/>
              <a:gd name="connsiteX28" fmla="*/ 463425 w 8043808"/>
              <a:gd name="connsiteY28" fmla="*/ 2736949 h 4609099"/>
              <a:gd name="connsiteX29" fmla="*/ 178753 w 8043808"/>
              <a:gd name="connsiteY29" fmla="*/ 2193485 h 4609099"/>
              <a:gd name="connsiteX30" fmla="*/ 334028 w 8043808"/>
              <a:gd name="connsiteY30" fmla="*/ 1537877 h 4609099"/>
              <a:gd name="connsiteX31" fmla="*/ 558315 w 8043808"/>
              <a:gd name="connsiteY31" fmla="*/ 1046172 h 4609099"/>
              <a:gd name="connsiteX32" fmla="*/ 351281 w 8043808"/>
              <a:gd name="connsiteY32" fmla="*/ 640730 h 4609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043808" h="4609099">
                <a:moveTo>
                  <a:pt x="351281" y="640730"/>
                </a:moveTo>
                <a:cubicBezTo>
                  <a:pt x="469175" y="466764"/>
                  <a:pt x="837236" y="39757"/>
                  <a:pt x="1265681" y="2376"/>
                </a:cubicBezTo>
                <a:cubicBezTo>
                  <a:pt x="1694126" y="-35005"/>
                  <a:pt x="2479130" y="380500"/>
                  <a:pt x="2921953" y="416443"/>
                </a:cubicBezTo>
                <a:cubicBezTo>
                  <a:pt x="3364776" y="452386"/>
                  <a:pt x="3576123" y="262606"/>
                  <a:pt x="3922617" y="218036"/>
                </a:cubicBezTo>
                <a:cubicBezTo>
                  <a:pt x="4269111" y="173466"/>
                  <a:pt x="4742127" y="94391"/>
                  <a:pt x="5000919" y="149025"/>
                </a:cubicBezTo>
                <a:cubicBezTo>
                  <a:pt x="5259711" y="203659"/>
                  <a:pt x="5219455" y="514210"/>
                  <a:pt x="5475372" y="545840"/>
                </a:cubicBezTo>
                <a:cubicBezTo>
                  <a:pt x="5731289" y="577470"/>
                  <a:pt x="6220119" y="347432"/>
                  <a:pt x="6536421" y="338806"/>
                </a:cubicBezTo>
                <a:cubicBezTo>
                  <a:pt x="6852723" y="330180"/>
                  <a:pt x="7141708" y="492643"/>
                  <a:pt x="7373183" y="494081"/>
                </a:cubicBezTo>
                <a:cubicBezTo>
                  <a:pt x="7604659" y="495519"/>
                  <a:pt x="7820319" y="281296"/>
                  <a:pt x="7925274" y="347432"/>
                </a:cubicBezTo>
                <a:cubicBezTo>
                  <a:pt x="8030229" y="413568"/>
                  <a:pt x="8087738" y="721243"/>
                  <a:pt x="8002911" y="890896"/>
                </a:cubicBezTo>
                <a:cubicBezTo>
                  <a:pt x="7918085" y="1060549"/>
                  <a:pt x="7443632" y="1191383"/>
                  <a:pt x="7416315" y="1365349"/>
                </a:cubicBezTo>
                <a:cubicBezTo>
                  <a:pt x="7388998" y="1539315"/>
                  <a:pt x="7826070" y="1775104"/>
                  <a:pt x="7839010" y="1934693"/>
                </a:cubicBezTo>
                <a:cubicBezTo>
                  <a:pt x="7851950" y="2094282"/>
                  <a:pt x="7537085" y="2176232"/>
                  <a:pt x="7493953" y="2322881"/>
                </a:cubicBezTo>
                <a:cubicBezTo>
                  <a:pt x="7450821" y="2469530"/>
                  <a:pt x="7623349" y="2649247"/>
                  <a:pt x="7580217" y="2814587"/>
                </a:cubicBezTo>
                <a:cubicBezTo>
                  <a:pt x="7537085" y="2979927"/>
                  <a:pt x="7209282" y="3090632"/>
                  <a:pt x="7235161" y="3314919"/>
                </a:cubicBezTo>
                <a:cubicBezTo>
                  <a:pt x="7261040" y="3539206"/>
                  <a:pt x="7764248" y="3977716"/>
                  <a:pt x="7735493" y="4160308"/>
                </a:cubicBezTo>
                <a:cubicBezTo>
                  <a:pt x="7706738" y="4342900"/>
                  <a:pt x="7291232" y="4407599"/>
                  <a:pt x="7062632" y="4410474"/>
                </a:cubicBezTo>
                <a:cubicBezTo>
                  <a:pt x="6834032" y="4413349"/>
                  <a:pt x="6628436" y="4170371"/>
                  <a:pt x="6363893" y="4177560"/>
                </a:cubicBezTo>
                <a:cubicBezTo>
                  <a:pt x="6099350" y="4184749"/>
                  <a:pt x="5715474" y="4492425"/>
                  <a:pt x="5475372" y="4453606"/>
                </a:cubicBezTo>
                <a:cubicBezTo>
                  <a:pt x="5235270" y="4414787"/>
                  <a:pt x="5131753" y="3918768"/>
                  <a:pt x="4923281" y="3944647"/>
                </a:cubicBezTo>
                <a:cubicBezTo>
                  <a:pt x="4714809" y="3970526"/>
                  <a:pt x="4466081" y="4595941"/>
                  <a:pt x="4224542" y="4608881"/>
                </a:cubicBezTo>
                <a:cubicBezTo>
                  <a:pt x="3983003" y="4621821"/>
                  <a:pt x="3704082" y="4056791"/>
                  <a:pt x="3474044" y="4022285"/>
                </a:cubicBezTo>
                <a:cubicBezTo>
                  <a:pt x="3244006" y="3987779"/>
                  <a:pt x="3108858" y="4420537"/>
                  <a:pt x="2844315" y="4401847"/>
                </a:cubicBezTo>
                <a:cubicBezTo>
                  <a:pt x="2579772" y="4383157"/>
                  <a:pt x="2161390" y="3914455"/>
                  <a:pt x="1886783" y="3910142"/>
                </a:cubicBezTo>
                <a:cubicBezTo>
                  <a:pt x="1612176" y="3905829"/>
                  <a:pt x="1484217" y="4342900"/>
                  <a:pt x="1196670" y="4375968"/>
                </a:cubicBezTo>
                <a:cubicBezTo>
                  <a:pt x="909123" y="4409036"/>
                  <a:pt x="328277" y="4226443"/>
                  <a:pt x="161500" y="4108549"/>
                </a:cubicBezTo>
                <a:cubicBezTo>
                  <a:pt x="-5277" y="3990655"/>
                  <a:pt x="221885" y="3802311"/>
                  <a:pt x="196006" y="3668602"/>
                </a:cubicBezTo>
                <a:cubicBezTo>
                  <a:pt x="170127" y="3534893"/>
                  <a:pt x="-38345" y="3461568"/>
                  <a:pt x="6225" y="3306293"/>
                </a:cubicBezTo>
                <a:cubicBezTo>
                  <a:pt x="50795" y="3151018"/>
                  <a:pt x="434670" y="2922417"/>
                  <a:pt x="463425" y="2736949"/>
                </a:cubicBezTo>
                <a:cubicBezTo>
                  <a:pt x="492180" y="2551481"/>
                  <a:pt x="200319" y="2393330"/>
                  <a:pt x="178753" y="2193485"/>
                </a:cubicBezTo>
                <a:cubicBezTo>
                  <a:pt x="157187" y="1993640"/>
                  <a:pt x="270768" y="1729096"/>
                  <a:pt x="334028" y="1537877"/>
                </a:cubicBezTo>
                <a:cubicBezTo>
                  <a:pt x="397288" y="1346658"/>
                  <a:pt x="549689" y="1198572"/>
                  <a:pt x="558315" y="1046172"/>
                </a:cubicBezTo>
                <a:cubicBezTo>
                  <a:pt x="566941" y="893772"/>
                  <a:pt x="233387" y="814696"/>
                  <a:pt x="351281" y="640730"/>
                </a:cubicBezTo>
                <a:close/>
              </a:path>
            </a:pathLst>
          </a:custGeom>
          <a:noFill/>
          <a:ln w="28575">
            <a:solidFill>
              <a:srgbClr val="7BC6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7E4BCC-3704-49C9-9968-7A76958868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549" y="3299497"/>
            <a:ext cx="3817749" cy="28770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8E645CA-30C3-4285-9262-BEBC4A729867}"/>
              </a:ext>
            </a:extLst>
          </p:cNvPr>
          <p:cNvSpPr txBox="1"/>
          <p:nvPr/>
        </p:nvSpPr>
        <p:spPr>
          <a:xfrm>
            <a:off x="3362325" y="1921248"/>
            <a:ext cx="7334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656548-8CBE-4ECF-BB50-40A132DBD0D1}"/>
              </a:ext>
            </a:extLst>
          </p:cNvPr>
          <p:cNvSpPr txBox="1"/>
          <p:nvPr/>
        </p:nvSpPr>
        <p:spPr>
          <a:xfrm>
            <a:off x="4596562" y="2785651"/>
            <a:ext cx="479428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60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1E262-E412-47B6-0F19-FDB81BDEF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àn chim hải âu bay lượn quanh tàu">
            <a:hlinkClick r:id="" action="ppaction://media"/>
            <a:extLst>
              <a:ext uri="{FF2B5EF4-FFF2-40B4-BE49-F238E27FC236}">
                <a16:creationId xmlns:a16="http://schemas.microsoft.com/office/drawing/2014/main" id="{0E3EE096-DB55-9C57-DB1A-0B05BFB68CB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02285" cy="6858000"/>
          </a:xfrm>
        </p:spPr>
      </p:pic>
    </p:spTree>
    <p:extLst>
      <p:ext uri="{BB962C8B-B14F-4D97-AF65-F5344CB8AC3E}">
        <p14:creationId xmlns:p14="http://schemas.microsoft.com/office/powerpoint/2010/main" val="335524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54CEA0DB-BDE8-46E0-A225-F831C6D15D25}"/>
              </a:ext>
            </a:extLst>
          </p:cNvPr>
          <p:cNvSpPr/>
          <p:nvPr/>
        </p:nvSpPr>
        <p:spPr>
          <a:xfrm>
            <a:off x="2971799" y="881320"/>
            <a:ext cx="8043808" cy="4609099"/>
          </a:xfrm>
          <a:custGeom>
            <a:avLst/>
            <a:gdLst>
              <a:gd name="connsiteX0" fmla="*/ 351281 w 8043808"/>
              <a:gd name="connsiteY0" fmla="*/ 640730 h 4609099"/>
              <a:gd name="connsiteX1" fmla="*/ 1265681 w 8043808"/>
              <a:gd name="connsiteY1" fmla="*/ 2376 h 4609099"/>
              <a:gd name="connsiteX2" fmla="*/ 2921953 w 8043808"/>
              <a:gd name="connsiteY2" fmla="*/ 416443 h 4609099"/>
              <a:gd name="connsiteX3" fmla="*/ 3922617 w 8043808"/>
              <a:gd name="connsiteY3" fmla="*/ 218036 h 4609099"/>
              <a:gd name="connsiteX4" fmla="*/ 5000919 w 8043808"/>
              <a:gd name="connsiteY4" fmla="*/ 149025 h 4609099"/>
              <a:gd name="connsiteX5" fmla="*/ 5475372 w 8043808"/>
              <a:gd name="connsiteY5" fmla="*/ 545840 h 4609099"/>
              <a:gd name="connsiteX6" fmla="*/ 6536421 w 8043808"/>
              <a:gd name="connsiteY6" fmla="*/ 338806 h 4609099"/>
              <a:gd name="connsiteX7" fmla="*/ 7373183 w 8043808"/>
              <a:gd name="connsiteY7" fmla="*/ 494081 h 4609099"/>
              <a:gd name="connsiteX8" fmla="*/ 7925274 w 8043808"/>
              <a:gd name="connsiteY8" fmla="*/ 347432 h 4609099"/>
              <a:gd name="connsiteX9" fmla="*/ 8002911 w 8043808"/>
              <a:gd name="connsiteY9" fmla="*/ 890896 h 4609099"/>
              <a:gd name="connsiteX10" fmla="*/ 7416315 w 8043808"/>
              <a:gd name="connsiteY10" fmla="*/ 1365349 h 4609099"/>
              <a:gd name="connsiteX11" fmla="*/ 7839010 w 8043808"/>
              <a:gd name="connsiteY11" fmla="*/ 1934693 h 4609099"/>
              <a:gd name="connsiteX12" fmla="*/ 7493953 w 8043808"/>
              <a:gd name="connsiteY12" fmla="*/ 2322881 h 4609099"/>
              <a:gd name="connsiteX13" fmla="*/ 7580217 w 8043808"/>
              <a:gd name="connsiteY13" fmla="*/ 2814587 h 4609099"/>
              <a:gd name="connsiteX14" fmla="*/ 7235161 w 8043808"/>
              <a:gd name="connsiteY14" fmla="*/ 3314919 h 4609099"/>
              <a:gd name="connsiteX15" fmla="*/ 7735493 w 8043808"/>
              <a:gd name="connsiteY15" fmla="*/ 4160308 h 4609099"/>
              <a:gd name="connsiteX16" fmla="*/ 7062632 w 8043808"/>
              <a:gd name="connsiteY16" fmla="*/ 4410474 h 4609099"/>
              <a:gd name="connsiteX17" fmla="*/ 6363893 w 8043808"/>
              <a:gd name="connsiteY17" fmla="*/ 4177560 h 4609099"/>
              <a:gd name="connsiteX18" fmla="*/ 5475372 w 8043808"/>
              <a:gd name="connsiteY18" fmla="*/ 4453606 h 4609099"/>
              <a:gd name="connsiteX19" fmla="*/ 4923281 w 8043808"/>
              <a:gd name="connsiteY19" fmla="*/ 3944647 h 4609099"/>
              <a:gd name="connsiteX20" fmla="*/ 4224542 w 8043808"/>
              <a:gd name="connsiteY20" fmla="*/ 4608881 h 4609099"/>
              <a:gd name="connsiteX21" fmla="*/ 3474044 w 8043808"/>
              <a:gd name="connsiteY21" fmla="*/ 4022285 h 4609099"/>
              <a:gd name="connsiteX22" fmla="*/ 2844315 w 8043808"/>
              <a:gd name="connsiteY22" fmla="*/ 4401847 h 4609099"/>
              <a:gd name="connsiteX23" fmla="*/ 1886783 w 8043808"/>
              <a:gd name="connsiteY23" fmla="*/ 3910142 h 4609099"/>
              <a:gd name="connsiteX24" fmla="*/ 1196670 w 8043808"/>
              <a:gd name="connsiteY24" fmla="*/ 4375968 h 4609099"/>
              <a:gd name="connsiteX25" fmla="*/ 161500 w 8043808"/>
              <a:gd name="connsiteY25" fmla="*/ 4108549 h 4609099"/>
              <a:gd name="connsiteX26" fmla="*/ 196006 w 8043808"/>
              <a:gd name="connsiteY26" fmla="*/ 3668602 h 4609099"/>
              <a:gd name="connsiteX27" fmla="*/ 6225 w 8043808"/>
              <a:gd name="connsiteY27" fmla="*/ 3306293 h 4609099"/>
              <a:gd name="connsiteX28" fmla="*/ 463425 w 8043808"/>
              <a:gd name="connsiteY28" fmla="*/ 2736949 h 4609099"/>
              <a:gd name="connsiteX29" fmla="*/ 178753 w 8043808"/>
              <a:gd name="connsiteY29" fmla="*/ 2193485 h 4609099"/>
              <a:gd name="connsiteX30" fmla="*/ 334028 w 8043808"/>
              <a:gd name="connsiteY30" fmla="*/ 1537877 h 4609099"/>
              <a:gd name="connsiteX31" fmla="*/ 558315 w 8043808"/>
              <a:gd name="connsiteY31" fmla="*/ 1046172 h 4609099"/>
              <a:gd name="connsiteX32" fmla="*/ 351281 w 8043808"/>
              <a:gd name="connsiteY32" fmla="*/ 640730 h 4609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043808" h="4609099">
                <a:moveTo>
                  <a:pt x="351281" y="640730"/>
                </a:moveTo>
                <a:cubicBezTo>
                  <a:pt x="469175" y="466764"/>
                  <a:pt x="837236" y="39757"/>
                  <a:pt x="1265681" y="2376"/>
                </a:cubicBezTo>
                <a:cubicBezTo>
                  <a:pt x="1694126" y="-35005"/>
                  <a:pt x="2479130" y="380500"/>
                  <a:pt x="2921953" y="416443"/>
                </a:cubicBezTo>
                <a:cubicBezTo>
                  <a:pt x="3364776" y="452386"/>
                  <a:pt x="3576123" y="262606"/>
                  <a:pt x="3922617" y="218036"/>
                </a:cubicBezTo>
                <a:cubicBezTo>
                  <a:pt x="4269111" y="173466"/>
                  <a:pt x="4742127" y="94391"/>
                  <a:pt x="5000919" y="149025"/>
                </a:cubicBezTo>
                <a:cubicBezTo>
                  <a:pt x="5259711" y="203659"/>
                  <a:pt x="5219455" y="514210"/>
                  <a:pt x="5475372" y="545840"/>
                </a:cubicBezTo>
                <a:cubicBezTo>
                  <a:pt x="5731289" y="577470"/>
                  <a:pt x="6220119" y="347432"/>
                  <a:pt x="6536421" y="338806"/>
                </a:cubicBezTo>
                <a:cubicBezTo>
                  <a:pt x="6852723" y="330180"/>
                  <a:pt x="7141708" y="492643"/>
                  <a:pt x="7373183" y="494081"/>
                </a:cubicBezTo>
                <a:cubicBezTo>
                  <a:pt x="7604659" y="495519"/>
                  <a:pt x="7820319" y="281296"/>
                  <a:pt x="7925274" y="347432"/>
                </a:cubicBezTo>
                <a:cubicBezTo>
                  <a:pt x="8030229" y="413568"/>
                  <a:pt x="8087738" y="721243"/>
                  <a:pt x="8002911" y="890896"/>
                </a:cubicBezTo>
                <a:cubicBezTo>
                  <a:pt x="7918085" y="1060549"/>
                  <a:pt x="7443632" y="1191383"/>
                  <a:pt x="7416315" y="1365349"/>
                </a:cubicBezTo>
                <a:cubicBezTo>
                  <a:pt x="7388998" y="1539315"/>
                  <a:pt x="7826070" y="1775104"/>
                  <a:pt x="7839010" y="1934693"/>
                </a:cubicBezTo>
                <a:cubicBezTo>
                  <a:pt x="7851950" y="2094282"/>
                  <a:pt x="7537085" y="2176232"/>
                  <a:pt x="7493953" y="2322881"/>
                </a:cubicBezTo>
                <a:cubicBezTo>
                  <a:pt x="7450821" y="2469530"/>
                  <a:pt x="7623349" y="2649247"/>
                  <a:pt x="7580217" y="2814587"/>
                </a:cubicBezTo>
                <a:cubicBezTo>
                  <a:pt x="7537085" y="2979927"/>
                  <a:pt x="7209282" y="3090632"/>
                  <a:pt x="7235161" y="3314919"/>
                </a:cubicBezTo>
                <a:cubicBezTo>
                  <a:pt x="7261040" y="3539206"/>
                  <a:pt x="7764248" y="3977716"/>
                  <a:pt x="7735493" y="4160308"/>
                </a:cubicBezTo>
                <a:cubicBezTo>
                  <a:pt x="7706738" y="4342900"/>
                  <a:pt x="7291232" y="4407599"/>
                  <a:pt x="7062632" y="4410474"/>
                </a:cubicBezTo>
                <a:cubicBezTo>
                  <a:pt x="6834032" y="4413349"/>
                  <a:pt x="6628436" y="4170371"/>
                  <a:pt x="6363893" y="4177560"/>
                </a:cubicBezTo>
                <a:cubicBezTo>
                  <a:pt x="6099350" y="4184749"/>
                  <a:pt x="5715474" y="4492425"/>
                  <a:pt x="5475372" y="4453606"/>
                </a:cubicBezTo>
                <a:cubicBezTo>
                  <a:pt x="5235270" y="4414787"/>
                  <a:pt x="5131753" y="3918768"/>
                  <a:pt x="4923281" y="3944647"/>
                </a:cubicBezTo>
                <a:cubicBezTo>
                  <a:pt x="4714809" y="3970526"/>
                  <a:pt x="4466081" y="4595941"/>
                  <a:pt x="4224542" y="4608881"/>
                </a:cubicBezTo>
                <a:cubicBezTo>
                  <a:pt x="3983003" y="4621821"/>
                  <a:pt x="3704082" y="4056791"/>
                  <a:pt x="3474044" y="4022285"/>
                </a:cubicBezTo>
                <a:cubicBezTo>
                  <a:pt x="3244006" y="3987779"/>
                  <a:pt x="3108858" y="4420537"/>
                  <a:pt x="2844315" y="4401847"/>
                </a:cubicBezTo>
                <a:cubicBezTo>
                  <a:pt x="2579772" y="4383157"/>
                  <a:pt x="2161390" y="3914455"/>
                  <a:pt x="1886783" y="3910142"/>
                </a:cubicBezTo>
                <a:cubicBezTo>
                  <a:pt x="1612176" y="3905829"/>
                  <a:pt x="1484217" y="4342900"/>
                  <a:pt x="1196670" y="4375968"/>
                </a:cubicBezTo>
                <a:cubicBezTo>
                  <a:pt x="909123" y="4409036"/>
                  <a:pt x="328277" y="4226443"/>
                  <a:pt x="161500" y="4108549"/>
                </a:cubicBezTo>
                <a:cubicBezTo>
                  <a:pt x="-5277" y="3990655"/>
                  <a:pt x="221885" y="3802311"/>
                  <a:pt x="196006" y="3668602"/>
                </a:cubicBezTo>
                <a:cubicBezTo>
                  <a:pt x="170127" y="3534893"/>
                  <a:pt x="-38345" y="3461568"/>
                  <a:pt x="6225" y="3306293"/>
                </a:cubicBezTo>
                <a:cubicBezTo>
                  <a:pt x="50795" y="3151018"/>
                  <a:pt x="434670" y="2922417"/>
                  <a:pt x="463425" y="2736949"/>
                </a:cubicBezTo>
                <a:cubicBezTo>
                  <a:pt x="492180" y="2551481"/>
                  <a:pt x="200319" y="2393330"/>
                  <a:pt x="178753" y="2193485"/>
                </a:cubicBezTo>
                <a:cubicBezTo>
                  <a:pt x="157187" y="1993640"/>
                  <a:pt x="270768" y="1729096"/>
                  <a:pt x="334028" y="1537877"/>
                </a:cubicBezTo>
                <a:cubicBezTo>
                  <a:pt x="397288" y="1346658"/>
                  <a:pt x="549689" y="1198572"/>
                  <a:pt x="558315" y="1046172"/>
                </a:cubicBezTo>
                <a:cubicBezTo>
                  <a:pt x="566941" y="893772"/>
                  <a:pt x="233387" y="814696"/>
                  <a:pt x="351281" y="640730"/>
                </a:cubicBezTo>
                <a:close/>
              </a:path>
            </a:pathLst>
          </a:custGeom>
          <a:noFill/>
          <a:ln w="28575">
            <a:solidFill>
              <a:srgbClr val="7BC6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7E4BCC-3704-49C9-9968-7A76958868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549" y="3299497"/>
            <a:ext cx="3817749" cy="28770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8E645CA-30C3-4285-9262-BEBC4A729867}"/>
              </a:ext>
            </a:extLst>
          </p:cNvPr>
          <p:cNvSpPr txBox="1"/>
          <p:nvPr/>
        </p:nvSpPr>
        <p:spPr>
          <a:xfrm>
            <a:off x="4067980" y="1289886"/>
            <a:ext cx="59630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656548-8CBE-4ECF-BB50-40A132DBD0D1}"/>
              </a:ext>
            </a:extLst>
          </p:cNvPr>
          <p:cNvSpPr txBox="1"/>
          <p:nvPr/>
        </p:nvSpPr>
        <p:spPr>
          <a:xfrm>
            <a:off x="4596562" y="2493371"/>
            <a:ext cx="589046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Ngoài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bay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xa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, </a:t>
            </a:r>
            <a:r>
              <a:rPr lang="en-US" sz="4000" dirty="0">
                <a:solidFill>
                  <a:prstClr val="black"/>
                </a:solidFill>
                <a:latin typeface="Arial-Rounded"/>
                <a:ea typeface="Arial-Rounded"/>
              </a:rPr>
              <a:t>h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còn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bơi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rất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giỏi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nhờ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chân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chúng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màng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chân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như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vịt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120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54CEA0DB-BDE8-46E0-A225-F831C6D15D25}"/>
              </a:ext>
            </a:extLst>
          </p:cNvPr>
          <p:cNvSpPr/>
          <p:nvPr/>
        </p:nvSpPr>
        <p:spPr>
          <a:xfrm>
            <a:off x="2074096" y="994946"/>
            <a:ext cx="8043808" cy="4609099"/>
          </a:xfrm>
          <a:custGeom>
            <a:avLst/>
            <a:gdLst>
              <a:gd name="connsiteX0" fmla="*/ 351281 w 8043808"/>
              <a:gd name="connsiteY0" fmla="*/ 640730 h 4609099"/>
              <a:gd name="connsiteX1" fmla="*/ 1265681 w 8043808"/>
              <a:gd name="connsiteY1" fmla="*/ 2376 h 4609099"/>
              <a:gd name="connsiteX2" fmla="*/ 2921953 w 8043808"/>
              <a:gd name="connsiteY2" fmla="*/ 416443 h 4609099"/>
              <a:gd name="connsiteX3" fmla="*/ 3922617 w 8043808"/>
              <a:gd name="connsiteY3" fmla="*/ 218036 h 4609099"/>
              <a:gd name="connsiteX4" fmla="*/ 5000919 w 8043808"/>
              <a:gd name="connsiteY4" fmla="*/ 149025 h 4609099"/>
              <a:gd name="connsiteX5" fmla="*/ 5475372 w 8043808"/>
              <a:gd name="connsiteY5" fmla="*/ 545840 h 4609099"/>
              <a:gd name="connsiteX6" fmla="*/ 6536421 w 8043808"/>
              <a:gd name="connsiteY6" fmla="*/ 338806 h 4609099"/>
              <a:gd name="connsiteX7" fmla="*/ 7373183 w 8043808"/>
              <a:gd name="connsiteY7" fmla="*/ 494081 h 4609099"/>
              <a:gd name="connsiteX8" fmla="*/ 7925274 w 8043808"/>
              <a:gd name="connsiteY8" fmla="*/ 347432 h 4609099"/>
              <a:gd name="connsiteX9" fmla="*/ 8002911 w 8043808"/>
              <a:gd name="connsiteY9" fmla="*/ 890896 h 4609099"/>
              <a:gd name="connsiteX10" fmla="*/ 7416315 w 8043808"/>
              <a:gd name="connsiteY10" fmla="*/ 1365349 h 4609099"/>
              <a:gd name="connsiteX11" fmla="*/ 7839010 w 8043808"/>
              <a:gd name="connsiteY11" fmla="*/ 1934693 h 4609099"/>
              <a:gd name="connsiteX12" fmla="*/ 7493953 w 8043808"/>
              <a:gd name="connsiteY12" fmla="*/ 2322881 h 4609099"/>
              <a:gd name="connsiteX13" fmla="*/ 7580217 w 8043808"/>
              <a:gd name="connsiteY13" fmla="*/ 2814587 h 4609099"/>
              <a:gd name="connsiteX14" fmla="*/ 7235161 w 8043808"/>
              <a:gd name="connsiteY14" fmla="*/ 3314919 h 4609099"/>
              <a:gd name="connsiteX15" fmla="*/ 7735493 w 8043808"/>
              <a:gd name="connsiteY15" fmla="*/ 4160308 h 4609099"/>
              <a:gd name="connsiteX16" fmla="*/ 7062632 w 8043808"/>
              <a:gd name="connsiteY16" fmla="*/ 4410474 h 4609099"/>
              <a:gd name="connsiteX17" fmla="*/ 6363893 w 8043808"/>
              <a:gd name="connsiteY17" fmla="*/ 4177560 h 4609099"/>
              <a:gd name="connsiteX18" fmla="*/ 5475372 w 8043808"/>
              <a:gd name="connsiteY18" fmla="*/ 4453606 h 4609099"/>
              <a:gd name="connsiteX19" fmla="*/ 4923281 w 8043808"/>
              <a:gd name="connsiteY19" fmla="*/ 3944647 h 4609099"/>
              <a:gd name="connsiteX20" fmla="*/ 4224542 w 8043808"/>
              <a:gd name="connsiteY20" fmla="*/ 4608881 h 4609099"/>
              <a:gd name="connsiteX21" fmla="*/ 3474044 w 8043808"/>
              <a:gd name="connsiteY21" fmla="*/ 4022285 h 4609099"/>
              <a:gd name="connsiteX22" fmla="*/ 2844315 w 8043808"/>
              <a:gd name="connsiteY22" fmla="*/ 4401847 h 4609099"/>
              <a:gd name="connsiteX23" fmla="*/ 1886783 w 8043808"/>
              <a:gd name="connsiteY23" fmla="*/ 3910142 h 4609099"/>
              <a:gd name="connsiteX24" fmla="*/ 1196670 w 8043808"/>
              <a:gd name="connsiteY24" fmla="*/ 4375968 h 4609099"/>
              <a:gd name="connsiteX25" fmla="*/ 161500 w 8043808"/>
              <a:gd name="connsiteY25" fmla="*/ 4108549 h 4609099"/>
              <a:gd name="connsiteX26" fmla="*/ 196006 w 8043808"/>
              <a:gd name="connsiteY26" fmla="*/ 3668602 h 4609099"/>
              <a:gd name="connsiteX27" fmla="*/ 6225 w 8043808"/>
              <a:gd name="connsiteY27" fmla="*/ 3306293 h 4609099"/>
              <a:gd name="connsiteX28" fmla="*/ 463425 w 8043808"/>
              <a:gd name="connsiteY28" fmla="*/ 2736949 h 4609099"/>
              <a:gd name="connsiteX29" fmla="*/ 178753 w 8043808"/>
              <a:gd name="connsiteY29" fmla="*/ 2193485 h 4609099"/>
              <a:gd name="connsiteX30" fmla="*/ 334028 w 8043808"/>
              <a:gd name="connsiteY30" fmla="*/ 1537877 h 4609099"/>
              <a:gd name="connsiteX31" fmla="*/ 558315 w 8043808"/>
              <a:gd name="connsiteY31" fmla="*/ 1046172 h 4609099"/>
              <a:gd name="connsiteX32" fmla="*/ 351281 w 8043808"/>
              <a:gd name="connsiteY32" fmla="*/ 640730 h 4609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043808" h="4609099">
                <a:moveTo>
                  <a:pt x="351281" y="640730"/>
                </a:moveTo>
                <a:cubicBezTo>
                  <a:pt x="469175" y="466764"/>
                  <a:pt x="837236" y="39757"/>
                  <a:pt x="1265681" y="2376"/>
                </a:cubicBezTo>
                <a:cubicBezTo>
                  <a:pt x="1694126" y="-35005"/>
                  <a:pt x="2479130" y="380500"/>
                  <a:pt x="2921953" y="416443"/>
                </a:cubicBezTo>
                <a:cubicBezTo>
                  <a:pt x="3364776" y="452386"/>
                  <a:pt x="3576123" y="262606"/>
                  <a:pt x="3922617" y="218036"/>
                </a:cubicBezTo>
                <a:cubicBezTo>
                  <a:pt x="4269111" y="173466"/>
                  <a:pt x="4742127" y="94391"/>
                  <a:pt x="5000919" y="149025"/>
                </a:cubicBezTo>
                <a:cubicBezTo>
                  <a:pt x="5259711" y="203659"/>
                  <a:pt x="5219455" y="514210"/>
                  <a:pt x="5475372" y="545840"/>
                </a:cubicBezTo>
                <a:cubicBezTo>
                  <a:pt x="5731289" y="577470"/>
                  <a:pt x="6220119" y="347432"/>
                  <a:pt x="6536421" y="338806"/>
                </a:cubicBezTo>
                <a:cubicBezTo>
                  <a:pt x="6852723" y="330180"/>
                  <a:pt x="7141708" y="492643"/>
                  <a:pt x="7373183" y="494081"/>
                </a:cubicBezTo>
                <a:cubicBezTo>
                  <a:pt x="7604659" y="495519"/>
                  <a:pt x="7820319" y="281296"/>
                  <a:pt x="7925274" y="347432"/>
                </a:cubicBezTo>
                <a:cubicBezTo>
                  <a:pt x="8030229" y="413568"/>
                  <a:pt x="8087738" y="721243"/>
                  <a:pt x="8002911" y="890896"/>
                </a:cubicBezTo>
                <a:cubicBezTo>
                  <a:pt x="7918085" y="1060549"/>
                  <a:pt x="7443632" y="1191383"/>
                  <a:pt x="7416315" y="1365349"/>
                </a:cubicBezTo>
                <a:cubicBezTo>
                  <a:pt x="7388998" y="1539315"/>
                  <a:pt x="7826070" y="1775104"/>
                  <a:pt x="7839010" y="1934693"/>
                </a:cubicBezTo>
                <a:cubicBezTo>
                  <a:pt x="7851950" y="2094282"/>
                  <a:pt x="7537085" y="2176232"/>
                  <a:pt x="7493953" y="2322881"/>
                </a:cubicBezTo>
                <a:cubicBezTo>
                  <a:pt x="7450821" y="2469530"/>
                  <a:pt x="7623349" y="2649247"/>
                  <a:pt x="7580217" y="2814587"/>
                </a:cubicBezTo>
                <a:cubicBezTo>
                  <a:pt x="7537085" y="2979927"/>
                  <a:pt x="7209282" y="3090632"/>
                  <a:pt x="7235161" y="3314919"/>
                </a:cubicBezTo>
                <a:cubicBezTo>
                  <a:pt x="7261040" y="3539206"/>
                  <a:pt x="7764248" y="3977716"/>
                  <a:pt x="7735493" y="4160308"/>
                </a:cubicBezTo>
                <a:cubicBezTo>
                  <a:pt x="7706738" y="4342900"/>
                  <a:pt x="7291232" y="4407599"/>
                  <a:pt x="7062632" y="4410474"/>
                </a:cubicBezTo>
                <a:cubicBezTo>
                  <a:pt x="6834032" y="4413349"/>
                  <a:pt x="6628436" y="4170371"/>
                  <a:pt x="6363893" y="4177560"/>
                </a:cubicBezTo>
                <a:cubicBezTo>
                  <a:pt x="6099350" y="4184749"/>
                  <a:pt x="5715474" y="4492425"/>
                  <a:pt x="5475372" y="4453606"/>
                </a:cubicBezTo>
                <a:cubicBezTo>
                  <a:pt x="5235270" y="4414787"/>
                  <a:pt x="5131753" y="3918768"/>
                  <a:pt x="4923281" y="3944647"/>
                </a:cubicBezTo>
                <a:cubicBezTo>
                  <a:pt x="4714809" y="3970526"/>
                  <a:pt x="4466081" y="4595941"/>
                  <a:pt x="4224542" y="4608881"/>
                </a:cubicBezTo>
                <a:cubicBezTo>
                  <a:pt x="3983003" y="4621821"/>
                  <a:pt x="3704082" y="4056791"/>
                  <a:pt x="3474044" y="4022285"/>
                </a:cubicBezTo>
                <a:cubicBezTo>
                  <a:pt x="3244006" y="3987779"/>
                  <a:pt x="3108858" y="4420537"/>
                  <a:pt x="2844315" y="4401847"/>
                </a:cubicBezTo>
                <a:cubicBezTo>
                  <a:pt x="2579772" y="4383157"/>
                  <a:pt x="2161390" y="3914455"/>
                  <a:pt x="1886783" y="3910142"/>
                </a:cubicBezTo>
                <a:cubicBezTo>
                  <a:pt x="1612176" y="3905829"/>
                  <a:pt x="1484217" y="4342900"/>
                  <a:pt x="1196670" y="4375968"/>
                </a:cubicBezTo>
                <a:cubicBezTo>
                  <a:pt x="909123" y="4409036"/>
                  <a:pt x="328277" y="4226443"/>
                  <a:pt x="161500" y="4108549"/>
                </a:cubicBezTo>
                <a:cubicBezTo>
                  <a:pt x="-5277" y="3990655"/>
                  <a:pt x="221885" y="3802311"/>
                  <a:pt x="196006" y="3668602"/>
                </a:cubicBezTo>
                <a:cubicBezTo>
                  <a:pt x="170127" y="3534893"/>
                  <a:pt x="-38345" y="3461568"/>
                  <a:pt x="6225" y="3306293"/>
                </a:cubicBezTo>
                <a:cubicBezTo>
                  <a:pt x="50795" y="3151018"/>
                  <a:pt x="434670" y="2922417"/>
                  <a:pt x="463425" y="2736949"/>
                </a:cubicBezTo>
                <a:cubicBezTo>
                  <a:pt x="492180" y="2551481"/>
                  <a:pt x="200319" y="2393330"/>
                  <a:pt x="178753" y="2193485"/>
                </a:cubicBezTo>
                <a:cubicBezTo>
                  <a:pt x="157187" y="1993640"/>
                  <a:pt x="270768" y="1729096"/>
                  <a:pt x="334028" y="1537877"/>
                </a:cubicBezTo>
                <a:cubicBezTo>
                  <a:pt x="397288" y="1346658"/>
                  <a:pt x="549689" y="1198572"/>
                  <a:pt x="558315" y="1046172"/>
                </a:cubicBezTo>
                <a:cubicBezTo>
                  <a:pt x="566941" y="893772"/>
                  <a:pt x="233387" y="814696"/>
                  <a:pt x="351281" y="640730"/>
                </a:cubicBezTo>
                <a:close/>
              </a:path>
            </a:pathLst>
          </a:custGeom>
          <a:noFill/>
          <a:ln w="28575">
            <a:solidFill>
              <a:srgbClr val="7BC6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E645CA-30C3-4285-9262-BEBC4A729867}"/>
              </a:ext>
            </a:extLst>
          </p:cNvPr>
          <p:cNvSpPr txBox="1"/>
          <p:nvPr/>
        </p:nvSpPr>
        <p:spPr>
          <a:xfrm>
            <a:off x="2514600" y="1723574"/>
            <a:ext cx="716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656548-8CBE-4ECF-BB50-40A132DBD0D1}"/>
              </a:ext>
            </a:extLst>
          </p:cNvPr>
          <p:cNvSpPr txBox="1"/>
          <p:nvPr/>
        </p:nvSpPr>
        <p:spPr>
          <a:xfrm>
            <a:off x="2876550" y="3224472"/>
            <a:ext cx="63341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Khi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trời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sắp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bão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chúng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bay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đàn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tìm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nơi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trú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ẩn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.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60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775190-3CD8-3E4A-A3FD-953BB5957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68D6C1D-8FFE-E351-F2B1-30FBE281CC91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8364599-A9FE-3183-33E1-8DC90FF5AE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E57D720-B45E-9D2E-6EBB-70926B6F7D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54D8F746-2F95-49F1-B623-D2EA6F3A2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52" y="2589027"/>
            <a:ext cx="10929896" cy="2845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718C1E8-9AFC-43AB-B1EB-F3D7B56EC1D3}"/>
              </a:ext>
            </a:extLst>
          </p:cNvPr>
          <p:cNvSpPr/>
          <p:nvPr/>
        </p:nvSpPr>
        <p:spPr>
          <a:xfrm>
            <a:off x="1434781" y="3193170"/>
            <a:ext cx="112006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74">
              <a:defRPr/>
            </a:pPr>
            <a:r>
              <a:rPr lang="vi-VN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Hải âu có </a:t>
            </a:r>
            <a:r>
              <a:rPr lang="el-GR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Ό˘ </a:t>
            </a:r>
            <a:r>
              <a:rPr lang="vi-VN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bay </a:t>
            </a:r>
            <a:r>
              <a:rPr lang="el-GR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ς</a:t>
            </a:r>
            <a:r>
              <a:rPr lang="vi-VN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ất xa, </a:t>
            </a:r>
            <a:r>
              <a:rPr lang="el-GR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νΰ</a:t>
            </a:r>
            <a:r>
              <a:rPr lang="vi-VN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Ĝ Ǖ</a:t>
            </a:r>
            <a:r>
              <a:rPr lang="el-GR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ί</a:t>
            </a:r>
            <a:r>
              <a:rPr lang="vi-VN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a cả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3B7A87D-FA60-4D2E-AE7C-6E74FF731398}"/>
              </a:ext>
            </a:extLst>
          </p:cNvPr>
          <p:cNvSpPr/>
          <p:nvPr/>
        </p:nvSpPr>
        <p:spPr>
          <a:xfrm>
            <a:off x="623999" y="4083827"/>
            <a:ext cx="112006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74">
              <a:defRPr/>
            </a:pPr>
            <a:r>
              <a:rPr lang="el-GR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η</a:t>
            </a:r>
            <a:r>
              <a:rPr lang="vi-VN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ững đại dư</a:t>
            </a:r>
            <a:r>
              <a:rPr lang="el-GR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Ω</a:t>
            </a:r>
            <a:r>
              <a:rPr lang="vi-VN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g </a:t>
            </a:r>
            <a:r>
              <a:rPr lang="el-GR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Ε</a:t>
            </a:r>
            <a:r>
              <a:rPr lang="vi-VN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ł</a:t>
            </a:r>
            <a:r>
              <a:rPr lang="el-GR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ζ </a:t>
            </a:r>
            <a:r>
              <a:rPr lang="vi-VN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jŪg. </a:t>
            </a:r>
            <a:endParaRPr lang="en-US" sz="4400" b="1" dirty="0">
              <a:solidFill>
                <a:srgbClr val="002060"/>
              </a:solidFill>
              <a:latin typeface="HP001 4 hàng" pitchFamily="34" charset="0"/>
              <a:ea typeface="Arial-Rounded"/>
              <a:cs typeface="Arial"/>
              <a:sym typeface="Arial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C62F93B-CEEE-4D79-9914-09BC013101FF}"/>
              </a:ext>
            </a:extLst>
          </p:cNvPr>
          <p:cNvSpPr/>
          <p:nvPr/>
        </p:nvSpPr>
        <p:spPr>
          <a:xfrm>
            <a:off x="1083680" y="975261"/>
            <a:ext cx="702201" cy="62707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298">
              <a:buClr>
                <a:srgbClr val="000000"/>
              </a:buClr>
            </a:pPr>
            <a:r>
              <a:rPr lang="en-US" sz="3733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Times New Roman" pitchFamily="18" charset="0"/>
                <a:sym typeface="Arial"/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A94373-A56E-490A-B03A-A0F0FE1221BC}"/>
              </a:ext>
            </a:extLst>
          </p:cNvPr>
          <p:cNvSpPr txBox="1"/>
          <p:nvPr/>
        </p:nvSpPr>
        <p:spPr>
          <a:xfrm>
            <a:off x="1873405" y="966237"/>
            <a:ext cx="8619893" cy="656568"/>
          </a:xfrm>
          <a:prstGeom prst="rect">
            <a:avLst/>
          </a:prstGeom>
          <a:noFill/>
        </p:spPr>
        <p:txBody>
          <a:bodyPr wrap="square" lIns="162539" tIns="81269" rIns="162539" bIns="81269" rtlCol="0">
            <a:spAutoFit/>
          </a:bodyPr>
          <a:lstStyle/>
          <a:p>
            <a:pPr algn="just" defTabSz="1625298">
              <a:buClr>
                <a:srgbClr val="000000"/>
              </a:buClr>
            </a:pP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Viết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vào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vở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câu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trả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lời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cho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câu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hỏi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a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và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b ở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mục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97413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D7E89-BD82-EA8C-CE69-EF1FB7D5C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A44CBE8-0463-2D9A-7016-E57F6B6FC33D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0651E5D-17D5-479A-5A04-D87BB0D45E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BAE8F37-2CDE-EB3C-BEFA-D48A83CE44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5123EF41-0529-99F3-8243-872DCFB73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52" y="2589027"/>
            <a:ext cx="10929896" cy="2845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334F22D-A0F9-503F-B3B7-047DB86DCB31}"/>
              </a:ext>
            </a:extLst>
          </p:cNvPr>
          <p:cNvSpPr/>
          <p:nvPr/>
        </p:nvSpPr>
        <p:spPr>
          <a:xfrm>
            <a:off x="1434781" y="3193170"/>
            <a:ext cx="112006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74">
              <a:defRPr/>
            </a:pPr>
            <a:r>
              <a:rPr lang="vi-VN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Ng</a:t>
            </a:r>
            <a:r>
              <a:rPr lang="en-US" sz="4400" b="1" dirty="0" err="1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oà</a:t>
            </a:r>
            <a:r>
              <a:rPr lang="vi-VN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i bay xa, hải âu cŜ b</a:t>
            </a:r>
            <a:r>
              <a:rPr lang="el-GR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Π ς</a:t>
            </a:r>
            <a:r>
              <a:rPr lang="vi-VN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ất giĈ </a:t>
            </a:r>
            <a:r>
              <a:rPr lang="el-GR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η</a:t>
            </a:r>
            <a:r>
              <a:rPr lang="vi-VN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ờ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38325A-FBC8-CB75-D21A-43DB3966136A}"/>
              </a:ext>
            </a:extLst>
          </p:cNvPr>
          <p:cNvSpPr/>
          <p:nvPr/>
        </p:nvSpPr>
        <p:spPr>
          <a:xfrm>
            <a:off x="623999" y="4083827"/>
            <a:ext cx="112006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74">
              <a:defRPr/>
            </a:pPr>
            <a:r>
              <a:rPr lang="vi-VN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εân của εúng có jàng εân ηư νŻt. </a:t>
            </a:r>
            <a:endParaRPr lang="en-US" sz="4400" b="1" dirty="0">
              <a:solidFill>
                <a:srgbClr val="002060"/>
              </a:solidFill>
              <a:latin typeface="HP001 4 hàng" pitchFamily="34" charset="0"/>
              <a:ea typeface="Arial-Rounded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7365ED9-B7D4-394B-4B32-00C58AF0BED5}"/>
              </a:ext>
            </a:extLst>
          </p:cNvPr>
          <p:cNvSpPr/>
          <p:nvPr/>
        </p:nvSpPr>
        <p:spPr>
          <a:xfrm>
            <a:off x="1083680" y="975261"/>
            <a:ext cx="702201" cy="62707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298">
              <a:buClr>
                <a:srgbClr val="000000"/>
              </a:buClr>
            </a:pPr>
            <a:r>
              <a:rPr lang="en-US" sz="3733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Times New Roman" pitchFamily="18" charset="0"/>
                <a:sym typeface="Arial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939ECA-E293-82F2-02A4-F1E87BA31B19}"/>
              </a:ext>
            </a:extLst>
          </p:cNvPr>
          <p:cNvSpPr txBox="1"/>
          <p:nvPr/>
        </p:nvSpPr>
        <p:spPr>
          <a:xfrm>
            <a:off x="1873405" y="966237"/>
            <a:ext cx="8619893" cy="656568"/>
          </a:xfrm>
          <a:prstGeom prst="rect">
            <a:avLst/>
          </a:prstGeom>
          <a:noFill/>
        </p:spPr>
        <p:txBody>
          <a:bodyPr wrap="square" lIns="162539" tIns="81269" rIns="162539" bIns="81269" rtlCol="0">
            <a:spAutoFit/>
          </a:bodyPr>
          <a:lstStyle/>
          <a:p>
            <a:pPr algn="just" defTabSz="1625298">
              <a:buClr>
                <a:srgbClr val="000000"/>
              </a:buClr>
            </a:pP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Viết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vào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vở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câu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trả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lời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cho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câu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hỏi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a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và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b ở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mục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11190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2" t="14200" r="24063" b="15477"/>
          <a:stretch>
            <a:fillRect/>
          </a:stretch>
        </p:blipFill>
        <p:spPr>
          <a:xfrm>
            <a:off x="1943100" y="298114"/>
            <a:ext cx="8743950" cy="472527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126" y="1389728"/>
            <a:ext cx="732754" cy="732754"/>
          </a:xfrm>
          <a:prstGeom prst="rect">
            <a:avLst/>
          </a:prstGeom>
        </p:spPr>
      </p:pic>
      <p:pic>
        <p:nvPicPr>
          <p:cNvPr id="4" name="Picture 3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3440B787-EF95-989C-73E6-8337FC18D8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450" y="1708725"/>
            <a:ext cx="7445152" cy="22621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2487" y="510210"/>
            <a:ext cx="93361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Tung tăng dưới nước trong veo</a:t>
            </a:r>
          </a:p>
          <a:p>
            <a:pPr algn="ctr"/>
            <a:r>
              <a:rPr lang="vi-VN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Bị người ta “ đánh” mới theo lên bờ.</a:t>
            </a:r>
          </a:p>
          <a:p>
            <a:pPr algn="ctr"/>
            <a:r>
              <a:rPr lang="vi-VN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(Là con gì?)</a:t>
            </a:r>
          </a:p>
        </p:txBody>
      </p:sp>
      <p:sp>
        <p:nvSpPr>
          <p:cNvPr id="6" name="Rectangle 5"/>
          <p:cNvSpPr/>
          <p:nvPr/>
        </p:nvSpPr>
        <p:spPr>
          <a:xfrm>
            <a:off x="8686800" y="4114800"/>
            <a:ext cx="25908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</a:t>
            </a: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  <a:endParaRPr lang="vi-VN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098" name="Picture 2" descr="Cá Vàng đuôi Quạt: Nguồn Gốc, đặc điểm Và Cách Nuôi Dưỡng">
            <a:extLst>
              <a:ext uri="{FF2B5EF4-FFF2-40B4-BE49-F238E27FC236}">
                <a16:creationId xmlns:a16="http://schemas.microsoft.com/office/drawing/2014/main" id="{00C3B099-0684-85FB-DA11-DD85F95E4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738" y="3061251"/>
            <a:ext cx="4461013" cy="334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09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83974" y="626166"/>
            <a:ext cx="101478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Lượn bay biển lớn sớm trưa</a:t>
            </a:r>
          </a:p>
          <a:p>
            <a:pPr algn="ctr"/>
            <a:r>
              <a:rPr lang="vi-VN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Sóng gió chẳng quản, nắng mưa chẳng sờn.</a:t>
            </a:r>
          </a:p>
          <a:p>
            <a:pPr algn="ctr"/>
            <a:r>
              <a:rPr lang="vi-VN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(Là con gì?)</a:t>
            </a:r>
          </a:p>
        </p:txBody>
      </p:sp>
      <p:sp>
        <p:nvSpPr>
          <p:cNvPr id="6" name="Rectangle 5"/>
          <p:cNvSpPr/>
          <p:nvPr/>
        </p:nvSpPr>
        <p:spPr>
          <a:xfrm>
            <a:off x="1729409" y="3822543"/>
            <a:ext cx="299499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</a:t>
            </a: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endParaRPr lang="vi-VN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52" name="Picture 4" descr="Con chim tiếng anh là gì?Những từ vựng về chim mà bé nên học">
            <a:extLst>
              <a:ext uri="{FF2B5EF4-FFF2-40B4-BE49-F238E27FC236}">
                <a16:creationId xmlns:a16="http://schemas.microsoft.com/office/drawing/2014/main" id="{BD7D9BFB-5414-114D-9507-175B5C1C8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869" y="3090627"/>
            <a:ext cx="5473562" cy="2919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546653" y="557561"/>
            <a:ext cx="10845452" cy="5714030"/>
          </a:xfrm>
          <a:prstGeom prst="roundRect">
            <a:avLst>
              <a:gd name="adj" fmla="val 16797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FFB0BA-7FF1-4AEB-B6FF-490D3344F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202" y="2109036"/>
            <a:ext cx="7106348" cy="4044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106" y="4532268"/>
            <a:ext cx="2133600" cy="2133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4C46BE-B348-4055-A1CF-A189F40E2EA6}"/>
              </a:ext>
            </a:extLst>
          </p:cNvPr>
          <p:cNvSpPr txBox="1"/>
          <p:nvPr/>
        </p:nvSpPr>
        <p:spPr>
          <a:xfrm>
            <a:off x="1381539" y="675515"/>
            <a:ext cx="87342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/>
              <a:t>Vậy</a:t>
            </a:r>
            <a:r>
              <a:rPr lang="en-US" sz="3200" dirty="0"/>
              <a:t> </a:t>
            </a:r>
            <a:r>
              <a:rPr lang="vi-VN" sz="3200" dirty="0"/>
              <a:t>điểm khác nhau giữa chim và cá như thế nào, các con hãy quan sát bức tranh sau đây nhé!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hu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2" t="14200" r="24063" b="15477"/>
          <a:stretch>
            <a:fillRect/>
          </a:stretch>
        </p:blipFill>
        <p:spPr>
          <a:xfrm>
            <a:off x="1154430" y="1041065"/>
            <a:ext cx="10161270" cy="3854320"/>
          </a:xfrm>
          <a:prstGeom prst="rect">
            <a:avLst/>
          </a:prstGeom>
        </p:spPr>
      </p:pic>
      <p:sp>
        <p:nvSpPr>
          <p:cNvPr id="10" name="TÊN BÀI HỌC"/>
          <p:cNvSpPr txBox="1"/>
          <p:nvPr/>
        </p:nvSpPr>
        <p:spPr>
          <a:xfrm>
            <a:off x="2886629" y="1918010"/>
            <a:ext cx="641874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002060"/>
                </a:solidFill>
                <a:latin typeface="+mj-lt"/>
                <a:ea typeface="汉仪乐喵体简" panose="00020600040101010101" pitchFamily="18" charset="-122"/>
              </a:rPr>
              <a:t>Bài</a:t>
            </a:r>
            <a:r>
              <a:rPr lang="en-US" altLang="zh-CN" sz="5400" b="1" dirty="0">
                <a:solidFill>
                  <a:srgbClr val="002060"/>
                </a:solidFill>
                <a:latin typeface="+mj-lt"/>
                <a:ea typeface="汉仪乐喵体简" panose="00020600040101010101" pitchFamily="18" charset="-122"/>
              </a:rPr>
              <a:t> 1</a:t>
            </a:r>
          </a:p>
          <a:p>
            <a:pPr algn="ctr"/>
            <a:r>
              <a:rPr lang="en-US" altLang="zh-CN" sz="5400" b="1" dirty="0" err="1">
                <a:solidFill>
                  <a:srgbClr val="002060"/>
                </a:solidFill>
                <a:latin typeface="+mj-lt"/>
                <a:ea typeface="汉仪乐喵体简" panose="00020600040101010101" pitchFamily="18" charset="-122"/>
              </a:rPr>
              <a:t>Loài</a:t>
            </a:r>
            <a:r>
              <a:rPr lang="en-US" altLang="zh-CN" sz="5400" b="1" dirty="0">
                <a:solidFill>
                  <a:srgbClr val="002060"/>
                </a:solidFill>
                <a:latin typeface="+mj-lt"/>
                <a:ea typeface="汉仪乐喵体简" panose="00020600040101010101" pitchFamily="18" charset="-122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+mj-lt"/>
                <a:ea typeface="汉仪乐喵体简" panose="00020600040101010101" pitchFamily="18" charset="-122"/>
              </a:rPr>
              <a:t>chim</a:t>
            </a:r>
            <a:r>
              <a:rPr lang="en-US" altLang="zh-CN" sz="5400" b="1" dirty="0">
                <a:solidFill>
                  <a:srgbClr val="002060"/>
                </a:solidFill>
                <a:latin typeface="+mj-lt"/>
                <a:ea typeface="汉仪乐喵体简" panose="00020600040101010101" pitchFamily="18" charset="-122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+mj-lt"/>
                <a:ea typeface="汉仪乐喵体简" panose="00020600040101010101" pitchFamily="18" charset="-122"/>
              </a:rPr>
              <a:t>của</a:t>
            </a:r>
            <a:r>
              <a:rPr lang="en-US" altLang="zh-CN" sz="5400" b="1" dirty="0">
                <a:solidFill>
                  <a:srgbClr val="002060"/>
                </a:solidFill>
                <a:latin typeface="+mj-lt"/>
                <a:ea typeface="汉仪乐喵体简" panose="00020600040101010101" pitchFamily="18" charset="-122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+mj-lt"/>
                <a:ea typeface="汉仪乐喵体简" panose="00020600040101010101" pitchFamily="18" charset="-122"/>
              </a:rPr>
              <a:t>biển</a:t>
            </a:r>
            <a:r>
              <a:rPr lang="en-US" altLang="zh-CN" sz="5400" b="1" dirty="0">
                <a:solidFill>
                  <a:srgbClr val="002060"/>
                </a:solidFill>
                <a:latin typeface="+mj-lt"/>
                <a:ea typeface="汉仪乐喵体简" panose="00020600040101010101" pitchFamily="18" charset="-122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+mj-lt"/>
                <a:ea typeface="汉仪乐喵体简" panose="00020600040101010101" pitchFamily="18" charset="-122"/>
              </a:rPr>
              <a:t>cả</a:t>
            </a:r>
            <a:endParaRPr lang="zh-CN" altLang="en-US" sz="5400" b="1" dirty="0">
              <a:solidFill>
                <a:srgbClr val="002060"/>
              </a:solidFill>
              <a:latin typeface="+mj-lt"/>
              <a:ea typeface="汉仪乐喵体简" panose="00020600040101010101" pitchFamily="18" charset="-122"/>
            </a:endParaRPr>
          </a:p>
        </p:txBody>
      </p:sp>
      <p:sp>
        <p:nvSpPr>
          <p:cNvPr id="12" name="Giao vien"/>
          <p:cNvSpPr txBox="1"/>
          <p:nvPr/>
        </p:nvSpPr>
        <p:spPr>
          <a:xfrm>
            <a:off x="4576809" y="6072567"/>
            <a:ext cx="4152284" cy="618366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55700">
              <a:lnSpc>
                <a:spcPct val="150000"/>
              </a:lnSpc>
              <a:spcBef>
                <a:spcPts val="950"/>
              </a:spcBef>
              <a:defRPr/>
            </a:pPr>
            <a:r>
              <a:rPr lang="en-US" altLang="zh-CN" sz="2600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Giáo</a:t>
            </a:r>
            <a:r>
              <a:rPr lang="en-US" altLang="zh-CN" sz="2600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600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viên</a:t>
            </a:r>
            <a:r>
              <a:rPr lang="en-US" altLang="zh-CN" sz="2600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: ……</a:t>
            </a:r>
            <a:endParaRPr lang="zh-CN" altLang="en-US" sz="2600" dirty="0">
              <a:solidFill>
                <a:schemeClr val="bg1"/>
              </a:solidFill>
              <a:latin typeface="+mj-lt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" name="N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-1714500"/>
            <a:ext cx="609600" cy="609600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EA68D56D-8DDF-9A73-10E3-EE434D351600}"/>
              </a:ext>
            </a:extLst>
          </p:cNvPr>
          <p:cNvSpPr/>
          <p:nvPr/>
        </p:nvSpPr>
        <p:spPr>
          <a:xfrm>
            <a:off x="7372350" y="647197"/>
            <a:ext cx="4446270" cy="1364484"/>
          </a:xfrm>
          <a:custGeom>
            <a:avLst/>
            <a:gdLst/>
            <a:ahLst/>
            <a:cxnLst/>
            <a:rect l="l" t="t" r="r" b="b"/>
            <a:pathLst>
              <a:path w="6975416" h="3261007">
                <a:moveTo>
                  <a:pt x="0" y="0"/>
                </a:moveTo>
                <a:lnTo>
                  <a:pt x="6975416" y="0"/>
                </a:lnTo>
                <a:lnTo>
                  <a:pt x="6975416" y="3261007"/>
                </a:lnTo>
                <a:lnTo>
                  <a:pt x="0" y="326100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y dò">
            <a:hlinkClick r:id="" action="ppaction://media"/>
            <a:extLst>
              <a:ext uri="{FF2B5EF4-FFF2-40B4-BE49-F238E27FC236}">
                <a16:creationId xmlns:a16="http://schemas.microsoft.com/office/drawing/2014/main" id="{D42ACD06-376A-6E0C-AAF0-4B982AC4E8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30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AD2CA-0407-E36A-B1EF-E92D2763E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Truyện đoc- Loài Chim của biển cả- Bé yêu thơ - YouTube">
            <a:hlinkClick r:id="" action="ppaction://media"/>
            <a:extLst>
              <a:ext uri="{FF2B5EF4-FFF2-40B4-BE49-F238E27FC236}">
                <a16:creationId xmlns:a16="http://schemas.microsoft.com/office/drawing/2014/main" id="{262A4844-EE84-3887-6CDD-E6DF08DCE161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6566" end="1131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34310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1226635" y="546410"/>
            <a:ext cx="10247970" cy="530798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223025" y="1836361"/>
            <a:ext cx="2955073" cy="5181938"/>
          </a:xfrm>
          <a:prstGeom prst="rect">
            <a:avLst/>
          </a:prstGeom>
        </p:spPr>
      </p:pic>
      <p:sp>
        <p:nvSpPr>
          <p:cNvPr id="16" name="MỤC TIÊU BÀI HỌC"/>
          <p:cNvSpPr txBox="1"/>
          <p:nvPr/>
        </p:nvSpPr>
        <p:spPr>
          <a:xfrm>
            <a:off x="3920326" y="601088"/>
            <a:ext cx="5366549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Loài</a:t>
            </a:r>
            <a:r>
              <a:rPr lang="en-US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chim</a:t>
            </a:r>
            <a:r>
              <a:rPr lang="en-US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của</a:t>
            </a:r>
            <a:r>
              <a:rPr lang="en-US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biển</a:t>
            </a:r>
            <a:r>
              <a:rPr lang="en-US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cả</a:t>
            </a:r>
            <a:endParaRPr lang="zh-CN" alt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华文琥珀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A7B86E-C362-404B-9543-C26543FA924F}"/>
              </a:ext>
            </a:extLst>
          </p:cNvPr>
          <p:cNvSpPr txBox="1"/>
          <p:nvPr/>
        </p:nvSpPr>
        <p:spPr>
          <a:xfrm>
            <a:off x="2174486" y="1308974"/>
            <a:ext cx="86756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loài</a:t>
            </a:r>
            <a:r>
              <a:rPr lang="en-US" sz="2800" dirty="0"/>
              <a:t> </a:t>
            </a:r>
            <a:r>
              <a:rPr lang="en-US" sz="2800" dirty="0" err="1"/>
              <a:t>chim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.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sải</a:t>
            </a:r>
            <a:r>
              <a:rPr lang="en-US" sz="2800" dirty="0"/>
              <a:t> </a:t>
            </a:r>
            <a:r>
              <a:rPr lang="en-US" sz="2800" dirty="0" err="1"/>
              <a:t>cánh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,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bay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xa</a:t>
            </a:r>
            <a:r>
              <a:rPr lang="en-US" sz="2800" dirty="0"/>
              <a:t>, </a:t>
            </a:r>
            <a:r>
              <a:rPr lang="en-US" sz="2800" dirty="0" err="1"/>
              <a:t>vượt</a:t>
            </a:r>
            <a:r>
              <a:rPr lang="en-US" sz="2800" dirty="0"/>
              <a:t> qua </a:t>
            </a:r>
            <a:r>
              <a:rPr lang="en-US" sz="2800" dirty="0" err="1"/>
              <a:t>cả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đại</a:t>
            </a:r>
            <a:r>
              <a:rPr lang="en-US" sz="2800" dirty="0"/>
              <a:t> </a:t>
            </a:r>
            <a:r>
              <a:rPr lang="en-US" sz="2800" dirty="0" err="1"/>
              <a:t>dương</a:t>
            </a:r>
            <a:r>
              <a:rPr lang="en-US" sz="2800" dirty="0"/>
              <a:t> </a:t>
            </a:r>
            <a:r>
              <a:rPr lang="en-US" sz="2800" dirty="0" err="1"/>
              <a:t>mênh</a:t>
            </a:r>
            <a:r>
              <a:rPr lang="en-US" sz="2800" dirty="0"/>
              <a:t> </a:t>
            </a:r>
            <a:r>
              <a:rPr lang="en-US" sz="2800" dirty="0" err="1"/>
              <a:t>mông</a:t>
            </a:r>
            <a:r>
              <a:rPr lang="en-US" sz="2800" dirty="0"/>
              <a:t>. </a:t>
            </a:r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bơi</a:t>
            </a:r>
            <a:r>
              <a:rPr lang="en-US" sz="2800" dirty="0"/>
              <a:t>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giỏi</a:t>
            </a:r>
            <a:r>
              <a:rPr lang="en-US" sz="2800" dirty="0"/>
              <a:t> </a:t>
            </a:r>
            <a:r>
              <a:rPr lang="en-US" sz="2800" dirty="0" err="1"/>
              <a:t>nhờ</a:t>
            </a:r>
            <a:r>
              <a:rPr lang="en-US" sz="2800" dirty="0"/>
              <a:t> </a:t>
            </a:r>
            <a:r>
              <a:rPr lang="en-US" sz="2800" dirty="0" err="1"/>
              <a:t>chân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màng</a:t>
            </a:r>
            <a:r>
              <a:rPr lang="en-US" sz="2800" dirty="0"/>
              <a:t> </a:t>
            </a:r>
            <a:r>
              <a:rPr lang="en-US" sz="2800" dirty="0" err="1"/>
              <a:t>chân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vịt</a:t>
            </a:r>
            <a:r>
              <a:rPr lang="en-US" sz="2800" dirty="0"/>
              <a:t>.</a:t>
            </a:r>
          </a:p>
          <a:p>
            <a:pPr indent="457200" algn="just"/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bay </a:t>
            </a:r>
            <a:r>
              <a:rPr lang="en-US" sz="2800" dirty="0" err="1"/>
              <a:t>suốt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. </a:t>
            </a:r>
            <a:r>
              <a:rPr lang="en-US" sz="2800" dirty="0" err="1"/>
              <a:t>Đôi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,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đậu</a:t>
            </a:r>
            <a:r>
              <a:rPr lang="en-US" sz="2800" dirty="0"/>
              <a:t> </a:t>
            </a:r>
            <a:r>
              <a:rPr lang="en-US" sz="2800" dirty="0" err="1"/>
              <a:t>ngay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dập</a:t>
            </a:r>
            <a:r>
              <a:rPr lang="en-US" sz="2800" dirty="0"/>
              <a:t> </a:t>
            </a:r>
            <a:r>
              <a:rPr lang="en-US" sz="2800" dirty="0" err="1"/>
              <a:t>dềnh</a:t>
            </a:r>
            <a:r>
              <a:rPr lang="en-US" sz="2800" dirty="0"/>
              <a:t>. Khi </a:t>
            </a:r>
            <a:r>
              <a:rPr lang="en-US" sz="2800" dirty="0" err="1"/>
              <a:t>trời</a:t>
            </a:r>
            <a:r>
              <a:rPr lang="en-US" sz="2800" dirty="0"/>
              <a:t> </a:t>
            </a:r>
            <a:r>
              <a:rPr lang="en-US" sz="2800" dirty="0" err="1"/>
              <a:t>sắp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bão</a:t>
            </a:r>
            <a:r>
              <a:rPr lang="en-US" sz="2800" dirty="0"/>
              <a:t>, </a:t>
            </a:r>
            <a:r>
              <a:rPr lang="en-US" sz="2800" dirty="0" err="1"/>
              <a:t>chúng</a:t>
            </a:r>
            <a:r>
              <a:rPr lang="en-US" sz="2800" dirty="0"/>
              <a:t> bay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đàn</a:t>
            </a:r>
            <a:r>
              <a:rPr lang="en-US" sz="2800" dirty="0"/>
              <a:t>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nơi</a:t>
            </a:r>
            <a:r>
              <a:rPr lang="en-US" sz="2800" dirty="0"/>
              <a:t> </a:t>
            </a:r>
            <a:r>
              <a:rPr lang="en-US" sz="2800" dirty="0" err="1"/>
              <a:t>trú</a:t>
            </a:r>
            <a:r>
              <a:rPr lang="en-US" sz="2800" dirty="0"/>
              <a:t> </a:t>
            </a:r>
            <a:r>
              <a:rPr lang="en-US" sz="2800" dirty="0" err="1"/>
              <a:t>ẩn</a:t>
            </a:r>
            <a:r>
              <a:rPr lang="en-US" sz="2800" dirty="0"/>
              <a:t>.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vậy</a:t>
            </a:r>
            <a:r>
              <a:rPr lang="en-US" sz="2800" dirty="0"/>
              <a:t>, </a:t>
            </a:r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gọi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loài</a:t>
            </a:r>
            <a:r>
              <a:rPr lang="en-US" sz="2800" dirty="0"/>
              <a:t> </a:t>
            </a:r>
            <a:r>
              <a:rPr lang="en-US" sz="2800" dirty="0" err="1"/>
              <a:t>chim</a:t>
            </a:r>
            <a:r>
              <a:rPr lang="en-US" sz="2800" dirty="0"/>
              <a:t> </a:t>
            </a:r>
            <a:r>
              <a:rPr lang="en-US" sz="2800" dirty="0" err="1"/>
              <a:t>báo</a:t>
            </a:r>
            <a:r>
              <a:rPr lang="en-US" sz="2800" dirty="0"/>
              <a:t> </a:t>
            </a:r>
            <a:r>
              <a:rPr lang="en-US" sz="2800" dirty="0" err="1"/>
              <a:t>bão</a:t>
            </a:r>
            <a:r>
              <a:rPr lang="en-US" sz="2800" dirty="0"/>
              <a:t>.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coi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F37AC4-2113-4102-A565-419FFEBCF4FE}"/>
              </a:ext>
            </a:extLst>
          </p:cNvPr>
          <p:cNvSpPr txBox="1"/>
          <p:nvPr/>
        </p:nvSpPr>
        <p:spPr>
          <a:xfrm>
            <a:off x="8010293" y="5025806"/>
            <a:ext cx="2955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(</a:t>
            </a:r>
            <a:r>
              <a:rPr lang="en-US" sz="2800" i="1" dirty="0" err="1"/>
              <a:t>Trung</a:t>
            </a:r>
            <a:r>
              <a:rPr lang="en-US" sz="2800" i="1" dirty="0"/>
              <a:t> </a:t>
            </a:r>
            <a:r>
              <a:rPr lang="en-US" sz="2800" i="1" dirty="0" err="1"/>
              <a:t>Nguyên</a:t>
            </a:r>
            <a:r>
              <a:rPr lang="en-US" sz="2800" i="1" dirty="0"/>
              <a:t>)</a:t>
            </a:r>
          </a:p>
        </p:txBody>
      </p:sp>
      <p:pic>
        <p:nvPicPr>
          <p:cNvPr id="11" name="Đọc_ Loài chim của biển_HTS">
            <a:hlinkClick r:id="" action="ppaction://media"/>
            <a:extLst>
              <a:ext uri="{FF2B5EF4-FFF2-40B4-BE49-F238E27FC236}">
                <a16:creationId xmlns:a16="http://schemas.microsoft.com/office/drawing/2014/main" id="{DE93B5E3-7E10-4087-9C3A-C280F80DAF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5951" y="603466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1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830</Words>
  <Application>Microsoft Office PowerPoint</Application>
  <PresentationFormat>Widescreen</PresentationFormat>
  <Paragraphs>95</Paragraphs>
  <Slides>28</Slides>
  <Notes>13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等线</vt:lpstr>
      <vt:lpstr>Arial</vt:lpstr>
      <vt:lpstr>Arial-Rounded</vt:lpstr>
      <vt:lpstr>Calibri</vt:lpstr>
      <vt:lpstr>HP001 4 hàng</vt:lpstr>
      <vt:lpstr>字魂59号-创粗黑</vt:lpstr>
      <vt:lpstr>Office 主题</vt:lpstr>
      <vt:lpstr>Office 主题​​</vt:lpstr>
      <vt:lpstr>1_Office 主题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dc:description>www.051661.com</dc:description>
  <cp:lastModifiedBy>User</cp:lastModifiedBy>
  <cp:revision>47</cp:revision>
  <dcterms:created xsi:type="dcterms:W3CDTF">2017-04-18T06:01:00Z</dcterms:created>
  <dcterms:modified xsi:type="dcterms:W3CDTF">2026-04-28T08:24:58Z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