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77" r:id="rId3"/>
    <p:sldMasterId id="2147483701" r:id="rId4"/>
    <p:sldMasterId id="2147483713" r:id="rId5"/>
    <p:sldMasterId id="2147483729" r:id="rId6"/>
  </p:sldMasterIdLst>
  <p:notesMasterIdLst>
    <p:notesMasterId r:id="rId27"/>
  </p:notesMasterIdLst>
  <p:sldIdLst>
    <p:sldId id="2007577131" r:id="rId7"/>
    <p:sldId id="262" r:id="rId8"/>
    <p:sldId id="9492" r:id="rId9"/>
    <p:sldId id="2007577132" r:id="rId10"/>
    <p:sldId id="317" r:id="rId11"/>
    <p:sldId id="284" r:id="rId12"/>
    <p:sldId id="316" r:id="rId13"/>
    <p:sldId id="2007577134" r:id="rId14"/>
    <p:sldId id="2007577135" r:id="rId15"/>
    <p:sldId id="2007577136" r:id="rId16"/>
    <p:sldId id="2007577137" r:id="rId17"/>
    <p:sldId id="2007577133" r:id="rId18"/>
    <p:sldId id="289" r:id="rId19"/>
    <p:sldId id="309" r:id="rId20"/>
    <p:sldId id="2007577130" r:id="rId21"/>
    <p:sldId id="308" r:id="rId22"/>
    <p:sldId id="269" r:id="rId23"/>
    <p:sldId id="2007577127" r:id="rId24"/>
    <p:sldId id="2007577128" r:id="rId25"/>
    <p:sldId id="29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DB"/>
    <a:srgbClr val="E7456A"/>
    <a:srgbClr val="FFD268"/>
    <a:srgbClr val="E7F6FF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86099" autoAdjust="0"/>
  </p:normalViewPr>
  <p:slideViewPr>
    <p:cSldViewPr snapToGrid="0">
      <p:cViewPr varScale="1">
        <p:scale>
          <a:sx n="59" d="100"/>
          <a:sy n="59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14210-83AB-4AE8-8536-B06155A96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4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14210-83AB-4AE8-8536-B06155A96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40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14210-83AB-4AE8-8536-B06155A96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4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9F7BB-4688-7E54-1047-4CF323467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7738EA-5A88-EE48-4CBA-41F57C46D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5C269-B74A-702C-9AC4-BF1D215B5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A8379-9B5E-8995-14F8-E0F9D053D0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14210-83AB-4AE8-8536-B06155A96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221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F77D5-B660-E49F-D73E-1C11B4D71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2C7CC-4B3E-D5BD-68CF-38561D94C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CB1F3-13EE-8F46-A153-782C87932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AC69D-C5C3-112E-6550-78ABB0E4C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14210-83AB-4AE8-8536-B06155A96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434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77EB6-2E88-4DFC-8664-E8610DF5B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9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77EB6-2E88-4DFC-8664-E8610DF5B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4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9981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34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92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61618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8560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8657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18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56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76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56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1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64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50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02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2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14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6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1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97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93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1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1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5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8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0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6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3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9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7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12FE3E-446F-4C1A-88DF-717CBDFEB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E863325-0169-4BC4-A61F-01EA3BC18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AEF7E5-4CE4-4D29-98D5-04BC063B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6C6B17-CA9D-4299-ACF6-477EC56E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18E77-4D9A-4A66-B1D4-6B4B3B0F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6CF08-6076-4AAC-8C3D-D441A826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43F270-6A45-436E-8409-F45ACD899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4509E8-5556-4190-9D86-0C3A7055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C04C7-D52C-42AC-8050-AD188AD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C24E28-0EBE-4375-912E-B9311578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64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4AFA9D-9E38-4487-A928-9A6883B3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5C740C-5F23-4B4E-A5FA-55AB07E12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3C57B8-FD4D-47CD-BA58-20D7E1551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BB8E78-0B35-48E4-AF4A-7D7E2BA0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23082D-0340-4B9E-B0CE-CFA5DEA2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CFD11E-9933-43E8-9546-1F9DD5BE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0C4D01-9AAC-4079-835C-712FF350C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F91933-B4F7-4ABF-9A1E-B31FAAB7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6791D8-0F4C-4530-AEC2-73DA6B1A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005D31-D99F-44EF-9F35-F5A6E93A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2A507-A061-4721-9A15-7D4C1FA3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8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5241A-4BBB-49D7-BAC5-18CA7AEA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8E8CC1-33A1-4EE9-B794-50882636D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3B78E4-DCDC-4C69-9494-D4DE4A48C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C512AC6-742F-4D5C-9C5B-30871EB4A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05CD83-D9D1-4BE1-9179-DC0C1E317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819493-06E8-4DBE-899F-D1538C5BC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E09736-537E-4216-8C49-32FB312A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87F047-FDD0-4A00-9EC6-401955D0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7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3F0AF-D381-4387-8891-02FAC3AC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AE7AE5-6A57-4382-ABCC-68E04D53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2436E5-D0D4-4561-B9E0-7EBD3F8A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1D4D04-6CD5-4980-8BEA-CB5961AB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0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0">
              <a:srgbClr val="F2F4C7"/>
            </a:gs>
            <a:gs pos="100000">
              <a:srgbClr val="C8E8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>
          <a:gsLst>
            <a:gs pos="0">
              <a:srgbClr val="F2F4C7"/>
            </a:gs>
            <a:gs pos="100000">
              <a:srgbClr val="C8E8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7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5E77CF-396E-4318-BC79-6A4280C6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4BD474-DEC6-478C-BDCB-8595D4036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EDFF4-A013-40CA-923A-75630A834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2F6B89-24A5-43E3-B42D-9CCA63B8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3E7C99-2161-46EE-8F19-C32C6C25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F0EC34-9B82-4FD2-B157-D60B0050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4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3113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785851-9D8C-4B00-8071-2E6995F9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BC793D-3898-4763-A3E1-C4987DE45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CF0E1A-2A87-4E4B-965B-C72721A2D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7C4956-EAAE-4667-BB4D-8CD27514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9C74A5-D405-4E5F-A41C-643C175E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7F591F-152B-4D34-A5DB-F17BBEAD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1D9002-258F-47A8-8AA8-7F99ECA4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EDBFF2-5121-4AD2-820B-0ABFCD1B8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B1E305-FF28-4CE9-8127-5F022CD4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D874E3-AE67-4402-9B43-803135CB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2129C6-F7B1-400F-A195-FE5CD138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7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D3DC9A-845C-4B23-A72D-62F621FD2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6284A4-A734-4B70-9E7B-2F80FC80B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AA15CB-765F-4C4F-89C3-85F7428B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D48A37-52A0-43D5-BB2F-95C470C9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8FB7F-1740-4571-8965-8C943AA4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0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9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144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06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671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1.pn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svg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D3A40E-CF48-6AE3-EE84-4103AA1380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3EC999F-0CAE-3369-FCA6-0D5A2DF1B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B470E29-19F6-FA0A-DCE2-DCE9D0FAFF6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1DA990-F5CB-BEA8-61CC-A51D07625B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72780D-FC4F-3F33-E2DA-76C459F682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F0AE6C2-8A55-593E-E26F-C5C3C3B785DC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05923-5858-FF0B-7496-68CBEE8278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30216"/>
            <a:ext cx="12192000" cy="679756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2E59F3-3CFA-AC3B-2563-9836100D9397}"/>
              </a:ext>
            </a:extLst>
          </p:cNvPr>
          <p:cNvSpPr/>
          <p:nvPr userDrawn="1"/>
        </p:nvSpPr>
        <p:spPr>
          <a:xfrm>
            <a:off x="441434" y="409903"/>
            <a:ext cx="11351173" cy="6085490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7C1A01E-235E-CB49-D971-33FC22DA46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69DD02B-5A38-50FF-B36A-944288BA8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AC4C76-605C-FE01-CEE9-98F07D74A42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3DBA24-C2A3-049B-55E4-9FBC3260192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55711362-9D93-365A-92A9-DAF4DE7C5B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CC4772D0-0FDB-1E83-940C-5E838BF0DB74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DE12E-A3EC-6929-EBB2-12CE439C62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0216"/>
            <a:ext cx="12192000" cy="679756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388BC8-E4A5-E10F-963F-CB1AE95783F0}"/>
              </a:ext>
            </a:extLst>
          </p:cNvPr>
          <p:cNvSpPr/>
          <p:nvPr userDrawn="1"/>
        </p:nvSpPr>
        <p:spPr>
          <a:xfrm>
            <a:off x="441434" y="409903"/>
            <a:ext cx="11351173" cy="6085490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4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63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95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0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17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BC21EA-3045-4F73-8F32-FF30C14D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6E8FCA-7828-4A97-BB2A-E456D837B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8D2994-64B3-4901-9271-E69B09FAA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EED84B-09F1-4440-86FE-CA910B0BA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7EB174-7BFE-4719-AE32-C4C311F77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C3F96081-7AFC-4F76-4FFF-B075BA20D50A}"/>
              </a:ext>
            </a:extLst>
          </p:cNvPr>
          <p:cNvSpPr/>
          <p:nvPr userDrawn="1"/>
        </p:nvSpPr>
        <p:spPr>
          <a:xfrm>
            <a:off x="1" y="-1"/>
            <a:ext cx="12445883" cy="5015435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47175E3-2842-6D95-B331-79352A17D0BE}"/>
              </a:ext>
            </a:extLst>
          </p:cNvPr>
          <p:cNvGrpSpPr/>
          <p:nvPr userDrawn="1"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578D73F6-6F8E-530C-7925-F4DCFBE58581}"/>
                </a:ext>
              </a:extLst>
            </p:cNvPr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D55D33-33BF-F5E5-B60D-1253B91CF704}"/>
                </a:ext>
              </a:extLst>
            </p:cNvPr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5432DE3C-7EC1-36AA-1053-26FB17B8BB51}"/>
              </a:ext>
            </a:extLst>
          </p:cNvPr>
          <p:cNvSpPr/>
          <p:nvPr userDrawn="1"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49780C1F-33D3-3D19-FA57-2B83233A0F18}"/>
              </a:ext>
            </a:extLst>
          </p:cNvPr>
          <p:cNvSpPr/>
          <p:nvPr userDrawn="1"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A26726E8-FBE8-0160-C736-D5B58CC163D2}"/>
              </a:ext>
            </a:extLst>
          </p:cNvPr>
          <p:cNvSpPr/>
          <p:nvPr userDrawn="1"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5C904C3C-C35B-067A-90DC-BAB40E19BE21}"/>
              </a:ext>
            </a:extLst>
          </p:cNvPr>
          <p:cNvSpPr/>
          <p:nvPr userDrawn="1"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25E76906-D420-5DB6-675A-0D42B97889F8}"/>
              </a:ext>
            </a:extLst>
          </p:cNvPr>
          <p:cNvSpPr/>
          <p:nvPr userDrawn="1"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A45B102-A710-AA09-9A99-6DF0014C86A9}"/>
              </a:ext>
            </a:extLst>
          </p:cNvPr>
          <p:cNvSpPr/>
          <p:nvPr userDrawn="1"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B93A4A06-4F11-47DA-3DF8-AF1BA819C575}"/>
              </a:ext>
            </a:extLst>
          </p:cNvPr>
          <p:cNvSpPr/>
          <p:nvPr userDrawn="1"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F86BFD20-1E81-A2E2-1720-2DD6C9E2BDEE}"/>
              </a:ext>
            </a:extLst>
          </p:cNvPr>
          <p:cNvGrpSpPr/>
          <p:nvPr userDrawn="1"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28FFE31-22BE-3B48-D183-E5A69B8D17CC}"/>
                </a:ext>
              </a:extLst>
            </p:cNvPr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AEBC522-CECA-25E8-EBD4-025E24540402}"/>
                </a:ext>
              </a:extLst>
            </p:cNvPr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FB3998FE-9F36-78AE-7434-8E48FCD56329}"/>
              </a:ext>
            </a:extLst>
          </p:cNvPr>
          <p:cNvSpPr txBox="1"/>
          <p:nvPr userDrawn="1"/>
        </p:nvSpPr>
        <p:spPr>
          <a:xfrm>
            <a:off x="2336316" y="2688162"/>
            <a:ext cx="7437634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04"/>
              </a:lnSpc>
            </a:pPr>
            <a:endParaRPr lang="en-US" sz="2360" dirty="0">
              <a:solidFill>
                <a:srgbClr val="2C342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96991C93-D235-48CB-CF52-736317AF7724}"/>
              </a:ext>
            </a:extLst>
          </p:cNvPr>
          <p:cNvSpPr txBox="1"/>
          <p:nvPr userDrawn="1"/>
        </p:nvSpPr>
        <p:spPr>
          <a:xfrm>
            <a:off x="3248871" y="1009606"/>
            <a:ext cx="5691452" cy="12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endParaRPr lang="en-US" sz="7666" dirty="0">
              <a:solidFill>
                <a:srgbClr val="2C3423"/>
              </a:solidFill>
              <a:latin typeface="Unique"/>
              <a:ea typeface="Unique"/>
              <a:cs typeface="Unique"/>
              <a:sym typeface="Unique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2C7DE0B-BBFF-D6D6-944C-9C87831EADE6}"/>
              </a:ext>
            </a:extLst>
          </p:cNvPr>
          <p:cNvSpPr/>
          <p:nvPr userDrawn="1"/>
        </p:nvSpPr>
        <p:spPr>
          <a:xfrm>
            <a:off x="420414" y="378372"/>
            <a:ext cx="11771586" cy="626416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6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18.xml"/><Relationship Id="rId18" Type="http://schemas.microsoft.com/office/2007/relationships/hdphoto" Target="../media/hdphoto11.wdp"/><Relationship Id="rId3" Type="http://schemas.openxmlformats.org/officeDocument/2006/relationships/image" Target="../media/image40.jpg"/><Relationship Id="rId7" Type="http://schemas.openxmlformats.org/officeDocument/2006/relationships/image" Target="../media/image42.png"/><Relationship Id="rId12" Type="http://schemas.microsoft.com/office/2007/relationships/hdphoto" Target="../media/hdphoto9.wdp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slide" Target="slide17.xml"/><Relationship Id="rId20" Type="http://schemas.microsoft.com/office/2007/relationships/hdphoto" Target="../media/hdphoto12.wdp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microsoft.com/office/2007/relationships/hdphoto" Target="../media/hdphoto10.wdp"/><Relationship Id="rId10" Type="http://schemas.microsoft.com/office/2007/relationships/hdphoto" Target="../media/hdphoto8.wdp"/><Relationship Id="rId19" Type="http://schemas.openxmlformats.org/officeDocument/2006/relationships/image" Target="../media/image47.png"/><Relationship Id="rId4" Type="http://schemas.openxmlformats.org/officeDocument/2006/relationships/slide" Target="slide19.xml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_thoi_v_202601172057_6bx9v">
            <a:hlinkClick r:id="" action="ppaction://media"/>
            <a:extLst>
              <a:ext uri="{FF2B5EF4-FFF2-40B4-BE49-F238E27FC236}">
                <a16:creationId xmlns:a16="http://schemas.microsoft.com/office/drawing/2014/main" id="{448B0E72-D3C5-4058-639A-EE20C34A6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294954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97D4C-500C-3E10-C406-BA64CB550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18AF81-A605-F815-524C-894AF48C2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32" y="781908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/>
            <a:r>
              <a:rPr lang="en-US" sz="3733" b="1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Tiếp</a:t>
            </a:r>
            <a:r>
              <a:rPr lang="en-US" sz="3733" b="1" dirty="0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xúc</a:t>
            </a:r>
            <a:r>
              <a:rPr lang="en-US" sz="3733" b="1" dirty="0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1E00E-8647-5896-1929-1C49C220A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8322" y="1487446"/>
            <a:ext cx="12192000" cy="72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>
              <a:lnSpc>
                <a:spcPct val="120000"/>
              </a:lnSpc>
            </a:pP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chạm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vào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nhau</a:t>
            </a:r>
            <a:endParaRPr lang="en-US" sz="3733" dirty="0">
              <a:solidFill>
                <a:prstClr val="black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CC9C51-8A4C-AA4E-23A4-C4265C3F0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427" y="2360084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/>
            <a:r>
              <a:rPr lang="en-US" sz="3733" b="1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Mắc</a:t>
            </a:r>
            <a:r>
              <a:rPr lang="en-US" sz="3733" b="1" dirty="0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bệnh</a:t>
            </a:r>
            <a:endParaRPr lang="en-US" sz="3733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8F6D2-E90A-B6A9-18DF-B83F4386E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6053" y="3226257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/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bị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bệnh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đó</a:t>
            </a:r>
            <a:endParaRPr lang="en-US" sz="3733" dirty="0">
              <a:solidFill>
                <a:prstClr val="black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B8BBB-6F0B-FA35-1ED5-8C26639A8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68" y="4066003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/>
            <a:r>
              <a:rPr lang="en-US" sz="3733" b="1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Phòng</a:t>
            </a:r>
            <a:r>
              <a:rPr lang="en-US" sz="3733" b="1" dirty="0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bệnh</a:t>
            </a:r>
            <a:endParaRPr lang="en-US" sz="3733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FD0886-BD68-3B74-EDC1-1135BC784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4254" y="4993960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/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ngăn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ngừa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bị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bệnh</a:t>
            </a:r>
            <a:endParaRPr lang="en-US" sz="3733" dirty="0">
              <a:solidFill>
                <a:prstClr val="black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AA22C3-BC28-2870-DCD7-4A0085848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1B4097-2A08-2258-6314-7CCF57E22160}"/>
              </a:ext>
            </a:extLst>
          </p:cNvPr>
          <p:cNvSpPr/>
          <p:nvPr/>
        </p:nvSpPr>
        <p:spPr>
          <a:xfrm>
            <a:off x="395416" y="234779"/>
            <a:ext cx="11368216" cy="63513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2059733-4D62-B7E5-AAB6-9CF30FDDC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/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7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CFF0C798-D3F7-6464-BE08-2F671C6172C1}"/>
              </a:ext>
            </a:extLst>
          </p:cNvPr>
          <p:cNvGrpSpPr/>
          <p:nvPr/>
        </p:nvGrpSpPr>
        <p:grpSpPr bwMode="auto">
          <a:xfrm>
            <a:off x="139701" y="139701"/>
            <a:ext cx="8769519" cy="812800"/>
            <a:chOff x="209550" y="361950"/>
            <a:chExt cx="9210336" cy="6096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6962D8C-0652-A81E-2FEE-5DADEC268CC3}"/>
                </a:ext>
              </a:extLst>
            </p:cNvPr>
            <p:cNvSpPr/>
            <p:nvPr/>
          </p:nvSpPr>
          <p:spPr>
            <a:xfrm>
              <a:off x="209550" y="361950"/>
              <a:ext cx="865552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323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73A4FA-9ECB-BF62-76D3-F4BDF2DE6E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4264" y="383920"/>
              <a:ext cx="8355622" cy="55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defTabSz="1217476"/>
              <a:r>
                <a:rPr lang="vi-V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</p:grpSp>
      <p:sp>
        <p:nvSpPr>
          <p:cNvPr id="6" name="TextBox 15">
            <a:extLst>
              <a:ext uri="{FF2B5EF4-FFF2-40B4-BE49-F238E27FC236}">
                <a16:creationId xmlns:a16="http://schemas.microsoft.com/office/drawing/2014/main" id="{0488659B-27CF-EDB1-3101-B8B9B5A70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90" y="1138881"/>
            <a:ext cx="10540313" cy="627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defTabSz="1217476"/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vi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dính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vi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Do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 defTabSz="1217476"/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 defTabSz="1217476"/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        (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34F9CAA-BAF4-9820-F717-707710635895}"/>
              </a:ext>
            </a:extLst>
          </p:cNvPr>
          <p:cNvSpPr/>
          <p:nvPr/>
        </p:nvSpPr>
        <p:spPr>
          <a:xfrm>
            <a:off x="8823809" y="89419"/>
            <a:ext cx="2827528" cy="107106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170">
              <a:defRPr/>
            </a:pPr>
            <a:r>
              <a:rPr lang="vi-V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  <a:endParaRPr lang="en-US" sz="2800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52246"/>
      </p:ext>
    </p:extLst>
  </p:cSld>
  <p:clrMapOvr>
    <a:masterClrMapping/>
  </p:clrMapOvr>
  <p:transition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4327D2-B59F-3D99-DE3E-22AD74F08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C3944F-3ED2-4018-3C5C-D1EE20162D14}"/>
              </a:ext>
            </a:extLst>
          </p:cNvPr>
          <p:cNvSpPr/>
          <p:nvPr/>
        </p:nvSpPr>
        <p:spPr>
          <a:xfrm>
            <a:off x="230380" y="561974"/>
            <a:ext cx="11516877" cy="5934075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4F06795-154C-2195-76AF-EA6A76DCA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344009" cy="685800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9B0BED-2260-4DD0-D5CA-B837A1777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5" b="98960" l="2352" r="96725">
                        <a14:foregroundMark x1="23566" y1="73815" x2="24643" y2="82216"/>
                        <a14:foregroundMark x1="42031" y1="76031" x2="40580" y2="78728"/>
                        <a14:foregroundMark x1="16861" y1="86821" x2="46560" y2="94605"/>
                        <a14:foregroundMark x1="46560" y1="94605" x2="46560" y2="94605"/>
                        <a14:foregroundMark x1="87492" y1="87303" x2="69554" y2="96513"/>
                        <a14:foregroundMark x1="69554" y1="96513" x2="69554" y2="96513"/>
                        <a14:foregroundMark x1="93999" y1="34605" x2="93647" y2="39692"/>
                        <a14:foregroundMark x1="12332" y1="23487" x2="14135" y2="29692"/>
                        <a14:foregroundMark x1="8529" y1="44277" x2="7980" y2="49056"/>
                        <a14:foregroundMark x1="72104" y1="6358" x2="74808" y2="7611"/>
                        <a14:foregroundMark x1="71730" y1="74123" x2="69202" y2="75723"/>
                        <a14:foregroundMark x1="75181" y1="71580" x2="77336" y2="77303"/>
                        <a14:foregroundMark x1="5078" y1="89056" x2="9980" y2="88882"/>
                        <a14:foregroundMark x1="95098" y1="86975" x2="95647" y2="88247"/>
                        <a14:foregroundMark x1="54342" y1="8882" x2="42933" y2="6821"/>
                        <a14:foregroundMark x1="42933" y1="6821" x2="42933" y2="6821"/>
                        <a14:foregroundMark x1="74632" y1="17148" x2="73005" y2="24913"/>
                        <a14:foregroundMark x1="93823" y1="29692" x2="96725" y2="32543"/>
                        <a14:foregroundMark x1="76808" y1="65877" x2="76984" y2="71272"/>
                        <a14:foregroundMark x1="54517" y1="9518" x2="49637" y2="15087"/>
                        <a14:foregroundMark x1="79710" y1="64451" x2="81337" y2="67457"/>
                        <a14:foregroundMark x1="54342" y1="2543" x2="51264" y2="4605"/>
                        <a14:foregroundMark x1="55792" y1="4123" x2="59046" y2="6358"/>
                        <a14:foregroundMark x1="71378" y1="4451" x2="71378" y2="4451"/>
                        <a14:foregroundMark x1="41482" y1="6185" x2="41482" y2="6185"/>
                        <a14:foregroundMark x1="22664" y1="69692" x2="21016" y2="71908"/>
                        <a14:foregroundMark x1="2374" y1="88728" x2="2374" y2="88728"/>
                        <a14:foregroundMark x1="80787" y1="63969" x2="80787" y2="66185"/>
                        <a14:foregroundMark x1="73730" y1="63642" x2="73533" y2="64123"/>
                        <a14:foregroundMark x1="21565" y1="82697" x2="20290" y2="83642"/>
                        <a14:foregroundMark x1="79336" y1="63179" x2="79336" y2="63179"/>
                        <a14:foregroundMark x1="81512" y1="67148" x2="81512" y2="67148"/>
                        <a14:foregroundMark x1="74984" y1="78728" x2="74632" y2="79846"/>
                        <a14:foregroundMark x1="69202" y1="73969" x2="69202" y2="73969"/>
                        <a14:foregroundMark x1="69026" y1="73333" x2="69026" y2="73333"/>
                        <a14:foregroundMark x1="73906" y1="63333" x2="73906" y2="63333"/>
                        <a14:foregroundMark x1="69202" y1="73642" x2="70653" y2="73969"/>
                        <a14:foregroundMark x1="81337" y1="66031" x2="82062" y2="68247"/>
                        <a14:foregroundMark x1="73005" y1="63179" x2="73005" y2="64759"/>
                        <a14:foregroundMark x1="79886" y1="62852" x2="81139" y2="67303"/>
                        <a14:foregroundMark x1="82062" y1="66821" x2="82062" y2="66821"/>
                        <a14:foregroundMark x1="81864" y1="65549" x2="82590" y2="68092"/>
                        <a14:foregroundMark x1="10376" y1="18516" x2="10376" y2="18516"/>
                        <a14:foregroundMark x1="6243" y1="20250" x2="6243" y2="20250"/>
                        <a14:foregroundMark x1="10772" y1="17823" x2="10772" y2="17823"/>
                        <a14:foregroundMark x1="10574" y1="17649" x2="11167" y2="18690"/>
                        <a14:foregroundMark x1="47879" y1="98960" x2="47879" y2="98960"/>
                        <a14:foregroundMark x1="45526" y1="98092" x2="45526" y2="98092"/>
                        <a14:foregroundMark x1="6639" y1="19383" x2="6639" y2="19383"/>
                        <a14:foregroundMark x1="10969" y1="17129" x2="10969" y2="17129"/>
                        <a14:backgroundMark x1="55243" y1="5877" x2="55243" y2="5877"/>
                        <a14:backgroundMark x1="47835" y1="49518" x2="48011" y2="50000"/>
                        <a14:backgroundMark x1="25742" y1="81580" x2="25742" y2="81580"/>
                        <a14:backgroundMark x1="30622" y1="80308" x2="31523" y2="80636"/>
                        <a14:backgroundMark x1="24093" y1="81908" x2="24093" y2="81908"/>
                        <a14:backgroundMark x1="24291" y1="81580" x2="24291" y2="81580"/>
                        <a14:backgroundMark x1="24291" y1="81580" x2="24819" y2="81580"/>
                        <a14:backgroundMark x1="69026" y1="62543" x2="69026" y2="62543"/>
                        <a14:backgroundMark x1="71180" y1="63179" x2="71180" y2="63179"/>
                        <a14:backgroundMark x1="73533" y1="62389" x2="73533" y2="62389"/>
                        <a14:backgroundMark x1="73906" y1="62389" x2="73906" y2="62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17" y="897339"/>
            <a:ext cx="5247692" cy="598714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BD6FF8-95DB-6687-AA9B-EF818A17A330}"/>
              </a:ext>
            </a:extLst>
          </p:cNvPr>
          <p:cNvGrpSpPr/>
          <p:nvPr/>
        </p:nvGrpSpPr>
        <p:grpSpPr>
          <a:xfrm>
            <a:off x="5334705" y="1411600"/>
            <a:ext cx="6634712" cy="3640944"/>
            <a:chOff x="2975205" y="1255651"/>
            <a:chExt cx="5432196" cy="303694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D49D47B-A37C-387F-717B-228936711C2D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sX0" fmla="*/ 0 w 5432196"/>
                <a:gd name="csY0" fmla="*/ 518078 h 2568302"/>
                <a:gd name="csX1" fmla="*/ 518078 w 5432196"/>
                <a:gd name="csY1" fmla="*/ 0 h 2568302"/>
                <a:gd name="csX2" fmla="*/ 1146084 w 5432196"/>
                <a:gd name="csY2" fmla="*/ 0 h 2568302"/>
                <a:gd name="csX3" fmla="*/ 1686169 w 5432196"/>
                <a:gd name="csY3" fmla="*/ 0 h 2568302"/>
                <a:gd name="csX4" fmla="*/ 2226254 w 5432196"/>
                <a:gd name="csY4" fmla="*/ 0 h 2568302"/>
                <a:gd name="csX5" fmla="*/ 2898220 w 5432196"/>
                <a:gd name="csY5" fmla="*/ 0 h 2568302"/>
                <a:gd name="csX6" fmla="*/ 3394344 w 5432196"/>
                <a:gd name="csY6" fmla="*/ 0 h 2568302"/>
                <a:gd name="csX7" fmla="*/ 3934429 w 5432196"/>
                <a:gd name="csY7" fmla="*/ 0 h 2568302"/>
                <a:gd name="csX8" fmla="*/ 4914118 w 5432196"/>
                <a:gd name="csY8" fmla="*/ 0 h 2568302"/>
                <a:gd name="csX9" fmla="*/ 5432196 w 5432196"/>
                <a:gd name="csY9" fmla="*/ 518078 h 2568302"/>
                <a:gd name="csX10" fmla="*/ 5432196 w 5432196"/>
                <a:gd name="csY10" fmla="*/ 1044115 h 2568302"/>
                <a:gd name="csX11" fmla="*/ 5432196 w 5432196"/>
                <a:gd name="csY11" fmla="*/ 1554830 h 2568302"/>
                <a:gd name="csX12" fmla="*/ 5432196 w 5432196"/>
                <a:gd name="csY12" fmla="*/ 2050224 h 2568302"/>
                <a:gd name="csX13" fmla="*/ 4914118 w 5432196"/>
                <a:gd name="csY13" fmla="*/ 2568302 h 2568302"/>
                <a:gd name="csX14" fmla="*/ 4286112 w 5432196"/>
                <a:gd name="csY14" fmla="*/ 2568302 h 2568302"/>
                <a:gd name="csX15" fmla="*/ 3658107 w 5432196"/>
                <a:gd name="csY15" fmla="*/ 2568302 h 2568302"/>
                <a:gd name="csX16" fmla="*/ 2986140 w 5432196"/>
                <a:gd name="csY16" fmla="*/ 2568302 h 2568302"/>
                <a:gd name="csX17" fmla="*/ 2358135 w 5432196"/>
                <a:gd name="csY17" fmla="*/ 2568302 h 2568302"/>
                <a:gd name="csX18" fmla="*/ 1774089 w 5432196"/>
                <a:gd name="csY18" fmla="*/ 2568302 h 2568302"/>
                <a:gd name="csX19" fmla="*/ 1190044 w 5432196"/>
                <a:gd name="csY19" fmla="*/ 2568302 h 2568302"/>
                <a:gd name="csX20" fmla="*/ 518078 w 5432196"/>
                <a:gd name="csY20" fmla="*/ 2568302 h 2568302"/>
                <a:gd name="csX21" fmla="*/ 0 w 5432196"/>
                <a:gd name="csY21" fmla="*/ 2050224 h 2568302"/>
                <a:gd name="csX22" fmla="*/ 0 w 5432196"/>
                <a:gd name="csY22" fmla="*/ 1539509 h 2568302"/>
                <a:gd name="csX23" fmla="*/ 0 w 5432196"/>
                <a:gd name="csY23" fmla="*/ 998150 h 2568302"/>
                <a:gd name="csX24" fmla="*/ 0 w 5432196"/>
                <a:gd name="csY24" fmla="*/ 518078 h 25683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Phân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công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đọc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theo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đoạn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.</a:t>
              </a:r>
            </a:p>
            <a:p>
              <a:pPr marL="757748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Tất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cả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thành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viên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đều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đọc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.</a:t>
              </a:r>
            </a:p>
            <a:p>
              <a:pPr marL="757748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Giải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nghĩa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từ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cùng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nhau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  <a:sym typeface="Arial"/>
                </a:rPr>
                <a:t>. </a:t>
              </a:r>
              <a:endPara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434E6EC-7475-DD1A-6198-8AE22C9A0542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en-US" sz="5333" b="1" i="0" u="none" strike="noStrike" kern="0" cap="none" spc="0" normalizeH="0" baseline="0" noProof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Cầu</a:t>
              </a:r>
              <a:endParaRPr kumimoji="0" lang="en-US" sz="5333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2A3C39-97CE-6EFD-0081-A002BFB7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156233" y="2248596"/>
              <a:ext cx="539794" cy="5397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5ACA12D-A907-5862-2289-992A8468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125205" y="2853858"/>
              <a:ext cx="539793" cy="53979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37781E-14D3-7AC8-49C6-41A92E240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150160" y="3571452"/>
              <a:ext cx="545867" cy="54586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9DEE00-762B-BEB9-8111-E312545F7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0779" y="-234106"/>
            <a:ext cx="838882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C88CFB4-8189-DC59-DC00-C4C589B57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344009" cy="6858000"/>
          </a:xfrm>
          <a:prstGeom prst="rect">
            <a:avLst/>
          </a:prstGeom>
        </p:spPr>
      </p:pic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CC851897-A5F6-2D2E-EE93-C89E1BCA9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622" y="995358"/>
            <a:ext cx="4742273" cy="54381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BA668E-9E7B-C1B2-ADF6-B4BB49F62DB3}"/>
              </a:ext>
            </a:extLst>
          </p:cNvPr>
          <p:cNvGrpSpPr/>
          <p:nvPr/>
        </p:nvGrpSpPr>
        <p:grpSpPr>
          <a:xfrm>
            <a:off x="200520" y="1825213"/>
            <a:ext cx="7538557" cy="3778388"/>
            <a:chOff x="353341" y="1443489"/>
            <a:chExt cx="5653918" cy="28337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7C7582-A6F5-A790-3984-DA36896B9E77}"/>
                </a:ext>
              </a:extLst>
            </p:cNvPr>
            <p:cNvGrpSpPr/>
            <p:nvPr/>
          </p:nvGrpSpPr>
          <p:grpSpPr>
            <a:xfrm>
              <a:off x="353341" y="1443489"/>
              <a:ext cx="5653918" cy="2833791"/>
              <a:chOff x="2975204" y="1281370"/>
              <a:chExt cx="6354501" cy="281697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23CAE319-77F6-93F0-9AE8-B28B3C35F86E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6354501" cy="2374045"/>
              </a:xfrm>
              <a:custGeom>
                <a:avLst/>
                <a:gdLst>
                  <a:gd name="csX0" fmla="*/ 0 w 6354501"/>
                  <a:gd name="csY0" fmla="*/ 478892 h 2374045"/>
                  <a:gd name="csX1" fmla="*/ 478892 w 6354501"/>
                  <a:gd name="csY1" fmla="*/ 0 h 2374045"/>
                  <a:gd name="csX2" fmla="*/ 1207449 w 6354501"/>
                  <a:gd name="csY2" fmla="*/ 0 h 2374045"/>
                  <a:gd name="csX3" fmla="*/ 1936006 w 6354501"/>
                  <a:gd name="csY3" fmla="*/ 0 h 2374045"/>
                  <a:gd name="csX4" fmla="*/ 2448694 w 6354501"/>
                  <a:gd name="csY4" fmla="*/ 0 h 2374045"/>
                  <a:gd name="csX5" fmla="*/ 3015349 w 6354501"/>
                  <a:gd name="csY5" fmla="*/ 0 h 2374045"/>
                  <a:gd name="csX6" fmla="*/ 3797873 w 6354501"/>
                  <a:gd name="csY6" fmla="*/ 0 h 2374045"/>
                  <a:gd name="csX7" fmla="*/ 4310561 w 6354501"/>
                  <a:gd name="csY7" fmla="*/ 0 h 2374045"/>
                  <a:gd name="csX8" fmla="*/ 4823249 w 6354501"/>
                  <a:gd name="csY8" fmla="*/ 0 h 2374045"/>
                  <a:gd name="csX9" fmla="*/ 5875609 w 6354501"/>
                  <a:gd name="csY9" fmla="*/ 0 h 2374045"/>
                  <a:gd name="csX10" fmla="*/ 6354501 w 6354501"/>
                  <a:gd name="csY10" fmla="*/ 478892 h 2374045"/>
                  <a:gd name="csX11" fmla="*/ 6354501 w 6354501"/>
                  <a:gd name="csY11" fmla="*/ 908491 h 2374045"/>
                  <a:gd name="csX12" fmla="*/ 6354501 w 6354501"/>
                  <a:gd name="csY12" fmla="*/ 1408903 h 2374045"/>
                  <a:gd name="csX13" fmla="*/ 6354501 w 6354501"/>
                  <a:gd name="csY13" fmla="*/ 1895153 h 2374045"/>
                  <a:gd name="csX14" fmla="*/ 5875609 w 6354501"/>
                  <a:gd name="csY14" fmla="*/ 2374045 h 2374045"/>
                  <a:gd name="csX15" fmla="*/ 5308954 w 6354501"/>
                  <a:gd name="csY15" fmla="*/ 2374045 h 2374045"/>
                  <a:gd name="csX16" fmla="*/ 4688331 w 6354501"/>
                  <a:gd name="csY16" fmla="*/ 2374045 h 2374045"/>
                  <a:gd name="csX17" fmla="*/ 4067709 w 6354501"/>
                  <a:gd name="csY17" fmla="*/ 2374045 h 2374045"/>
                  <a:gd name="csX18" fmla="*/ 3555021 w 6354501"/>
                  <a:gd name="csY18" fmla="*/ 2374045 h 2374045"/>
                  <a:gd name="csX19" fmla="*/ 2934398 w 6354501"/>
                  <a:gd name="csY19" fmla="*/ 2374045 h 2374045"/>
                  <a:gd name="csX20" fmla="*/ 2367743 w 6354501"/>
                  <a:gd name="csY20" fmla="*/ 2374045 h 2374045"/>
                  <a:gd name="csX21" fmla="*/ 1855055 w 6354501"/>
                  <a:gd name="csY21" fmla="*/ 2374045 h 2374045"/>
                  <a:gd name="csX22" fmla="*/ 1072531 w 6354501"/>
                  <a:gd name="csY22" fmla="*/ 2374045 h 2374045"/>
                  <a:gd name="csX23" fmla="*/ 478892 w 6354501"/>
                  <a:gd name="csY23" fmla="*/ 2374045 h 2374045"/>
                  <a:gd name="csX24" fmla="*/ 0 w 6354501"/>
                  <a:gd name="csY24" fmla="*/ 1895153 h 2374045"/>
                  <a:gd name="csX25" fmla="*/ 0 w 6354501"/>
                  <a:gd name="csY25" fmla="*/ 1423066 h 2374045"/>
                  <a:gd name="csX26" fmla="*/ 0 w 6354501"/>
                  <a:gd name="csY26" fmla="*/ 965142 h 2374045"/>
                  <a:gd name="csX27" fmla="*/ 0 w 6354501"/>
                  <a:gd name="csY27" fmla="*/ 478892 h 23740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354501" h="2374045" fill="none" extrusionOk="0">
                    <a:moveTo>
                      <a:pt x="0" y="478892"/>
                    </a:moveTo>
                    <a:cubicBezTo>
                      <a:pt x="-40200" y="211066"/>
                      <a:pt x="232005" y="49236"/>
                      <a:pt x="478892" y="0"/>
                    </a:cubicBezTo>
                    <a:cubicBezTo>
                      <a:pt x="771429" y="-4355"/>
                      <a:pt x="881221" y="7714"/>
                      <a:pt x="1207449" y="0"/>
                    </a:cubicBezTo>
                    <a:cubicBezTo>
                      <a:pt x="1533677" y="-7714"/>
                      <a:pt x="1598836" y="1684"/>
                      <a:pt x="1936006" y="0"/>
                    </a:cubicBezTo>
                    <a:cubicBezTo>
                      <a:pt x="2273176" y="-1684"/>
                      <a:pt x="2315546" y="21421"/>
                      <a:pt x="2448694" y="0"/>
                    </a:cubicBezTo>
                    <a:cubicBezTo>
                      <a:pt x="2581842" y="-21421"/>
                      <a:pt x="2843217" y="-7845"/>
                      <a:pt x="3015349" y="0"/>
                    </a:cubicBezTo>
                    <a:cubicBezTo>
                      <a:pt x="3187481" y="7845"/>
                      <a:pt x="3424846" y="25284"/>
                      <a:pt x="3797873" y="0"/>
                    </a:cubicBezTo>
                    <a:cubicBezTo>
                      <a:pt x="4170900" y="-25284"/>
                      <a:pt x="4063933" y="-5804"/>
                      <a:pt x="4310561" y="0"/>
                    </a:cubicBezTo>
                    <a:cubicBezTo>
                      <a:pt x="4557189" y="5804"/>
                      <a:pt x="4595664" y="25009"/>
                      <a:pt x="4823249" y="0"/>
                    </a:cubicBezTo>
                    <a:cubicBezTo>
                      <a:pt x="5050834" y="-25009"/>
                      <a:pt x="5500865" y="13249"/>
                      <a:pt x="5875609" y="0"/>
                    </a:cubicBezTo>
                    <a:cubicBezTo>
                      <a:pt x="6132410" y="3474"/>
                      <a:pt x="6363095" y="172856"/>
                      <a:pt x="6354501" y="478892"/>
                    </a:cubicBezTo>
                    <a:cubicBezTo>
                      <a:pt x="6370876" y="582641"/>
                      <a:pt x="6340447" y="700797"/>
                      <a:pt x="6354501" y="908491"/>
                    </a:cubicBezTo>
                    <a:cubicBezTo>
                      <a:pt x="6368555" y="1116185"/>
                      <a:pt x="6339455" y="1266240"/>
                      <a:pt x="6354501" y="1408903"/>
                    </a:cubicBezTo>
                    <a:cubicBezTo>
                      <a:pt x="6369547" y="1551566"/>
                      <a:pt x="6364698" y="1740149"/>
                      <a:pt x="6354501" y="1895153"/>
                    </a:cubicBezTo>
                    <a:cubicBezTo>
                      <a:pt x="6388512" y="2161136"/>
                      <a:pt x="6119820" y="2409020"/>
                      <a:pt x="5875609" y="2374045"/>
                    </a:cubicBezTo>
                    <a:cubicBezTo>
                      <a:pt x="5667231" y="2395650"/>
                      <a:pt x="5477002" y="2389155"/>
                      <a:pt x="5308954" y="2374045"/>
                    </a:cubicBezTo>
                    <a:cubicBezTo>
                      <a:pt x="5140907" y="2358935"/>
                      <a:pt x="4936591" y="2373963"/>
                      <a:pt x="4688331" y="2374045"/>
                    </a:cubicBezTo>
                    <a:cubicBezTo>
                      <a:pt x="4440071" y="2374127"/>
                      <a:pt x="4222371" y="2379052"/>
                      <a:pt x="4067709" y="2374045"/>
                    </a:cubicBezTo>
                    <a:cubicBezTo>
                      <a:pt x="3913047" y="2369038"/>
                      <a:pt x="3715395" y="2399378"/>
                      <a:pt x="3555021" y="2374045"/>
                    </a:cubicBezTo>
                    <a:cubicBezTo>
                      <a:pt x="3394647" y="2348712"/>
                      <a:pt x="3151956" y="2347265"/>
                      <a:pt x="2934398" y="2374045"/>
                    </a:cubicBezTo>
                    <a:cubicBezTo>
                      <a:pt x="2716840" y="2400825"/>
                      <a:pt x="2603967" y="2354790"/>
                      <a:pt x="2367743" y="2374045"/>
                    </a:cubicBezTo>
                    <a:cubicBezTo>
                      <a:pt x="2131519" y="2393300"/>
                      <a:pt x="2050645" y="2360612"/>
                      <a:pt x="1855055" y="2374045"/>
                    </a:cubicBezTo>
                    <a:cubicBezTo>
                      <a:pt x="1659465" y="2387478"/>
                      <a:pt x="1377743" y="2343958"/>
                      <a:pt x="1072531" y="2374045"/>
                    </a:cubicBezTo>
                    <a:cubicBezTo>
                      <a:pt x="767319" y="2404132"/>
                      <a:pt x="754955" y="2384170"/>
                      <a:pt x="478892" y="2374045"/>
                    </a:cubicBezTo>
                    <a:cubicBezTo>
                      <a:pt x="193498" y="2334043"/>
                      <a:pt x="60536" y="2141483"/>
                      <a:pt x="0" y="1895153"/>
                    </a:cubicBezTo>
                    <a:cubicBezTo>
                      <a:pt x="722" y="1713624"/>
                      <a:pt x="8027" y="1648526"/>
                      <a:pt x="0" y="1423066"/>
                    </a:cubicBezTo>
                    <a:cubicBezTo>
                      <a:pt x="-8027" y="1197606"/>
                      <a:pt x="-7936" y="1124751"/>
                      <a:pt x="0" y="965142"/>
                    </a:cubicBezTo>
                    <a:cubicBezTo>
                      <a:pt x="7936" y="805533"/>
                      <a:pt x="-3989" y="709354"/>
                      <a:pt x="0" y="478892"/>
                    </a:cubicBezTo>
                    <a:close/>
                  </a:path>
                  <a:path w="6354501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791354" y="-8574"/>
                      <a:pt x="929352" y="-8479"/>
                      <a:pt x="1207449" y="0"/>
                    </a:cubicBezTo>
                    <a:cubicBezTo>
                      <a:pt x="1485546" y="8479"/>
                      <a:pt x="1618300" y="3690"/>
                      <a:pt x="1774104" y="0"/>
                    </a:cubicBezTo>
                    <a:cubicBezTo>
                      <a:pt x="1929908" y="-3690"/>
                      <a:pt x="2094824" y="-23595"/>
                      <a:pt x="2340759" y="0"/>
                    </a:cubicBezTo>
                    <a:cubicBezTo>
                      <a:pt x="2586695" y="23595"/>
                      <a:pt x="2887881" y="-21331"/>
                      <a:pt x="3069316" y="0"/>
                    </a:cubicBezTo>
                    <a:cubicBezTo>
                      <a:pt x="3250751" y="21331"/>
                      <a:pt x="3458604" y="25621"/>
                      <a:pt x="3689939" y="0"/>
                    </a:cubicBezTo>
                    <a:cubicBezTo>
                      <a:pt x="3921274" y="-25621"/>
                      <a:pt x="4276951" y="9061"/>
                      <a:pt x="4472463" y="0"/>
                    </a:cubicBezTo>
                    <a:cubicBezTo>
                      <a:pt x="4667975" y="-9061"/>
                      <a:pt x="4922530" y="16272"/>
                      <a:pt x="5254987" y="0"/>
                    </a:cubicBezTo>
                    <a:cubicBezTo>
                      <a:pt x="5587444" y="-16272"/>
                      <a:pt x="5634745" y="25886"/>
                      <a:pt x="5875609" y="0"/>
                    </a:cubicBezTo>
                    <a:cubicBezTo>
                      <a:pt x="6132459" y="-3430"/>
                      <a:pt x="6304001" y="213963"/>
                      <a:pt x="6354501" y="478892"/>
                    </a:cubicBezTo>
                    <a:cubicBezTo>
                      <a:pt x="6339755" y="687907"/>
                      <a:pt x="6354048" y="759322"/>
                      <a:pt x="6354501" y="950979"/>
                    </a:cubicBezTo>
                    <a:cubicBezTo>
                      <a:pt x="6354954" y="1142636"/>
                      <a:pt x="6361652" y="1295443"/>
                      <a:pt x="6354501" y="1423066"/>
                    </a:cubicBezTo>
                    <a:cubicBezTo>
                      <a:pt x="6347350" y="1550689"/>
                      <a:pt x="6356169" y="1672103"/>
                      <a:pt x="6354501" y="1895153"/>
                    </a:cubicBezTo>
                    <a:cubicBezTo>
                      <a:pt x="6384066" y="2163292"/>
                      <a:pt x="6143028" y="2388985"/>
                      <a:pt x="5875609" y="2374045"/>
                    </a:cubicBezTo>
                    <a:cubicBezTo>
                      <a:pt x="5649823" y="2389659"/>
                      <a:pt x="5368489" y="2362048"/>
                      <a:pt x="5147052" y="2374045"/>
                    </a:cubicBezTo>
                    <a:cubicBezTo>
                      <a:pt x="4925615" y="2386042"/>
                      <a:pt x="4781030" y="2374208"/>
                      <a:pt x="4526430" y="2374045"/>
                    </a:cubicBezTo>
                    <a:cubicBezTo>
                      <a:pt x="4271830" y="2373882"/>
                      <a:pt x="4204510" y="2353987"/>
                      <a:pt x="3905807" y="2374045"/>
                    </a:cubicBezTo>
                    <a:cubicBezTo>
                      <a:pt x="3607104" y="2394103"/>
                      <a:pt x="3308260" y="2357604"/>
                      <a:pt x="3123283" y="2374045"/>
                    </a:cubicBezTo>
                    <a:cubicBezTo>
                      <a:pt x="2938306" y="2390486"/>
                      <a:pt x="2586825" y="2350668"/>
                      <a:pt x="2394727" y="2374045"/>
                    </a:cubicBezTo>
                    <a:cubicBezTo>
                      <a:pt x="2202629" y="2397422"/>
                      <a:pt x="2055900" y="2350723"/>
                      <a:pt x="1774104" y="2374045"/>
                    </a:cubicBezTo>
                    <a:cubicBezTo>
                      <a:pt x="1492308" y="2397367"/>
                      <a:pt x="1348515" y="2350558"/>
                      <a:pt x="1207449" y="2374045"/>
                    </a:cubicBezTo>
                    <a:cubicBezTo>
                      <a:pt x="1066384" y="2397532"/>
                      <a:pt x="679356" y="2405358"/>
                      <a:pt x="478892" y="2374045"/>
                    </a:cubicBezTo>
                    <a:cubicBezTo>
                      <a:pt x="247913" y="2336186"/>
                      <a:pt x="-5000" y="2173785"/>
                      <a:pt x="0" y="1895153"/>
                    </a:cubicBezTo>
                    <a:cubicBezTo>
                      <a:pt x="11119" y="1656279"/>
                      <a:pt x="-10995" y="1552677"/>
                      <a:pt x="0" y="1394741"/>
                    </a:cubicBezTo>
                    <a:cubicBezTo>
                      <a:pt x="10995" y="1236805"/>
                      <a:pt x="4337" y="1141656"/>
                      <a:pt x="0" y="894329"/>
                    </a:cubicBezTo>
                    <a:cubicBezTo>
                      <a:pt x="-4337" y="647002"/>
                      <a:pt x="9615" y="653418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1.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đúng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2.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to,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rõ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3.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ngắt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,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nghỉ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đúng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chỗ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1511396-9042-DF00-E715-B98AE3D9E6BD}"/>
                  </a:ext>
                </a:extLst>
              </p:cNvPr>
              <p:cNvSpPr/>
              <p:nvPr/>
            </p:nvSpPr>
            <p:spPr>
              <a:xfrm>
                <a:off x="3918934" y="1281370"/>
                <a:ext cx="4475386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Tiêu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chí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đánh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giá</a:t>
                </a:r>
                <a:endParaRPr kumimoji="0" lang="en-US" sz="5333" b="1" i="0" u="none" strike="noStrike" kern="0" cap="none" spc="0" normalizeH="0" baseline="0" noProof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微软雅黑"/>
                  <a:cs typeface="+mn-cs"/>
                  <a:sym typeface="Arial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70889ED-2C51-BD75-B688-EDF93F90C264}"/>
                </a:ext>
              </a:extLst>
            </p:cNvPr>
            <p:cNvGrpSpPr/>
            <p:nvPr/>
          </p:nvGrpSpPr>
          <p:grpSpPr>
            <a:xfrm>
              <a:off x="2288300" y="2473815"/>
              <a:ext cx="1558527" cy="498929"/>
              <a:chOff x="2287368" y="2478771"/>
              <a:chExt cx="1558527" cy="498929"/>
            </a:xfrm>
          </p:grpSpPr>
          <p:pic>
            <p:nvPicPr>
              <p:cNvPr id="32" name="Picture 31" descr="Shape, circle&#10;&#10;Description automatically generated">
                <a:extLst>
                  <a:ext uri="{FF2B5EF4-FFF2-40B4-BE49-F238E27FC236}">
                    <a16:creationId xmlns:a16="http://schemas.microsoft.com/office/drawing/2014/main" id="{94E5D3A0-AEEE-130C-4025-160CD23541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33" name="Picture 32" descr="Shape, circle&#10;&#10;Description automatically generated">
                <a:extLst>
                  <a:ext uri="{FF2B5EF4-FFF2-40B4-BE49-F238E27FC236}">
                    <a16:creationId xmlns:a16="http://schemas.microsoft.com/office/drawing/2014/main" id="{066C6B36-12BE-5D56-5C41-B4DF56F3E3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319596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34" name="Picture 33" descr="Shape, circle&#10;&#10;Description automatically generated">
                <a:extLst>
                  <a:ext uri="{FF2B5EF4-FFF2-40B4-BE49-F238E27FC236}">
                    <a16:creationId xmlns:a16="http://schemas.microsoft.com/office/drawing/2014/main" id="{78F51044-2FDD-3DD9-86B8-C39FD01952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AEAA33E-3CCA-C488-63BD-B4939571DA09}"/>
                </a:ext>
              </a:extLst>
            </p:cNvPr>
            <p:cNvGrpSpPr/>
            <p:nvPr/>
          </p:nvGrpSpPr>
          <p:grpSpPr>
            <a:xfrm>
              <a:off x="2534278" y="3015458"/>
              <a:ext cx="1538407" cy="493960"/>
              <a:chOff x="2287368" y="2483740"/>
              <a:chExt cx="1538407" cy="493960"/>
            </a:xfrm>
          </p:grpSpPr>
          <p:pic>
            <p:nvPicPr>
              <p:cNvPr id="29" name="Picture 28" descr="Shape, circle&#10;&#10;Description automatically generated">
                <a:extLst>
                  <a:ext uri="{FF2B5EF4-FFF2-40B4-BE49-F238E27FC236}">
                    <a16:creationId xmlns:a16="http://schemas.microsoft.com/office/drawing/2014/main" id="{2E4DB57B-F5CB-8BE7-7962-0F08F31C5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30" name="Picture 29" descr="Shape, circle&#10;&#10;Description automatically generated">
                <a:extLst>
                  <a:ext uri="{FF2B5EF4-FFF2-40B4-BE49-F238E27FC236}">
                    <a16:creationId xmlns:a16="http://schemas.microsoft.com/office/drawing/2014/main" id="{FB7A4906-CB3A-6B29-EA6E-6B35A5351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299476" y="2487916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31" name="Picture 30" descr="Shape, circle&#10;&#10;Description automatically generated">
                <a:extLst>
                  <a:ext uri="{FF2B5EF4-FFF2-40B4-BE49-F238E27FC236}">
                    <a16:creationId xmlns:a16="http://schemas.microsoft.com/office/drawing/2014/main" id="{CDF6992C-25E1-ECD1-8A18-D9298FF3B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812010C-9ABB-320E-2EF6-CAEA6DA2B8F7}"/>
                </a:ext>
              </a:extLst>
            </p:cNvPr>
            <p:cNvGrpSpPr/>
            <p:nvPr/>
          </p:nvGrpSpPr>
          <p:grpSpPr>
            <a:xfrm>
              <a:off x="4541274" y="3599730"/>
              <a:ext cx="1465985" cy="498928"/>
              <a:chOff x="2233232" y="2478771"/>
              <a:chExt cx="1465985" cy="498928"/>
            </a:xfrm>
          </p:grpSpPr>
          <p:pic>
            <p:nvPicPr>
              <p:cNvPr id="26" name="Picture 25" descr="Shape, circle&#10;&#10;Description automatically generated">
                <a:extLst>
                  <a:ext uri="{FF2B5EF4-FFF2-40B4-BE49-F238E27FC236}">
                    <a16:creationId xmlns:a16="http://schemas.microsoft.com/office/drawing/2014/main" id="{539A1191-CC30-B5F3-CF59-95733B4B26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33232" y="2483739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27" name="Picture 26" descr="Shape, circle&#10;&#10;Description automatically generated">
                <a:extLst>
                  <a:ext uri="{FF2B5EF4-FFF2-40B4-BE49-F238E27FC236}">
                    <a16:creationId xmlns:a16="http://schemas.microsoft.com/office/drawing/2014/main" id="{DBFE58F8-51DC-4009-2B83-6F798E7350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172918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28" name="Picture 27" descr="Shape, circle&#10;&#10;Description automatically generated">
                <a:extLst>
                  <a:ext uri="{FF2B5EF4-FFF2-40B4-BE49-F238E27FC236}">
                    <a16:creationId xmlns:a16="http://schemas.microsoft.com/office/drawing/2014/main" id="{07F4A04B-EE04-A04C-3D33-E1E4FFBCDE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672667" y="2504955"/>
                <a:ext cx="604846" cy="451529"/>
              </a:xfrm>
              <a:prstGeom prst="rect">
                <a:avLst/>
              </a:prstGeom>
            </p:spPr>
          </p:pic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BE8AD320-AB04-1164-EAFB-3E4B6C74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289" y="0"/>
            <a:ext cx="8620491" cy="1408298"/>
          </a:xfrm>
          <a:prstGeom prst="rect">
            <a:avLst/>
          </a:prstGeom>
        </p:spPr>
      </p:pic>
      <p:pic>
        <p:nvPicPr>
          <p:cNvPr id="38" name="Picture 37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A36B0AF4-F16D-716D-AE0D-FBFC5477C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2400"/>
            <a:ext cx="12344009" cy="6858000"/>
          </a:xfrm>
          <a:prstGeom prst="rect">
            <a:avLst/>
          </a:prstGeom>
        </p:spPr>
      </p:pic>
      <p:pic>
        <p:nvPicPr>
          <p:cNvPr id="39" name="Picture 38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5FB20FB6-3995-49FF-4C6A-7132C896E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022" y="1147758"/>
            <a:ext cx="4742273" cy="54381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70E8129-510E-4D5D-21F6-0EB7FA71A839}"/>
              </a:ext>
            </a:extLst>
          </p:cNvPr>
          <p:cNvGrpSpPr/>
          <p:nvPr/>
        </p:nvGrpSpPr>
        <p:grpSpPr>
          <a:xfrm>
            <a:off x="352920" y="1977613"/>
            <a:ext cx="7538557" cy="3778388"/>
            <a:chOff x="353341" y="1443489"/>
            <a:chExt cx="5653918" cy="283379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3DA44C2-7337-64BD-E2B7-788853220E7B}"/>
                </a:ext>
              </a:extLst>
            </p:cNvPr>
            <p:cNvGrpSpPr/>
            <p:nvPr/>
          </p:nvGrpSpPr>
          <p:grpSpPr>
            <a:xfrm>
              <a:off x="353341" y="1443489"/>
              <a:ext cx="5653918" cy="2833791"/>
              <a:chOff x="2975204" y="1281370"/>
              <a:chExt cx="6354501" cy="2816973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86C0F4A6-9759-CB66-070D-8D94217EF941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6354501" cy="2374045"/>
              </a:xfrm>
              <a:custGeom>
                <a:avLst/>
                <a:gdLst>
                  <a:gd name="csX0" fmla="*/ 0 w 6354501"/>
                  <a:gd name="csY0" fmla="*/ 478892 h 2374045"/>
                  <a:gd name="csX1" fmla="*/ 478892 w 6354501"/>
                  <a:gd name="csY1" fmla="*/ 0 h 2374045"/>
                  <a:gd name="csX2" fmla="*/ 1207449 w 6354501"/>
                  <a:gd name="csY2" fmla="*/ 0 h 2374045"/>
                  <a:gd name="csX3" fmla="*/ 1936006 w 6354501"/>
                  <a:gd name="csY3" fmla="*/ 0 h 2374045"/>
                  <a:gd name="csX4" fmla="*/ 2448694 w 6354501"/>
                  <a:gd name="csY4" fmla="*/ 0 h 2374045"/>
                  <a:gd name="csX5" fmla="*/ 3015349 w 6354501"/>
                  <a:gd name="csY5" fmla="*/ 0 h 2374045"/>
                  <a:gd name="csX6" fmla="*/ 3797873 w 6354501"/>
                  <a:gd name="csY6" fmla="*/ 0 h 2374045"/>
                  <a:gd name="csX7" fmla="*/ 4310561 w 6354501"/>
                  <a:gd name="csY7" fmla="*/ 0 h 2374045"/>
                  <a:gd name="csX8" fmla="*/ 4823249 w 6354501"/>
                  <a:gd name="csY8" fmla="*/ 0 h 2374045"/>
                  <a:gd name="csX9" fmla="*/ 5875609 w 6354501"/>
                  <a:gd name="csY9" fmla="*/ 0 h 2374045"/>
                  <a:gd name="csX10" fmla="*/ 6354501 w 6354501"/>
                  <a:gd name="csY10" fmla="*/ 478892 h 2374045"/>
                  <a:gd name="csX11" fmla="*/ 6354501 w 6354501"/>
                  <a:gd name="csY11" fmla="*/ 908491 h 2374045"/>
                  <a:gd name="csX12" fmla="*/ 6354501 w 6354501"/>
                  <a:gd name="csY12" fmla="*/ 1408903 h 2374045"/>
                  <a:gd name="csX13" fmla="*/ 6354501 w 6354501"/>
                  <a:gd name="csY13" fmla="*/ 1895153 h 2374045"/>
                  <a:gd name="csX14" fmla="*/ 5875609 w 6354501"/>
                  <a:gd name="csY14" fmla="*/ 2374045 h 2374045"/>
                  <a:gd name="csX15" fmla="*/ 5308954 w 6354501"/>
                  <a:gd name="csY15" fmla="*/ 2374045 h 2374045"/>
                  <a:gd name="csX16" fmla="*/ 4688331 w 6354501"/>
                  <a:gd name="csY16" fmla="*/ 2374045 h 2374045"/>
                  <a:gd name="csX17" fmla="*/ 4067709 w 6354501"/>
                  <a:gd name="csY17" fmla="*/ 2374045 h 2374045"/>
                  <a:gd name="csX18" fmla="*/ 3555021 w 6354501"/>
                  <a:gd name="csY18" fmla="*/ 2374045 h 2374045"/>
                  <a:gd name="csX19" fmla="*/ 2934398 w 6354501"/>
                  <a:gd name="csY19" fmla="*/ 2374045 h 2374045"/>
                  <a:gd name="csX20" fmla="*/ 2367743 w 6354501"/>
                  <a:gd name="csY20" fmla="*/ 2374045 h 2374045"/>
                  <a:gd name="csX21" fmla="*/ 1855055 w 6354501"/>
                  <a:gd name="csY21" fmla="*/ 2374045 h 2374045"/>
                  <a:gd name="csX22" fmla="*/ 1072531 w 6354501"/>
                  <a:gd name="csY22" fmla="*/ 2374045 h 2374045"/>
                  <a:gd name="csX23" fmla="*/ 478892 w 6354501"/>
                  <a:gd name="csY23" fmla="*/ 2374045 h 2374045"/>
                  <a:gd name="csX24" fmla="*/ 0 w 6354501"/>
                  <a:gd name="csY24" fmla="*/ 1895153 h 2374045"/>
                  <a:gd name="csX25" fmla="*/ 0 w 6354501"/>
                  <a:gd name="csY25" fmla="*/ 1423066 h 2374045"/>
                  <a:gd name="csX26" fmla="*/ 0 w 6354501"/>
                  <a:gd name="csY26" fmla="*/ 965142 h 2374045"/>
                  <a:gd name="csX27" fmla="*/ 0 w 6354501"/>
                  <a:gd name="csY27" fmla="*/ 478892 h 23740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354501" h="2374045" fill="none" extrusionOk="0">
                    <a:moveTo>
                      <a:pt x="0" y="478892"/>
                    </a:moveTo>
                    <a:cubicBezTo>
                      <a:pt x="-40200" y="211066"/>
                      <a:pt x="232005" y="49236"/>
                      <a:pt x="478892" y="0"/>
                    </a:cubicBezTo>
                    <a:cubicBezTo>
                      <a:pt x="771429" y="-4355"/>
                      <a:pt x="881221" y="7714"/>
                      <a:pt x="1207449" y="0"/>
                    </a:cubicBezTo>
                    <a:cubicBezTo>
                      <a:pt x="1533677" y="-7714"/>
                      <a:pt x="1598836" y="1684"/>
                      <a:pt x="1936006" y="0"/>
                    </a:cubicBezTo>
                    <a:cubicBezTo>
                      <a:pt x="2273176" y="-1684"/>
                      <a:pt x="2315546" y="21421"/>
                      <a:pt x="2448694" y="0"/>
                    </a:cubicBezTo>
                    <a:cubicBezTo>
                      <a:pt x="2581842" y="-21421"/>
                      <a:pt x="2843217" y="-7845"/>
                      <a:pt x="3015349" y="0"/>
                    </a:cubicBezTo>
                    <a:cubicBezTo>
                      <a:pt x="3187481" y="7845"/>
                      <a:pt x="3424846" y="25284"/>
                      <a:pt x="3797873" y="0"/>
                    </a:cubicBezTo>
                    <a:cubicBezTo>
                      <a:pt x="4170900" y="-25284"/>
                      <a:pt x="4063933" y="-5804"/>
                      <a:pt x="4310561" y="0"/>
                    </a:cubicBezTo>
                    <a:cubicBezTo>
                      <a:pt x="4557189" y="5804"/>
                      <a:pt x="4595664" y="25009"/>
                      <a:pt x="4823249" y="0"/>
                    </a:cubicBezTo>
                    <a:cubicBezTo>
                      <a:pt x="5050834" y="-25009"/>
                      <a:pt x="5500865" y="13249"/>
                      <a:pt x="5875609" y="0"/>
                    </a:cubicBezTo>
                    <a:cubicBezTo>
                      <a:pt x="6132410" y="3474"/>
                      <a:pt x="6363095" y="172856"/>
                      <a:pt x="6354501" y="478892"/>
                    </a:cubicBezTo>
                    <a:cubicBezTo>
                      <a:pt x="6370876" y="582641"/>
                      <a:pt x="6340447" y="700797"/>
                      <a:pt x="6354501" y="908491"/>
                    </a:cubicBezTo>
                    <a:cubicBezTo>
                      <a:pt x="6368555" y="1116185"/>
                      <a:pt x="6339455" y="1266240"/>
                      <a:pt x="6354501" y="1408903"/>
                    </a:cubicBezTo>
                    <a:cubicBezTo>
                      <a:pt x="6369547" y="1551566"/>
                      <a:pt x="6364698" y="1740149"/>
                      <a:pt x="6354501" y="1895153"/>
                    </a:cubicBezTo>
                    <a:cubicBezTo>
                      <a:pt x="6388512" y="2161136"/>
                      <a:pt x="6119820" y="2409020"/>
                      <a:pt x="5875609" y="2374045"/>
                    </a:cubicBezTo>
                    <a:cubicBezTo>
                      <a:pt x="5667231" y="2395650"/>
                      <a:pt x="5477002" y="2389155"/>
                      <a:pt x="5308954" y="2374045"/>
                    </a:cubicBezTo>
                    <a:cubicBezTo>
                      <a:pt x="5140907" y="2358935"/>
                      <a:pt x="4936591" y="2373963"/>
                      <a:pt x="4688331" y="2374045"/>
                    </a:cubicBezTo>
                    <a:cubicBezTo>
                      <a:pt x="4440071" y="2374127"/>
                      <a:pt x="4222371" y="2379052"/>
                      <a:pt x="4067709" y="2374045"/>
                    </a:cubicBezTo>
                    <a:cubicBezTo>
                      <a:pt x="3913047" y="2369038"/>
                      <a:pt x="3715395" y="2399378"/>
                      <a:pt x="3555021" y="2374045"/>
                    </a:cubicBezTo>
                    <a:cubicBezTo>
                      <a:pt x="3394647" y="2348712"/>
                      <a:pt x="3151956" y="2347265"/>
                      <a:pt x="2934398" y="2374045"/>
                    </a:cubicBezTo>
                    <a:cubicBezTo>
                      <a:pt x="2716840" y="2400825"/>
                      <a:pt x="2603967" y="2354790"/>
                      <a:pt x="2367743" y="2374045"/>
                    </a:cubicBezTo>
                    <a:cubicBezTo>
                      <a:pt x="2131519" y="2393300"/>
                      <a:pt x="2050645" y="2360612"/>
                      <a:pt x="1855055" y="2374045"/>
                    </a:cubicBezTo>
                    <a:cubicBezTo>
                      <a:pt x="1659465" y="2387478"/>
                      <a:pt x="1377743" y="2343958"/>
                      <a:pt x="1072531" y="2374045"/>
                    </a:cubicBezTo>
                    <a:cubicBezTo>
                      <a:pt x="767319" y="2404132"/>
                      <a:pt x="754955" y="2384170"/>
                      <a:pt x="478892" y="2374045"/>
                    </a:cubicBezTo>
                    <a:cubicBezTo>
                      <a:pt x="193498" y="2334043"/>
                      <a:pt x="60536" y="2141483"/>
                      <a:pt x="0" y="1895153"/>
                    </a:cubicBezTo>
                    <a:cubicBezTo>
                      <a:pt x="722" y="1713624"/>
                      <a:pt x="8027" y="1648526"/>
                      <a:pt x="0" y="1423066"/>
                    </a:cubicBezTo>
                    <a:cubicBezTo>
                      <a:pt x="-8027" y="1197606"/>
                      <a:pt x="-7936" y="1124751"/>
                      <a:pt x="0" y="965142"/>
                    </a:cubicBezTo>
                    <a:cubicBezTo>
                      <a:pt x="7936" y="805533"/>
                      <a:pt x="-3989" y="709354"/>
                      <a:pt x="0" y="478892"/>
                    </a:cubicBezTo>
                    <a:close/>
                  </a:path>
                  <a:path w="6354501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791354" y="-8574"/>
                      <a:pt x="929352" y="-8479"/>
                      <a:pt x="1207449" y="0"/>
                    </a:cubicBezTo>
                    <a:cubicBezTo>
                      <a:pt x="1485546" y="8479"/>
                      <a:pt x="1618300" y="3690"/>
                      <a:pt x="1774104" y="0"/>
                    </a:cubicBezTo>
                    <a:cubicBezTo>
                      <a:pt x="1929908" y="-3690"/>
                      <a:pt x="2094824" y="-23595"/>
                      <a:pt x="2340759" y="0"/>
                    </a:cubicBezTo>
                    <a:cubicBezTo>
                      <a:pt x="2586695" y="23595"/>
                      <a:pt x="2887881" y="-21331"/>
                      <a:pt x="3069316" y="0"/>
                    </a:cubicBezTo>
                    <a:cubicBezTo>
                      <a:pt x="3250751" y="21331"/>
                      <a:pt x="3458604" y="25621"/>
                      <a:pt x="3689939" y="0"/>
                    </a:cubicBezTo>
                    <a:cubicBezTo>
                      <a:pt x="3921274" y="-25621"/>
                      <a:pt x="4276951" y="9061"/>
                      <a:pt x="4472463" y="0"/>
                    </a:cubicBezTo>
                    <a:cubicBezTo>
                      <a:pt x="4667975" y="-9061"/>
                      <a:pt x="4922530" y="16272"/>
                      <a:pt x="5254987" y="0"/>
                    </a:cubicBezTo>
                    <a:cubicBezTo>
                      <a:pt x="5587444" y="-16272"/>
                      <a:pt x="5634745" y="25886"/>
                      <a:pt x="5875609" y="0"/>
                    </a:cubicBezTo>
                    <a:cubicBezTo>
                      <a:pt x="6132459" y="-3430"/>
                      <a:pt x="6304001" y="213963"/>
                      <a:pt x="6354501" y="478892"/>
                    </a:cubicBezTo>
                    <a:cubicBezTo>
                      <a:pt x="6339755" y="687907"/>
                      <a:pt x="6354048" y="759322"/>
                      <a:pt x="6354501" y="950979"/>
                    </a:cubicBezTo>
                    <a:cubicBezTo>
                      <a:pt x="6354954" y="1142636"/>
                      <a:pt x="6361652" y="1295443"/>
                      <a:pt x="6354501" y="1423066"/>
                    </a:cubicBezTo>
                    <a:cubicBezTo>
                      <a:pt x="6347350" y="1550689"/>
                      <a:pt x="6356169" y="1672103"/>
                      <a:pt x="6354501" y="1895153"/>
                    </a:cubicBezTo>
                    <a:cubicBezTo>
                      <a:pt x="6384066" y="2163292"/>
                      <a:pt x="6143028" y="2388985"/>
                      <a:pt x="5875609" y="2374045"/>
                    </a:cubicBezTo>
                    <a:cubicBezTo>
                      <a:pt x="5649823" y="2389659"/>
                      <a:pt x="5368489" y="2362048"/>
                      <a:pt x="5147052" y="2374045"/>
                    </a:cubicBezTo>
                    <a:cubicBezTo>
                      <a:pt x="4925615" y="2386042"/>
                      <a:pt x="4781030" y="2374208"/>
                      <a:pt x="4526430" y="2374045"/>
                    </a:cubicBezTo>
                    <a:cubicBezTo>
                      <a:pt x="4271830" y="2373882"/>
                      <a:pt x="4204510" y="2353987"/>
                      <a:pt x="3905807" y="2374045"/>
                    </a:cubicBezTo>
                    <a:cubicBezTo>
                      <a:pt x="3607104" y="2394103"/>
                      <a:pt x="3308260" y="2357604"/>
                      <a:pt x="3123283" y="2374045"/>
                    </a:cubicBezTo>
                    <a:cubicBezTo>
                      <a:pt x="2938306" y="2390486"/>
                      <a:pt x="2586825" y="2350668"/>
                      <a:pt x="2394727" y="2374045"/>
                    </a:cubicBezTo>
                    <a:cubicBezTo>
                      <a:pt x="2202629" y="2397422"/>
                      <a:pt x="2055900" y="2350723"/>
                      <a:pt x="1774104" y="2374045"/>
                    </a:cubicBezTo>
                    <a:cubicBezTo>
                      <a:pt x="1492308" y="2397367"/>
                      <a:pt x="1348515" y="2350558"/>
                      <a:pt x="1207449" y="2374045"/>
                    </a:cubicBezTo>
                    <a:cubicBezTo>
                      <a:pt x="1066384" y="2397532"/>
                      <a:pt x="679356" y="2405358"/>
                      <a:pt x="478892" y="2374045"/>
                    </a:cubicBezTo>
                    <a:cubicBezTo>
                      <a:pt x="247913" y="2336186"/>
                      <a:pt x="-5000" y="2173785"/>
                      <a:pt x="0" y="1895153"/>
                    </a:cubicBezTo>
                    <a:cubicBezTo>
                      <a:pt x="11119" y="1656279"/>
                      <a:pt x="-10995" y="1552677"/>
                      <a:pt x="0" y="1394741"/>
                    </a:cubicBezTo>
                    <a:cubicBezTo>
                      <a:pt x="10995" y="1236805"/>
                      <a:pt x="4337" y="1141656"/>
                      <a:pt x="0" y="894329"/>
                    </a:cubicBezTo>
                    <a:cubicBezTo>
                      <a:pt x="-4337" y="647002"/>
                      <a:pt x="9615" y="653418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1.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đúng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2.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to,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rõ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3.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ngắt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,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nghỉ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đúng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chỗ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08594D18-FBE1-1EB4-6C02-442AC48D8F07}"/>
                  </a:ext>
                </a:extLst>
              </p:cNvPr>
              <p:cNvSpPr/>
              <p:nvPr/>
            </p:nvSpPr>
            <p:spPr>
              <a:xfrm>
                <a:off x="3918934" y="1281370"/>
                <a:ext cx="4475386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Tiêu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chí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đánh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giá</a:t>
                </a:r>
                <a:endParaRPr kumimoji="0" lang="en-US" sz="5333" b="1" i="0" u="none" strike="noStrike" kern="0" cap="none" spc="0" normalizeH="0" baseline="0" noProof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微软雅黑"/>
                  <a:cs typeface="+mn-cs"/>
                  <a:sym typeface="Arial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FD9540F-5B1D-B962-1716-54DDB5B94550}"/>
                </a:ext>
              </a:extLst>
            </p:cNvPr>
            <p:cNvGrpSpPr/>
            <p:nvPr/>
          </p:nvGrpSpPr>
          <p:grpSpPr>
            <a:xfrm>
              <a:off x="2288300" y="2473815"/>
              <a:ext cx="1558527" cy="498929"/>
              <a:chOff x="2287368" y="2478771"/>
              <a:chExt cx="1558527" cy="498929"/>
            </a:xfrm>
          </p:grpSpPr>
          <p:pic>
            <p:nvPicPr>
              <p:cNvPr id="51" name="Picture 50" descr="Shape, circle&#10;&#10;Description automatically generated">
                <a:extLst>
                  <a:ext uri="{FF2B5EF4-FFF2-40B4-BE49-F238E27FC236}">
                    <a16:creationId xmlns:a16="http://schemas.microsoft.com/office/drawing/2014/main" id="{AAF92A23-7AC7-5B7F-5F78-6A22973E7D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52" name="Picture 51" descr="Shape, circle&#10;&#10;Description automatically generated">
                <a:extLst>
                  <a:ext uri="{FF2B5EF4-FFF2-40B4-BE49-F238E27FC236}">
                    <a16:creationId xmlns:a16="http://schemas.microsoft.com/office/drawing/2014/main" id="{40BF5898-EA8D-C435-B7F0-825D6401DE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319596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53" name="Picture 52" descr="Shape, circle&#10;&#10;Description automatically generated">
                <a:extLst>
                  <a:ext uri="{FF2B5EF4-FFF2-40B4-BE49-F238E27FC236}">
                    <a16:creationId xmlns:a16="http://schemas.microsoft.com/office/drawing/2014/main" id="{7D116D98-91E8-746A-CDE3-3001967C68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6DA4D7A-1185-41A5-3F75-9835CA548862}"/>
                </a:ext>
              </a:extLst>
            </p:cNvPr>
            <p:cNvGrpSpPr/>
            <p:nvPr/>
          </p:nvGrpSpPr>
          <p:grpSpPr>
            <a:xfrm>
              <a:off x="2534278" y="3015458"/>
              <a:ext cx="1538407" cy="493960"/>
              <a:chOff x="2287368" y="2483740"/>
              <a:chExt cx="1538407" cy="493960"/>
            </a:xfrm>
          </p:grpSpPr>
          <p:pic>
            <p:nvPicPr>
              <p:cNvPr id="48" name="Picture 47" descr="Shape, circle&#10;&#10;Description automatically generated">
                <a:extLst>
                  <a:ext uri="{FF2B5EF4-FFF2-40B4-BE49-F238E27FC236}">
                    <a16:creationId xmlns:a16="http://schemas.microsoft.com/office/drawing/2014/main" id="{DDDFCA0A-F0FC-CFEA-FA62-9086B62977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49" name="Picture 48" descr="Shape, circle&#10;&#10;Description automatically generated">
                <a:extLst>
                  <a:ext uri="{FF2B5EF4-FFF2-40B4-BE49-F238E27FC236}">
                    <a16:creationId xmlns:a16="http://schemas.microsoft.com/office/drawing/2014/main" id="{04E8DB3B-9402-13B2-3489-98CF0FC74D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299476" y="2487916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50" name="Picture 49" descr="Shape, circle&#10;&#10;Description automatically generated">
                <a:extLst>
                  <a:ext uri="{FF2B5EF4-FFF2-40B4-BE49-F238E27FC236}">
                    <a16:creationId xmlns:a16="http://schemas.microsoft.com/office/drawing/2014/main" id="{278CBDEA-86DE-73B5-FED6-5F46D2CD9D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8DAA87D-E123-6123-18DF-FC40918B452D}"/>
                </a:ext>
              </a:extLst>
            </p:cNvPr>
            <p:cNvGrpSpPr/>
            <p:nvPr/>
          </p:nvGrpSpPr>
          <p:grpSpPr>
            <a:xfrm>
              <a:off x="4541274" y="3599730"/>
              <a:ext cx="1465985" cy="498928"/>
              <a:chOff x="2233232" y="2478771"/>
              <a:chExt cx="1465985" cy="498928"/>
            </a:xfrm>
          </p:grpSpPr>
          <p:pic>
            <p:nvPicPr>
              <p:cNvPr id="45" name="Picture 44" descr="Shape, circle&#10;&#10;Description automatically generated">
                <a:extLst>
                  <a:ext uri="{FF2B5EF4-FFF2-40B4-BE49-F238E27FC236}">
                    <a16:creationId xmlns:a16="http://schemas.microsoft.com/office/drawing/2014/main" id="{441DF85D-B6EB-453C-9BEC-DCD0422752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33232" y="2483739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46" name="Picture 45" descr="Shape, circle&#10;&#10;Description automatically generated">
                <a:extLst>
                  <a:ext uri="{FF2B5EF4-FFF2-40B4-BE49-F238E27FC236}">
                    <a16:creationId xmlns:a16="http://schemas.microsoft.com/office/drawing/2014/main" id="{25CA5D35-9F42-64F8-061A-5005A42742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172918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47" name="Picture 46" descr="Shape, circle&#10;&#10;Description automatically generated">
                <a:extLst>
                  <a:ext uri="{FF2B5EF4-FFF2-40B4-BE49-F238E27FC236}">
                    <a16:creationId xmlns:a16="http://schemas.microsoft.com/office/drawing/2014/main" id="{8866C785-26D6-06BB-C7FA-5D4EE72CA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672667" y="2504955"/>
                <a:ext cx="604846" cy="451529"/>
              </a:xfrm>
              <a:prstGeom prst="rect">
                <a:avLst/>
              </a:prstGeom>
            </p:spPr>
          </p:pic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BE75D0D7-092F-772A-89D8-E692A5742D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689" y="152400"/>
            <a:ext cx="8620491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333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333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333">
                                          <p:cBhvr additive="base">
                                            <p:cTn id="1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333">
                                          <p:cBhvr additive="base">
                                            <p:cTn id="1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497071" y="2551837"/>
            <a:ext cx="2700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Trả</a:t>
            </a: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lời</a:t>
            </a: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câu</a:t>
            </a: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hỏi</a:t>
            </a:r>
            <a:endParaRPr lang="zh-CN" alt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29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22FA5-2891-F145-980E-D68379BF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4" b="90169" l="1600" r="97200">
                        <a14:foregroundMark x1="66400" y1="9738" x2="49800" y2="16667"/>
                        <a14:foregroundMark x1="49800" y1="16667" x2="35300" y2="32491"/>
                        <a14:foregroundMark x1="35300" y1="32491" x2="34300" y2="34457"/>
                        <a14:foregroundMark x1="34100" y1="2247" x2="41500" y2="14419"/>
                        <a14:foregroundMark x1="67100" y1="14419" x2="67100" y2="14419"/>
                        <a14:foregroundMark x1="67100" y1="14419" x2="67100" y2="14419"/>
                        <a14:foregroundMark x1="74900" y1="12266" x2="64800" y2="13390"/>
                        <a14:foregroundMark x1="64800" y1="13390" x2="69500" y2="16479"/>
                        <a14:foregroundMark x1="23200" y1="21067" x2="19400" y2="22659"/>
                        <a14:foregroundMark x1="25600" y1="21536" x2="27200" y2="22472"/>
                        <a14:foregroundMark x1="19400" y1="21348" x2="16300" y2="21816"/>
                        <a14:foregroundMark x1="8700" y1="23970" x2="8700" y2="23970"/>
                        <a14:foregroundMark x1="8700" y1="23970" x2="8700" y2="23970"/>
                        <a14:foregroundMark x1="5400" y1="34176" x2="5400" y2="34176"/>
                        <a14:foregroundMark x1="5400" y1="34176" x2="5400" y2="34176"/>
                        <a14:foregroundMark x1="3200" y1="46910" x2="3200" y2="46910"/>
                        <a14:foregroundMark x1="3000" y1="47097" x2="3000" y2="47097"/>
                        <a14:foregroundMark x1="1600" y1="33146" x2="1600" y2="33146"/>
                        <a14:foregroundMark x1="1600" y1="33146" x2="1600" y2="33146"/>
                        <a14:foregroundMark x1="13700" y1="83333" x2="13700" y2="83333"/>
                        <a14:foregroundMark x1="13500" y1="83333" x2="13500" y2="83333"/>
                        <a14:foregroundMark x1="14400" y1="75749" x2="24200" y2="83801"/>
                        <a14:foregroundMark x1="24200" y1="83801" x2="49100" y2="86704"/>
                        <a14:foregroundMark x1="49100" y1="86704" x2="61500" y2="85019"/>
                        <a14:foregroundMark x1="61500" y1="85019" x2="70600" y2="80712"/>
                        <a14:foregroundMark x1="70600" y1="80712" x2="72800" y2="78184"/>
                        <a14:foregroundMark x1="73300" y1="69288" x2="71300" y2="81742"/>
                        <a14:foregroundMark x1="71300" y1="81742" x2="62800" y2="87172"/>
                        <a14:foregroundMark x1="62800" y1="87172" x2="49800" y2="90075"/>
                        <a14:foregroundMark x1="49800" y1="90075" x2="39400" y2="86985"/>
                        <a14:foregroundMark x1="39400" y1="86985" x2="29500" y2="79775"/>
                        <a14:foregroundMark x1="29500" y1="79775" x2="32700" y2="69007"/>
                        <a14:foregroundMark x1="32700" y1="69007" x2="33900" y2="68258"/>
                        <a14:foregroundMark x1="74200" y1="73315" x2="73200" y2="84176"/>
                        <a14:foregroundMark x1="73200" y1="84176" x2="61900" y2="89700"/>
                        <a14:foregroundMark x1="61900" y1="89700" x2="48100" y2="90262"/>
                        <a14:foregroundMark x1="48100" y1="90262" x2="44600" y2="77903"/>
                        <a14:foregroundMark x1="44600" y1="77903" x2="55800" y2="70693"/>
                        <a14:foregroundMark x1="55800" y1="70693" x2="65500" y2="72378"/>
                        <a14:foregroundMark x1="65500" y1="72378" x2="69900" y2="78464"/>
                        <a14:foregroundMark x1="33400" y1="20880" x2="16500" y2="38577"/>
                        <a14:foregroundMark x1="16500" y1="38577" x2="18900" y2="45974"/>
                        <a14:foregroundMark x1="32700" y1="36704" x2="32700" y2="36704"/>
                        <a14:foregroundMark x1="32400" y1="36423" x2="32400" y2="36423"/>
                        <a14:foregroundMark x1="70400" y1="10674" x2="59500" y2="8708"/>
                        <a14:foregroundMark x1="59500" y1="8708" x2="7446" y2="37209"/>
                        <a14:foregroundMark x1="6887" y1="39845" x2="11900" y2="47846"/>
                        <a14:foregroundMark x1="11900" y1="47846" x2="24600" y2="48783"/>
                        <a14:foregroundMark x1="24600" y1="48783" x2="57200" y2="34270"/>
                        <a14:foregroundMark x1="57200" y1="34270" x2="64164" y2="27233"/>
                        <a14:foregroundMark x1="67901" y1="22533" x2="70900" y2="14888"/>
                        <a14:foregroundMark x1="70900" y1="14888" x2="67600" y2="7303"/>
                        <a14:foregroundMark x1="67600" y1="6461" x2="49800" y2="10861"/>
                        <a14:foregroundMark x1="67300" y1="7303" x2="75600" y2="10861"/>
                        <a14:foregroundMark x1="72800" y1="7303" x2="72800" y2="7303"/>
                        <a14:foregroundMark x1="72800" y1="7303" x2="72800" y2="7303"/>
                        <a14:foregroundMark x1="68700" y1="5805" x2="60400" y2="7959"/>
                        <a14:foregroundMark x1="69200" y1="5993" x2="73700" y2="10206"/>
                        <a14:foregroundMark x1="59500" y1="18914" x2="56600" y2="27903"/>
                        <a14:foregroundMark x1="56600" y1="27903" x2="56600" y2="27996"/>
                        <a14:foregroundMark x1="62600" y1="17509" x2="62600" y2="17509"/>
                        <a14:foregroundMark x1="62600" y1="17509" x2="62600" y2="17509"/>
                        <a14:foregroundMark x1="68000" y1="16199" x2="62200" y2="24625"/>
                        <a14:foregroundMark x1="62200" y1="24625" x2="52400" y2="19569"/>
                        <a14:foregroundMark x1="52400" y1="19569" x2="52400" y2="19569"/>
                        <a14:foregroundMark x1="65000" y1="17135" x2="51100" y2="16854"/>
                        <a14:foregroundMark x1="51100" y1="16854" x2="47200" y2="26779"/>
                        <a14:foregroundMark x1="47200" y1="26779" x2="59400" y2="26404"/>
                        <a14:foregroundMark x1="59400" y1="26404" x2="62300" y2="17978"/>
                        <a14:foregroundMark x1="55700" y1="20693" x2="42500" y2="23783"/>
                        <a14:foregroundMark x1="42500" y1="23783" x2="35900" y2="30805"/>
                        <a14:foregroundMark x1="35900" y1="30805" x2="50800" y2="30056"/>
                        <a14:foregroundMark x1="50800" y1="30056" x2="54000" y2="23783"/>
                        <a14:foregroundMark x1="32900" y1="28933" x2="22500" y2="31086"/>
                        <a14:foregroundMark x1="22500" y1="31086" x2="22300" y2="42041"/>
                        <a14:foregroundMark x1="22300" y1="42041" x2="35400" y2="39139"/>
                        <a14:foregroundMark x1="35400" y1="39139" x2="38600" y2="29026"/>
                        <a14:foregroundMark x1="38600" y1="29026" x2="36700" y2="23315"/>
                        <a14:foregroundMark x1="37400" y1="19569" x2="26900" y2="21816"/>
                        <a14:foregroundMark x1="26900" y1="21816" x2="17000" y2="29213"/>
                        <a14:foregroundMark x1="17000" y1="29213" x2="11000" y2="38202"/>
                        <a14:foregroundMark x1="11000" y1="38202" x2="19000" y2="44195"/>
                        <a14:foregroundMark x1="19000" y1="44195" x2="29900" y2="42135"/>
                        <a14:foregroundMark x1="29900" y1="42135" x2="39000" y2="34176"/>
                        <a14:foregroundMark x1="39000" y1="34176" x2="39800" y2="24064"/>
                        <a14:foregroundMark x1="39800" y1="24064" x2="37900" y2="20880"/>
                        <a14:foregroundMark x1="36200" y1="24251" x2="23300" y2="31554"/>
                        <a14:foregroundMark x1="23300" y1="31554" x2="33600" y2="27622"/>
                        <a14:foregroundMark x1="33600" y1="27622" x2="33600" y2="27154"/>
                        <a14:foregroundMark x1="34100" y1="29588" x2="25300" y2="37547"/>
                        <a14:foregroundMark x1="25300" y1="37547" x2="24800" y2="38202"/>
                        <a14:foregroundMark x1="23900" y1="42697" x2="25100" y2="46629"/>
                        <a14:foregroundMark x1="17200" y1="60487" x2="9800" y2="67697"/>
                        <a14:foregroundMark x1="9800" y1="67697" x2="6100" y2="74906"/>
                        <a14:foregroundMark x1="17200" y1="58895" x2="10500" y2="65824"/>
                        <a14:foregroundMark x1="10500" y1="65824" x2="6800" y2="74906"/>
                        <a14:foregroundMark x1="6800" y1="74906" x2="7000" y2="78184"/>
                        <a14:foregroundMark x1="7000" y1="67509" x2="4600" y2="76779"/>
                        <a14:foregroundMark x1="4600" y1="76779" x2="5600" y2="79588"/>
                        <a14:foregroundMark x1="86800" y1="28933" x2="86800" y2="28933"/>
                        <a14:foregroundMark x1="86800" y1="28933" x2="86800" y2="28933"/>
                        <a14:foregroundMark x1="75400" y1="28933" x2="85400" y2="28839"/>
                        <a14:foregroundMark x1="85400" y1="28839" x2="89600" y2="38577"/>
                        <a14:foregroundMark x1="89600" y1="38577" x2="81500" y2="46161"/>
                        <a14:foregroundMark x1="81500" y1="46161" x2="79200" y2="47378"/>
                        <a14:foregroundMark x1="69200" y1="29120" x2="79400" y2="26217"/>
                        <a14:foregroundMark x1="79400" y1="26217" x2="88200" y2="31742"/>
                        <a14:foregroundMark x1="90397" y1="41854" x2="90529" y2="42461"/>
                        <a14:foregroundMark x1="88200" y1="31742" x2="90397" y2="41854"/>
                        <a14:foregroundMark x1="90217" y1="45624" x2="87600" y2="64981"/>
                        <a14:foregroundMark x1="87600" y1="64981" x2="82500" y2="69101"/>
                        <a14:foregroundMark x1="92000" y1="49813" x2="97200" y2="55524"/>
                        <a14:foregroundMark x1="63600" y1="24625" x2="68200" y2="29401"/>
                        <a14:foregroundMark x1="89700" y1="45880" x2="89700" y2="45880"/>
                        <a14:foregroundMark x1="90000" y1="45880" x2="90000" y2="45880"/>
                        <a14:foregroundMark x1="90000" y1="45787" x2="90000" y2="45787"/>
                        <a14:foregroundMark x1="90000" y1="45693" x2="90000" y2="45693"/>
                        <a14:foregroundMark x1="89900" y1="45506" x2="90000" y2="46348"/>
                        <a14:foregroundMark x1="89800" y1="45318" x2="89800" y2="45318"/>
                        <a14:foregroundMark x1="89900" y1="45599" x2="89900" y2="45599"/>
                        <a14:foregroundMark x1="89900" y1="45599" x2="89900" y2="45599"/>
                        <a14:foregroundMark x1="90000" y1="45693" x2="90000" y2="45693"/>
                        <a14:foregroundMark x1="89600" y1="45787" x2="90200" y2="45880"/>
                        <a14:backgroundMark x1="67900" y1="23221" x2="66796" y2="25578"/>
                        <a14:backgroundMark x1="67600" y1="23221" x2="67600" y2="23221"/>
                        <a14:backgroundMark x1="68100" y1="22659" x2="66900" y2="24064"/>
                        <a14:backgroundMark x1="64800" y1="28464" x2="64800" y2="28464"/>
                        <a14:backgroundMark x1="64800" y1="28464" x2="64800" y2="28464"/>
                        <a14:backgroundMark x1="5900" y1="38390" x2="5900" y2="38390"/>
                        <a14:backgroundMark x1="5900" y1="38390" x2="5900" y2="38390"/>
                        <a14:backgroundMark x1="6200" y1="37453" x2="5700" y2="39607"/>
                        <a14:backgroundMark x1="6700" y1="37266" x2="6200" y2="38390"/>
                        <a14:backgroundMark x1="7000" y1="37547" x2="7000" y2="37547"/>
                        <a14:backgroundMark x1="7000" y1="37547" x2="7000" y2="37547"/>
                        <a14:backgroundMark x1="7000" y1="37360" x2="7000" y2="37360"/>
                        <a14:backgroundMark x1="7000" y1="37360" x2="7000" y2="37360"/>
                        <a14:backgroundMark x1="7200" y1="37079" x2="6500" y2="38109"/>
                        <a14:backgroundMark x1="7300" y1="37172" x2="7300" y2="37172"/>
                        <a14:backgroundMark x1="7300" y1="37172" x2="7300" y2="37172"/>
                        <a14:backgroundMark x1="7300" y1="37172" x2="7000" y2="37828"/>
                        <a14:backgroundMark x1="2800" y1="47097" x2="2800" y2="47097"/>
                        <a14:backgroundMark x1="2800" y1="47097" x2="2800" y2="47097"/>
                        <a14:backgroundMark x1="2800" y1="46723" x2="2800" y2="46723"/>
                        <a14:backgroundMark x1="3000" y1="47004" x2="3000" y2="47004"/>
                        <a14:backgroundMark x1="3000" y1="47004" x2="3000" y2="47004"/>
                        <a14:backgroundMark x1="3100" y1="46816" x2="3100" y2="46816"/>
                        <a14:backgroundMark x1="3100" y1="46816" x2="3100" y2="46816"/>
                        <a14:backgroundMark x1="90200" y1="42416" x2="89900" y2="44288"/>
                        <a14:backgroundMark x1="90400" y1="42135" x2="89900" y2="43165"/>
                        <a14:backgroundMark x1="90300" y1="42978" x2="90500" y2="42416"/>
                        <a14:backgroundMark x1="90300" y1="41854" x2="90300" y2="41854"/>
                        <a14:backgroundMark x1="90300" y1="41854" x2="90300" y2="41854"/>
                        <a14:backgroundMark x1="90200" y1="41760" x2="90200" y2="41760"/>
                        <a14:backgroundMark x1="90300" y1="41760" x2="90300" y2="41760"/>
                      </a14:backgroundRemoval>
                    </a14:imgEffect>
                  </a14:imgLayer>
                </a14:imgProps>
              </a:ext>
            </a:extLst>
          </a:blip>
          <a:srcRect b="7556"/>
          <a:stretch/>
        </p:blipFill>
        <p:spPr>
          <a:xfrm>
            <a:off x="5774868" y="508433"/>
            <a:ext cx="5619384" cy="5548056"/>
          </a:xfrm>
          <a:prstGeom prst="rect">
            <a:avLst/>
          </a:prstGeom>
        </p:spPr>
      </p:pic>
      <p:sp>
        <p:nvSpPr>
          <p:cNvPr id="7" name="Google Shape;1075;p36">
            <a:extLst>
              <a:ext uri="{FF2B5EF4-FFF2-40B4-BE49-F238E27FC236}">
                <a16:creationId xmlns:a16="http://schemas.microsoft.com/office/drawing/2014/main" id="{41BD8C2F-900B-8349-8C0A-3B998A799565}"/>
              </a:ext>
            </a:extLst>
          </p:cNvPr>
          <p:cNvSpPr txBox="1">
            <a:spLocks/>
          </p:cNvSpPr>
          <p:nvPr/>
        </p:nvSpPr>
        <p:spPr>
          <a:xfrm>
            <a:off x="316089" y="1943012"/>
            <a:ext cx="5619384" cy="187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67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041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Trò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chơi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sym typeface="Luckiest Guy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041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BB041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TÌM TRỨNG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041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BB041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KHỦNG LONG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F2D13-22AA-FE43-8A86-98C0EDA701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2039155" y="4014365"/>
            <a:ext cx="2012648" cy="1845884"/>
          </a:xfrm>
          <a:prstGeom prst="rect">
            <a:avLst/>
          </a:prstGeom>
        </p:spPr>
      </p:pic>
      <p:pic>
        <p:nvPicPr>
          <p:cNvPr id="9" name="Mission to Mars - Audio Hertz (1).mp3" descr="Mission to Mars - Audio Hertz (1).mp3">
            <a:hlinkClick r:id="" action="ppaction://media"/>
            <a:extLst>
              <a:ext uri="{FF2B5EF4-FFF2-40B4-BE49-F238E27FC236}">
                <a16:creationId xmlns:a16="http://schemas.microsoft.com/office/drawing/2014/main" id="{1C9ECB75-3283-7B47-9CEC-0B53980A1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6858001"/>
            <a:ext cx="702396" cy="7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6364" numSld="7">
                <p:cTn id="3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63532910-5C95-E848-ACE1-8F5F85D91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5000" l="4075" r="57379">
                        <a14:foregroundMark x1="4185" y1="83056" x2="4515" y2="88704"/>
                        <a14:foregroundMark x1="5507" y1="89167" x2="5507" y2="89167"/>
                        <a14:foregroundMark x1="5507" y1="89167" x2="5507" y2="89167"/>
                        <a14:foregroundMark x1="6718" y1="88981" x2="6718" y2="88981"/>
                        <a14:foregroundMark x1="6718" y1="88981" x2="6718" y2="88981"/>
                        <a14:foregroundMark x1="7819" y1="88796" x2="7819" y2="88796"/>
                        <a14:foregroundMark x1="7819" y1="88796" x2="7819" y2="88796"/>
                        <a14:foregroundMark x1="23128" y1="83704" x2="23128" y2="83704"/>
                        <a14:foregroundMark x1="22907" y1="83704" x2="22907" y2="83704"/>
                        <a14:foregroundMark x1="20485" y1="90000" x2="20485" y2="90000"/>
                        <a14:foregroundMark x1="20374" y1="90000" x2="20374" y2="90000"/>
                        <a14:foregroundMark x1="29626" y1="88519" x2="29626" y2="88519"/>
                        <a14:foregroundMark x1="24670" y1="81759" x2="24670" y2="81759"/>
                        <a14:foregroundMark x1="31167" y1="88333" x2="31167" y2="88333"/>
                        <a14:foregroundMark x1="37115" y1="82963" x2="37115" y2="82963"/>
                        <a14:foregroundMark x1="36233" y1="82963" x2="36233" y2="82963"/>
                        <a14:foregroundMark x1="39207" y1="82963" x2="39207" y2="82963"/>
                        <a14:foregroundMark x1="48018" y1="83981" x2="48018" y2="83981"/>
                        <a14:foregroundMark x1="48128" y1="84352" x2="48128" y2="84352"/>
                        <a14:foregroundMark x1="50000" y1="81389" x2="50771" y2="85185"/>
                        <a14:foregroundMark x1="52974" y1="84167" x2="52974" y2="84167"/>
                        <a14:foregroundMark x1="52974" y1="84167" x2="52974" y2="84167"/>
                        <a14:foregroundMark x1="54736" y1="83981" x2="54736" y2="83981"/>
                        <a14:foregroundMark x1="54736" y1="83981" x2="54736" y2="83981"/>
                        <a14:foregroundMark x1="44383" y1="83241" x2="44383" y2="83241"/>
                        <a14:foregroundMark x1="44383" y1="83241" x2="44383" y2="83241"/>
                        <a14:foregroundMark x1="43502" y1="82963" x2="43502" y2="82963"/>
                        <a14:foregroundMark x1="46366" y1="87315" x2="46366" y2="87315"/>
                        <a14:foregroundMark x1="50661" y1="87963" x2="50661" y2="87963"/>
                        <a14:foregroundMark x1="50771" y1="87963" x2="50771" y2="87963"/>
                        <a14:foregroundMark x1="53634" y1="88611" x2="53634" y2="88611"/>
                        <a14:foregroundMark x1="53965" y1="88519" x2="53965" y2="88519"/>
                        <a14:foregroundMark x1="41960" y1="87870" x2="41960" y2="87870"/>
                        <a14:backgroundMark x1="41189" y1="87778" x2="41740" y2="88981"/>
                        <a14:backgroundMark x1="53965" y1="89074" x2="53965" y2="89074"/>
                        <a14:backgroundMark x1="54075" y1="89074" x2="54405" y2="88981"/>
                        <a14:backgroundMark x1="57489" y1="81296" x2="57269" y2="82407"/>
                      </a14:backgroundRemoval>
                    </a14:imgEffect>
                  </a14:imgLayer>
                </a14:imgProps>
              </a:ext>
            </a:extLst>
          </a:blip>
          <a:srcRect t="50000" r="44336"/>
          <a:stretch/>
        </p:blipFill>
        <p:spPr>
          <a:xfrm>
            <a:off x="800905" y="3396330"/>
            <a:ext cx="3257529" cy="34803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B4D33-909F-0944-9535-BBA65C76F8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9"/>
            <a:ext cx="2270740" cy="129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992FEC-5E0B-9245-BDE9-464FF85AD3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1389" l="318" r="97879">
                        <a14:foregroundMark x1="68929" y1="12407" x2="88123" y2="26944"/>
                        <a14:foregroundMark x1="66596" y1="5556" x2="66596" y2="5556"/>
                        <a14:foregroundMark x1="66596" y1="5556" x2="66596" y2="5556"/>
                        <a14:foregroundMark x1="60445" y1="1019" x2="60445" y2="1019"/>
                        <a14:foregroundMark x1="94168" y1="27407" x2="94168" y2="27407"/>
                        <a14:foregroundMark x1="94168" y1="27407" x2="94168" y2="27407"/>
                        <a14:foregroundMark x1="98303" y1="28704" x2="98303" y2="28704"/>
                        <a14:foregroundMark x1="98303" y1="28704" x2="98303" y2="28704"/>
                        <a14:foregroundMark x1="6045" y1="55648" x2="6045" y2="55648"/>
                        <a14:foregroundMark x1="6045" y1="55833" x2="6045" y2="55833"/>
                        <a14:foregroundMark x1="530" y1="55833" x2="530" y2="55833"/>
                        <a14:foregroundMark x1="530" y1="55833" x2="530" y2="55833"/>
                        <a14:foregroundMark x1="76776" y1="55370" x2="76776" y2="55370"/>
                        <a14:foregroundMark x1="76776" y1="55370" x2="76776" y2="55370"/>
                        <a14:foregroundMark x1="80806" y1="54630" x2="80806" y2="54630"/>
                        <a14:foregroundMark x1="80806" y1="54630" x2="80806" y2="54630"/>
                        <a14:foregroundMark x1="39555" y1="91204" x2="39555" y2="91204"/>
                        <a14:foregroundMark x1="39555" y1="91204" x2="39555" y2="91204"/>
                        <a14:foregroundMark x1="41888" y1="90370" x2="41888" y2="90370"/>
                        <a14:foregroundMark x1="41888" y1="90370" x2="41888" y2="90370"/>
                        <a14:foregroundMark x1="35207" y1="91389" x2="35207" y2="91389"/>
                        <a14:foregroundMark x1="35207" y1="91389" x2="35207" y2="91389"/>
                        <a14:foregroundMark x1="94486" y1="35556" x2="94486" y2="35556"/>
                        <a14:foregroundMark x1="53977" y1="2685" x2="53977" y2="2685"/>
                        <a14:foregroundMark x1="65217" y1="2407" x2="65217" y2="2407"/>
                        <a14:foregroundMark x1="72959" y1="1019" x2="72959" y2="1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041070" y="2636874"/>
            <a:ext cx="1127860" cy="12917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63C39D70-36D9-9249-8D7B-A2FD777BF4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6555335" y="3883023"/>
            <a:ext cx="553263" cy="74749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6358EC01-A11A-AF49-A281-D4AABB6F4F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5147418" y="3718234"/>
            <a:ext cx="846093" cy="979457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2BF4A28D-4A2B-A842-9372-DCA59902221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3781471" y="3696889"/>
            <a:ext cx="654904" cy="884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8B0A8-B85F-2F43-A8DA-9B7F3D3B03A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  <a14:backgroundMark x1="37100" y1="23718" x2="37100" y2="23718"/>
                        <a14:backgroundMark x1="37100" y1="23718" x2="37100" y2="23718"/>
                        <a14:backgroundMark x1="29800" y1="22179" x2="57700" y2="26026"/>
                        <a14:backgroundMark x1="57700" y1="26026" x2="63500" y2="25513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8"/>
            <a:ext cx="2270740" cy="129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3 L 0.08212 -0.06265 C 0.09965 -0.07777 0.12049 -0.07561 0.13906 -0.06142 C 0.1599 -0.04444 0.17326 -0.01913 0.17934 0.01358 L 0.20885 0.16482 " pathEditMode="relative" rAng="1440000" ptsTypes="A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0.05156 -0.02377 C 0.06284 -0.02932 0.07482 -0.02408 0.08559 -0.01235 C 0.09722 0.00092 0.10486 0.01759 0.10729 0.03827 L 0.11909 0.13271 " pathEditMode="relative" rAng="1920000" ptsTypes="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988 C -2.77778E-7 -0.01482 0.00017 -0.02007 0.00052 -0.025 C 0.00069 -0.02624 0.00069 -0.02809 0.00122 -0.02902 C 0.00208 -0.03087 0.00347 -0.03149 0.00434 -0.03303 C 0.00521 -0.03488 0.0059 -0.03673 0.0066 -0.03858 C 0.00712 -0.04013 0.00747 -0.04167 0.00816 -0.0426 C 0.01267 -0.0497 0.01198 -0.04754 0.01667 -0.0497 C 0.02431 -0.05309 0.01094 -0.04846 0.02361 -0.05217 L 0.0283 -0.0497 L 0.03056 -0.04815 C 0.03125 -0.04723 0.03212 -0.0463 0.03281 -0.04537 C 0.03351 -0.04476 0.03785 -0.04013 0.03906 -0.03858 C 0.03976 -0.03735 0.04063 -0.03612 0.04132 -0.03457 C 0.04288 -0.03118 0.0441 -0.02562 0.04514 -0.02223 C 0.04566 -0.01791 0.04566 -0.01575 0.0474 -0.01266 C 0.04809 -0.01142 0.04896 -0.01081 0.04983 -0.00988 C 0.05035 -0.00618 0.05139 -0.00278 0.05122 0.00092 C 0.05104 0.01358 0.05104 0.03425 0.04983 0.04907 C 0.04948 0.05246 0.04826 0.06296 0.0474 0.06821 C 0.04722 0.06944 0.04688 0.07067 0.0467 0.07222 C 0.04358 0.09382 0.04844 0.06388 0.04444 0.0858 C 0.04323 0.09166 0.04392 0.09321 0.04201 0.09969 L 0.03906 0.11049 C 0.0375 0.12067 0.03906 0.11142 0.03663 0.1216 C 0.03472 0.12963 0.03767 0.12376 0.03281 0.13642 C 0.03229 0.13796 0.0316 0.13919 0.03125 0.14074 C 0.03056 0.14321 0.03073 0.14629 0.02969 0.14876 L 0.0283 0.15308 " pathEditMode="relative" ptsTypes="AAAAAAAAAAAAAAAAAAAAAAA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1482811" y="1125443"/>
            <a:ext cx="9934832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Vi trùng đi vào cơ thể người bằng cách nào?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2335675" y="2367274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3048644" y="1997886"/>
            <a:ext cx="822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trùng từ tay theo thức ăn đi vào cơ thể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C1620-EB22-41AD-BBB3-E2CFB2EE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75" y="2782378"/>
            <a:ext cx="8700897" cy="2506314"/>
          </a:xfrm>
          <a:prstGeom prst="rect">
            <a:avLst/>
          </a:prstGeom>
        </p:spPr>
      </p:pic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63C41168-16A7-A252-DC51-C30DE345CE29}"/>
              </a:ext>
            </a:extLst>
          </p:cNvPr>
          <p:cNvSpPr/>
          <p:nvPr/>
        </p:nvSpPr>
        <p:spPr>
          <a:xfrm>
            <a:off x="9774195" y="6054811"/>
            <a:ext cx="1643448" cy="80318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188690" y="535233"/>
            <a:ext cx="882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2286000" y="1378170"/>
            <a:ext cx="820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latin typeface="Arial-Rounded" panose="020B0500000000000000" charset="0"/>
                <a:cs typeface="Arial-Rounded" panose="020B0500000000000000" charset="0"/>
              </a:rPr>
              <a:t>Để phòng bệnh, chúng ta phải rửa tay trước khi ăn.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94CEF-CD92-44D0-A655-513C4404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918" y="2874416"/>
            <a:ext cx="5572933" cy="3266892"/>
          </a:xfrm>
          <a:prstGeom prst="rect">
            <a:avLst/>
          </a:prstGeom>
        </p:spPr>
      </p:pic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43237EDB-9683-42A2-35E9-9EDAA5F15179}"/>
              </a:ext>
            </a:extLst>
          </p:cNvPr>
          <p:cNvSpPr/>
          <p:nvPr/>
        </p:nvSpPr>
        <p:spPr>
          <a:xfrm>
            <a:off x="9774195" y="6054811"/>
            <a:ext cx="1643448" cy="80318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1"/>
      <p:bldP spid="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211343" y="807081"/>
            <a:ext cx="893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c. Cần rửa tay như thế nào cho đúng?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1663958" y="1626864"/>
            <a:ext cx="933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Arial-Rounded" panose="020B0500000000000000" charset="0"/>
                <a:cs typeface="Arial-Rounded" panose="020B0500000000000000" charset="0"/>
              </a:rPr>
              <a:t>Cần rửa tay bằng xà phòng với nước sạch.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E85BC-1282-412D-AA03-4D56CCD2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187" y="2823642"/>
            <a:ext cx="5750328" cy="3136543"/>
          </a:xfrm>
          <a:prstGeom prst="rect">
            <a:avLst/>
          </a:prstGeom>
        </p:spPr>
      </p:pic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8CED590C-2B0C-951F-131F-9C8894400FE8}"/>
              </a:ext>
            </a:extLst>
          </p:cNvPr>
          <p:cNvSpPr/>
          <p:nvPr/>
        </p:nvSpPr>
        <p:spPr>
          <a:xfrm>
            <a:off x="9774195" y="6054811"/>
            <a:ext cx="1643448" cy="80318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5" r="-67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78939" y="589139"/>
            <a:ext cx="8100643" cy="4493224"/>
          </a:xfrm>
          <a:custGeom>
            <a:avLst/>
            <a:gdLst/>
            <a:ahLst/>
            <a:cxnLst/>
            <a:rect l="l" t="t" r="r" b="b"/>
            <a:pathLst>
              <a:path w="12150965" h="3493403">
                <a:moveTo>
                  <a:pt x="0" y="0"/>
                </a:moveTo>
                <a:lnTo>
                  <a:pt x="12150966" y="0"/>
                </a:lnTo>
                <a:lnTo>
                  <a:pt x="12150966" y="3493403"/>
                </a:lnTo>
                <a:lnTo>
                  <a:pt x="0" y="3493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1A9C2CBE-5349-2886-3B1F-4079BC16F8BA}"/>
              </a:ext>
            </a:extLst>
          </p:cNvPr>
          <p:cNvSpPr/>
          <p:nvPr/>
        </p:nvSpPr>
        <p:spPr>
          <a:xfrm>
            <a:off x="-213168" y="3398108"/>
            <a:ext cx="4043763" cy="3322732"/>
          </a:xfrm>
          <a:custGeom>
            <a:avLst/>
            <a:gdLst/>
            <a:ahLst/>
            <a:cxnLst/>
            <a:rect l="l" t="t" r="r" b="b"/>
            <a:pathLst>
              <a:path w="4884036" h="4114800">
                <a:moveTo>
                  <a:pt x="0" y="0"/>
                </a:moveTo>
                <a:lnTo>
                  <a:pt x="4884036" y="0"/>
                </a:lnTo>
                <a:lnTo>
                  <a:pt x="4884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278E684E-7E12-9480-6016-C1D501391B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6" y="543697"/>
            <a:ext cx="2368841" cy="1418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947D62-F38D-A760-1C09-A4C998F6D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679" y="1243638"/>
            <a:ext cx="7858425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FE2433-798B-2D1B-0C21-1866783FD599}"/>
              </a:ext>
            </a:extLst>
          </p:cNvPr>
          <p:cNvGrpSpPr/>
          <p:nvPr/>
        </p:nvGrpSpPr>
        <p:grpSpPr bwMode="auto">
          <a:xfrm>
            <a:off x="658685" y="708112"/>
            <a:ext cx="11950700" cy="812800"/>
            <a:chOff x="209550" y="361950"/>
            <a:chExt cx="8963757" cy="6096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426CBE6-95EA-2415-81F8-2143B9E2DB7A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323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anose="02020603050405020304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232A046-CF51-826E-C927-5997DE2BC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defTabSz="1217476"/>
              <a:r>
                <a:rPr lang="en-US" sz="32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Viết vào vở câu trả lời cho câu hỏi </a:t>
              </a:r>
              <a:r>
                <a:rPr lang="vi-VN" sz="32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b </a:t>
              </a:r>
              <a:r>
                <a:rPr lang="en-US" sz="32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ở mục </a:t>
              </a:r>
              <a:r>
                <a:rPr lang="en-US" sz="3200" b="1">
                  <a:solidFill>
                    <a:srgbClr val="00000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FE066A9-0285-63C9-7BB8-0D547736F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84" y="1580178"/>
            <a:ext cx="1213273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476"/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phòng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ệ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gì?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254BF-DFA4-53DF-68A7-B031DA1A4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469" y="2354878"/>
            <a:ext cx="117623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476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phòng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bệnh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177D32-B058-33B7-2A52-3E850215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9" y="3442844"/>
            <a:ext cx="11660716" cy="28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7D823B27-B709-0124-CACB-21581C4CC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869" y="4027044"/>
            <a:ext cx="111781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7476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Để </a:t>
            </a:r>
            <a:r>
              <a:rPr lang="el-GR" sz="4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ι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Ŝg </a:t>
            </a:r>
            <a:r>
              <a:rPr lang="el-GR" sz="4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χϚζ, ε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úng Ǉa </a:t>
            </a:r>
            <a:r>
              <a:rPr lang="el-GR" sz="4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ι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ải ǟửa Ǉay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E74F0-7B11-C549-50E4-EF85263D4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438" y="4034082"/>
            <a:ext cx="1248833" cy="8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3" tIns="45780" rIns="91563" bIns="457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defTabSz="1217476" eaLnBrk="1" hangingPunct="1">
              <a:buClr>
                <a:srgbClr val="000000"/>
              </a:buClr>
            </a:pPr>
            <a:r>
              <a:rPr lang="vi-VN" sz="4800" b="1" dirty="0">
                <a:solidFill>
                  <a:srgbClr val="FF0000"/>
                </a:solidFill>
                <a:latin typeface="HP001 4 hàng" panose="020B0603050302020204" pitchFamily="34" charset="0"/>
                <a:sym typeface="Arial" panose="020B0604020202020204" pitchFamily="34" charset="0"/>
              </a:rPr>
              <a:t>Đ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C35627-DDA3-C77D-B016-B36E0CCCC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01" y="4945678"/>
            <a:ext cx="106002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7476"/>
            <a:r>
              <a:rPr lang="vi-VN" sz="4267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Ǉrư</a:t>
            </a:r>
            <a:r>
              <a:rPr lang="el-GR" sz="4267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ϐ</a:t>
            </a:r>
            <a:r>
              <a:rPr lang="vi-VN" sz="4267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l-GR" sz="4267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δ</a:t>
            </a:r>
            <a:r>
              <a:rPr lang="vi-VN" sz="4267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i ăn</a:t>
            </a:r>
            <a:r>
              <a:rPr lang="en-US" sz="4267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E59AE31-E1AA-98BC-1EC7-120E3C57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52025" r="31250" b="32808"/>
          <a:stretch>
            <a:fillRect/>
          </a:stretch>
        </p:blipFill>
        <p:spPr bwMode="auto">
          <a:xfrm>
            <a:off x="3606114" y="5246245"/>
            <a:ext cx="372533" cy="27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5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 dò">
            <a:hlinkClick r:id="" action="ppaction://media"/>
            <a:extLst>
              <a:ext uri="{FF2B5EF4-FFF2-40B4-BE49-F238E27FC236}">
                <a16:creationId xmlns:a16="http://schemas.microsoft.com/office/drawing/2014/main" id="{54272256-3CB5-620C-242B-388473F8B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4955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A6B48-E122-2C81-F01A-2670C53CA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0C15E6-2BFF-AC15-F5A4-2C97AE825750}"/>
              </a:ext>
            </a:extLst>
          </p:cNvPr>
          <p:cNvSpPr/>
          <p:nvPr/>
        </p:nvSpPr>
        <p:spPr>
          <a:xfrm>
            <a:off x="395416" y="234779"/>
            <a:ext cx="11368216" cy="63513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7D84295B-1D25-BC88-F1CF-B615D5C3C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/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7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07269FFB-F335-C6AC-4599-D63D5562CE13}"/>
              </a:ext>
            </a:extLst>
          </p:cNvPr>
          <p:cNvGrpSpPr/>
          <p:nvPr/>
        </p:nvGrpSpPr>
        <p:grpSpPr bwMode="auto">
          <a:xfrm>
            <a:off x="139701" y="139701"/>
            <a:ext cx="9115510" cy="812800"/>
            <a:chOff x="209550" y="361950"/>
            <a:chExt cx="6837191" cy="6096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140333B-FD24-D102-0521-6F1E4AC01496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323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487B7CD3-B169-4666-E5B6-745315B95E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6229056" cy="50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defTabSz="1217476"/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4AE156B-7622-7362-32E1-93B86A04A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470" y="990600"/>
            <a:ext cx="10317892" cy="566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defTabSz="1217476"/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Vi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vi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dính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vi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Do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just" defTabSz="1217476"/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 defTabSz="1217476"/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(Nguyên Vũ)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67E54F2B-E2C3-CF41-39EB-CABF067DDD61}"/>
              </a:ext>
            </a:extLst>
          </p:cNvPr>
          <p:cNvSpPr/>
          <p:nvPr/>
        </p:nvSpPr>
        <p:spPr>
          <a:xfrm>
            <a:off x="9419967" y="0"/>
            <a:ext cx="2336800" cy="97369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170">
              <a:defRPr/>
            </a:pPr>
            <a:r>
              <a:rPr lang="vi-VN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34329"/>
      </p:ext>
    </p:extLst>
  </p:cSld>
  <p:clrMapOvr>
    <a:masterClrMapping/>
  </p:clrMapOvr>
  <p:transition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Cùng</a:t>
            </a:r>
            <a:r>
              <a:rPr lang="en-US" sz="3600" b="1" dirty="0">
                <a:solidFill>
                  <a:srgbClr val="FF0000"/>
                </a:solidFill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</a:rPr>
              <a:t>đoạn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F0602C-0560-4477-A6C5-E90DEB35428A}"/>
              </a:ext>
            </a:extLst>
          </p:cNvPr>
          <p:cNvSpPr/>
          <p:nvPr/>
        </p:nvSpPr>
        <p:spPr>
          <a:xfrm>
            <a:off x="1870656" y="1789807"/>
            <a:ext cx="451546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10C672-C130-40BF-8D0D-33F8CC599DEF}"/>
              </a:ext>
            </a:extLst>
          </p:cNvPr>
          <p:cNvSpPr/>
          <p:nvPr/>
        </p:nvSpPr>
        <p:spPr>
          <a:xfrm>
            <a:off x="1911783" y="3204310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21D31A-1659-4898-B0EE-F65711E7D53D}"/>
              </a:ext>
            </a:extLst>
          </p:cNvPr>
          <p:cNvSpPr/>
          <p:nvPr/>
        </p:nvSpPr>
        <p:spPr>
          <a:xfrm>
            <a:off x="1911783" y="4253268"/>
            <a:ext cx="451546" cy="4418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35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ṡḷiďê">
            <a:extLst>
              <a:ext uri="{FF2B5EF4-FFF2-40B4-BE49-F238E27FC236}">
                <a16:creationId xmlns:a16="http://schemas.microsoft.com/office/drawing/2014/main" id="{940BAA6F-A672-4329-B767-BF57E110D9B2}"/>
              </a:ext>
            </a:extLst>
          </p:cNvPr>
          <p:cNvSpPr/>
          <p:nvPr/>
        </p:nvSpPr>
        <p:spPr bwMode="auto">
          <a:xfrm>
            <a:off x="1036447" y="5003698"/>
            <a:ext cx="5806434" cy="1854290"/>
          </a:xfrm>
          <a:custGeom>
            <a:avLst/>
            <a:gdLst>
              <a:gd name="T0" fmla="*/ 1027 w 1478"/>
              <a:gd name="T1" fmla="*/ 471 h 473"/>
              <a:gd name="T2" fmla="*/ 972 w 1478"/>
              <a:gd name="T3" fmla="*/ 473 h 473"/>
              <a:gd name="T4" fmla="*/ 970 w 1478"/>
              <a:gd name="T5" fmla="*/ 473 h 473"/>
              <a:gd name="T6" fmla="*/ 995 w 1478"/>
              <a:gd name="T7" fmla="*/ 117 h 473"/>
              <a:gd name="T8" fmla="*/ 996 w 1478"/>
              <a:gd name="T9" fmla="*/ 105 h 473"/>
              <a:gd name="T10" fmla="*/ 1006 w 1478"/>
              <a:gd name="T11" fmla="*/ 117 h 473"/>
              <a:gd name="T12" fmla="*/ 1010 w 1478"/>
              <a:gd name="T13" fmla="*/ 471 h 473"/>
              <a:gd name="T14" fmla="*/ 1461 w 1478"/>
              <a:gd name="T15" fmla="*/ 105 h 473"/>
              <a:gd name="T16" fmla="*/ 1465 w 1478"/>
              <a:gd name="T17" fmla="*/ 105 h 473"/>
              <a:gd name="T18" fmla="*/ 1475 w 1478"/>
              <a:gd name="T19" fmla="*/ 155 h 473"/>
              <a:gd name="T20" fmla="*/ 1478 w 1478"/>
              <a:gd name="T21" fmla="*/ 473 h 473"/>
              <a:gd name="T22" fmla="*/ 1465 w 1478"/>
              <a:gd name="T23" fmla="*/ 473 h 473"/>
              <a:gd name="T24" fmla="*/ 1423 w 1478"/>
              <a:gd name="T25" fmla="*/ 473 h 473"/>
              <a:gd name="T26" fmla="*/ 1415 w 1478"/>
              <a:gd name="T27" fmla="*/ 207 h 473"/>
              <a:gd name="T28" fmla="*/ 1423 w 1478"/>
              <a:gd name="T29" fmla="*/ 155 h 473"/>
              <a:gd name="T30" fmla="*/ 1427 w 1478"/>
              <a:gd name="T31" fmla="*/ 105 h 473"/>
              <a:gd name="T32" fmla="*/ 1442 w 1478"/>
              <a:gd name="T33" fmla="*/ 23 h 473"/>
              <a:gd name="T34" fmla="*/ 1461 w 1478"/>
              <a:gd name="T35" fmla="*/ 105 h 473"/>
              <a:gd name="T36" fmla="*/ 1285 w 1478"/>
              <a:gd name="T37" fmla="*/ 190 h 473"/>
              <a:gd name="T38" fmla="*/ 1335 w 1478"/>
              <a:gd name="T39" fmla="*/ 473 h 473"/>
              <a:gd name="T40" fmla="*/ 1285 w 1478"/>
              <a:gd name="T41" fmla="*/ 190 h 473"/>
              <a:gd name="T42" fmla="*/ 1176 w 1478"/>
              <a:gd name="T43" fmla="*/ 243 h 473"/>
              <a:gd name="T44" fmla="*/ 1216 w 1478"/>
              <a:gd name="T45" fmla="*/ 473 h 473"/>
              <a:gd name="T46" fmla="*/ 1176 w 1478"/>
              <a:gd name="T47" fmla="*/ 243 h 473"/>
              <a:gd name="T48" fmla="*/ 1083 w 1478"/>
              <a:gd name="T49" fmla="*/ 167 h 473"/>
              <a:gd name="T50" fmla="*/ 1125 w 1478"/>
              <a:gd name="T51" fmla="*/ 473 h 473"/>
              <a:gd name="T52" fmla="*/ 1083 w 1478"/>
              <a:gd name="T53" fmla="*/ 167 h 473"/>
              <a:gd name="T54" fmla="*/ 849 w 1478"/>
              <a:gd name="T55" fmla="*/ 295 h 473"/>
              <a:gd name="T56" fmla="*/ 884 w 1478"/>
              <a:gd name="T57" fmla="*/ 473 h 473"/>
              <a:gd name="T58" fmla="*/ 849 w 1478"/>
              <a:gd name="T59" fmla="*/ 295 h 473"/>
              <a:gd name="T60" fmla="*/ 631 w 1478"/>
              <a:gd name="T61" fmla="*/ 373 h 473"/>
              <a:gd name="T62" fmla="*/ 643 w 1478"/>
              <a:gd name="T63" fmla="*/ 318 h 473"/>
              <a:gd name="T64" fmla="*/ 667 w 1478"/>
              <a:gd name="T65" fmla="*/ 306 h 473"/>
              <a:gd name="T66" fmla="*/ 702 w 1478"/>
              <a:gd name="T67" fmla="*/ 234 h 473"/>
              <a:gd name="T68" fmla="*/ 723 w 1478"/>
              <a:gd name="T69" fmla="*/ 306 h 473"/>
              <a:gd name="T70" fmla="*/ 702 w 1478"/>
              <a:gd name="T71" fmla="*/ 473 h 473"/>
              <a:gd name="T72" fmla="*/ 687 w 1478"/>
              <a:gd name="T73" fmla="*/ 473 h 473"/>
              <a:gd name="T74" fmla="*/ 643 w 1478"/>
              <a:gd name="T75" fmla="*/ 473 h 473"/>
              <a:gd name="T76" fmla="*/ 631 w 1478"/>
              <a:gd name="T77" fmla="*/ 373 h 473"/>
              <a:gd name="T78" fmla="*/ 581 w 1478"/>
              <a:gd name="T79" fmla="*/ 255 h 473"/>
              <a:gd name="T80" fmla="*/ 623 w 1478"/>
              <a:gd name="T81" fmla="*/ 473 h 473"/>
              <a:gd name="T82" fmla="*/ 581 w 1478"/>
              <a:gd name="T83" fmla="*/ 255 h 473"/>
              <a:gd name="T84" fmla="*/ 532 w 1478"/>
              <a:gd name="T85" fmla="*/ 314 h 473"/>
              <a:gd name="T86" fmla="*/ 557 w 1478"/>
              <a:gd name="T87" fmla="*/ 356 h 473"/>
              <a:gd name="T88" fmla="*/ 532 w 1478"/>
              <a:gd name="T89" fmla="*/ 473 h 473"/>
              <a:gd name="T90" fmla="*/ 455 w 1478"/>
              <a:gd name="T91" fmla="*/ 473 h 473"/>
              <a:gd name="T92" fmla="*/ 455 w 1478"/>
              <a:gd name="T93" fmla="*/ 302 h 473"/>
              <a:gd name="T94" fmla="*/ 488 w 1478"/>
              <a:gd name="T95" fmla="*/ 356 h 473"/>
              <a:gd name="T96" fmla="*/ 532 w 1478"/>
              <a:gd name="T97" fmla="*/ 314 h 473"/>
              <a:gd name="T98" fmla="*/ 360 w 1478"/>
              <a:gd name="T99" fmla="*/ 293 h 473"/>
              <a:gd name="T100" fmla="*/ 426 w 1478"/>
              <a:gd name="T101" fmla="*/ 473 h 473"/>
              <a:gd name="T102" fmla="*/ 360 w 1478"/>
              <a:gd name="T103" fmla="*/ 293 h 473"/>
              <a:gd name="T104" fmla="*/ 287 w 1478"/>
              <a:gd name="T105" fmla="*/ 209 h 473"/>
              <a:gd name="T106" fmla="*/ 350 w 1478"/>
              <a:gd name="T107" fmla="*/ 473 h 473"/>
              <a:gd name="T108" fmla="*/ 287 w 1478"/>
              <a:gd name="T109" fmla="*/ 209 h 473"/>
              <a:gd name="T110" fmla="*/ 195 w 1478"/>
              <a:gd name="T111" fmla="*/ 184 h 473"/>
              <a:gd name="T112" fmla="*/ 241 w 1478"/>
              <a:gd name="T113" fmla="*/ 473 h 473"/>
              <a:gd name="T114" fmla="*/ 195 w 1478"/>
              <a:gd name="T115" fmla="*/ 184 h 473"/>
              <a:gd name="T116" fmla="*/ 31 w 1478"/>
              <a:gd name="T117" fmla="*/ 264 h 473"/>
              <a:gd name="T118" fmla="*/ 92 w 1478"/>
              <a:gd name="T119" fmla="*/ 473 h 473"/>
              <a:gd name="T120" fmla="*/ 31 w 1478"/>
              <a:gd name="T121" fmla="*/ 473 h 473"/>
              <a:gd name="T122" fmla="*/ 0 w 1478"/>
              <a:gd name="T123" fmla="*/ 331 h 473"/>
              <a:gd name="T124" fmla="*/ 31 w 1478"/>
              <a:gd name="T125" fmla="*/ 26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8" h="473">
                <a:moveTo>
                  <a:pt x="1010" y="471"/>
                </a:moveTo>
                <a:lnTo>
                  <a:pt x="1027" y="471"/>
                </a:lnTo>
                <a:lnTo>
                  <a:pt x="1027" y="473"/>
                </a:lnTo>
                <a:lnTo>
                  <a:pt x="972" y="473"/>
                </a:lnTo>
                <a:lnTo>
                  <a:pt x="972" y="473"/>
                </a:lnTo>
                <a:lnTo>
                  <a:pt x="970" y="473"/>
                </a:lnTo>
                <a:lnTo>
                  <a:pt x="970" y="117"/>
                </a:lnTo>
                <a:lnTo>
                  <a:pt x="995" y="117"/>
                </a:lnTo>
                <a:lnTo>
                  <a:pt x="996" y="75"/>
                </a:lnTo>
                <a:lnTo>
                  <a:pt x="996" y="105"/>
                </a:lnTo>
                <a:lnTo>
                  <a:pt x="1002" y="105"/>
                </a:lnTo>
                <a:lnTo>
                  <a:pt x="1006" y="117"/>
                </a:lnTo>
                <a:lnTo>
                  <a:pt x="1010" y="117"/>
                </a:lnTo>
                <a:lnTo>
                  <a:pt x="1010" y="471"/>
                </a:lnTo>
                <a:lnTo>
                  <a:pt x="1010" y="471"/>
                </a:lnTo>
                <a:close/>
                <a:moveTo>
                  <a:pt x="1461" y="105"/>
                </a:moveTo>
                <a:lnTo>
                  <a:pt x="1463" y="0"/>
                </a:lnTo>
                <a:lnTo>
                  <a:pt x="1465" y="105"/>
                </a:lnTo>
                <a:lnTo>
                  <a:pt x="1475" y="105"/>
                </a:lnTo>
                <a:lnTo>
                  <a:pt x="1475" y="155"/>
                </a:lnTo>
                <a:lnTo>
                  <a:pt x="1478" y="155"/>
                </a:lnTo>
                <a:lnTo>
                  <a:pt x="1478" y="473"/>
                </a:lnTo>
                <a:lnTo>
                  <a:pt x="1475" y="473"/>
                </a:lnTo>
                <a:lnTo>
                  <a:pt x="1465" y="473"/>
                </a:lnTo>
                <a:lnTo>
                  <a:pt x="1427" y="473"/>
                </a:lnTo>
                <a:lnTo>
                  <a:pt x="1423" y="473"/>
                </a:lnTo>
                <a:lnTo>
                  <a:pt x="1415" y="473"/>
                </a:lnTo>
                <a:lnTo>
                  <a:pt x="1415" y="207"/>
                </a:lnTo>
                <a:lnTo>
                  <a:pt x="1423" y="207"/>
                </a:lnTo>
                <a:lnTo>
                  <a:pt x="1423" y="155"/>
                </a:lnTo>
                <a:lnTo>
                  <a:pt x="1427" y="155"/>
                </a:lnTo>
                <a:lnTo>
                  <a:pt x="1427" y="105"/>
                </a:lnTo>
                <a:lnTo>
                  <a:pt x="1440" y="105"/>
                </a:lnTo>
                <a:lnTo>
                  <a:pt x="1442" y="23"/>
                </a:lnTo>
                <a:lnTo>
                  <a:pt x="1444" y="105"/>
                </a:lnTo>
                <a:lnTo>
                  <a:pt x="1461" y="105"/>
                </a:lnTo>
                <a:lnTo>
                  <a:pt x="1461" y="105"/>
                </a:lnTo>
                <a:close/>
                <a:moveTo>
                  <a:pt x="1285" y="190"/>
                </a:moveTo>
                <a:lnTo>
                  <a:pt x="1335" y="190"/>
                </a:lnTo>
                <a:lnTo>
                  <a:pt x="1335" y="473"/>
                </a:lnTo>
                <a:lnTo>
                  <a:pt x="1285" y="473"/>
                </a:lnTo>
                <a:lnTo>
                  <a:pt x="1285" y="190"/>
                </a:lnTo>
                <a:lnTo>
                  <a:pt x="1285" y="190"/>
                </a:lnTo>
                <a:close/>
                <a:moveTo>
                  <a:pt x="1176" y="243"/>
                </a:moveTo>
                <a:lnTo>
                  <a:pt x="1216" y="243"/>
                </a:lnTo>
                <a:lnTo>
                  <a:pt x="1216" y="473"/>
                </a:lnTo>
                <a:lnTo>
                  <a:pt x="1176" y="473"/>
                </a:lnTo>
                <a:lnTo>
                  <a:pt x="1176" y="243"/>
                </a:lnTo>
                <a:lnTo>
                  <a:pt x="1176" y="243"/>
                </a:lnTo>
                <a:close/>
                <a:moveTo>
                  <a:pt x="1083" y="167"/>
                </a:moveTo>
                <a:lnTo>
                  <a:pt x="1125" y="167"/>
                </a:lnTo>
                <a:lnTo>
                  <a:pt x="1125" y="473"/>
                </a:lnTo>
                <a:lnTo>
                  <a:pt x="1083" y="473"/>
                </a:lnTo>
                <a:lnTo>
                  <a:pt x="1083" y="167"/>
                </a:lnTo>
                <a:lnTo>
                  <a:pt x="1083" y="167"/>
                </a:lnTo>
                <a:close/>
                <a:moveTo>
                  <a:pt x="849" y="295"/>
                </a:moveTo>
                <a:lnTo>
                  <a:pt x="884" y="295"/>
                </a:lnTo>
                <a:lnTo>
                  <a:pt x="884" y="473"/>
                </a:lnTo>
                <a:lnTo>
                  <a:pt x="849" y="473"/>
                </a:lnTo>
                <a:lnTo>
                  <a:pt x="849" y="295"/>
                </a:lnTo>
                <a:lnTo>
                  <a:pt x="849" y="295"/>
                </a:lnTo>
                <a:close/>
                <a:moveTo>
                  <a:pt x="631" y="373"/>
                </a:moveTo>
                <a:lnTo>
                  <a:pt x="643" y="373"/>
                </a:lnTo>
                <a:lnTo>
                  <a:pt x="643" y="318"/>
                </a:lnTo>
                <a:lnTo>
                  <a:pt x="667" y="318"/>
                </a:lnTo>
                <a:lnTo>
                  <a:pt x="667" y="306"/>
                </a:lnTo>
                <a:lnTo>
                  <a:pt x="667" y="234"/>
                </a:lnTo>
                <a:lnTo>
                  <a:pt x="702" y="234"/>
                </a:lnTo>
                <a:lnTo>
                  <a:pt x="702" y="306"/>
                </a:lnTo>
                <a:lnTo>
                  <a:pt x="723" y="306"/>
                </a:lnTo>
                <a:lnTo>
                  <a:pt x="723" y="473"/>
                </a:lnTo>
                <a:lnTo>
                  <a:pt x="702" y="473"/>
                </a:lnTo>
                <a:lnTo>
                  <a:pt x="698" y="473"/>
                </a:lnTo>
                <a:lnTo>
                  <a:pt x="687" y="473"/>
                </a:lnTo>
                <a:lnTo>
                  <a:pt x="667" y="473"/>
                </a:lnTo>
                <a:lnTo>
                  <a:pt x="643" y="473"/>
                </a:lnTo>
                <a:lnTo>
                  <a:pt x="631" y="473"/>
                </a:lnTo>
                <a:lnTo>
                  <a:pt x="631" y="373"/>
                </a:lnTo>
                <a:lnTo>
                  <a:pt x="631" y="373"/>
                </a:lnTo>
                <a:close/>
                <a:moveTo>
                  <a:pt x="581" y="255"/>
                </a:moveTo>
                <a:lnTo>
                  <a:pt x="623" y="255"/>
                </a:lnTo>
                <a:lnTo>
                  <a:pt x="623" y="473"/>
                </a:lnTo>
                <a:lnTo>
                  <a:pt x="581" y="473"/>
                </a:lnTo>
                <a:lnTo>
                  <a:pt x="581" y="255"/>
                </a:lnTo>
                <a:lnTo>
                  <a:pt x="581" y="255"/>
                </a:lnTo>
                <a:close/>
                <a:moveTo>
                  <a:pt x="532" y="314"/>
                </a:moveTo>
                <a:lnTo>
                  <a:pt x="557" y="314"/>
                </a:lnTo>
                <a:lnTo>
                  <a:pt x="557" y="356"/>
                </a:lnTo>
                <a:lnTo>
                  <a:pt x="557" y="473"/>
                </a:lnTo>
                <a:lnTo>
                  <a:pt x="532" y="473"/>
                </a:lnTo>
                <a:lnTo>
                  <a:pt x="488" y="473"/>
                </a:lnTo>
                <a:lnTo>
                  <a:pt x="455" y="473"/>
                </a:lnTo>
                <a:lnTo>
                  <a:pt x="455" y="356"/>
                </a:lnTo>
                <a:lnTo>
                  <a:pt x="455" y="302"/>
                </a:lnTo>
                <a:lnTo>
                  <a:pt x="488" y="302"/>
                </a:lnTo>
                <a:lnTo>
                  <a:pt x="488" y="356"/>
                </a:lnTo>
                <a:lnTo>
                  <a:pt x="532" y="356"/>
                </a:lnTo>
                <a:lnTo>
                  <a:pt x="532" y="314"/>
                </a:lnTo>
                <a:lnTo>
                  <a:pt x="532" y="314"/>
                </a:lnTo>
                <a:close/>
                <a:moveTo>
                  <a:pt x="360" y="293"/>
                </a:moveTo>
                <a:lnTo>
                  <a:pt x="426" y="293"/>
                </a:lnTo>
                <a:lnTo>
                  <a:pt x="426" y="473"/>
                </a:lnTo>
                <a:lnTo>
                  <a:pt x="360" y="473"/>
                </a:lnTo>
                <a:lnTo>
                  <a:pt x="360" y="293"/>
                </a:lnTo>
                <a:lnTo>
                  <a:pt x="360" y="293"/>
                </a:lnTo>
                <a:close/>
                <a:moveTo>
                  <a:pt x="287" y="209"/>
                </a:moveTo>
                <a:lnTo>
                  <a:pt x="350" y="209"/>
                </a:lnTo>
                <a:lnTo>
                  <a:pt x="350" y="473"/>
                </a:lnTo>
                <a:lnTo>
                  <a:pt x="287" y="473"/>
                </a:lnTo>
                <a:lnTo>
                  <a:pt x="287" y="209"/>
                </a:lnTo>
                <a:lnTo>
                  <a:pt x="287" y="209"/>
                </a:lnTo>
                <a:close/>
                <a:moveTo>
                  <a:pt x="195" y="184"/>
                </a:moveTo>
                <a:lnTo>
                  <a:pt x="241" y="184"/>
                </a:lnTo>
                <a:lnTo>
                  <a:pt x="241" y="473"/>
                </a:lnTo>
                <a:lnTo>
                  <a:pt x="195" y="473"/>
                </a:lnTo>
                <a:lnTo>
                  <a:pt x="195" y="184"/>
                </a:lnTo>
                <a:lnTo>
                  <a:pt x="195" y="184"/>
                </a:lnTo>
                <a:close/>
                <a:moveTo>
                  <a:pt x="31" y="264"/>
                </a:moveTo>
                <a:lnTo>
                  <a:pt x="92" y="264"/>
                </a:lnTo>
                <a:lnTo>
                  <a:pt x="92" y="473"/>
                </a:lnTo>
                <a:lnTo>
                  <a:pt x="61" y="473"/>
                </a:lnTo>
                <a:lnTo>
                  <a:pt x="31" y="473"/>
                </a:lnTo>
                <a:lnTo>
                  <a:pt x="0" y="473"/>
                </a:lnTo>
                <a:lnTo>
                  <a:pt x="0" y="331"/>
                </a:lnTo>
                <a:lnTo>
                  <a:pt x="31" y="331"/>
                </a:lnTo>
                <a:lnTo>
                  <a:pt x="31" y="264"/>
                </a:lnTo>
                <a:lnTo>
                  <a:pt x="31" y="264"/>
                </a:lnTo>
                <a:close/>
              </a:path>
            </a:pathLst>
          </a:custGeom>
          <a:solidFill>
            <a:schemeClr val="bg1">
              <a:lumMod val="85000"/>
              <a:alpha val="1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latin typeface="+mj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340275" y="1681110"/>
            <a:ext cx="5877444" cy="4649039"/>
          </a:xfrm>
          <a:prstGeom prst="rect">
            <a:avLst/>
          </a:prstGeom>
        </p:spPr>
      </p:pic>
      <p:sp>
        <p:nvSpPr>
          <p:cNvPr id="5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4361934" y="713972"/>
            <a:ext cx="4361935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defRPr/>
            </a:pPr>
            <a:r>
              <a:rPr lang="en-US" altLang="zh-CN" sz="66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altLang="zh-CN" sz="6600" b="1" kern="0" dirty="0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66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khó</a:t>
            </a:r>
            <a:endParaRPr lang="zh-CN" altLang="en-US" sz="7200" b="1" kern="0" dirty="0">
              <a:ln w="6350">
                <a:noFill/>
              </a:ln>
              <a:solidFill>
                <a:srgbClr val="E7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6668429" y="2158805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01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707312" y="2177411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Vi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trùng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668429" y="313300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02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707312" y="315160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Tiếp</a:t>
            </a:r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xúc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6668429" y="404036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03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7707312" y="405896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Mắc</a:t>
            </a:r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6668429" y="5003699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04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7707312" y="5022305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Phòng</a:t>
            </a:r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700086" y="76255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098612" y="477165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Nguyên</a:t>
            </a:r>
            <a:r>
              <a:rPr lang="en-US" sz="2800" i="1" dirty="0"/>
              <a:t> Vũ)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D9564-03FF-44A0-80FE-AC379CBF9C60}"/>
              </a:ext>
            </a:extLst>
          </p:cNvPr>
          <p:cNvSpPr/>
          <p:nvPr/>
        </p:nvSpPr>
        <p:spPr>
          <a:xfrm>
            <a:off x="993554" y="5287989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nối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0736CF-CDCB-4B3D-AA26-833533886DF5}"/>
              </a:ext>
            </a:extLst>
          </p:cNvPr>
          <p:cNvCxnSpPr/>
          <p:nvPr/>
        </p:nvCxnSpPr>
        <p:spPr>
          <a:xfrm flipH="1">
            <a:off x="6066565" y="135291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F0D60C-1A87-486A-8998-381C9B105270}"/>
              </a:ext>
            </a:extLst>
          </p:cNvPr>
          <p:cNvCxnSpPr/>
          <p:nvPr/>
        </p:nvCxnSpPr>
        <p:spPr>
          <a:xfrm flipH="1">
            <a:off x="7443198" y="181948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46D841-BC6E-498C-8945-C86345B2442E}"/>
              </a:ext>
            </a:extLst>
          </p:cNvPr>
          <p:cNvCxnSpPr/>
          <p:nvPr/>
        </p:nvCxnSpPr>
        <p:spPr>
          <a:xfrm flipH="1">
            <a:off x="2877315" y="321338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5FECA7-33A6-467B-84E7-417D42E5E925}"/>
              </a:ext>
            </a:extLst>
          </p:cNvPr>
          <p:cNvCxnSpPr/>
          <p:nvPr/>
        </p:nvCxnSpPr>
        <p:spPr>
          <a:xfrm flipH="1">
            <a:off x="2350769" y="4234771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D11A766-E5CE-4D88-83B1-8E30EB76082B}"/>
              </a:ext>
            </a:extLst>
          </p:cNvPr>
          <p:cNvGrpSpPr/>
          <p:nvPr/>
        </p:nvGrpSpPr>
        <p:grpSpPr>
          <a:xfrm>
            <a:off x="7114779" y="2298987"/>
            <a:ext cx="214389" cy="479502"/>
            <a:chOff x="7225990" y="2719117"/>
            <a:chExt cx="214389" cy="4795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914933-5174-497A-BC23-C467292CC51E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66ACC9-3E33-4363-BD47-5324E0BF257F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DBB78-DBF1-4F73-8165-59DDB1327F9E}"/>
              </a:ext>
            </a:extLst>
          </p:cNvPr>
          <p:cNvGrpSpPr/>
          <p:nvPr/>
        </p:nvGrpSpPr>
        <p:grpSpPr>
          <a:xfrm>
            <a:off x="8638779" y="3213387"/>
            <a:ext cx="214389" cy="479502"/>
            <a:chOff x="7225990" y="2719117"/>
            <a:chExt cx="214389" cy="4795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35F2604-F7CC-49ED-AF25-CB293E19263A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E7E0BC-BA9B-4904-B17E-D4E6BE54D8F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2EE054-81A6-4E67-9912-1E1C31D88094}"/>
              </a:ext>
            </a:extLst>
          </p:cNvPr>
          <p:cNvGrpSpPr/>
          <p:nvPr/>
        </p:nvGrpSpPr>
        <p:grpSpPr>
          <a:xfrm>
            <a:off x="9511614" y="4250414"/>
            <a:ext cx="214389" cy="479502"/>
            <a:chOff x="7225990" y="2719117"/>
            <a:chExt cx="214389" cy="47950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B27D1D-06F4-4AF3-8582-3370CB37C22C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D06CCE-3DB0-451C-BE99-39B195CE03D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61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9BB32-0A42-DC96-9788-3973D924E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23FAD5-A2E3-A361-A563-51928B83C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62" y="2830383"/>
            <a:ext cx="107215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indent="609585" algn="just" defTabSz="1217476"/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cầm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, vi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trùng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5D6DB4-EBA9-95B8-0AB5-358A5B48F033}"/>
              </a:ext>
            </a:extLst>
          </p:cNvPr>
          <p:cNvCxnSpPr/>
          <p:nvPr/>
        </p:nvCxnSpPr>
        <p:spPr>
          <a:xfrm flipH="1">
            <a:off x="6073609" y="2980988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905E33-0649-554C-3BE9-2C6B04667A7A}"/>
              </a:ext>
            </a:extLst>
          </p:cNvPr>
          <p:cNvCxnSpPr/>
          <p:nvPr/>
        </p:nvCxnSpPr>
        <p:spPr>
          <a:xfrm flipH="1">
            <a:off x="6378832" y="3695356"/>
            <a:ext cx="59267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09C434-9372-6F6B-9E6F-84C09B836663}"/>
              </a:ext>
            </a:extLst>
          </p:cNvPr>
          <p:cNvCxnSpPr/>
          <p:nvPr/>
        </p:nvCxnSpPr>
        <p:spPr>
          <a:xfrm flipH="1">
            <a:off x="6289589" y="3695357"/>
            <a:ext cx="59267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066963FC-5F6C-64C1-471D-2F80860ECDAC}"/>
              </a:ext>
            </a:extLst>
          </p:cNvPr>
          <p:cNvSpPr/>
          <p:nvPr/>
        </p:nvSpPr>
        <p:spPr>
          <a:xfrm>
            <a:off x="3149600" y="1295400"/>
            <a:ext cx="6429587" cy="778933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vi-VN" sz="4267" b="1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LUYỆN ĐỌC CÂU DÀI</a:t>
            </a:r>
            <a:endParaRPr lang="en-US" sz="4267" b="1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2918C8-D068-5009-ED10-2CB4ED8186BB}"/>
              </a:ext>
            </a:extLst>
          </p:cNvPr>
          <p:cNvCxnSpPr/>
          <p:nvPr/>
        </p:nvCxnSpPr>
        <p:spPr>
          <a:xfrm flipH="1">
            <a:off x="10092679" y="2996091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112DD-FA90-D1A6-CAD8-8B4B44973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0F10AE-3065-0539-157E-74C168770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24" y="547130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/>
            <a:r>
              <a:rPr lang="en-US" sz="3733" b="1" dirty="0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Vi </a:t>
            </a:r>
            <a:r>
              <a:rPr lang="en-US" sz="3733" b="1" dirty="0" err="1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trùng</a:t>
            </a:r>
            <a:r>
              <a:rPr lang="en-US" sz="3733" b="1" dirty="0">
                <a:solidFill>
                  <a:srgbClr val="FF0000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: </a:t>
            </a:r>
            <a:r>
              <a:rPr lang="en-US" sz="3733" b="1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822587-712C-A2A1-3364-D0EC978AF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1457"/>
            <a:ext cx="12192000" cy="71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7476">
              <a:lnSpc>
                <a:spcPct val="120000"/>
              </a:lnSpc>
            </a:pP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alt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s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inh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rất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khả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năng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gây</a:t>
            </a:r>
            <a:r>
              <a:rPr lang="en-US" sz="3733" dirty="0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+mj-lt"/>
                <a:ea typeface="Arial-Rounded" pitchFamily="34" charset="0"/>
                <a:cs typeface="Times New Roman" panose="02020603050405020304" pitchFamily="18" charset="0"/>
              </a:rPr>
              <a:t>bệnh</a:t>
            </a:r>
            <a:endParaRPr lang="en-US" sz="3733" dirty="0">
              <a:solidFill>
                <a:prstClr val="black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Những nơi vi khuẩn trú ngụ nhiều nhất và cách loại bỏ chúng hiệu quả | Báo  Dân trí">
            <a:extLst>
              <a:ext uri="{FF2B5EF4-FFF2-40B4-BE49-F238E27FC236}">
                <a16:creationId xmlns:a16="http://schemas.microsoft.com/office/drawing/2014/main" id="{FA2180B0-574F-BC33-59BD-697252EF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19" y="2187424"/>
            <a:ext cx="4352628" cy="46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896D20-C1E3-9F62-71F1-2286BD7F02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3"/>
          <a:stretch>
            <a:fillRect/>
          </a:stretch>
        </p:blipFill>
        <p:spPr>
          <a:xfrm>
            <a:off x="1540175" y="2187425"/>
            <a:ext cx="4858844" cy="46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微软雅黑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696</Words>
  <Application>Microsoft Office PowerPoint</Application>
  <PresentationFormat>Widescreen</PresentationFormat>
  <Paragraphs>88</Paragraphs>
  <Slides>20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微软雅黑</vt:lpstr>
      <vt:lpstr>Alice</vt:lpstr>
      <vt:lpstr>Arial</vt:lpstr>
      <vt:lpstr>Arial Rounded MT Bold</vt:lpstr>
      <vt:lpstr>Arial-Rounded</vt:lpstr>
      <vt:lpstr>Barlow Semi Condensed</vt:lpstr>
      <vt:lpstr>Calibri</vt:lpstr>
      <vt:lpstr>HP001 4 hàng</vt:lpstr>
      <vt:lpstr>Impact</vt:lpstr>
      <vt:lpstr>Knewave</vt:lpstr>
      <vt:lpstr>Luckiest Guy</vt:lpstr>
      <vt:lpstr>Montserrat Medium</vt:lpstr>
      <vt:lpstr>Unique</vt:lpstr>
      <vt:lpstr>UTM Duepuntozero</vt:lpstr>
      <vt:lpstr>UVN Banh Mi</vt:lpstr>
      <vt:lpstr>字魂59号-创粗黑</vt:lpstr>
      <vt:lpstr>Office Theme</vt:lpstr>
      <vt:lpstr>Simple Light</vt:lpstr>
      <vt:lpstr>Craft With Numbers by Slidesgo</vt:lpstr>
      <vt:lpstr>2_Office Theme</vt:lpstr>
      <vt:lpstr>2_Office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User</cp:lastModifiedBy>
  <cp:revision>157</cp:revision>
  <dcterms:created xsi:type="dcterms:W3CDTF">2019-03-29T12:25:33Z</dcterms:created>
  <dcterms:modified xsi:type="dcterms:W3CDTF">2026-04-29T00:42:48Z</dcterms:modified>
</cp:coreProperties>
</file>