
<file path=[Content_Types].xml><?xml version="1.0" encoding="utf-8"?>
<Types xmlns="http://schemas.openxmlformats.org/package/2006/content-types">
  <Default Extension="bin" ContentType="audio/unknown"/>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94" r:id="rId2"/>
    <p:sldMasterId id="2147483706" r:id="rId3"/>
    <p:sldMasterId id="2147483718" r:id="rId4"/>
  </p:sldMasterIdLst>
  <p:notesMasterIdLst>
    <p:notesMasterId r:id="rId20"/>
  </p:notesMasterIdLst>
  <p:sldIdLst>
    <p:sldId id="260" r:id="rId5"/>
    <p:sldId id="325" r:id="rId6"/>
    <p:sldId id="267" r:id="rId7"/>
    <p:sldId id="300" r:id="rId8"/>
    <p:sldId id="291" r:id="rId9"/>
    <p:sldId id="367" r:id="rId10"/>
    <p:sldId id="301" r:id="rId11"/>
    <p:sldId id="302" r:id="rId12"/>
    <p:sldId id="305" r:id="rId13"/>
    <p:sldId id="306" r:id="rId14"/>
    <p:sldId id="307" r:id="rId15"/>
    <p:sldId id="285" r:id="rId16"/>
    <p:sldId id="311" r:id="rId17"/>
    <p:sldId id="268" r:id="rId18"/>
    <p:sldId id="366"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FF"/>
    <a:srgbClr val="EB1D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FD31534-E59F-4C96-ACDF-B5D63863D418}">
  <a:tblStyle styleId="{BFD31534-E59F-4C96-ACDF-B5D63863D41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9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GV cho hs chọn từ. HS chọn vào từ nào thì GV nhấp vào từ đó. Nhấp đúng từ ‘hãnh diện” thì nó sẽ di chuyển về chỗ trống. Sau đó enter là câu mẫu viết vở sẽ xuất hiện</a:t>
            </a:r>
          </a:p>
        </p:txBody>
      </p:sp>
      <p:sp>
        <p:nvSpPr>
          <p:cNvPr id="297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11223E19-5C58-41A1-B5ED-B12EC9AECDD4}" type="slidenum">
              <a:rPr lang="en-US" smtClean="0"/>
              <a:pPr defTabSz="912813" fontAlgn="base">
                <a:spcBef>
                  <a:spcPct val="0"/>
                </a:spcBef>
                <a:spcAft>
                  <a:spcPct val="0"/>
                </a:spcAft>
                <a:defRPr/>
              </a:pPr>
              <a:t>4</a:t>
            </a:fld>
            <a:endParaRPr lang="en-US"/>
          </a:p>
        </p:txBody>
      </p:sp>
    </p:spTree>
    <p:extLst>
      <p:ext uri="{BB962C8B-B14F-4D97-AF65-F5344CB8AC3E}">
        <p14:creationId xmlns:p14="http://schemas.microsoft.com/office/powerpoint/2010/main" val="3661872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a:t>GV chủ</a:t>
            </a:r>
            <a:r>
              <a:rPr lang="en-US" baseline="0"/>
              <a:t> động HD HS nắm quy tắc chính tả cơ bản.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pPr/>
              <a:t>7</a:t>
            </a:fld>
            <a:endParaRPr lang="en-US"/>
          </a:p>
        </p:txBody>
      </p:sp>
    </p:spTree>
    <p:extLst>
      <p:ext uri="{BB962C8B-B14F-4D97-AF65-F5344CB8AC3E}">
        <p14:creationId xmlns:p14="http://schemas.microsoft.com/office/powerpoint/2010/main" val="2617205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a:t>GV nên</a:t>
            </a:r>
            <a:r>
              <a:rPr lang="en-US" baseline="0"/>
              <a:t> chuẩn bị cho HS chơi một số trò chơi dân gian sau buổi học này</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pPr/>
              <a:t>8</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ct val="0"/>
              </a:spcBef>
              <a:spcAft>
                <a:spcPts val="0"/>
              </a:spcAft>
              <a:defRPr/>
            </a:pPr>
            <a:r>
              <a:rPr lang="vi-VN" dirty="0"/>
              <a:t>- GV đọc mẫu và gọi HS đọc lại</a:t>
            </a:r>
          </a:p>
          <a:p>
            <a:pPr marL="171450" indent="-171450" eaLnBrk="1" fontAlgn="auto" hangingPunct="1">
              <a:spcBef>
                <a:spcPct val="0"/>
              </a:spcBef>
              <a:spcAft>
                <a:spcPts val="0"/>
              </a:spcAft>
              <a:buFontTx/>
              <a:buChar char="-"/>
              <a:defRPr/>
            </a:pPr>
            <a:r>
              <a:rPr lang="vi-VN" dirty="0"/>
              <a:t>Gọi yêu cầu HS tìm các từ dễ viết sai (ghi bảng) – Hướng dẫn HS luyện viết bảng con từ khó</a:t>
            </a:r>
          </a:p>
          <a:p>
            <a:pPr eaLnBrk="1" fontAlgn="auto" hangingPunct="1">
              <a:spcBef>
                <a:spcPct val="0"/>
              </a:spcBef>
              <a:spcAft>
                <a:spcPts val="0"/>
              </a:spcAft>
              <a:defRPr/>
            </a:pPr>
            <a:r>
              <a:rPr lang="vi-VN" dirty="0"/>
              <a:t>- GV hỏi HS một số lưu ý khi trình bày bài</a:t>
            </a:r>
          </a:p>
        </p:txBody>
      </p:sp>
      <p:sp>
        <p:nvSpPr>
          <p:cNvPr id="276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0E743042-E7AA-4811-AFB6-2801B99FCF0B}" type="slidenum">
              <a:rPr lang="en-US" smtClean="0"/>
              <a:pPr defTabSz="912813" fontAlgn="base">
                <a:spcBef>
                  <a:spcPct val="0"/>
                </a:spcBef>
                <a:spcAft>
                  <a:spcPct val="0"/>
                </a:spcAft>
                <a:defRPr/>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9593B5C0-51F8-4756-8620-6656B3712674}" type="slidenum">
              <a:rPr lang="en-US" smtClean="0"/>
              <a:pPr defTabSz="912813" fontAlgn="base">
                <a:spcBef>
                  <a:spcPct val="0"/>
                </a:spcBef>
                <a:spcAft>
                  <a:spcPct val="0"/>
                </a:spcAft>
                <a:defRPr/>
              </a:pPr>
              <a:t>10</a:t>
            </a:fld>
            <a:endParaRPr lang="en-US"/>
          </a:p>
        </p:txBody>
      </p:sp>
    </p:spTree>
    <p:extLst>
      <p:ext uri="{BB962C8B-B14F-4D97-AF65-F5344CB8AC3E}">
        <p14:creationId xmlns:p14="http://schemas.microsoft.com/office/powerpoint/2010/main" val="1481857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pPr/>
              <a:t>11</a:t>
            </a:fld>
            <a:endParaRPr lang="en-US"/>
          </a:p>
        </p:txBody>
      </p:sp>
    </p:spTree>
    <p:extLst>
      <p:ext uri="{BB962C8B-B14F-4D97-AF65-F5344CB8AC3E}">
        <p14:creationId xmlns:p14="http://schemas.microsoft.com/office/powerpoint/2010/main" val="2042168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pPr/>
              <a:t>12</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pPr/>
              <a:t>13</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pPr/>
              <a:t>14</a:t>
            </a:fld>
            <a:endParaRPr lang="en-US"/>
          </a:p>
        </p:txBody>
      </p:sp>
    </p:spTree>
    <p:extLst>
      <p:ext uri="{BB962C8B-B14F-4D97-AF65-F5344CB8AC3E}">
        <p14:creationId xmlns:p14="http://schemas.microsoft.com/office/powerpoint/2010/main" val="45058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dirty="0"/>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338558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45343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pic>
        <p:nvPicPr>
          <p:cNvPr id="7" name="Picture 6" descr="A round pink circle with white text and a black background&#10;&#10;AI-generated content may be incorrect.">
            <a:extLst>
              <a:ext uri="{FF2B5EF4-FFF2-40B4-BE49-F238E27FC236}">
                <a16:creationId xmlns:a16="http://schemas.microsoft.com/office/drawing/2014/main" id="{7150B046-8077-51E5-9F7B-80B079825FEF}"/>
              </a:ext>
            </a:extLst>
          </p:cNvPr>
          <p:cNvPicPr>
            <a:picLocks noChangeAspect="1"/>
          </p:cNvPicPr>
          <p:nvPr userDrawn="1"/>
        </p:nvPicPr>
        <p:blipFill>
          <a:blip r:embed="rId2"/>
          <a:stretch>
            <a:fillRect/>
          </a:stretch>
        </p:blipFill>
        <p:spPr>
          <a:xfrm>
            <a:off x="-1403648" y="0"/>
            <a:ext cx="1176867" cy="1176867"/>
          </a:xfrm>
          <a:prstGeom prst="rect">
            <a:avLst/>
          </a:prstGeom>
        </p:spPr>
      </p:pic>
    </p:spTree>
    <p:extLst>
      <p:ext uri="{BB962C8B-B14F-4D97-AF65-F5344CB8AC3E}">
        <p14:creationId xmlns:p14="http://schemas.microsoft.com/office/powerpoint/2010/main" val="315467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FF9A-EBB0-CC70-22BB-ED07FCC69CA8}"/>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4E80801-2281-BC0F-041C-935C5D0D42FF}"/>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50A8DDF-0E1C-7A10-2776-9835FF217431}"/>
              </a:ext>
            </a:extLst>
          </p:cNvPr>
          <p:cNvSpPr>
            <a:spLocks noGrp="1"/>
          </p:cNvSpPr>
          <p:nvPr>
            <p:ph type="dt" sz="half" idx="10"/>
          </p:nvPr>
        </p:nvSpPr>
        <p:spPr>
          <a:xfrm>
            <a:off x="628650" y="4767263"/>
            <a:ext cx="2057400" cy="273844"/>
          </a:xfrm>
          <a:prstGeom prst="rect">
            <a:avLst/>
          </a:prstGeom>
        </p:spPr>
        <p:txBody>
          <a:bodyPr/>
          <a:lstStyle/>
          <a:p>
            <a:fld id="{F5A0AD3F-E348-4FC8-90C2-FDD52E0EAC8C}" type="datetimeFigureOut">
              <a:rPr lang="en-US" smtClean="0"/>
              <a:t>4/28/2026</a:t>
            </a:fld>
            <a:endParaRPr lang="en-US"/>
          </a:p>
        </p:txBody>
      </p:sp>
      <p:sp>
        <p:nvSpPr>
          <p:cNvPr id="5" name="Footer Placeholder 4">
            <a:extLst>
              <a:ext uri="{FF2B5EF4-FFF2-40B4-BE49-F238E27FC236}">
                <a16:creationId xmlns:a16="http://schemas.microsoft.com/office/drawing/2014/main" id="{7F5DFE92-381E-581A-3D54-82D4F563B6E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A86FF3-F0C5-6999-2681-45DA93E725C3}"/>
              </a:ext>
            </a:extLst>
          </p:cNvPr>
          <p:cNvSpPr>
            <a:spLocks noGrp="1"/>
          </p:cNvSpPr>
          <p:nvPr>
            <p:ph type="sldNum" sz="quarter" idx="12"/>
          </p:nvPr>
        </p:nvSpPr>
        <p:spPr>
          <a:xfrm>
            <a:off x="6457950" y="4767263"/>
            <a:ext cx="2057400" cy="273844"/>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977583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EC8C-5600-9F9A-4A0E-60004372820E}"/>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352AC9-EC02-8D3C-DA42-83BD7CDD3585}"/>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0FAE2-C414-BC32-9599-4C409814265D}"/>
              </a:ext>
            </a:extLst>
          </p:cNvPr>
          <p:cNvSpPr>
            <a:spLocks noGrp="1"/>
          </p:cNvSpPr>
          <p:nvPr>
            <p:ph type="dt" sz="half" idx="10"/>
          </p:nvPr>
        </p:nvSpPr>
        <p:spPr>
          <a:xfrm>
            <a:off x="628650" y="4767263"/>
            <a:ext cx="2057400" cy="273844"/>
          </a:xfrm>
          <a:prstGeom prst="rect">
            <a:avLst/>
          </a:prstGeom>
        </p:spPr>
        <p:txBody>
          <a:bodyPr/>
          <a:lstStyle/>
          <a:p>
            <a:fld id="{F5A0AD3F-E348-4FC8-90C2-FDD52E0EAC8C}" type="datetimeFigureOut">
              <a:rPr lang="en-US" smtClean="0"/>
              <a:t>4/28/2026</a:t>
            </a:fld>
            <a:endParaRPr lang="en-US"/>
          </a:p>
        </p:txBody>
      </p:sp>
      <p:sp>
        <p:nvSpPr>
          <p:cNvPr id="5" name="Footer Placeholder 4">
            <a:extLst>
              <a:ext uri="{FF2B5EF4-FFF2-40B4-BE49-F238E27FC236}">
                <a16:creationId xmlns:a16="http://schemas.microsoft.com/office/drawing/2014/main" id="{41ED8814-49ED-572B-BE76-E1863573FE1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F8ED80-7FAD-CEF1-64F9-4B28BF26F1E1}"/>
              </a:ext>
            </a:extLst>
          </p:cNvPr>
          <p:cNvSpPr>
            <a:spLocks noGrp="1"/>
          </p:cNvSpPr>
          <p:nvPr>
            <p:ph type="sldNum" sz="quarter" idx="12"/>
          </p:nvPr>
        </p:nvSpPr>
        <p:spPr>
          <a:xfrm>
            <a:off x="6457950" y="4767263"/>
            <a:ext cx="2057400" cy="273844"/>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528830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2E5B-FB87-2899-DC8C-578C436E757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C63D5A4-5D3E-BBA4-CC08-FEF85D85EBBD}"/>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257F-693F-B3EC-1455-AF40D4F2A21D}"/>
              </a:ext>
            </a:extLst>
          </p:cNvPr>
          <p:cNvSpPr>
            <a:spLocks noGrp="1"/>
          </p:cNvSpPr>
          <p:nvPr>
            <p:ph type="dt" sz="half" idx="10"/>
          </p:nvPr>
        </p:nvSpPr>
        <p:spPr>
          <a:xfrm>
            <a:off x="628650" y="4767263"/>
            <a:ext cx="2057400" cy="273844"/>
          </a:xfrm>
          <a:prstGeom prst="rect">
            <a:avLst/>
          </a:prstGeom>
        </p:spPr>
        <p:txBody>
          <a:bodyPr/>
          <a:lstStyle/>
          <a:p>
            <a:fld id="{F5A0AD3F-E348-4FC8-90C2-FDD52E0EAC8C}" type="datetimeFigureOut">
              <a:rPr lang="en-US" smtClean="0"/>
              <a:t>4/28/2026</a:t>
            </a:fld>
            <a:endParaRPr lang="en-US"/>
          </a:p>
        </p:txBody>
      </p:sp>
      <p:sp>
        <p:nvSpPr>
          <p:cNvPr id="5" name="Footer Placeholder 4">
            <a:extLst>
              <a:ext uri="{FF2B5EF4-FFF2-40B4-BE49-F238E27FC236}">
                <a16:creationId xmlns:a16="http://schemas.microsoft.com/office/drawing/2014/main" id="{FC72C116-1081-E08E-4A5E-8209471BD74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E3E4FB-6200-B44E-7746-8DA5E2CD3276}"/>
              </a:ext>
            </a:extLst>
          </p:cNvPr>
          <p:cNvSpPr>
            <a:spLocks noGrp="1"/>
          </p:cNvSpPr>
          <p:nvPr>
            <p:ph type="sldNum" sz="quarter" idx="12"/>
          </p:nvPr>
        </p:nvSpPr>
        <p:spPr>
          <a:xfrm>
            <a:off x="6457950" y="4767263"/>
            <a:ext cx="2057400" cy="273844"/>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651239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AE28-E52D-240E-8D7D-5A3E30D1320E}"/>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2062A7E-77F8-6212-9CB1-86CB965025BA}"/>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E2EE07-20C3-1815-D0B2-157B1BB087AD}"/>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2636C-AD78-99E5-4222-759FBDFA4DF4}"/>
              </a:ext>
            </a:extLst>
          </p:cNvPr>
          <p:cNvSpPr>
            <a:spLocks noGrp="1"/>
          </p:cNvSpPr>
          <p:nvPr>
            <p:ph type="dt" sz="half" idx="10"/>
          </p:nvPr>
        </p:nvSpPr>
        <p:spPr>
          <a:xfrm>
            <a:off x="628650" y="4767263"/>
            <a:ext cx="2057400" cy="273844"/>
          </a:xfrm>
          <a:prstGeom prst="rect">
            <a:avLst/>
          </a:prstGeom>
        </p:spPr>
        <p:txBody>
          <a:bodyPr/>
          <a:lstStyle/>
          <a:p>
            <a:fld id="{F5A0AD3F-E348-4FC8-90C2-FDD52E0EAC8C}" type="datetimeFigureOut">
              <a:rPr lang="en-US" smtClean="0"/>
              <a:t>4/28/2026</a:t>
            </a:fld>
            <a:endParaRPr lang="en-US"/>
          </a:p>
        </p:txBody>
      </p:sp>
      <p:sp>
        <p:nvSpPr>
          <p:cNvPr id="6" name="Footer Placeholder 5">
            <a:extLst>
              <a:ext uri="{FF2B5EF4-FFF2-40B4-BE49-F238E27FC236}">
                <a16:creationId xmlns:a16="http://schemas.microsoft.com/office/drawing/2014/main" id="{F6F2B442-626A-5E55-5D28-0992D4DA9F2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2BA477-1197-01A0-587E-79C6FC292242}"/>
              </a:ext>
            </a:extLst>
          </p:cNvPr>
          <p:cNvSpPr>
            <a:spLocks noGrp="1"/>
          </p:cNvSpPr>
          <p:nvPr>
            <p:ph type="sldNum" sz="quarter" idx="12"/>
          </p:nvPr>
        </p:nvSpPr>
        <p:spPr>
          <a:xfrm>
            <a:off x="6457950" y="4767263"/>
            <a:ext cx="2057400" cy="273844"/>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990074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B005-0291-434E-F327-6538A80A0D90}"/>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1B6588-0F74-7636-9DCB-284D9CCB84B1}"/>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95A1E-505D-3D36-944B-6B586597607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9F106-665F-213C-814E-06A85EDBCF86}"/>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DEB00-CDDF-D3F4-0630-575A13D85265}"/>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2B0220-1229-3D30-5522-AB02E350E629}"/>
              </a:ext>
            </a:extLst>
          </p:cNvPr>
          <p:cNvSpPr>
            <a:spLocks noGrp="1"/>
          </p:cNvSpPr>
          <p:nvPr>
            <p:ph type="dt" sz="half" idx="10"/>
          </p:nvPr>
        </p:nvSpPr>
        <p:spPr>
          <a:xfrm>
            <a:off x="628650" y="4767263"/>
            <a:ext cx="2057400" cy="273844"/>
          </a:xfrm>
          <a:prstGeom prst="rect">
            <a:avLst/>
          </a:prstGeom>
        </p:spPr>
        <p:txBody>
          <a:bodyPr/>
          <a:lstStyle/>
          <a:p>
            <a:fld id="{F5A0AD3F-E348-4FC8-90C2-FDD52E0EAC8C}" type="datetimeFigureOut">
              <a:rPr lang="en-US" smtClean="0"/>
              <a:t>4/28/2026</a:t>
            </a:fld>
            <a:endParaRPr lang="en-US"/>
          </a:p>
        </p:txBody>
      </p:sp>
      <p:sp>
        <p:nvSpPr>
          <p:cNvPr id="8" name="Footer Placeholder 7">
            <a:extLst>
              <a:ext uri="{FF2B5EF4-FFF2-40B4-BE49-F238E27FC236}">
                <a16:creationId xmlns:a16="http://schemas.microsoft.com/office/drawing/2014/main" id="{6569C7C8-F2ED-4C72-B913-AA0D3784A4E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F4B043-8AE3-9DA4-B6DB-E01D1DD232D6}"/>
              </a:ext>
            </a:extLst>
          </p:cNvPr>
          <p:cNvSpPr>
            <a:spLocks noGrp="1"/>
          </p:cNvSpPr>
          <p:nvPr>
            <p:ph type="sldNum" sz="quarter" idx="12"/>
          </p:nvPr>
        </p:nvSpPr>
        <p:spPr>
          <a:xfrm>
            <a:off x="6457950" y="4767263"/>
            <a:ext cx="2057400" cy="273844"/>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373715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81E1-DA21-4A49-F4F3-514F785A4F1D}"/>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101B3E5-83B2-6299-C505-AB13BADA4104}"/>
              </a:ext>
            </a:extLst>
          </p:cNvPr>
          <p:cNvSpPr>
            <a:spLocks noGrp="1"/>
          </p:cNvSpPr>
          <p:nvPr>
            <p:ph type="dt" sz="half" idx="10"/>
          </p:nvPr>
        </p:nvSpPr>
        <p:spPr>
          <a:xfrm>
            <a:off x="628650" y="4767263"/>
            <a:ext cx="2057400" cy="273844"/>
          </a:xfrm>
          <a:prstGeom prst="rect">
            <a:avLst/>
          </a:prstGeom>
        </p:spPr>
        <p:txBody>
          <a:bodyPr/>
          <a:lstStyle/>
          <a:p>
            <a:fld id="{F5A0AD3F-E348-4FC8-90C2-FDD52E0EAC8C}" type="datetimeFigureOut">
              <a:rPr lang="en-US" smtClean="0"/>
              <a:t>4/28/2026</a:t>
            </a:fld>
            <a:endParaRPr lang="en-US"/>
          </a:p>
        </p:txBody>
      </p:sp>
      <p:sp>
        <p:nvSpPr>
          <p:cNvPr id="4" name="Footer Placeholder 3">
            <a:extLst>
              <a:ext uri="{FF2B5EF4-FFF2-40B4-BE49-F238E27FC236}">
                <a16:creationId xmlns:a16="http://schemas.microsoft.com/office/drawing/2014/main" id="{440EB139-CC0D-B0AF-5110-8DC34AC2DFD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0249F0D-3C24-7462-595D-D4BB1198177B}"/>
              </a:ext>
            </a:extLst>
          </p:cNvPr>
          <p:cNvSpPr>
            <a:spLocks noGrp="1"/>
          </p:cNvSpPr>
          <p:nvPr>
            <p:ph type="sldNum" sz="quarter" idx="12"/>
          </p:nvPr>
        </p:nvSpPr>
        <p:spPr>
          <a:xfrm>
            <a:off x="6457950" y="4767263"/>
            <a:ext cx="2057400" cy="273844"/>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570919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64634-3299-3D1E-5995-482065FFA45C}"/>
              </a:ext>
            </a:extLst>
          </p:cNvPr>
          <p:cNvSpPr>
            <a:spLocks noGrp="1"/>
          </p:cNvSpPr>
          <p:nvPr>
            <p:ph type="dt" sz="half" idx="10"/>
          </p:nvPr>
        </p:nvSpPr>
        <p:spPr>
          <a:xfrm>
            <a:off x="628650" y="4767263"/>
            <a:ext cx="2057400" cy="273844"/>
          </a:xfrm>
          <a:prstGeom prst="rect">
            <a:avLst/>
          </a:prstGeom>
        </p:spPr>
        <p:txBody>
          <a:bodyPr/>
          <a:lstStyle/>
          <a:p>
            <a:fld id="{F5A0AD3F-E348-4FC8-90C2-FDD52E0EAC8C}" type="datetimeFigureOut">
              <a:rPr lang="en-US" smtClean="0"/>
              <a:t>4/28/2026</a:t>
            </a:fld>
            <a:endParaRPr lang="en-US"/>
          </a:p>
        </p:txBody>
      </p:sp>
      <p:sp>
        <p:nvSpPr>
          <p:cNvPr id="3" name="Footer Placeholder 2">
            <a:extLst>
              <a:ext uri="{FF2B5EF4-FFF2-40B4-BE49-F238E27FC236}">
                <a16:creationId xmlns:a16="http://schemas.microsoft.com/office/drawing/2014/main" id="{3F902ABD-0F09-1A8F-6578-0BF83D9461E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82058F-504E-DF56-429B-C5E95E008814}"/>
              </a:ext>
            </a:extLst>
          </p:cNvPr>
          <p:cNvSpPr>
            <a:spLocks noGrp="1"/>
          </p:cNvSpPr>
          <p:nvPr>
            <p:ph type="sldNum" sz="quarter" idx="12"/>
          </p:nvPr>
        </p:nvSpPr>
        <p:spPr>
          <a:xfrm>
            <a:off x="6457950" y="4767263"/>
            <a:ext cx="2057400" cy="273844"/>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4218454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9C8A-0C5E-DCF2-87C0-ECF504E463D7}"/>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A1DD95C-7953-977B-43CD-7D12188C4B1F}"/>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4042AE-266D-3C55-2E9F-15C76766D60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869B731-5EFB-F3CD-9B48-DBFCB733DF6C}"/>
              </a:ext>
            </a:extLst>
          </p:cNvPr>
          <p:cNvSpPr>
            <a:spLocks noGrp="1"/>
          </p:cNvSpPr>
          <p:nvPr>
            <p:ph type="dt" sz="half" idx="10"/>
          </p:nvPr>
        </p:nvSpPr>
        <p:spPr>
          <a:xfrm>
            <a:off x="628650" y="4767263"/>
            <a:ext cx="2057400" cy="273844"/>
          </a:xfrm>
          <a:prstGeom prst="rect">
            <a:avLst/>
          </a:prstGeom>
        </p:spPr>
        <p:txBody>
          <a:bodyPr/>
          <a:lstStyle/>
          <a:p>
            <a:fld id="{F5A0AD3F-E348-4FC8-90C2-FDD52E0EAC8C}" type="datetimeFigureOut">
              <a:rPr lang="en-US" smtClean="0"/>
              <a:t>4/28/2026</a:t>
            </a:fld>
            <a:endParaRPr lang="en-US"/>
          </a:p>
        </p:txBody>
      </p:sp>
      <p:sp>
        <p:nvSpPr>
          <p:cNvPr id="6" name="Footer Placeholder 5">
            <a:extLst>
              <a:ext uri="{FF2B5EF4-FFF2-40B4-BE49-F238E27FC236}">
                <a16:creationId xmlns:a16="http://schemas.microsoft.com/office/drawing/2014/main" id="{BA6B066D-FD01-1E3E-E15E-7662166FF0F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8103CD-03E5-4A7A-2571-FDEAF4DF97CD}"/>
              </a:ext>
            </a:extLst>
          </p:cNvPr>
          <p:cNvSpPr>
            <a:spLocks noGrp="1"/>
          </p:cNvSpPr>
          <p:nvPr>
            <p:ph type="sldNum" sz="quarter" idx="12"/>
          </p:nvPr>
        </p:nvSpPr>
        <p:spPr>
          <a:xfrm>
            <a:off x="6457950" y="4767263"/>
            <a:ext cx="2057400" cy="273844"/>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76033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561156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F31D-D3C2-C0A4-5A55-AC4253B2974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B41CE94-3EBD-DA09-C2AC-8A6EA17A598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EED5FC2-B70A-97E0-0B85-55B491D280B1}"/>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2F256EC-12F0-C611-B92A-19FB66CCE0CE}"/>
              </a:ext>
            </a:extLst>
          </p:cNvPr>
          <p:cNvSpPr>
            <a:spLocks noGrp="1"/>
          </p:cNvSpPr>
          <p:nvPr>
            <p:ph type="dt" sz="half" idx="10"/>
          </p:nvPr>
        </p:nvSpPr>
        <p:spPr>
          <a:xfrm>
            <a:off x="628650" y="4767263"/>
            <a:ext cx="2057400" cy="273844"/>
          </a:xfrm>
          <a:prstGeom prst="rect">
            <a:avLst/>
          </a:prstGeom>
        </p:spPr>
        <p:txBody>
          <a:bodyPr/>
          <a:lstStyle/>
          <a:p>
            <a:fld id="{F5A0AD3F-E348-4FC8-90C2-FDD52E0EAC8C}" type="datetimeFigureOut">
              <a:rPr lang="en-US" smtClean="0"/>
              <a:t>4/28/2026</a:t>
            </a:fld>
            <a:endParaRPr lang="en-US"/>
          </a:p>
        </p:txBody>
      </p:sp>
      <p:sp>
        <p:nvSpPr>
          <p:cNvPr id="6" name="Footer Placeholder 5">
            <a:extLst>
              <a:ext uri="{FF2B5EF4-FFF2-40B4-BE49-F238E27FC236}">
                <a16:creationId xmlns:a16="http://schemas.microsoft.com/office/drawing/2014/main" id="{A843C479-479C-A33D-9E7A-83C1D245B32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F40189-B42C-B538-941F-D7F0526F4115}"/>
              </a:ext>
            </a:extLst>
          </p:cNvPr>
          <p:cNvSpPr>
            <a:spLocks noGrp="1"/>
          </p:cNvSpPr>
          <p:nvPr>
            <p:ph type="sldNum" sz="quarter" idx="12"/>
          </p:nvPr>
        </p:nvSpPr>
        <p:spPr>
          <a:xfrm>
            <a:off x="6457950" y="4767263"/>
            <a:ext cx="2057400" cy="273844"/>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755146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B4E3-D225-D33A-C738-4F75E84ED79B}"/>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799EE8-2E77-1CE4-CB7F-92C2E455EB0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2448E-742A-C27D-DFB4-958CE7513DC3}"/>
              </a:ext>
            </a:extLst>
          </p:cNvPr>
          <p:cNvSpPr>
            <a:spLocks noGrp="1"/>
          </p:cNvSpPr>
          <p:nvPr>
            <p:ph type="dt" sz="half" idx="10"/>
          </p:nvPr>
        </p:nvSpPr>
        <p:spPr>
          <a:xfrm>
            <a:off x="628650" y="4767263"/>
            <a:ext cx="2057400" cy="273844"/>
          </a:xfrm>
          <a:prstGeom prst="rect">
            <a:avLst/>
          </a:prstGeom>
        </p:spPr>
        <p:txBody>
          <a:bodyPr/>
          <a:lstStyle/>
          <a:p>
            <a:fld id="{F5A0AD3F-E348-4FC8-90C2-FDD52E0EAC8C}" type="datetimeFigureOut">
              <a:rPr lang="en-US" smtClean="0"/>
              <a:t>4/28/2026</a:t>
            </a:fld>
            <a:endParaRPr lang="en-US"/>
          </a:p>
        </p:txBody>
      </p:sp>
      <p:sp>
        <p:nvSpPr>
          <p:cNvPr id="5" name="Footer Placeholder 4">
            <a:extLst>
              <a:ext uri="{FF2B5EF4-FFF2-40B4-BE49-F238E27FC236}">
                <a16:creationId xmlns:a16="http://schemas.microsoft.com/office/drawing/2014/main" id="{8A1773B0-7F08-B267-AC0B-5F923A040FA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602E86-4A05-1848-5D47-ED4A733F2F0F}"/>
              </a:ext>
            </a:extLst>
          </p:cNvPr>
          <p:cNvSpPr>
            <a:spLocks noGrp="1"/>
          </p:cNvSpPr>
          <p:nvPr>
            <p:ph type="sldNum" sz="quarter" idx="12"/>
          </p:nvPr>
        </p:nvSpPr>
        <p:spPr>
          <a:xfrm>
            <a:off x="6457950" y="4767263"/>
            <a:ext cx="2057400" cy="273844"/>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977189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3ED281-5CE5-C8F8-8C6B-96F1010DEE93}"/>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894BD-00E4-5214-D418-900D9BDF7AE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CB634-12DC-5183-AD74-008143FD19BE}"/>
              </a:ext>
            </a:extLst>
          </p:cNvPr>
          <p:cNvSpPr>
            <a:spLocks noGrp="1"/>
          </p:cNvSpPr>
          <p:nvPr>
            <p:ph type="dt" sz="half" idx="10"/>
          </p:nvPr>
        </p:nvSpPr>
        <p:spPr>
          <a:xfrm>
            <a:off x="628650" y="4767263"/>
            <a:ext cx="2057400" cy="273844"/>
          </a:xfrm>
          <a:prstGeom prst="rect">
            <a:avLst/>
          </a:prstGeom>
        </p:spPr>
        <p:txBody>
          <a:bodyPr/>
          <a:lstStyle/>
          <a:p>
            <a:fld id="{F5A0AD3F-E348-4FC8-90C2-FDD52E0EAC8C}" type="datetimeFigureOut">
              <a:rPr lang="en-US" smtClean="0"/>
              <a:t>4/28/2026</a:t>
            </a:fld>
            <a:endParaRPr lang="en-US"/>
          </a:p>
        </p:txBody>
      </p:sp>
      <p:sp>
        <p:nvSpPr>
          <p:cNvPr id="5" name="Footer Placeholder 4">
            <a:extLst>
              <a:ext uri="{FF2B5EF4-FFF2-40B4-BE49-F238E27FC236}">
                <a16:creationId xmlns:a16="http://schemas.microsoft.com/office/drawing/2014/main" id="{30A58A29-B047-C1B1-6A8F-E2809829284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439461-C9E3-67B2-3159-4161ED139D9D}"/>
              </a:ext>
            </a:extLst>
          </p:cNvPr>
          <p:cNvSpPr>
            <a:spLocks noGrp="1"/>
          </p:cNvSpPr>
          <p:nvPr>
            <p:ph type="sldNum" sz="quarter" idx="12"/>
          </p:nvPr>
        </p:nvSpPr>
        <p:spPr>
          <a:xfrm>
            <a:off x="6457950" y="4767263"/>
            <a:ext cx="2057400" cy="273844"/>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946870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8">
  <p:cSld name="Title only 18">
    <p:spTree>
      <p:nvGrpSpPr>
        <p:cNvPr id="1" name="Shape 2058"/>
        <p:cNvGrpSpPr/>
        <p:nvPr/>
      </p:nvGrpSpPr>
      <p:grpSpPr>
        <a:xfrm>
          <a:off x="0" y="0"/>
          <a:ext cx="0" cy="0"/>
          <a:chOff x="0" y="0"/>
          <a:chExt cx="0" cy="0"/>
        </a:xfrm>
      </p:grpSpPr>
      <p:sp>
        <p:nvSpPr>
          <p:cNvPr id="2059" name="Google Shape;2059;p28"/>
          <p:cNvSpPr txBox="1">
            <a:spLocks noGrp="1"/>
          </p:cNvSpPr>
          <p:nvPr>
            <p:ph type="title"/>
          </p:nvPr>
        </p:nvSpPr>
        <p:spPr>
          <a:xfrm>
            <a:off x="720000" y="552625"/>
            <a:ext cx="7560000" cy="1025400"/>
          </a:xfrm>
          <a:prstGeom prst="rect">
            <a:avLst/>
          </a:prstGeom>
        </p:spPr>
        <p:txBody>
          <a:bodyPr spcFirstLastPara="1">
            <a:noAutofit/>
          </a:bodyPr>
          <a:lstStyle>
            <a:lvl1pPr lvl="0" algn="ctr">
              <a:spcBef>
                <a:spcPts val="0"/>
              </a:spcBef>
              <a:spcAft>
                <a:spcPts val="0"/>
              </a:spcAft>
              <a:buSzPts val="2800"/>
              <a:buNone/>
              <a:defRPr sz="5400">
                <a:solidFill>
                  <a:schemeClr val="dk2"/>
                </a:solidFill>
              </a:defRPr>
            </a:lvl1pPr>
            <a:lvl2pPr lvl="1">
              <a:spcBef>
                <a:spcPts val="0"/>
              </a:spcBef>
              <a:spcAft>
                <a:spcPts val="0"/>
              </a:spcAft>
              <a:buSzPts val="2800"/>
              <a:buNone/>
              <a:defRPr>
                <a:latin typeface="Coming Soon"/>
                <a:ea typeface="Coming Soon"/>
                <a:cs typeface="Coming Soon"/>
                <a:sym typeface="Coming Soon"/>
              </a:defRPr>
            </a:lvl2pPr>
            <a:lvl3pPr lvl="2">
              <a:spcBef>
                <a:spcPts val="0"/>
              </a:spcBef>
              <a:spcAft>
                <a:spcPts val="0"/>
              </a:spcAft>
              <a:buSzPts val="2800"/>
              <a:buNone/>
              <a:defRPr>
                <a:latin typeface="Coming Soon"/>
                <a:ea typeface="Coming Soon"/>
                <a:cs typeface="Coming Soon"/>
                <a:sym typeface="Coming Soon"/>
              </a:defRPr>
            </a:lvl3pPr>
            <a:lvl4pPr lvl="3">
              <a:spcBef>
                <a:spcPts val="0"/>
              </a:spcBef>
              <a:spcAft>
                <a:spcPts val="0"/>
              </a:spcAft>
              <a:buSzPts val="2800"/>
              <a:buNone/>
              <a:defRPr>
                <a:latin typeface="Coming Soon"/>
                <a:ea typeface="Coming Soon"/>
                <a:cs typeface="Coming Soon"/>
                <a:sym typeface="Coming Soon"/>
              </a:defRPr>
            </a:lvl4pPr>
            <a:lvl5pPr lvl="4">
              <a:spcBef>
                <a:spcPts val="0"/>
              </a:spcBef>
              <a:spcAft>
                <a:spcPts val="0"/>
              </a:spcAft>
              <a:buSzPts val="2800"/>
              <a:buNone/>
              <a:defRPr>
                <a:latin typeface="Coming Soon"/>
                <a:ea typeface="Coming Soon"/>
                <a:cs typeface="Coming Soon"/>
                <a:sym typeface="Coming Soon"/>
              </a:defRPr>
            </a:lvl5pPr>
            <a:lvl6pPr lvl="5">
              <a:spcBef>
                <a:spcPts val="0"/>
              </a:spcBef>
              <a:spcAft>
                <a:spcPts val="0"/>
              </a:spcAft>
              <a:buSzPts val="2800"/>
              <a:buNone/>
              <a:defRPr>
                <a:latin typeface="Coming Soon"/>
                <a:ea typeface="Coming Soon"/>
                <a:cs typeface="Coming Soon"/>
                <a:sym typeface="Coming Soon"/>
              </a:defRPr>
            </a:lvl6pPr>
            <a:lvl7pPr lvl="6">
              <a:spcBef>
                <a:spcPts val="0"/>
              </a:spcBef>
              <a:spcAft>
                <a:spcPts val="0"/>
              </a:spcAft>
              <a:buSzPts val="2800"/>
              <a:buNone/>
              <a:defRPr>
                <a:latin typeface="Coming Soon"/>
                <a:ea typeface="Coming Soon"/>
                <a:cs typeface="Coming Soon"/>
                <a:sym typeface="Coming Soon"/>
              </a:defRPr>
            </a:lvl7pPr>
            <a:lvl8pPr lvl="7">
              <a:spcBef>
                <a:spcPts val="0"/>
              </a:spcBef>
              <a:spcAft>
                <a:spcPts val="0"/>
              </a:spcAft>
              <a:buSzPts val="2800"/>
              <a:buNone/>
              <a:defRPr>
                <a:latin typeface="Coming Soon"/>
                <a:ea typeface="Coming Soon"/>
                <a:cs typeface="Coming Soon"/>
                <a:sym typeface="Coming Soon"/>
              </a:defRPr>
            </a:lvl8pPr>
            <a:lvl9pPr lvl="8">
              <a:spcBef>
                <a:spcPts val="0"/>
              </a:spcBef>
              <a:spcAft>
                <a:spcPts val="0"/>
              </a:spcAft>
              <a:buSzPts val="2800"/>
              <a:buNone/>
              <a:defRPr>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481014012"/>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FF9A-EBB0-CC70-22BB-ED07FCC69CA8}"/>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4E80801-2281-BC0F-041C-935C5D0D42FF}"/>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50A8DDF-0E1C-7A10-2776-9835FF217431}"/>
              </a:ext>
            </a:extLst>
          </p:cNvPr>
          <p:cNvSpPr>
            <a:spLocks noGrp="1"/>
          </p:cNvSpPr>
          <p:nvPr>
            <p:ph type="dt" sz="half" idx="10"/>
          </p:nvPr>
        </p:nvSpPr>
        <p:spPr>
          <a:xfrm>
            <a:off x="628650" y="4767263"/>
            <a:ext cx="2057400" cy="273844"/>
          </a:xfrm>
          <a:prstGeom prst="rect">
            <a:avLst/>
          </a:prstGeom>
        </p:spPr>
        <p:txBody>
          <a:bodyPr/>
          <a:lstStyle/>
          <a:p>
            <a:fld id="{F5A0AD3F-E348-4FC8-90C2-FDD52E0EAC8C}" type="datetimeFigureOut">
              <a:rPr lang="en-US" smtClean="0"/>
              <a:t>4/28/2026</a:t>
            </a:fld>
            <a:endParaRPr lang="en-US"/>
          </a:p>
        </p:txBody>
      </p:sp>
      <p:sp>
        <p:nvSpPr>
          <p:cNvPr id="5" name="Footer Placeholder 4">
            <a:extLst>
              <a:ext uri="{FF2B5EF4-FFF2-40B4-BE49-F238E27FC236}">
                <a16:creationId xmlns:a16="http://schemas.microsoft.com/office/drawing/2014/main" id="{7F5DFE92-381E-581A-3D54-82D4F563B6E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A86FF3-F0C5-6999-2681-45DA93E725C3}"/>
              </a:ext>
            </a:extLst>
          </p:cNvPr>
          <p:cNvSpPr>
            <a:spLocks noGrp="1"/>
          </p:cNvSpPr>
          <p:nvPr>
            <p:ph type="sldNum" sz="quarter" idx="12"/>
          </p:nvPr>
        </p:nvSpPr>
        <p:spPr>
          <a:xfrm>
            <a:off x="6457950" y="4767263"/>
            <a:ext cx="2057400" cy="273844"/>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658249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EC8C-5600-9F9A-4A0E-60004372820E}"/>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352AC9-EC02-8D3C-DA42-83BD7CDD3585}"/>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0FAE2-C414-BC32-9599-4C409814265D}"/>
              </a:ext>
            </a:extLst>
          </p:cNvPr>
          <p:cNvSpPr>
            <a:spLocks noGrp="1"/>
          </p:cNvSpPr>
          <p:nvPr>
            <p:ph type="dt" sz="half" idx="10"/>
          </p:nvPr>
        </p:nvSpPr>
        <p:spPr>
          <a:xfrm>
            <a:off x="628650" y="4767263"/>
            <a:ext cx="2057400" cy="273844"/>
          </a:xfrm>
          <a:prstGeom prst="rect">
            <a:avLst/>
          </a:prstGeom>
        </p:spPr>
        <p:txBody>
          <a:bodyPr/>
          <a:lstStyle/>
          <a:p>
            <a:fld id="{F5A0AD3F-E348-4FC8-90C2-FDD52E0EAC8C}" type="datetimeFigureOut">
              <a:rPr lang="en-US" smtClean="0"/>
              <a:t>4/28/2026</a:t>
            </a:fld>
            <a:endParaRPr lang="en-US"/>
          </a:p>
        </p:txBody>
      </p:sp>
      <p:sp>
        <p:nvSpPr>
          <p:cNvPr id="5" name="Footer Placeholder 4">
            <a:extLst>
              <a:ext uri="{FF2B5EF4-FFF2-40B4-BE49-F238E27FC236}">
                <a16:creationId xmlns:a16="http://schemas.microsoft.com/office/drawing/2014/main" id="{41ED8814-49ED-572B-BE76-E1863573FE1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F8ED80-7FAD-CEF1-64F9-4B28BF26F1E1}"/>
              </a:ext>
            </a:extLst>
          </p:cNvPr>
          <p:cNvSpPr>
            <a:spLocks noGrp="1"/>
          </p:cNvSpPr>
          <p:nvPr>
            <p:ph type="sldNum" sz="quarter" idx="12"/>
          </p:nvPr>
        </p:nvSpPr>
        <p:spPr>
          <a:xfrm>
            <a:off x="6457950" y="4767263"/>
            <a:ext cx="2057400" cy="273844"/>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843664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2E5B-FB87-2899-DC8C-578C436E757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C63D5A4-5D3E-BBA4-CC08-FEF85D85EBBD}"/>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257F-693F-B3EC-1455-AF40D4F2A21D}"/>
              </a:ext>
            </a:extLst>
          </p:cNvPr>
          <p:cNvSpPr>
            <a:spLocks noGrp="1"/>
          </p:cNvSpPr>
          <p:nvPr>
            <p:ph type="dt" sz="half" idx="10"/>
          </p:nvPr>
        </p:nvSpPr>
        <p:spPr>
          <a:xfrm>
            <a:off x="628650" y="4767263"/>
            <a:ext cx="2057400" cy="273844"/>
          </a:xfrm>
          <a:prstGeom prst="rect">
            <a:avLst/>
          </a:prstGeom>
        </p:spPr>
        <p:txBody>
          <a:bodyPr/>
          <a:lstStyle/>
          <a:p>
            <a:fld id="{F5A0AD3F-E348-4FC8-90C2-FDD52E0EAC8C}" type="datetimeFigureOut">
              <a:rPr lang="en-US" smtClean="0"/>
              <a:t>4/28/2026</a:t>
            </a:fld>
            <a:endParaRPr lang="en-US"/>
          </a:p>
        </p:txBody>
      </p:sp>
      <p:sp>
        <p:nvSpPr>
          <p:cNvPr id="5" name="Footer Placeholder 4">
            <a:extLst>
              <a:ext uri="{FF2B5EF4-FFF2-40B4-BE49-F238E27FC236}">
                <a16:creationId xmlns:a16="http://schemas.microsoft.com/office/drawing/2014/main" id="{FC72C116-1081-E08E-4A5E-8209471BD74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E3E4FB-6200-B44E-7746-8DA5E2CD3276}"/>
              </a:ext>
            </a:extLst>
          </p:cNvPr>
          <p:cNvSpPr>
            <a:spLocks noGrp="1"/>
          </p:cNvSpPr>
          <p:nvPr>
            <p:ph type="sldNum" sz="quarter" idx="12"/>
          </p:nvPr>
        </p:nvSpPr>
        <p:spPr>
          <a:xfrm>
            <a:off x="6457950" y="4767263"/>
            <a:ext cx="2057400" cy="273844"/>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930242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AE28-E52D-240E-8D7D-5A3E30D1320E}"/>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2062A7E-77F8-6212-9CB1-86CB965025BA}"/>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E2EE07-20C3-1815-D0B2-157B1BB087AD}"/>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2636C-AD78-99E5-4222-759FBDFA4DF4}"/>
              </a:ext>
            </a:extLst>
          </p:cNvPr>
          <p:cNvSpPr>
            <a:spLocks noGrp="1"/>
          </p:cNvSpPr>
          <p:nvPr>
            <p:ph type="dt" sz="half" idx="10"/>
          </p:nvPr>
        </p:nvSpPr>
        <p:spPr>
          <a:xfrm>
            <a:off x="628650" y="4767263"/>
            <a:ext cx="2057400" cy="273844"/>
          </a:xfrm>
          <a:prstGeom prst="rect">
            <a:avLst/>
          </a:prstGeom>
        </p:spPr>
        <p:txBody>
          <a:bodyPr/>
          <a:lstStyle/>
          <a:p>
            <a:fld id="{F5A0AD3F-E348-4FC8-90C2-FDD52E0EAC8C}" type="datetimeFigureOut">
              <a:rPr lang="en-US" smtClean="0"/>
              <a:t>4/28/2026</a:t>
            </a:fld>
            <a:endParaRPr lang="en-US"/>
          </a:p>
        </p:txBody>
      </p:sp>
      <p:sp>
        <p:nvSpPr>
          <p:cNvPr id="6" name="Footer Placeholder 5">
            <a:extLst>
              <a:ext uri="{FF2B5EF4-FFF2-40B4-BE49-F238E27FC236}">
                <a16:creationId xmlns:a16="http://schemas.microsoft.com/office/drawing/2014/main" id="{F6F2B442-626A-5E55-5D28-0992D4DA9F2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2BA477-1197-01A0-587E-79C6FC292242}"/>
              </a:ext>
            </a:extLst>
          </p:cNvPr>
          <p:cNvSpPr>
            <a:spLocks noGrp="1"/>
          </p:cNvSpPr>
          <p:nvPr>
            <p:ph type="sldNum" sz="quarter" idx="12"/>
          </p:nvPr>
        </p:nvSpPr>
        <p:spPr>
          <a:xfrm>
            <a:off x="6457950" y="4767263"/>
            <a:ext cx="2057400" cy="273844"/>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7572905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B005-0291-434E-F327-6538A80A0D90}"/>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1B6588-0F74-7636-9DCB-284D9CCB84B1}"/>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95A1E-505D-3D36-944B-6B586597607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9F106-665F-213C-814E-06A85EDBCF86}"/>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DEB00-CDDF-D3F4-0630-575A13D85265}"/>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2B0220-1229-3D30-5522-AB02E350E629}"/>
              </a:ext>
            </a:extLst>
          </p:cNvPr>
          <p:cNvSpPr>
            <a:spLocks noGrp="1"/>
          </p:cNvSpPr>
          <p:nvPr>
            <p:ph type="dt" sz="half" idx="10"/>
          </p:nvPr>
        </p:nvSpPr>
        <p:spPr>
          <a:xfrm>
            <a:off x="628650" y="4767263"/>
            <a:ext cx="2057400" cy="273844"/>
          </a:xfrm>
          <a:prstGeom prst="rect">
            <a:avLst/>
          </a:prstGeom>
        </p:spPr>
        <p:txBody>
          <a:bodyPr/>
          <a:lstStyle/>
          <a:p>
            <a:fld id="{F5A0AD3F-E348-4FC8-90C2-FDD52E0EAC8C}" type="datetimeFigureOut">
              <a:rPr lang="en-US" smtClean="0"/>
              <a:t>4/28/2026</a:t>
            </a:fld>
            <a:endParaRPr lang="en-US"/>
          </a:p>
        </p:txBody>
      </p:sp>
      <p:sp>
        <p:nvSpPr>
          <p:cNvPr id="8" name="Footer Placeholder 7">
            <a:extLst>
              <a:ext uri="{FF2B5EF4-FFF2-40B4-BE49-F238E27FC236}">
                <a16:creationId xmlns:a16="http://schemas.microsoft.com/office/drawing/2014/main" id="{6569C7C8-F2ED-4C72-B913-AA0D3784A4E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F4B043-8AE3-9DA4-B6DB-E01D1DD232D6}"/>
              </a:ext>
            </a:extLst>
          </p:cNvPr>
          <p:cNvSpPr>
            <a:spLocks noGrp="1"/>
          </p:cNvSpPr>
          <p:nvPr>
            <p:ph type="sldNum" sz="quarter" idx="12"/>
          </p:nvPr>
        </p:nvSpPr>
        <p:spPr>
          <a:xfrm>
            <a:off x="6457950" y="4767263"/>
            <a:ext cx="2057400" cy="273844"/>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607334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81E1-DA21-4A49-F4F3-514F785A4F1D}"/>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101B3E5-83B2-6299-C505-AB13BADA4104}"/>
              </a:ext>
            </a:extLst>
          </p:cNvPr>
          <p:cNvSpPr>
            <a:spLocks noGrp="1"/>
          </p:cNvSpPr>
          <p:nvPr>
            <p:ph type="dt" sz="half" idx="10"/>
          </p:nvPr>
        </p:nvSpPr>
        <p:spPr>
          <a:xfrm>
            <a:off x="628650" y="4767263"/>
            <a:ext cx="2057400" cy="273844"/>
          </a:xfrm>
          <a:prstGeom prst="rect">
            <a:avLst/>
          </a:prstGeom>
        </p:spPr>
        <p:txBody>
          <a:bodyPr/>
          <a:lstStyle/>
          <a:p>
            <a:fld id="{F5A0AD3F-E348-4FC8-90C2-FDD52E0EAC8C}" type="datetimeFigureOut">
              <a:rPr lang="en-US" smtClean="0"/>
              <a:t>4/28/2026</a:t>
            </a:fld>
            <a:endParaRPr lang="en-US"/>
          </a:p>
        </p:txBody>
      </p:sp>
      <p:sp>
        <p:nvSpPr>
          <p:cNvPr id="4" name="Footer Placeholder 3">
            <a:extLst>
              <a:ext uri="{FF2B5EF4-FFF2-40B4-BE49-F238E27FC236}">
                <a16:creationId xmlns:a16="http://schemas.microsoft.com/office/drawing/2014/main" id="{440EB139-CC0D-B0AF-5110-8DC34AC2DFD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0249F0D-3C24-7462-595D-D4BB1198177B}"/>
              </a:ext>
            </a:extLst>
          </p:cNvPr>
          <p:cNvSpPr>
            <a:spLocks noGrp="1"/>
          </p:cNvSpPr>
          <p:nvPr>
            <p:ph type="sldNum" sz="quarter" idx="12"/>
          </p:nvPr>
        </p:nvSpPr>
        <p:spPr>
          <a:xfrm>
            <a:off x="6457950" y="4767263"/>
            <a:ext cx="2057400" cy="273844"/>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518077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dirty="0"/>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315869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64634-3299-3D1E-5995-482065FFA45C}"/>
              </a:ext>
            </a:extLst>
          </p:cNvPr>
          <p:cNvSpPr>
            <a:spLocks noGrp="1"/>
          </p:cNvSpPr>
          <p:nvPr>
            <p:ph type="dt" sz="half" idx="10"/>
          </p:nvPr>
        </p:nvSpPr>
        <p:spPr>
          <a:xfrm>
            <a:off x="628650" y="4767263"/>
            <a:ext cx="2057400" cy="273844"/>
          </a:xfrm>
          <a:prstGeom prst="rect">
            <a:avLst/>
          </a:prstGeom>
        </p:spPr>
        <p:txBody>
          <a:bodyPr/>
          <a:lstStyle/>
          <a:p>
            <a:fld id="{F5A0AD3F-E348-4FC8-90C2-FDD52E0EAC8C}" type="datetimeFigureOut">
              <a:rPr lang="en-US" smtClean="0"/>
              <a:t>4/28/2026</a:t>
            </a:fld>
            <a:endParaRPr lang="en-US"/>
          </a:p>
        </p:txBody>
      </p:sp>
      <p:sp>
        <p:nvSpPr>
          <p:cNvPr id="3" name="Footer Placeholder 2">
            <a:extLst>
              <a:ext uri="{FF2B5EF4-FFF2-40B4-BE49-F238E27FC236}">
                <a16:creationId xmlns:a16="http://schemas.microsoft.com/office/drawing/2014/main" id="{3F902ABD-0F09-1A8F-6578-0BF83D9461E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82058F-504E-DF56-429B-C5E95E008814}"/>
              </a:ext>
            </a:extLst>
          </p:cNvPr>
          <p:cNvSpPr>
            <a:spLocks noGrp="1"/>
          </p:cNvSpPr>
          <p:nvPr>
            <p:ph type="sldNum" sz="quarter" idx="12"/>
          </p:nvPr>
        </p:nvSpPr>
        <p:spPr>
          <a:xfrm>
            <a:off x="6457950" y="4767263"/>
            <a:ext cx="2057400" cy="273844"/>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91826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9C8A-0C5E-DCF2-87C0-ECF504E463D7}"/>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A1DD95C-7953-977B-43CD-7D12188C4B1F}"/>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4042AE-266D-3C55-2E9F-15C76766D60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869B731-5EFB-F3CD-9B48-DBFCB733DF6C}"/>
              </a:ext>
            </a:extLst>
          </p:cNvPr>
          <p:cNvSpPr>
            <a:spLocks noGrp="1"/>
          </p:cNvSpPr>
          <p:nvPr>
            <p:ph type="dt" sz="half" idx="10"/>
          </p:nvPr>
        </p:nvSpPr>
        <p:spPr>
          <a:xfrm>
            <a:off x="628650" y="4767263"/>
            <a:ext cx="2057400" cy="273844"/>
          </a:xfrm>
          <a:prstGeom prst="rect">
            <a:avLst/>
          </a:prstGeom>
        </p:spPr>
        <p:txBody>
          <a:bodyPr/>
          <a:lstStyle/>
          <a:p>
            <a:fld id="{F5A0AD3F-E348-4FC8-90C2-FDD52E0EAC8C}" type="datetimeFigureOut">
              <a:rPr lang="en-US" smtClean="0"/>
              <a:t>4/28/2026</a:t>
            </a:fld>
            <a:endParaRPr lang="en-US"/>
          </a:p>
        </p:txBody>
      </p:sp>
      <p:sp>
        <p:nvSpPr>
          <p:cNvPr id="6" name="Footer Placeholder 5">
            <a:extLst>
              <a:ext uri="{FF2B5EF4-FFF2-40B4-BE49-F238E27FC236}">
                <a16:creationId xmlns:a16="http://schemas.microsoft.com/office/drawing/2014/main" id="{BA6B066D-FD01-1E3E-E15E-7662166FF0F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8103CD-03E5-4A7A-2571-FDEAF4DF97CD}"/>
              </a:ext>
            </a:extLst>
          </p:cNvPr>
          <p:cNvSpPr>
            <a:spLocks noGrp="1"/>
          </p:cNvSpPr>
          <p:nvPr>
            <p:ph type="sldNum" sz="quarter" idx="12"/>
          </p:nvPr>
        </p:nvSpPr>
        <p:spPr>
          <a:xfrm>
            <a:off x="6457950" y="4767263"/>
            <a:ext cx="2057400" cy="273844"/>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798204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F31D-D3C2-C0A4-5A55-AC4253B2974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B41CE94-3EBD-DA09-C2AC-8A6EA17A598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EED5FC2-B70A-97E0-0B85-55B491D280B1}"/>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2F256EC-12F0-C611-B92A-19FB66CCE0CE}"/>
              </a:ext>
            </a:extLst>
          </p:cNvPr>
          <p:cNvSpPr>
            <a:spLocks noGrp="1"/>
          </p:cNvSpPr>
          <p:nvPr>
            <p:ph type="dt" sz="half" idx="10"/>
          </p:nvPr>
        </p:nvSpPr>
        <p:spPr>
          <a:xfrm>
            <a:off x="628650" y="4767263"/>
            <a:ext cx="2057400" cy="273844"/>
          </a:xfrm>
          <a:prstGeom prst="rect">
            <a:avLst/>
          </a:prstGeom>
        </p:spPr>
        <p:txBody>
          <a:bodyPr/>
          <a:lstStyle/>
          <a:p>
            <a:fld id="{F5A0AD3F-E348-4FC8-90C2-FDD52E0EAC8C}" type="datetimeFigureOut">
              <a:rPr lang="en-US" smtClean="0"/>
              <a:t>4/28/2026</a:t>
            </a:fld>
            <a:endParaRPr lang="en-US"/>
          </a:p>
        </p:txBody>
      </p:sp>
      <p:sp>
        <p:nvSpPr>
          <p:cNvPr id="6" name="Footer Placeholder 5">
            <a:extLst>
              <a:ext uri="{FF2B5EF4-FFF2-40B4-BE49-F238E27FC236}">
                <a16:creationId xmlns:a16="http://schemas.microsoft.com/office/drawing/2014/main" id="{A843C479-479C-A33D-9E7A-83C1D245B32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F40189-B42C-B538-941F-D7F0526F4115}"/>
              </a:ext>
            </a:extLst>
          </p:cNvPr>
          <p:cNvSpPr>
            <a:spLocks noGrp="1"/>
          </p:cNvSpPr>
          <p:nvPr>
            <p:ph type="sldNum" sz="quarter" idx="12"/>
          </p:nvPr>
        </p:nvSpPr>
        <p:spPr>
          <a:xfrm>
            <a:off x="6457950" y="4767263"/>
            <a:ext cx="2057400" cy="273844"/>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49948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B4E3-D225-D33A-C738-4F75E84ED79B}"/>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799EE8-2E77-1CE4-CB7F-92C2E455EB0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2448E-742A-C27D-DFB4-958CE7513DC3}"/>
              </a:ext>
            </a:extLst>
          </p:cNvPr>
          <p:cNvSpPr>
            <a:spLocks noGrp="1"/>
          </p:cNvSpPr>
          <p:nvPr>
            <p:ph type="dt" sz="half" idx="10"/>
          </p:nvPr>
        </p:nvSpPr>
        <p:spPr>
          <a:xfrm>
            <a:off x="628650" y="4767263"/>
            <a:ext cx="2057400" cy="273844"/>
          </a:xfrm>
          <a:prstGeom prst="rect">
            <a:avLst/>
          </a:prstGeom>
        </p:spPr>
        <p:txBody>
          <a:bodyPr/>
          <a:lstStyle/>
          <a:p>
            <a:fld id="{F5A0AD3F-E348-4FC8-90C2-FDD52E0EAC8C}" type="datetimeFigureOut">
              <a:rPr lang="en-US" smtClean="0"/>
              <a:t>4/28/2026</a:t>
            </a:fld>
            <a:endParaRPr lang="en-US"/>
          </a:p>
        </p:txBody>
      </p:sp>
      <p:sp>
        <p:nvSpPr>
          <p:cNvPr id="5" name="Footer Placeholder 4">
            <a:extLst>
              <a:ext uri="{FF2B5EF4-FFF2-40B4-BE49-F238E27FC236}">
                <a16:creationId xmlns:a16="http://schemas.microsoft.com/office/drawing/2014/main" id="{8A1773B0-7F08-B267-AC0B-5F923A040FA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602E86-4A05-1848-5D47-ED4A733F2F0F}"/>
              </a:ext>
            </a:extLst>
          </p:cNvPr>
          <p:cNvSpPr>
            <a:spLocks noGrp="1"/>
          </p:cNvSpPr>
          <p:nvPr>
            <p:ph type="sldNum" sz="quarter" idx="12"/>
          </p:nvPr>
        </p:nvSpPr>
        <p:spPr>
          <a:xfrm>
            <a:off x="6457950" y="4767263"/>
            <a:ext cx="2057400" cy="273844"/>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704148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3ED281-5CE5-C8F8-8C6B-96F1010DEE93}"/>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894BD-00E4-5214-D418-900D9BDF7AE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CB634-12DC-5183-AD74-008143FD19BE}"/>
              </a:ext>
            </a:extLst>
          </p:cNvPr>
          <p:cNvSpPr>
            <a:spLocks noGrp="1"/>
          </p:cNvSpPr>
          <p:nvPr>
            <p:ph type="dt" sz="half" idx="10"/>
          </p:nvPr>
        </p:nvSpPr>
        <p:spPr>
          <a:xfrm>
            <a:off x="628650" y="4767263"/>
            <a:ext cx="2057400" cy="273844"/>
          </a:xfrm>
          <a:prstGeom prst="rect">
            <a:avLst/>
          </a:prstGeom>
        </p:spPr>
        <p:txBody>
          <a:bodyPr/>
          <a:lstStyle/>
          <a:p>
            <a:fld id="{F5A0AD3F-E348-4FC8-90C2-FDD52E0EAC8C}" type="datetimeFigureOut">
              <a:rPr lang="en-US" smtClean="0"/>
              <a:t>4/28/2026</a:t>
            </a:fld>
            <a:endParaRPr lang="en-US"/>
          </a:p>
        </p:txBody>
      </p:sp>
      <p:sp>
        <p:nvSpPr>
          <p:cNvPr id="5" name="Footer Placeholder 4">
            <a:extLst>
              <a:ext uri="{FF2B5EF4-FFF2-40B4-BE49-F238E27FC236}">
                <a16:creationId xmlns:a16="http://schemas.microsoft.com/office/drawing/2014/main" id="{30A58A29-B047-C1B1-6A8F-E2809829284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439461-C9E3-67B2-3159-4161ED139D9D}"/>
              </a:ext>
            </a:extLst>
          </p:cNvPr>
          <p:cNvSpPr>
            <a:spLocks noGrp="1"/>
          </p:cNvSpPr>
          <p:nvPr>
            <p:ph type="sldNum" sz="quarter" idx="12"/>
          </p:nvPr>
        </p:nvSpPr>
        <p:spPr>
          <a:xfrm>
            <a:off x="6457950" y="4767263"/>
            <a:ext cx="2057400" cy="273844"/>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241060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2026/4/28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120406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2026/4/28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154998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2026/4/28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886510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2026/4/28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068608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1"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2026/4/28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31090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28650" y="1369219"/>
            <a:ext cx="3886200" cy="3263504"/>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593115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2"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8"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6"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7" y="990083"/>
            <a:ext cx="759737" cy="946326"/>
          </a:xfrm>
          <a:prstGeom prst="rect">
            <a:avLst/>
          </a:prstGeom>
        </p:spPr>
      </p:pic>
      <p:grpSp>
        <p:nvGrpSpPr>
          <p:cNvPr id="12" name="组合 11"/>
          <p:cNvGrpSpPr/>
          <p:nvPr userDrawn="1"/>
        </p:nvGrpSpPr>
        <p:grpSpPr>
          <a:xfrm>
            <a:off x="3357091"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4"/>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3"/>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6"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30"/>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7"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8" y="1755411"/>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9" y="910685"/>
            <a:ext cx="1800037" cy="1411794"/>
          </a:xfrm>
          <a:prstGeom prst="rect">
            <a:avLst/>
          </a:prstGeom>
        </p:spPr>
      </p:pic>
    </p:spTree>
    <p:extLst>
      <p:ext uri="{BB962C8B-B14F-4D97-AF65-F5344CB8AC3E}">
        <p14:creationId xmlns:p14="http://schemas.microsoft.com/office/powerpoint/2010/main" val="3228132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2026/4/28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2"/>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2"/>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7" y="3913807"/>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4" y="4679700"/>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5" y="4027169"/>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3" y="4768753"/>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5" y="4622180"/>
            <a:ext cx="785359" cy="298558"/>
          </a:xfrm>
          <a:prstGeom prst="rect">
            <a:avLst/>
          </a:prstGeom>
        </p:spPr>
      </p:pic>
    </p:spTree>
    <p:extLst>
      <p:ext uri="{BB962C8B-B14F-4D97-AF65-F5344CB8AC3E}">
        <p14:creationId xmlns:p14="http://schemas.microsoft.com/office/powerpoint/2010/main" val="809623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2026/4/28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6293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2026/4/28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817576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2026/4/28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655075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2026/4/28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438183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878806"/>
            <a:ext cx="3868340" cy="2763441"/>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0" y="1878806"/>
            <a:ext cx="3887391" cy="2763441"/>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59638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820480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64378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dirty="0"/>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988964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dirty="0"/>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dirty="0"/>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377659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02288958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C5F378-C177-019C-D6A0-5F91020EB493}"/>
              </a:ext>
            </a:extLst>
          </p:cNvPr>
          <p:cNvPicPr>
            <a:picLocks noChangeAspect="1"/>
          </p:cNvPicPr>
          <p:nvPr userDrawn="1"/>
        </p:nvPicPr>
        <p:blipFill>
          <a:blip r:embed="rId14"/>
          <a:stretch>
            <a:fillRect/>
          </a:stretch>
        </p:blipFill>
        <p:spPr>
          <a:xfrm>
            <a:off x="6940" y="0"/>
            <a:ext cx="9130120" cy="5143500"/>
          </a:xfrm>
          <a:prstGeom prst="rect">
            <a:avLst/>
          </a:prstGeom>
        </p:spPr>
      </p:pic>
      <p:sp>
        <p:nvSpPr>
          <p:cNvPr id="4" name="Rectangle: Rounded Corners 1">
            <a:extLst>
              <a:ext uri="{FF2B5EF4-FFF2-40B4-BE49-F238E27FC236}">
                <a16:creationId xmlns:a16="http://schemas.microsoft.com/office/drawing/2014/main" id="{5BAAA4A7-F1DE-F02B-8595-B634482D1D01}"/>
              </a:ext>
            </a:extLst>
          </p:cNvPr>
          <p:cNvSpPr/>
          <p:nvPr userDrawn="1"/>
        </p:nvSpPr>
        <p:spPr>
          <a:xfrm>
            <a:off x="211668" y="177800"/>
            <a:ext cx="8669866" cy="4793695"/>
          </a:xfrm>
          <a:custGeom>
            <a:avLst/>
            <a:gdLst>
              <a:gd name="csX0" fmla="*/ 0 w 8669866"/>
              <a:gd name="csY0" fmla="*/ 649689 h 4793695"/>
              <a:gd name="csX1" fmla="*/ 649689 w 8669866"/>
              <a:gd name="csY1" fmla="*/ 0 h 4793695"/>
              <a:gd name="csX2" fmla="*/ 8020177 w 8669866"/>
              <a:gd name="csY2" fmla="*/ 0 h 4793695"/>
              <a:gd name="csX3" fmla="*/ 8669866 w 8669866"/>
              <a:gd name="csY3" fmla="*/ 649689 h 4793695"/>
              <a:gd name="csX4" fmla="*/ 8669866 w 8669866"/>
              <a:gd name="csY4" fmla="*/ 4144006 h 4793695"/>
              <a:gd name="csX5" fmla="*/ 8020177 w 8669866"/>
              <a:gd name="csY5" fmla="*/ 4793695 h 4793695"/>
              <a:gd name="csX6" fmla="*/ 649689 w 8669866"/>
              <a:gd name="csY6" fmla="*/ 4793695 h 4793695"/>
              <a:gd name="csX7" fmla="*/ 0 w 8669866"/>
              <a:gd name="csY7" fmla="*/ 4144006 h 4793695"/>
              <a:gd name="csX8" fmla="*/ 0 w 8669866"/>
              <a:gd name="csY8" fmla="*/ 649689 h 47936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669866" h="4793695" fill="none" extrusionOk="0">
                <a:moveTo>
                  <a:pt x="0" y="649689"/>
                </a:moveTo>
                <a:cubicBezTo>
                  <a:pt x="2509" y="358780"/>
                  <a:pt x="310143" y="32337"/>
                  <a:pt x="649689" y="0"/>
                </a:cubicBezTo>
                <a:cubicBezTo>
                  <a:pt x="2767227" y="72427"/>
                  <a:pt x="5049764" y="61419"/>
                  <a:pt x="8020177" y="0"/>
                </a:cubicBezTo>
                <a:cubicBezTo>
                  <a:pt x="8377023" y="-13538"/>
                  <a:pt x="8643423" y="282878"/>
                  <a:pt x="8669866" y="649689"/>
                </a:cubicBezTo>
                <a:cubicBezTo>
                  <a:pt x="8770742" y="1336476"/>
                  <a:pt x="8562553" y="3396535"/>
                  <a:pt x="8669866" y="4144006"/>
                </a:cubicBezTo>
                <a:cubicBezTo>
                  <a:pt x="8674989" y="4476817"/>
                  <a:pt x="8346132" y="4756861"/>
                  <a:pt x="8020177" y="4793695"/>
                </a:cubicBezTo>
                <a:cubicBezTo>
                  <a:pt x="5452995" y="4823522"/>
                  <a:pt x="2104552" y="4714389"/>
                  <a:pt x="649689" y="4793695"/>
                </a:cubicBezTo>
                <a:cubicBezTo>
                  <a:pt x="356866" y="4786235"/>
                  <a:pt x="-55286" y="4513751"/>
                  <a:pt x="0" y="4144006"/>
                </a:cubicBezTo>
                <a:cubicBezTo>
                  <a:pt x="50037" y="3505446"/>
                  <a:pt x="770" y="1766256"/>
                  <a:pt x="0" y="649689"/>
                </a:cubicBezTo>
                <a:close/>
              </a:path>
              <a:path w="8669866" h="4793695" stroke="0" extrusionOk="0">
                <a:moveTo>
                  <a:pt x="0" y="649689"/>
                </a:moveTo>
                <a:cubicBezTo>
                  <a:pt x="38767" y="301443"/>
                  <a:pt x="303545" y="26396"/>
                  <a:pt x="649689" y="0"/>
                </a:cubicBezTo>
                <a:cubicBezTo>
                  <a:pt x="1740098" y="123000"/>
                  <a:pt x="4946086" y="-96860"/>
                  <a:pt x="8020177" y="0"/>
                </a:cubicBezTo>
                <a:cubicBezTo>
                  <a:pt x="8362652" y="-12452"/>
                  <a:pt x="8695304" y="239592"/>
                  <a:pt x="8669866" y="649689"/>
                </a:cubicBezTo>
                <a:cubicBezTo>
                  <a:pt x="8673039" y="2244551"/>
                  <a:pt x="8764133" y="3618152"/>
                  <a:pt x="8669866" y="4144006"/>
                </a:cubicBezTo>
                <a:cubicBezTo>
                  <a:pt x="8628804" y="4517695"/>
                  <a:pt x="8359123" y="4790444"/>
                  <a:pt x="8020177" y="4793695"/>
                </a:cubicBezTo>
                <a:cubicBezTo>
                  <a:pt x="7219797" y="4632988"/>
                  <a:pt x="2826927" y="4833362"/>
                  <a:pt x="649689" y="4793695"/>
                </a:cubicBezTo>
                <a:cubicBezTo>
                  <a:pt x="222395" y="4779864"/>
                  <a:pt x="-25223" y="4491392"/>
                  <a:pt x="0" y="4144006"/>
                </a:cubicBezTo>
                <a:cubicBezTo>
                  <a:pt x="32216" y="3522646"/>
                  <a:pt x="57206" y="1326563"/>
                  <a:pt x="0" y="64968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95316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30"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88760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E89D9DB-18FC-4DE1-B6E3-B7CBA7A93292}" type="datetimeFigureOut">
              <a:rPr lang="zh-CN" altLang="en-US" smtClean="0"/>
              <a:t>2026/4/28</a:t>
            </a:fld>
            <a:endParaRPr lang="zh-CN" alt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00836569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3.xml"/><Relationship Id="rId5" Type="http://schemas.openxmlformats.org/officeDocument/2006/relationships/image" Target="../media/image27.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3.xml"/><Relationship Id="rId5" Type="http://schemas.openxmlformats.org/officeDocument/2006/relationships/image" Target="../media/image42.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audio" Target="../media/audio2.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2050" name="Picture 2" descr="Hình ảnh Cá Heo PNG , Clipart Cá Heo, Nước, Cá Heo PNG miễn phí tải tập tin  PSDComment và Vector">
            <a:extLst>
              <a:ext uri="{FF2B5EF4-FFF2-40B4-BE49-F238E27FC236}">
                <a16:creationId xmlns:a16="http://schemas.microsoft.com/office/drawing/2014/main" id="{1653BFCD-F412-BBCE-127B-6513A400679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9583" y1="30417" x2="59250" y2="37583"/>
                        <a14:foregroundMark x1="33000" y1="31250" x2="40917" y2="35167"/>
                        <a14:foregroundMark x1="42000" y1="34333" x2="48333" y2="36750"/>
                        <a14:foregroundMark x1="60167" y1="32333" x2="70833" y2="39583"/>
                        <a14:foregroundMark x1="68250" y1="50500" x2="71083" y2="54167"/>
                        <a14:foregroundMark x1="63167" y1="34500" x2="68667" y2="42583"/>
                        <a14:foregroundMark x1="42833" y1="53750" x2="55333" y2="63417"/>
                        <a14:foregroundMark x1="49000" y1="56167" x2="53333" y2="59417"/>
                      </a14:backgroundRemoval>
                    </a14:imgEffect>
                  </a14:imgLayer>
                </a14:imgProps>
              </a:ext>
              <a:ext uri="{28A0092B-C50C-407E-A947-70E740481C1C}">
                <a14:useLocalDpi xmlns:a14="http://schemas.microsoft.com/office/drawing/2010/main" val="0"/>
              </a:ext>
            </a:extLst>
          </a:blip>
          <a:srcRect/>
          <a:stretch>
            <a:fillRect/>
          </a:stretch>
        </p:blipFill>
        <p:spPr bwMode="auto">
          <a:xfrm>
            <a:off x="-731706" y="-280138"/>
            <a:ext cx="5978027" cy="59780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32F3ED6-5FA3-4700-889A-BB4077E2F7DF}"/>
              </a:ext>
            </a:extLst>
          </p:cNvPr>
          <p:cNvPicPr>
            <a:picLocks noChangeAspect="1"/>
          </p:cNvPicPr>
          <p:nvPr/>
        </p:nvPicPr>
        <p:blipFill>
          <a:blip r:embed="rId5"/>
          <a:stretch>
            <a:fillRect/>
          </a:stretch>
        </p:blipFill>
        <p:spPr>
          <a:xfrm>
            <a:off x="4261104" y="0"/>
            <a:ext cx="5193792" cy="5143500"/>
          </a:xfrm>
          <a:prstGeom prst="rect">
            <a:avLst/>
          </a:prstGeom>
        </p:spPr>
      </p:pic>
    </p:spTree>
    <p:extLst>
      <p:ext uri="{BB962C8B-B14F-4D97-AF65-F5344CB8AC3E}">
        <p14:creationId xmlns:p14="http://schemas.microsoft.com/office/powerpoint/2010/main" val="412746278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l="1892" t="18578" r="51013" b="15529"/>
          <a:stretch>
            <a:fillRect/>
          </a:stretch>
        </p:blipFill>
        <p:spPr bwMode="auto">
          <a:xfrm>
            <a:off x="0" y="219075"/>
            <a:ext cx="5016500"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extBox 1"/>
          <p:cNvSpPr txBox="1">
            <a:spLocks noChangeArrowheads="1"/>
          </p:cNvSpPr>
          <p:nvPr/>
        </p:nvSpPr>
        <p:spPr bwMode="auto">
          <a:xfrm>
            <a:off x="5016500" y="1233488"/>
            <a:ext cx="41275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buFontTx/>
              <a:buChar char="-"/>
            </a:pPr>
            <a:r>
              <a:rPr lang="vi-VN" sz="2400" b="1">
                <a:solidFill>
                  <a:srgbClr val="002060"/>
                </a:solidFill>
                <a:latin typeface="Arial-Rounded" pitchFamily="34" charset="0"/>
                <a:cs typeface="Arial-Rounded" pitchFamily="34" charset="0"/>
              </a:rPr>
              <a:t>Ngồi thoải mái, lưng thẳng, </a:t>
            </a:r>
          </a:p>
          <a:p>
            <a:pPr eaLnBrk="1" hangingPunct="1"/>
            <a:r>
              <a:rPr lang="vi-VN" sz="2400" b="1">
                <a:solidFill>
                  <a:srgbClr val="002060"/>
                </a:solidFill>
                <a:latin typeface="Arial-Rounded" pitchFamily="34" charset="0"/>
                <a:cs typeface="Arial-Rounded" pitchFamily="34" charset="0"/>
              </a:rPr>
              <a:t>không tì ngực vào bàn.</a:t>
            </a:r>
          </a:p>
          <a:p>
            <a:pPr eaLnBrk="1" hangingPunct="1">
              <a:buFontTx/>
              <a:buChar char="-"/>
            </a:pPr>
            <a:r>
              <a:rPr lang="vi-VN" sz="2400" b="1">
                <a:solidFill>
                  <a:srgbClr val="002060"/>
                </a:solidFill>
                <a:latin typeface="Arial-Rounded" pitchFamily="34" charset="0"/>
                <a:cs typeface="Arial-Rounded" pitchFamily="34" charset="0"/>
              </a:rPr>
              <a:t>Đầu hơi cúi, </a:t>
            </a:r>
          </a:p>
          <a:p>
            <a:pPr eaLnBrk="1" hangingPunct="1"/>
            <a:r>
              <a:rPr lang="vi-VN" sz="2400" b="1">
                <a:solidFill>
                  <a:srgbClr val="002060"/>
                </a:solidFill>
                <a:latin typeface="Arial-Rounded" pitchFamily="34" charset="0"/>
                <a:cs typeface="Arial-Rounded" pitchFamily="34" charset="0"/>
              </a:rPr>
              <a:t>mắt cách vở 25 -30 cm.</a:t>
            </a:r>
          </a:p>
          <a:p>
            <a:pPr eaLnBrk="1" hangingPunct="1"/>
            <a:r>
              <a:rPr lang="vi-VN" sz="2400" b="1">
                <a:solidFill>
                  <a:srgbClr val="002060"/>
                </a:solidFill>
                <a:latin typeface="Arial-Rounded" pitchFamily="34" charset="0"/>
                <a:cs typeface="Arial-Rounded" pitchFamily="34" charset="0"/>
              </a:rPr>
              <a:t>- Hai chân thoải mái, </a:t>
            </a:r>
          </a:p>
          <a:p>
            <a:pPr eaLnBrk="1" hangingPunct="1"/>
            <a:r>
              <a:rPr lang="vi-VN" sz="2400" b="1">
                <a:solidFill>
                  <a:srgbClr val="002060"/>
                </a:solidFill>
                <a:latin typeface="Arial-Rounded" pitchFamily="34" charset="0"/>
                <a:cs typeface="Arial-Rounded" pitchFamily="34" charset="0"/>
              </a:rPr>
              <a:t>- Một tay cầm bút, </a:t>
            </a:r>
          </a:p>
          <a:p>
            <a:pPr eaLnBrk="1" hangingPunct="1"/>
            <a:r>
              <a:rPr lang="vi-VN" sz="2400" b="1">
                <a:solidFill>
                  <a:srgbClr val="002060"/>
                </a:solidFill>
                <a:latin typeface="Arial-Rounded" pitchFamily="34" charset="0"/>
                <a:cs typeface="Arial-Rounded" pitchFamily="34" charset="0"/>
              </a:rPr>
              <a:t>một tay tì nhẹ lên mép vở.</a:t>
            </a:r>
          </a:p>
        </p:txBody>
      </p:sp>
    </p:spTree>
    <p:extLst>
      <p:ext uri="{BB962C8B-B14F-4D97-AF65-F5344CB8AC3E}">
        <p14:creationId xmlns:p14="http://schemas.microsoft.com/office/powerpoint/2010/main" val="3239663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15900" y="658341"/>
            <a:ext cx="8724900" cy="4351810"/>
            <a:chOff x="190500" y="133350"/>
            <a:chExt cx="8724900" cy="4351810"/>
          </a:xfrm>
        </p:grpSpPr>
        <p:pic>
          <p:nvPicPr>
            <p:cNvPr id="2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267" name="Rectangle 3"/>
          <p:cNvSpPr>
            <a:spLocks noChangeArrowheads="1"/>
          </p:cNvSpPr>
          <p:nvPr/>
        </p:nvSpPr>
        <p:spPr bwMode="auto">
          <a:xfrm>
            <a:off x="-26988" y="2128838"/>
            <a:ext cx="9067801"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vi-VN" sz="3500">
                <a:solidFill>
                  <a:srgbClr val="7030A0"/>
                </a:solidFill>
                <a:latin typeface="HP001 4 hàng" pitchFamily="34" charset="0"/>
              </a:rPr>
              <a:t> </a:t>
            </a:r>
            <a:endParaRPr lang="en-US" sz="3500" b="1">
              <a:solidFill>
                <a:srgbClr val="7030A0"/>
              </a:solidFill>
              <a:latin typeface="HP001 4 hàng" pitchFamily="34" charset="0"/>
            </a:endParaRPr>
          </a:p>
        </p:txBody>
      </p:sp>
      <p:sp>
        <p:nvSpPr>
          <p:cNvPr id="7" name="Rectangle 6"/>
          <p:cNvSpPr>
            <a:spLocks noChangeArrowheads="1"/>
          </p:cNvSpPr>
          <p:nvPr/>
        </p:nvSpPr>
        <p:spPr bwMode="auto">
          <a:xfrm>
            <a:off x="833437" y="1115345"/>
            <a:ext cx="82994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lv-LV" sz="3600" b="1" dirty="0">
                <a:solidFill>
                  <a:srgbClr val="7030A0"/>
                </a:solidFill>
                <a:latin typeface="HP001 5 hàng" pitchFamily="34" charset="0"/>
              </a:rPr>
              <a:t>Đi </a:t>
            </a:r>
            <a:r>
              <a:rPr lang="el-GR" sz="3600" b="1" dirty="0">
                <a:solidFill>
                  <a:srgbClr val="7030A0"/>
                </a:solidFill>
                <a:latin typeface="HP001 5 hàng" pitchFamily="34" charset="0"/>
              </a:rPr>
              <a:t>λμϜ</a:t>
            </a:r>
            <a:r>
              <a:rPr lang="lv-LV" sz="3600" b="1" dirty="0">
                <a:solidFill>
                  <a:srgbClr val="7030A0"/>
                </a:solidFill>
                <a:latin typeface="HP001 5 hàng" pitchFamily="34" charset="0"/>
              </a:rPr>
              <a:t>n, bạn sẽ </a:t>
            </a:r>
            <a:r>
              <a:rPr lang="el-GR" sz="3600" b="1" dirty="0">
                <a:solidFill>
                  <a:srgbClr val="7030A0"/>
                </a:solidFill>
                <a:latin typeface="HP001 5 hàng" pitchFamily="34" charset="0"/>
              </a:rPr>
              <a:t>κ♪ </a:t>
            </a:r>
            <a:r>
              <a:rPr lang="lv-LV" sz="3600" b="1" dirty="0">
                <a:solidFill>
                  <a:srgbClr val="7030A0"/>
                </a:solidFill>
                <a:latin typeface="HP001 5 hàng" pitchFamily="34" charset="0"/>
              </a:rPr>
              <a:t>ǧẁc b</a:t>
            </a:r>
            <a:r>
              <a:rPr lang="el-GR" sz="3600" b="1" dirty="0">
                <a:solidFill>
                  <a:srgbClr val="7030A0"/>
                </a:solidFill>
                <a:latin typeface="HP001 5 hàng" pitchFamily="34" charset="0"/>
              </a:rPr>
              <a:t>Π </a:t>
            </a:r>
            <a:r>
              <a:rPr lang="lv-LV" sz="3600" b="1" dirty="0">
                <a:solidFill>
                  <a:srgbClr val="7030A0"/>
                </a:solidFill>
                <a:latin typeface="HP001 5 hàng" pitchFamily="34" charset="0"/>
              </a:rPr>
              <a:t>lĖ,</a:t>
            </a:r>
            <a:r>
              <a:rPr lang="vi-VN" sz="3600" b="1" dirty="0">
                <a:solidFill>
                  <a:srgbClr val="7030A0"/>
                </a:solidFill>
                <a:latin typeface="HP001 5 hàng" pitchFamily="34" charset="0"/>
              </a:rPr>
              <a:t> wô đùa</a:t>
            </a:r>
            <a:endParaRPr lang="en-US" sz="3600" b="1" dirty="0">
              <a:solidFill>
                <a:srgbClr val="7030A0"/>
              </a:solidFill>
              <a:latin typeface="HP001 4 hàng" pitchFamily="34" charset="0"/>
            </a:endParaRPr>
          </a:p>
        </p:txBody>
      </p:sp>
      <p:grpSp>
        <p:nvGrpSpPr>
          <p:cNvPr id="11270" name="Group 8"/>
          <p:cNvGrpSpPr>
            <a:grpSpLocks/>
          </p:cNvGrpSpPr>
          <p:nvPr/>
        </p:nvGrpSpPr>
        <p:grpSpPr bwMode="auto">
          <a:xfrm>
            <a:off x="100013" y="103188"/>
            <a:ext cx="9032875" cy="550862"/>
            <a:chOff x="15875" y="15875"/>
            <a:chExt cx="9128123" cy="550863"/>
          </a:xfrm>
        </p:grpSpPr>
        <p:sp>
          <p:nvSpPr>
            <p:cNvPr id="10" name="Oval 9"/>
            <p:cNvSpPr/>
            <p:nvPr/>
          </p:nvSpPr>
          <p:spPr bwMode="auto">
            <a:xfrm>
              <a:off x="15875" y="15875"/>
              <a:ext cx="551858" cy="550863"/>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76" fontAlgn="auto">
                <a:spcBef>
                  <a:spcPts val="0"/>
                </a:spcBef>
                <a:spcAft>
                  <a:spcPts val="0"/>
                </a:spcAft>
                <a:defRPr/>
              </a:pPr>
              <a:endPar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274" name="TextBox 23"/>
            <p:cNvSpPr txBox="1">
              <a:spLocks noChangeArrowheads="1"/>
            </p:cNvSpPr>
            <p:nvPr/>
          </p:nvSpPr>
          <p:spPr bwMode="auto">
            <a:xfrm>
              <a:off x="564505" y="25664"/>
              <a:ext cx="8579493" cy="52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2800" b="1" dirty="0" err="1">
                  <a:latin typeface="Arial-Rounded" panose="020B0500000000000000" pitchFamily="34" charset="0"/>
                  <a:ea typeface="Arial-Rounded" panose="020B0500000000000000" pitchFamily="34" charset="0"/>
                  <a:cs typeface="Arial-Rounded" panose="020B0500000000000000" pitchFamily="34" charset="0"/>
                </a:rPr>
                <a:t>Nghe</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viết</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ounded Rectangle 12"/>
          <p:cNvSpPr/>
          <p:nvPr/>
        </p:nvSpPr>
        <p:spPr>
          <a:xfrm>
            <a:off x="7620000" y="4476750"/>
            <a:ext cx="1230313" cy="463550"/>
          </a:xfrm>
          <a:prstGeom prst="roundRect">
            <a:avLst/>
          </a:prstGeom>
          <a:solidFill>
            <a:srgbClr val="D8F4E3"/>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defTabSz="686762" fontAlgn="auto">
              <a:spcBef>
                <a:spcPts val="0"/>
              </a:spcBef>
              <a:spcAft>
                <a:spcPts val="0"/>
              </a:spcAft>
              <a:buClr>
                <a:srgbClr val="000000"/>
              </a:buClr>
              <a:buFont typeface="Arial"/>
              <a:buNone/>
              <a:defRPr/>
            </a:pPr>
            <a:r>
              <a:rPr lang="en-US" sz="2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V/</a:t>
            </a:r>
            <a:r>
              <a:rPr lang="vi-VN" sz="2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47</a:t>
            </a:r>
            <a:endParaRPr lang="en-US" sz="2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Rectangle 13"/>
          <p:cNvSpPr>
            <a:spLocks noChangeArrowheads="1"/>
          </p:cNvSpPr>
          <p:nvPr/>
        </p:nvSpPr>
        <p:spPr bwMode="auto">
          <a:xfrm>
            <a:off x="157164" y="1835183"/>
            <a:ext cx="89757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l-GR" sz="3600" b="1" dirty="0">
                <a:solidFill>
                  <a:srgbClr val="7030A0"/>
                </a:solidFill>
                <a:latin typeface="HP001 4 hàng" pitchFamily="34" charset="0"/>
              </a:rPr>
              <a:t>Λ</a:t>
            </a:r>
            <a:r>
              <a:rPr lang="vi-VN" sz="3600" b="1" dirty="0">
                <a:solidFill>
                  <a:srgbClr val="7030A0"/>
                </a:solidFill>
                <a:latin typeface="HP001 4 hàng" pitchFamily="34" charset="0"/>
              </a:rPr>
              <a:t>łn sŗg hǠc </a:t>
            </a:r>
            <a:r>
              <a:rPr lang="el-GR" sz="3600" b="1" dirty="0">
                <a:solidFill>
                  <a:srgbClr val="7030A0"/>
                </a:solidFill>
                <a:latin typeface="HP001 4 hàng" pitchFamily="34" charset="0"/>
              </a:rPr>
              <a:t>η</a:t>
            </a:r>
            <a:r>
              <a:rPr lang="vi-VN" sz="3600" b="1" dirty="0">
                <a:solidFill>
                  <a:srgbClr val="7030A0"/>
                </a:solidFill>
                <a:latin typeface="HP001 4 hàng" pitchFamily="34" charset="0"/>
              </a:rPr>
              <a:t>ặt vỏ sò, xây lâu đài cát</a:t>
            </a:r>
            <a:r>
              <a:rPr lang="en-US" sz="3600" b="1" dirty="0">
                <a:solidFill>
                  <a:srgbClr val="7030A0"/>
                </a:solidFill>
                <a:latin typeface="HP001 4 hàng" pitchFamily="34" charset="0"/>
              </a:rPr>
              <a:t>.</a:t>
            </a:r>
          </a:p>
        </p:txBody>
      </p:sp>
      <p:sp>
        <p:nvSpPr>
          <p:cNvPr id="18" name="Rectangle 17"/>
          <p:cNvSpPr>
            <a:spLocks noChangeArrowheads="1"/>
          </p:cNvSpPr>
          <p:nvPr/>
        </p:nvSpPr>
        <p:spPr bwMode="auto">
          <a:xfrm>
            <a:off x="135732" y="2498453"/>
            <a:ext cx="89971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lv-LV" sz="3600" b="1" dirty="0">
                <a:solidFill>
                  <a:srgbClr val="7030A0"/>
                </a:solidFill>
                <a:latin typeface="HP001 5 hàng" pitchFamily="34" charset="0"/>
              </a:rPr>
              <a:t>B</a:t>
            </a:r>
            <a:r>
              <a:rPr lang="el-GR" sz="3600" b="1" dirty="0">
                <a:solidFill>
                  <a:srgbClr val="7030A0"/>
                </a:solidFill>
                <a:latin typeface="HP001 5 hàng" pitchFamily="34" charset="0"/>
              </a:rPr>
              <a:t>ΗϜ</a:t>
            </a:r>
            <a:r>
              <a:rPr lang="lv-LV" sz="3600" b="1" dirty="0">
                <a:solidFill>
                  <a:srgbClr val="7030A0"/>
                </a:solidFill>
                <a:latin typeface="HP001 5 hàng" pitchFamily="34" charset="0"/>
              </a:rPr>
              <a:t>n là jŗ Ǖ</a:t>
            </a:r>
            <a:r>
              <a:rPr lang="el-GR" sz="3600" b="1" dirty="0">
                <a:solidFill>
                  <a:srgbClr val="7030A0"/>
                </a:solidFill>
                <a:latin typeface="HP001 5 hàng" pitchFamily="34" charset="0"/>
              </a:rPr>
              <a:t>ί</a:t>
            </a:r>
            <a:r>
              <a:rPr lang="lv-LV" sz="3600" b="1" dirty="0">
                <a:solidFill>
                  <a:srgbClr val="7030A0"/>
                </a:solidFill>
                <a:latin typeface="HP001 5 hàng" pitchFamily="34" charset="0"/>
              </a:rPr>
              <a:t>à kì d</a:t>
            </a:r>
            <a:r>
              <a:rPr lang="el-GR" sz="3600" b="1" dirty="0">
                <a:solidFill>
                  <a:srgbClr val="7030A0"/>
                </a:solidFill>
                <a:latin typeface="HP001 5 hàng" pitchFamily="34" charset="0"/>
              </a:rPr>
              <a:t>Η</a:t>
            </a:r>
            <a:r>
              <a:rPr lang="lv-LV" sz="3600" b="1" dirty="0">
                <a:solidFill>
                  <a:srgbClr val="7030A0"/>
                </a:solidFill>
                <a:latin typeface="HP001 5 hàng" pitchFamily="34" charset="0"/>
              </a:rPr>
              <a:t>İu jà </a:t>
            </a:r>
            <a:r>
              <a:rPr lang="el-GR" sz="3600" b="1" dirty="0">
                <a:solidFill>
                  <a:srgbClr val="7030A0"/>
                </a:solidFill>
                <a:latin typeface="HP001 5 hàng" pitchFamily="34" charset="0"/>
              </a:rPr>
              <a:t>κΗ</a:t>
            </a:r>
            <a:r>
              <a:rPr lang="lv-LV" sz="3600" b="1" dirty="0">
                <a:solidFill>
                  <a:srgbClr val="7030A0"/>
                </a:solidFill>
                <a:latin typeface="HP001 5 hàng" pitchFamily="34" charset="0"/>
              </a:rPr>
              <a:t>łn </a:t>
            </a:r>
            <a:r>
              <a:rPr lang="el-GR" sz="3600" b="1" dirty="0">
                <a:solidFill>
                  <a:srgbClr val="7030A0"/>
                </a:solidFill>
                <a:latin typeface="HP001 5 hàng" pitchFamily="34" charset="0"/>
              </a:rPr>
              <a:t>ηΗ</a:t>
            </a:r>
            <a:r>
              <a:rPr lang="lv-LV" sz="3600" b="1" dirty="0">
                <a:solidFill>
                  <a:srgbClr val="7030A0"/>
                </a:solidFill>
                <a:latin typeface="HP001 5 hàng" pitchFamily="34" charset="0"/>
              </a:rPr>
              <a:t>łn</a:t>
            </a:r>
            <a:endParaRPr lang="en-US" sz="3600" b="1" dirty="0">
              <a:solidFill>
                <a:srgbClr val="7030A0"/>
              </a:solidFill>
              <a:latin typeface="HP001 5 hàng" pitchFamily="34" charset="0"/>
            </a:endParaRPr>
          </a:p>
        </p:txBody>
      </p:sp>
      <p:sp>
        <p:nvSpPr>
          <p:cNvPr id="19" name="Rectangle 18"/>
          <p:cNvSpPr>
            <a:spLocks noChangeArrowheads="1"/>
          </p:cNvSpPr>
          <p:nvPr/>
        </p:nvSpPr>
        <p:spPr bwMode="auto">
          <a:xfrm>
            <a:off x="135732" y="3182719"/>
            <a:ext cx="89050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lv-LV" sz="3600" b="1" dirty="0">
                <a:solidFill>
                  <a:srgbClr val="7030A0"/>
                </a:solidFill>
                <a:latin typeface="HP001 5 hàng" pitchFamily="34" charset="0"/>
              </a:rPr>
              <a:t>ban Ǉặng </a:t>
            </a:r>
            <a:r>
              <a:rPr lang="el-GR" sz="3600" b="1" dirty="0">
                <a:solidFill>
                  <a:srgbClr val="7030A0"/>
                </a:solidFill>
                <a:latin typeface="HP001 5 hàng" pitchFamily="34" charset="0"/>
              </a:rPr>
              <a:t>ε</a:t>
            </a:r>
            <a:r>
              <a:rPr lang="lv-LV" sz="3600" b="1" dirty="0">
                <a:solidFill>
                  <a:srgbClr val="7030A0"/>
                </a:solidFill>
                <a:latin typeface="HP001 5 hàng" pitchFamily="34" charset="0"/>
              </a:rPr>
              <a:t>o </a:t>
            </a:r>
            <a:r>
              <a:rPr lang="el-GR" sz="3600" b="1" dirty="0">
                <a:solidFill>
                  <a:srgbClr val="7030A0"/>
                </a:solidFill>
                <a:latin typeface="HP001 5 hàng" pitchFamily="34" charset="0"/>
              </a:rPr>
              <a:t>ε</a:t>
            </a:r>
            <a:r>
              <a:rPr lang="lv-LV" sz="3600" b="1" dirty="0">
                <a:solidFill>
                  <a:srgbClr val="7030A0"/>
                </a:solidFill>
                <a:latin typeface="HP001 5 hàng" pitchFamily="34" charset="0"/>
              </a:rPr>
              <a:t>úng Ǉa</a:t>
            </a:r>
            <a:r>
              <a:rPr lang="en-US" sz="3600" b="1" dirty="0">
                <a:solidFill>
                  <a:srgbClr val="7030A0"/>
                </a:solidFill>
                <a:latin typeface="HP001 5 hàng" pitchFamily="34" charset="0"/>
              </a:rPr>
              <a:t>.</a:t>
            </a:r>
          </a:p>
        </p:txBody>
      </p:sp>
    </p:spTree>
    <p:extLst>
      <p:ext uri="{BB962C8B-B14F-4D97-AF65-F5344CB8AC3E}">
        <p14:creationId xmlns:p14="http://schemas.microsoft.com/office/powerpoint/2010/main" val="3275421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1000"/>
                                        <p:tgtEl>
                                          <p:spTgt spid="18"/>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直接连接符 9"/>
          <p:cNvCxnSpPr>
            <a:stCxn id="64" idx="4"/>
            <a:endCxn id="67" idx="0"/>
          </p:cNvCxnSpPr>
          <p:nvPr/>
        </p:nvCxnSpPr>
        <p:spPr>
          <a:xfrm>
            <a:off x="2303685" y="2336109"/>
            <a:ext cx="3896" cy="152980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椭圆 3"/>
          <p:cNvSpPr/>
          <p:nvPr/>
        </p:nvSpPr>
        <p:spPr>
          <a:xfrm>
            <a:off x="1990100" y="1849632"/>
            <a:ext cx="627170" cy="486477"/>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sz="2000" b="1" dirty="0">
                <a:solidFill>
                  <a:srgbClr val="002060"/>
                </a:solidFill>
                <a:latin typeface="Arial" pitchFamily="34" charset="0"/>
                <a:ea typeface="Arial-Rounded" pitchFamily="34" charset="0"/>
                <a:cs typeface="Arial" pitchFamily="34" charset="0"/>
              </a:rPr>
              <a:t>01</a:t>
            </a:r>
            <a:endParaRPr lang="zh-CN" altLang="en-US" sz="2000" b="1" dirty="0">
              <a:solidFill>
                <a:srgbClr val="002060"/>
              </a:solidFill>
              <a:latin typeface="Arial" pitchFamily="34" charset="0"/>
              <a:ea typeface="Arial-Rounded" pitchFamily="34" charset="0"/>
              <a:cs typeface="Arial" pitchFamily="34" charset="0"/>
            </a:endParaRPr>
          </a:p>
        </p:txBody>
      </p:sp>
      <p:sp>
        <p:nvSpPr>
          <p:cNvPr id="65" name="椭圆 5"/>
          <p:cNvSpPr/>
          <p:nvPr/>
        </p:nvSpPr>
        <p:spPr>
          <a:xfrm>
            <a:off x="1985709" y="2537948"/>
            <a:ext cx="639760" cy="486477"/>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sz="2000" b="1" dirty="0">
                <a:solidFill>
                  <a:srgbClr val="002060"/>
                </a:solidFill>
                <a:latin typeface="Arial" pitchFamily="34" charset="0"/>
                <a:ea typeface="Arial-Rounded" pitchFamily="34" charset="0"/>
                <a:cs typeface="Arial" pitchFamily="34" charset="0"/>
              </a:rPr>
              <a:t>02</a:t>
            </a:r>
            <a:endParaRPr lang="zh-CN" altLang="en-US" sz="2000" b="1" dirty="0">
              <a:solidFill>
                <a:srgbClr val="002060"/>
              </a:solidFill>
              <a:latin typeface="Arial" pitchFamily="34" charset="0"/>
              <a:ea typeface="Arial-Rounded" pitchFamily="34" charset="0"/>
              <a:cs typeface="Arial" pitchFamily="34" charset="0"/>
            </a:endParaRPr>
          </a:p>
        </p:txBody>
      </p:sp>
      <p:sp>
        <p:nvSpPr>
          <p:cNvPr id="66" name="椭圆 6"/>
          <p:cNvSpPr/>
          <p:nvPr/>
        </p:nvSpPr>
        <p:spPr>
          <a:xfrm>
            <a:off x="1985709" y="3145451"/>
            <a:ext cx="639760" cy="486477"/>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sz="2000" b="1" dirty="0">
                <a:solidFill>
                  <a:srgbClr val="002060"/>
                </a:solidFill>
                <a:latin typeface="Arial" pitchFamily="34" charset="0"/>
                <a:ea typeface="Arial-Rounded" pitchFamily="34" charset="0"/>
                <a:cs typeface="Arial" pitchFamily="34" charset="0"/>
              </a:rPr>
              <a:t>03</a:t>
            </a:r>
            <a:endParaRPr lang="zh-CN" altLang="en-US" sz="2000" b="1" dirty="0">
              <a:solidFill>
                <a:srgbClr val="002060"/>
              </a:solidFill>
              <a:latin typeface="Arial" pitchFamily="34" charset="0"/>
              <a:ea typeface="Arial-Rounded" pitchFamily="34" charset="0"/>
              <a:cs typeface="Arial" pitchFamily="34" charset="0"/>
            </a:endParaRPr>
          </a:p>
        </p:txBody>
      </p:sp>
      <p:sp>
        <p:nvSpPr>
          <p:cNvPr id="67" name="椭圆 7"/>
          <p:cNvSpPr/>
          <p:nvPr/>
        </p:nvSpPr>
        <p:spPr>
          <a:xfrm>
            <a:off x="1987701" y="3865915"/>
            <a:ext cx="639760" cy="486477"/>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sz="2000" b="1" dirty="0">
                <a:solidFill>
                  <a:srgbClr val="002060"/>
                </a:solidFill>
                <a:latin typeface="Arial" pitchFamily="34" charset="0"/>
                <a:ea typeface="Arial-Rounded" pitchFamily="34" charset="0"/>
                <a:cs typeface="Arial" pitchFamily="34" charset="0"/>
              </a:rPr>
              <a:t>04</a:t>
            </a:r>
            <a:endParaRPr lang="zh-CN" altLang="en-US" sz="2000" b="1" dirty="0">
              <a:solidFill>
                <a:srgbClr val="002060"/>
              </a:solidFill>
              <a:latin typeface="Arial" pitchFamily="34" charset="0"/>
              <a:ea typeface="Arial-Rounded" pitchFamily="34" charset="0"/>
              <a:cs typeface="Arial" pitchFamily="34" charset="0"/>
            </a:endParaRPr>
          </a:p>
        </p:txBody>
      </p:sp>
      <p:sp>
        <p:nvSpPr>
          <p:cNvPr id="68" name="文本框 11"/>
          <p:cNvSpPr txBox="1"/>
          <p:nvPr/>
        </p:nvSpPr>
        <p:spPr>
          <a:xfrm>
            <a:off x="2613534" y="1857447"/>
            <a:ext cx="2365875" cy="500147"/>
          </a:xfrm>
          <a:prstGeom prst="rect">
            <a:avLst/>
          </a:prstGeom>
          <a:noFill/>
        </p:spPr>
        <p:txBody>
          <a:bodyPr wrap="square" lIns="68589" tIns="34295" rIns="68589" bIns="34295" rtlCol="0">
            <a:spAutoFit/>
          </a:bodyPr>
          <a:lstStyle/>
          <a:p>
            <a:r>
              <a:rPr lang="en-US" altLang="zh-CN" sz="2800" b="1" dirty="0" err="1">
                <a:solidFill>
                  <a:srgbClr val="002060"/>
                </a:solidFill>
                <a:latin typeface="Arial-Rounded" pitchFamily="34" charset="0"/>
                <a:ea typeface="Arial-Rounded" pitchFamily="34" charset="0"/>
                <a:cs typeface="Arial-Rounded" pitchFamily="34" charset="0"/>
              </a:rPr>
              <a:t>Thanh</a:t>
            </a:r>
            <a:r>
              <a:rPr lang="en-US" altLang="zh-CN" sz="2800" b="1" dirty="0">
                <a:solidFill>
                  <a:srgbClr val="002060"/>
                </a:solidFill>
                <a:latin typeface="Arial-Rounded" pitchFamily="34" charset="0"/>
                <a:ea typeface="Arial-Rounded" pitchFamily="34" charset="0"/>
                <a:cs typeface="Arial-Rounded" pitchFamily="34" charset="0"/>
              </a:rPr>
              <a:t> </a:t>
            </a:r>
            <a:r>
              <a:rPr lang="en-US" altLang="zh-CN" sz="2800" b="1" dirty="0" err="1">
                <a:solidFill>
                  <a:srgbClr val="002060"/>
                </a:solidFill>
                <a:latin typeface="Arial-Rounded" pitchFamily="34" charset="0"/>
                <a:ea typeface="Arial-Rounded" pitchFamily="34" charset="0"/>
                <a:cs typeface="Arial-Rounded" pitchFamily="34" charset="0"/>
              </a:rPr>
              <a:t>Hoá</a:t>
            </a:r>
            <a:endParaRPr lang="zh-CN" altLang="en-US" sz="2800" b="1" dirty="0">
              <a:solidFill>
                <a:srgbClr val="002060"/>
              </a:solidFill>
              <a:latin typeface="Arial-Rounded" pitchFamily="34" charset="0"/>
              <a:ea typeface="Arial-Rounded" pitchFamily="34" charset="0"/>
              <a:cs typeface="Arial-Rounded" pitchFamily="34" charset="0"/>
            </a:endParaRPr>
          </a:p>
        </p:txBody>
      </p:sp>
      <p:sp>
        <p:nvSpPr>
          <p:cNvPr id="69" name="文本框 13"/>
          <p:cNvSpPr txBox="1"/>
          <p:nvPr/>
        </p:nvSpPr>
        <p:spPr>
          <a:xfrm>
            <a:off x="2640567" y="3139428"/>
            <a:ext cx="2104086" cy="500147"/>
          </a:xfrm>
          <a:prstGeom prst="rect">
            <a:avLst/>
          </a:prstGeom>
          <a:noFill/>
        </p:spPr>
        <p:txBody>
          <a:bodyPr wrap="square" lIns="68589" tIns="34295" rIns="68589" bIns="34295" rtlCol="0">
            <a:spAutoFit/>
          </a:bodyPr>
          <a:lstStyle/>
          <a:p>
            <a:r>
              <a:rPr lang="en-US" altLang="zh-CN" sz="2800" b="1" dirty="0" err="1">
                <a:solidFill>
                  <a:srgbClr val="002060"/>
                </a:solidFill>
                <a:latin typeface="Arial-Rounded" pitchFamily="34" charset="0"/>
                <a:ea typeface="Arial-Rounded" pitchFamily="34" charset="0"/>
                <a:cs typeface="Arial-Rounded" pitchFamily="34" charset="0"/>
              </a:rPr>
              <a:t>quả</a:t>
            </a:r>
            <a:r>
              <a:rPr lang="en-US" altLang="zh-CN" sz="2800" b="1" dirty="0">
                <a:solidFill>
                  <a:srgbClr val="002060"/>
                </a:solidFill>
                <a:latin typeface="Arial-Rounded" pitchFamily="34" charset="0"/>
                <a:ea typeface="Arial-Rounded" pitchFamily="34" charset="0"/>
                <a:cs typeface="Arial-Rounded" pitchFamily="34" charset="0"/>
              </a:rPr>
              <a:t> </a:t>
            </a:r>
            <a:r>
              <a:rPr lang="en-US" altLang="zh-CN" sz="2800" b="1" dirty="0" err="1">
                <a:solidFill>
                  <a:srgbClr val="002060"/>
                </a:solidFill>
                <a:latin typeface="Arial-Rounded" pitchFamily="34" charset="0"/>
                <a:ea typeface="Arial-Rounded" pitchFamily="34" charset="0"/>
                <a:cs typeface="Arial-Rounded" pitchFamily="34" charset="0"/>
              </a:rPr>
              <a:t>banh</a:t>
            </a:r>
            <a:endParaRPr lang="zh-CN" altLang="en-US" sz="2800" b="1" dirty="0">
              <a:solidFill>
                <a:srgbClr val="002060"/>
              </a:solidFill>
              <a:latin typeface="Arial-Rounded" pitchFamily="34" charset="0"/>
              <a:ea typeface="Arial-Rounded" pitchFamily="34" charset="0"/>
              <a:cs typeface="Arial-Rounded" pitchFamily="34" charset="0"/>
            </a:endParaRPr>
          </a:p>
        </p:txBody>
      </p:sp>
      <p:sp>
        <p:nvSpPr>
          <p:cNvPr id="70" name="文本框 15"/>
          <p:cNvSpPr txBox="1"/>
          <p:nvPr/>
        </p:nvSpPr>
        <p:spPr>
          <a:xfrm>
            <a:off x="402701" y="3835522"/>
            <a:ext cx="1591830" cy="500147"/>
          </a:xfrm>
          <a:prstGeom prst="rect">
            <a:avLst/>
          </a:prstGeom>
          <a:noFill/>
        </p:spPr>
        <p:txBody>
          <a:bodyPr wrap="square" lIns="68589" tIns="34295" rIns="68589" bIns="34295" rtlCol="0">
            <a:spAutoFit/>
          </a:bodyPr>
          <a:lstStyle/>
          <a:p>
            <a:pPr algn="r"/>
            <a:r>
              <a:rPr lang="en-US" altLang="zh-CN" sz="2800" b="1">
                <a:solidFill>
                  <a:srgbClr val="002060"/>
                </a:solidFill>
                <a:latin typeface="Arial-Rounded" pitchFamily="34" charset="0"/>
                <a:ea typeface="Arial-Rounded" pitchFamily="34" charset="0"/>
                <a:cs typeface="Arial-Rounded" pitchFamily="34" charset="0"/>
              </a:rPr>
              <a:t>anh trai</a:t>
            </a:r>
            <a:endParaRPr lang="zh-CN" altLang="en-US" sz="2800" b="1" dirty="0">
              <a:solidFill>
                <a:srgbClr val="002060"/>
              </a:solidFill>
              <a:latin typeface="Arial-Rounded" pitchFamily="34" charset="0"/>
              <a:ea typeface="Arial-Rounded" pitchFamily="34" charset="0"/>
              <a:cs typeface="Arial-Rounded" pitchFamily="34" charset="0"/>
            </a:endParaRPr>
          </a:p>
        </p:txBody>
      </p:sp>
      <p:sp>
        <p:nvSpPr>
          <p:cNvPr id="71" name="文本框 17"/>
          <p:cNvSpPr txBox="1"/>
          <p:nvPr/>
        </p:nvSpPr>
        <p:spPr>
          <a:xfrm>
            <a:off x="-224349" y="2538957"/>
            <a:ext cx="2194282" cy="500147"/>
          </a:xfrm>
          <a:prstGeom prst="rect">
            <a:avLst/>
          </a:prstGeom>
          <a:noFill/>
        </p:spPr>
        <p:txBody>
          <a:bodyPr wrap="square" lIns="68589" tIns="34295" rIns="68589" bIns="34295" rtlCol="0">
            <a:spAutoFit/>
          </a:bodyPr>
          <a:lstStyle/>
          <a:p>
            <a:pPr algn="r"/>
            <a:r>
              <a:rPr lang="en-US" altLang="zh-CN" sz="2800" b="1" dirty="0" err="1">
                <a:solidFill>
                  <a:srgbClr val="002060"/>
                </a:solidFill>
                <a:latin typeface="Arial-Rounded" pitchFamily="34" charset="0"/>
                <a:ea typeface="Arial-Rounded" pitchFamily="34" charset="0"/>
                <a:cs typeface="Arial-Rounded" pitchFamily="34" charset="0"/>
              </a:rPr>
              <a:t>Khánh</a:t>
            </a:r>
            <a:r>
              <a:rPr lang="en-US" altLang="zh-CN" sz="2800" b="1" dirty="0">
                <a:solidFill>
                  <a:srgbClr val="002060"/>
                </a:solidFill>
                <a:latin typeface="Arial-Rounded" pitchFamily="34" charset="0"/>
                <a:ea typeface="Arial-Rounded" pitchFamily="34" charset="0"/>
                <a:cs typeface="Arial-Rounded" pitchFamily="34" charset="0"/>
              </a:rPr>
              <a:t> </a:t>
            </a:r>
            <a:r>
              <a:rPr lang="en-US" altLang="zh-CN" sz="2800" b="1" dirty="0" err="1">
                <a:solidFill>
                  <a:srgbClr val="002060"/>
                </a:solidFill>
                <a:latin typeface="Arial-Rounded" pitchFamily="34" charset="0"/>
                <a:ea typeface="Arial-Rounded" pitchFamily="34" charset="0"/>
                <a:cs typeface="Arial-Rounded" pitchFamily="34" charset="0"/>
              </a:rPr>
              <a:t>Hoà</a:t>
            </a:r>
            <a:endParaRPr lang="zh-CN" altLang="en-US" sz="2800" b="1" dirty="0">
              <a:solidFill>
                <a:srgbClr val="002060"/>
              </a:solidFill>
              <a:latin typeface="Arial-Rounded" pitchFamily="34" charset="0"/>
              <a:ea typeface="Arial-Rounded" pitchFamily="34" charset="0"/>
              <a:cs typeface="Arial-Rounded" pitchFamily="34" charset="0"/>
            </a:endParaRPr>
          </a:p>
        </p:txBody>
      </p:sp>
      <p:grpSp>
        <p:nvGrpSpPr>
          <p:cNvPr id="72" name="组合 41">
            <a:extLst>
              <a:ext uri="{FF2B5EF4-FFF2-40B4-BE49-F238E27FC236}">
                <a16:creationId xmlns:a16="http://schemas.microsoft.com/office/drawing/2014/main" id="{6F6AB393-9A79-4F80-8FFE-2997DB3CFE52}"/>
              </a:ext>
            </a:extLst>
          </p:cNvPr>
          <p:cNvGrpSpPr/>
          <p:nvPr/>
        </p:nvGrpSpPr>
        <p:grpSpPr>
          <a:xfrm rot="19869840">
            <a:off x="-1359719" y="965092"/>
            <a:ext cx="4178768" cy="1310607"/>
            <a:chOff x="370847" y="2785417"/>
            <a:chExt cx="6836818" cy="3126272"/>
          </a:xfrm>
        </p:grpSpPr>
        <p:sp>
          <p:nvSpPr>
            <p:cNvPr id="73" name="Freeform: Shape 37">
              <a:extLst>
                <a:ext uri="{FF2B5EF4-FFF2-40B4-BE49-F238E27FC236}">
                  <a16:creationId xmlns:a16="http://schemas.microsoft.com/office/drawing/2014/main" id="{026C8175-FA2D-43C3-B1CC-06780EE1E1F9}"/>
                </a:ext>
              </a:extLst>
            </p:cNvPr>
            <p:cNvSpPr/>
            <p:nvPr/>
          </p:nvSpPr>
          <p:spPr>
            <a:xfrm rot="1706723">
              <a:off x="370847" y="2785417"/>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3200">
                <a:solidFill>
                  <a:srgbClr val="FF0000"/>
                </a:solidFill>
                <a:latin typeface="Arial-Rounded" pitchFamily="34" charset="0"/>
                <a:ea typeface="Arial-Rounded" pitchFamily="34" charset="0"/>
                <a:cs typeface="Arial-Rounded" pitchFamily="34" charset="0"/>
              </a:endParaRPr>
            </a:p>
          </p:txBody>
        </p:sp>
        <p:sp>
          <p:nvSpPr>
            <p:cNvPr id="74" name="Rectangle 57">
              <a:extLst>
                <a:ext uri="{FF2B5EF4-FFF2-40B4-BE49-F238E27FC236}">
                  <a16:creationId xmlns:a16="http://schemas.microsoft.com/office/drawing/2014/main" id="{85BA327F-7ABA-45D9-B637-5594B9691A82}"/>
                </a:ext>
              </a:extLst>
            </p:cNvPr>
            <p:cNvSpPr/>
            <p:nvPr/>
          </p:nvSpPr>
          <p:spPr>
            <a:xfrm rot="1764474">
              <a:off x="5945781" y="5603911"/>
              <a:ext cx="1261884" cy="307778"/>
            </a:xfrm>
            <a:prstGeom prst="rect">
              <a:avLst/>
            </a:prstGeom>
          </p:spPr>
          <p:txBody>
            <a:bodyPr wrap="none">
              <a:noAutofit/>
            </a:bodyPr>
            <a:lstStyle/>
            <a:p>
              <a:pPr algn="r"/>
              <a:r>
                <a:rPr lang="en-US" altLang="zh-CN" sz="3200" b="1" dirty="0" err="1">
                  <a:solidFill>
                    <a:srgbClr val="FF0000"/>
                  </a:solidFill>
                  <a:latin typeface="Arial-Rounded" pitchFamily="34" charset="0"/>
                  <a:ea typeface="Arial-Rounded" pitchFamily="34" charset="0"/>
                  <a:cs typeface="Arial-Rounded" pitchFamily="34" charset="0"/>
                </a:rPr>
                <a:t>anh</a:t>
              </a:r>
              <a:endParaRPr lang="zh-CN" altLang="en-US" sz="3200" b="1" dirty="0">
                <a:solidFill>
                  <a:srgbClr val="FF0000"/>
                </a:solidFill>
                <a:latin typeface="Arial-Rounded" pitchFamily="34" charset="0"/>
                <a:ea typeface="Arial-Rounded" pitchFamily="34" charset="0"/>
                <a:cs typeface="Arial-Rounded" pitchFamily="34" charset="0"/>
              </a:endParaRPr>
            </a:p>
          </p:txBody>
        </p:sp>
      </p:grpSp>
      <p:cxnSp>
        <p:nvCxnSpPr>
          <p:cNvPr id="75" name="直接连接符 9"/>
          <p:cNvCxnSpPr>
            <a:stCxn id="76" idx="4"/>
            <a:endCxn id="79" idx="0"/>
          </p:cNvCxnSpPr>
          <p:nvPr/>
        </p:nvCxnSpPr>
        <p:spPr>
          <a:xfrm>
            <a:off x="6503070" y="2328294"/>
            <a:ext cx="1903" cy="152980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6" name="椭圆 3"/>
          <p:cNvSpPr/>
          <p:nvPr/>
        </p:nvSpPr>
        <p:spPr>
          <a:xfrm>
            <a:off x="6189485" y="1841817"/>
            <a:ext cx="627170" cy="486477"/>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sz="2000" b="1" dirty="0">
                <a:solidFill>
                  <a:srgbClr val="002060"/>
                </a:solidFill>
                <a:latin typeface="Arial" pitchFamily="34" charset="0"/>
                <a:ea typeface="Arial-Rounded" pitchFamily="34" charset="0"/>
                <a:cs typeface="Arial" pitchFamily="34" charset="0"/>
              </a:rPr>
              <a:t>01</a:t>
            </a:r>
            <a:endParaRPr lang="zh-CN" altLang="en-US" sz="2000" b="1" dirty="0">
              <a:solidFill>
                <a:srgbClr val="002060"/>
              </a:solidFill>
              <a:latin typeface="Arial" pitchFamily="34" charset="0"/>
              <a:ea typeface="Arial-Rounded" pitchFamily="34" charset="0"/>
              <a:cs typeface="Arial" pitchFamily="34" charset="0"/>
            </a:endParaRPr>
          </a:p>
        </p:txBody>
      </p:sp>
      <p:sp>
        <p:nvSpPr>
          <p:cNvPr id="77" name="椭圆 5"/>
          <p:cNvSpPr/>
          <p:nvPr/>
        </p:nvSpPr>
        <p:spPr>
          <a:xfrm>
            <a:off x="6185093" y="2530133"/>
            <a:ext cx="639760" cy="486477"/>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sz="2000" b="1" dirty="0">
                <a:solidFill>
                  <a:srgbClr val="002060"/>
                </a:solidFill>
                <a:latin typeface="Arial" pitchFamily="34" charset="0"/>
                <a:ea typeface="Arial-Rounded" pitchFamily="34" charset="0"/>
                <a:cs typeface="Arial" pitchFamily="34" charset="0"/>
              </a:rPr>
              <a:t>02</a:t>
            </a:r>
            <a:endParaRPr lang="zh-CN" altLang="en-US" sz="2000" b="1" dirty="0">
              <a:solidFill>
                <a:srgbClr val="002060"/>
              </a:solidFill>
              <a:latin typeface="Arial" pitchFamily="34" charset="0"/>
              <a:ea typeface="Arial-Rounded" pitchFamily="34" charset="0"/>
              <a:cs typeface="Arial" pitchFamily="34" charset="0"/>
            </a:endParaRPr>
          </a:p>
        </p:txBody>
      </p:sp>
      <p:sp>
        <p:nvSpPr>
          <p:cNvPr id="78" name="椭圆 6"/>
          <p:cNvSpPr/>
          <p:nvPr/>
        </p:nvSpPr>
        <p:spPr>
          <a:xfrm>
            <a:off x="6185093" y="3137636"/>
            <a:ext cx="639760" cy="486477"/>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sz="2000" b="1" dirty="0">
                <a:solidFill>
                  <a:srgbClr val="002060"/>
                </a:solidFill>
                <a:latin typeface="Arial" pitchFamily="34" charset="0"/>
                <a:ea typeface="Arial-Rounded" pitchFamily="34" charset="0"/>
                <a:cs typeface="Arial" pitchFamily="34" charset="0"/>
              </a:rPr>
              <a:t>03</a:t>
            </a:r>
            <a:endParaRPr lang="zh-CN" altLang="en-US" sz="2000" b="1" dirty="0">
              <a:solidFill>
                <a:srgbClr val="002060"/>
              </a:solidFill>
              <a:latin typeface="Arial" pitchFamily="34" charset="0"/>
              <a:ea typeface="Arial-Rounded" pitchFamily="34" charset="0"/>
              <a:cs typeface="Arial" pitchFamily="34" charset="0"/>
            </a:endParaRPr>
          </a:p>
        </p:txBody>
      </p:sp>
      <p:sp>
        <p:nvSpPr>
          <p:cNvPr id="79" name="椭圆 7"/>
          <p:cNvSpPr/>
          <p:nvPr/>
        </p:nvSpPr>
        <p:spPr>
          <a:xfrm>
            <a:off x="6185093" y="3858100"/>
            <a:ext cx="639760" cy="486477"/>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sz="2000" b="1" dirty="0">
                <a:solidFill>
                  <a:srgbClr val="002060"/>
                </a:solidFill>
                <a:latin typeface="Arial" pitchFamily="34" charset="0"/>
                <a:ea typeface="Arial-Rounded" pitchFamily="34" charset="0"/>
                <a:cs typeface="Arial" pitchFamily="34" charset="0"/>
              </a:rPr>
              <a:t>04</a:t>
            </a:r>
            <a:endParaRPr lang="zh-CN" altLang="en-US" sz="2000" b="1" dirty="0">
              <a:solidFill>
                <a:srgbClr val="002060"/>
              </a:solidFill>
              <a:latin typeface="Arial" pitchFamily="34" charset="0"/>
              <a:ea typeface="Arial-Rounded" pitchFamily="34" charset="0"/>
              <a:cs typeface="Arial" pitchFamily="34" charset="0"/>
            </a:endParaRPr>
          </a:p>
        </p:txBody>
      </p:sp>
      <p:sp>
        <p:nvSpPr>
          <p:cNvPr id="80" name="文本框 11"/>
          <p:cNvSpPr txBox="1"/>
          <p:nvPr/>
        </p:nvSpPr>
        <p:spPr>
          <a:xfrm>
            <a:off x="6816830" y="1837757"/>
            <a:ext cx="2257482" cy="500147"/>
          </a:xfrm>
          <a:prstGeom prst="rect">
            <a:avLst/>
          </a:prstGeom>
          <a:noFill/>
        </p:spPr>
        <p:txBody>
          <a:bodyPr wrap="square" lIns="68589" tIns="34295" rIns="68589" bIns="34295" rtlCol="0">
            <a:spAutoFit/>
          </a:bodyPr>
          <a:lstStyle/>
          <a:p>
            <a:r>
              <a:rPr lang="en-US" altLang="zh-CN" sz="2800" b="1" dirty="0">
                <a:solidFill>
                  <a:srgbClr val="002060"/>
                </a:solidFill>
                <a:latin typeface="Arial-Rounded" pitchFamily="34" charset="0"/>
                <a:ea typeface="Arial-Rounded" pitchFamily="34" charset="0"/>
                <a:cs typeface="Arial-Rounded" pitchFamily="34" charset="0"/>
              </a:rPr>
              <a:t>du </a:t>
            </a:r>
            <a:r>
              <a:rPr lang="en-US" altLang="zh-CN" sz="2800" b="1" dirty="0" err="1">
                <a:solidFill>
                  <a:srgbClr val="002060"/>
                </a:solidFill>
                <a:latin typeface="Arial-Rounded" pitchFamily="34" charset="0"/>
                <a:ea typeface="Arial-Rounded" pitchFamily="34" charset="0"/>
                <a:cs typeface="Arial-Rounded" pitchFamily="34" charset="0"/>
              </a:rPr>
              <a:t>khách</a:t>
            </a:r>
            <a:endParaRPr lang="zh-CN" altLang="en-US" sz="2800" b="1" dirty="0">
              <a:solidFill>
                <a:srgbClr val="002060"/>
              </a:solidFill>
              <a:latin typeface="Arial-Rounded" pitchFamily="34" charset="0"/>
              <a:ea typeface="Arial-Rounded" pitchFamily="34" charset="0"/>
              <a:cs typeface="Arial-Rounded" pitchFamily="34" charset="0"/>
            </a:endParaRPr>
          </a:p>
        </p:txBody>
      </p:sp>
      <p:sp>
        <p:nvSpPr>
          <p:cNvPr id="81" name="文本框 15"/>
          <p:cNvSpPr txBox="1"/>
          <p:nvPr/>
        </p:nvSpPr>
        <p:spPr>
          <a:xfrm>
            <a:off x="4222829" y="3851456"/>
            <a:ext cx="1960693" cy="500147"/>
          </a:xfrm>
          <a:prstGeom prst="rect">
            <a:avLst/>
          </a:prstGeom>
          <a:noFill/>
        </p:spPr>
        <p:txBody>
          <a:bodyPr wrap="square" lIns="68589" tIns="34295" rIns="68589" bIns="34295" rtlCol="0">
            <a:spAutoFit/>
          </a:bodyPr>
          <a:lstStyle/>
          <a:p>
            <a:pPr algn="r"/>
            <a:r>
              <a:rPr lang="en-US" altLang="zh-CN" sz="2800" b="1" dirty="0" err="1">
                <a:solidFill>
                  <a:srgbClr val="002060"/>
                </a:solidFill>
                <a:latin typeface="Arial-Rounded" pitchFamily="34" charset="0"/>
                <a:ea typeface="Arial-Rounded" pitchFamily="34" charset="0"/>
                <a:cs typeface="Arial-Rounded" pitchFamily="34" charset="0"/>
              </a:rPr>
              <a:t>lạch</a:t>
            </a:r>
            <a:r>
              <a:rPr lang="en-US" altLang="zh-CN" sz="2800" b="1" dirty="0">
                <a:solidFill>
                  <a:srgbClr val="002060"/>
                </a:solidFill>
                <a:latin typeface="Arial-Rounded" pitchFamily="34" charset="0"/>
                <a:ea typeface="Arial-Rounded" pitchFamily="34" charset="0"/>
                <a:cs typeface="Arial-Rounded" pitchFamily="34" charset="0"/>
              </a:rPr>
              <a:t> </a:t>
            </a:r>
            <a:r>
              <a:rPr lang="en-US" altLang="zh-CN" sz="2800" b="1" dirty="0" err="1">
                <a:solidFill>
                  <a:srgbClr val="002060"/>
                </a:solidFill>
                <a:latin typeface="Arial-Rounded" pitchFamily="34" charset="0"/>
                <a:ea typeface="Arial-Rounded" pitchFamily="34" charset="0"/>
                <a:cs typeface="Arial-Rounded" pitchFamily="34" charset="0"/>
              </a:rPr>
              <a:t>cạch</a:t>
            </a:r>
            <a:endParaRPr lang="zh-CN" altLang="en-US" sz="2800" b="1" dirty="0">
              <a:solidFill>
                <a:srgbClr val="002060"/>
              </a:solidFill>
              <a:latin typeface="Arial-Rounded" pitchFamily="34" charset="0"/>
              <a:ea typeface="Arial-Rounded" pitchFamily="34" charset="0"/>
              <a:cs typeface="Arial-Rounded" pitchFamily="34" charset="0"/>
            </a:endParaRPr>
          </a:p>
        </p:txBody>
      </p:sp>
      <p:sp>
        <p:nvSpPr>
          <p:cNvPr id="82" name="文本框 17"/>
          <p:cNvSpPr txBox="1"/>
          <p:nvPr/>
        </p:nvSpPr>
        <p:spPr>
          <a:xfrm>
            <a:off x="3995153" y="2531142"/>
            <a:ext cx="2194282" cy="500147"/>
          </a:xfrm>
          <a:prstGeom prst="rect">
            <a:avLst/>
          </a:prstGeom>
          <a:noFill/>
        </p:spPr>
        <p:txBody>
          <a:bodyPr wrap="square" lIns="68589" tIns="34295" rIns="68589" bIns="34295" rtlCol="0">
            <a:spAutoFit/>
          </a:bodyPr>
          <a:lstStyle/>
          <a:p>
            <a:pPr algn="r"/>
            <a:r>
              <a:rPr lang="en-US" altLang="zh-CN" sz="2800" b="1" dirty="0" err="1">
                <a:solidFill>
                  <a:srgbClr val="002060"/>
                </a:solidFill>
                <a:latin typeface="Arial-Rounded" pitchFamily="34" charset="0"/>
                <a:ea typeface="Arial-Rounded" pitchFamily="34" charset="0"/>
                <a:cs typeface="Arial-Rounded" pitchFamily="34" charset="0"/>
              </a:rPr>
              <a:t>sách</a:t>
            </a:r>
            <a:endParaRPr lang="zh-CN" altLang="en-US" sz="2800" b="1" dirty="0">
              <a:solidFill>
                <a:srgbClr val="002060"/>
              </a:solidFill>
              <a:latin typeface="Arial-Rounded" pitchFamily="34" charset="0"/>
              <a:ea typeface="Arial-Rounded" pitchFamily="34" charset="0"/>
              <a:cs typeface="Arial-Rounded" pitchFamily="34" charset="0"/>
            </a:endParaRPr>
          </a:p>
        </p:txBody>
      </p:sp>
      <p:grpSp>
        <p:nvGrpSpPr>
          <p:cNvPr id="83" name="组合 41">
            <a:extLst>
              <a:ext uri="{FF2B5EF4-FFF2-40B4-BE49-F238E27FC236}">
                <a16:creationId xmlns:a16="http://schemas.microsoft.com/office/drawing/2014/main" id="{6F6AB393-9A79-4F80-8FFE-2997DB3CFE52}"/>
              </a:ext>
            </a:extLst>
          </p:cNvPr>
          <p:cNvGrpSpPr/>
          <p:nvPr/>
        </p:nvGrpSpPr>
        <p:grpSpPr>
          <a:xfrm rot="19869840">
            <a:off x="2809831" y="971994"/>
            <a:ext cx="4178768" cy="1310607"/>
            <a:chOff x="370847" y="2785417"/>
            <a:chExt cx="6836818" cy="3126272"/>
          </a:xfrm>
        </p:grpSpPr>
        <p:sp>
          <p:nvSpPr>
            <p:cNvPr id="84" name="Freeform: Shape 37">
              <a:extLst>
                <a:ext uri="{FF2B5EF4-FFF2-40B4-BE49-F238E27FC236}">
                  <a16:creationId xmlns:a16="http://schemas.microsoft.com/office/drawing/2014/main" id="{026C8175-FA2D-43C3-B1CC-06780EE1E1F9}"/>
                </a:ext>
              </a:extLst>
            </p:cNvPr>
            <p:cNvSpPr/>
            <p:nvPr/>
          </p:nvSpPr>
          <p:spPr>
            <a:xfrm rot="1706723">
              <a:off x="370847" y="2785417"/>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3200">
                <a:solidFill>
                  <a:srgbClr val="FF0000"/>
                </a:solidFill>
                <a:latin typeface="Arial-Rounded" pitchFamily="34" charset="0"/>
                <a:ea typeface="Arial-Rounded" pitchFamily="34" charset="0"/>
                <a:cs typeface="Arial-Rounded" pitchFamily="34" charset="0"/>
              </a:endParaRPr>
            </a:p>
          </p:txBody>
        </p:sp>
        <p:sp>
          <p:nvSpPr>
            <p:cNvPr id="85" name="Rectangle 57">
              <a:extLst>
                <a:ext uri="{FF2B5EF4-FFF2-40B4-BE49-F238E27FC236}">
                  <a16:creationId xmlns:a16="http://schemas.microsoft.com/office/drawing/2014/main" id="{85BA327F-7ABA-45D9-B637-5594B9691A82}"/>
                </a:ext>
              </a:extLst>
            </p:cNvPr>
            <p:cNvSpPr/>
            <p:nvPr/>
          </p:nvSpPr>
          <p:spPr>
            <a:xfrm rot="1764474">
              <a:off x="5945781" y="5603911"/>
              <a:ext cx="1261884" cy="307778"/>
            </a:xfrm>
            <a:prstGeom prst="rect">
              <a:avLst/>
            </a:prstGeom>
          </p:spPr>
          <p:txBody>
            <a:bodyPr wrap="none">
              <a:noAutofit/>
            </a:bodyPr>
            <a:lstStyle/>
            <a:p>
              <a:pPr algn="r"/>
              <a:r>
                <a:rPr lang="en-US" altLang="zh-CN" sz="3200" b="1">
                  <a:solidFill>
                    <a:srgbClr val="FF0000"/>
                  </a:solidFill>
                  <a:latin typeface="Arial-Rounded" pitchFamily="34" charset="0"/>
                  <a:ea typeface="Arial-Rounded" pitchFamily="34" charset="0"/>
                  <a:cs typeface="Arial-Rounded" pitchFamily="34" charset="0"/>
                </a:rPr>
                <a:t>ach</a:t>
              </a:r>
              <a:endParaRPr lang="zh-CN" altLang="en-US" sz="3200" b="1" dirty="0">
                <a:solidFill>
                  <a:srgbClr val="FF0000"/>
                </a:solidFill>
                <a:latin typeface="Arial-Rounded" pitchFamily="34" charset="0"/>
                <a:ea typeface="Arial-Rounded" pitchFamily="34" charset="0"/>
                <a:cs typeface="Arial-Rounded" pitchFamily="34" charset="0"/>
              </a:endParaRPr>
            </a:p>
          </p:txBody>
        </p:sp>
      </p:grpSp>
      <p:sp>
        <p:nvSpPr>
          <p:cNvPr id="86" name="文本框 13"/>
          <p:cNvSpPr txBox="1"/>
          <p:nvPr/>
        </p:nvSpPr>
        <p:spPr>
          <a:xfrm>
            <a:off x="6837254" y="3120484"/>
            <a:ext cx="2696645" cy="500147"/>
          </a:xfrm>
          <a:prstGeom prst="rect">
            <a:avLst/>
          </a:prstGeom>
          <a:noFill/>
        </p:spPr>
        <p:txBody>
          <a:bodyPr wrap="square" lIns="68589" tIns="34295" rIns="68589" bIns="34295" rtlCol="0">
            <a:spAutoFit/>
          </a:bodyPr>
          <a:lstStyle/>
          <a:p>
            <a:r>
              <a:rPr lang="en-US" altLang="zh-CN" sz="2800" b="1" dirty="0" err="1">
                <a:solidFill>
                  <a:srgbClr val="002060"/>
                </a:solidFill>
                <a:latin typeface="Arial-Rounded" pitchFamily="34" charset="0"/>
                <a:ea typeface="Arial-Rounded" pitchFamily="34" charset="0"/>
                <a:cs typeface="Arial-Rounded" pitchFamily="34" charset="0"/>
              </a:rPr>
              <a:t>thạch</a:t>
            </a:r>
            <a:r>
              <a:rPr lang="en-US" altLang="zh-CN" sz="2800" b="1" dirty="0">
                <a:solidFill>
                  <a:srgbClr val="002060"/>
                </a:solidFill>
                <a:latin typeface="Arial-Rounded" pitchFamily="34" charset="0"/>
                <a:ea typeface="Arial-Rounded" pitchFamily="34" charset="0"/>
                <a:cs typeface="Arial-Rounded" pitchFamily="34" charset="0"/>
              </a:rPr>
              <a:t> </a:t>
            </a:r>
            <a:r>
              <a:rPr lang="en-US" altLang="zh-CN" sz="2800" b="1" dirty="0" err="1">
                <a:solidFill>
                  <a:srgbClr val="002060"/>
                </a:solidFill>
                <a:latin typeface="Arial-Rounded" pitchFamily="34" charset="0"/>
                <a:ea typeface="Arial-Rounded" pitchFamily="34" charset="0"/>
                <a:cs typeface="Arial-Rounded" pitchFamily="34" charset="0"/>
              </a:rPr>
              <a:t>rau</a:t>
            </a:r>
            <a:r>
              <a:rPr lang="en-US" altLang="zh-CN" sz="2800" b="1" dirty="0">
                <a:solidFill>
                  <a:srgbClr val="002060"/>
                </a:solidFill>
                <a:latin typeface="Arial-Rounded" pitchFamily="34" charset="0"/>
                <a:ea typeface="Arial-Rounded" pitchFamily="34" charset="0"/>
                <a:cs typeface="Arial-Rounded" pitchFamily="34" charset="0"/>
              </a:rPr>
              <a:t> </a:t>
            </a:r>
            <a:r>
              <a:rPr lang="en-US" altLang="zh-CN" sz="2800" b="1" dirty="0" err="1">
                <a:solidFill>
                  <a:srgbClr val="002060"/>
                </a:solidFill>
                <a:latin typeface="Arial-Rounded" pitchFamily="34" charset="0"/>
                <a:ea typeface="Arial-Rounded" pitchFamily="34" charset="0"/>
                <a:cs typeface="Arial-Rounded" pitchFamily="34" charset="0"/>
              </a:rPr>
              <a:t>câu</a:t>
            </a:r>
            <a:endParaRPr lang="zh-CN" altLang="en-US" sz="2800" b="1" dirty="0">
              <a:solidFill>
                <a:srgbClr val="002060"/>
              </a:solidFill>
              <a:latin typeface="Arial-Rounded" pitchFamily="34" charset="0"/>
              <a:ea typeface="Arial-Rounded" pitchFamily="34" charset="0"/>
              <a:cs typeface="Arial-Rounded" pitchFamily="34" charset="0"/>
            </a:endParaRPr>
          </a:p>
        </p:txBody>
      </p:sp>
      <p:grpSp>
        <p:nvGrpSpPr>
          <p:cNvPr id="28" name="Group 2"/>
          <p:cNvGrpSpPr>
            <a:grpSpLocks/>
          </p:cNvGrpSpPr>
          <p:nvPr/>
        </p:nvGrpSpPr>
        <p:grpSpPr bwMode="auto">
          <a:xfrm>
            <a:off x="100013" y="103188"/>
            <a:ext cx="9032875" cy="994662"/>
            <a:chOff x="15875" y="15875"/>
            <a:chExt cx="9128123" cy="994664"/>
          </a:xfrm>
        </p:grpSpPr>
        <p:sp>
          <p:nvSpPr>
            <p:cNvPr id="29" name="Oval 28"/>
            <p:cNvSpPr/>
            <p:nvPr/>
          </p:nvSpPr>
          <p:spPr bwMode="auto">
            <a:xfrm>
              <a:off x="15875" y="15875"/>
              <a:ext cx="551858" cy="550863"/>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76" fontAlgn="auto">
                <a:spcBef>
                  <a:spcPts val="0"/>
                </a:spcBef>
                <a:spcAft>
                  <a:spcPts val="0"/>
                </a:spcAft>
                <a:defRPr/>
              </a:pPr>
              <a:r>
                <a:rPr lang="vi-VN" sz="2800" b="1" dirty="0">
                  <a:solidFill>
                    <a:schemeClr val="bg1"/>
                  </a:solidFill>
                  <a:latin typeface="Arial-Rounded" pitchFamily="34" charset="0"/>
                  <a:ea typeface="Arial-Rounded" pitchFamily="34" charset="0"/>
                  <a:cs typeface="Arial-Rounded" pitchFamily="34" charset="0"/>
                </a:rPr>
                <a:t>8</a:t>
              </a:r>
              <a:endParaRPr lang="en-US" sz="2800" b="1" dirty="0">
                <a:solidFill>
                  <a:schemeClr val="bg1"/>
                </a:solidFill>
                <a:latin typeface="Arial-Rounded" pitchFamily="34" charset="0"/>
                <a:ea typeface="Arial-Rounded" pitchFamily="34" charset="0"/>
                <a:cs typeface="Arial-Rounded" pitchFamily="34" charset="0"/>
              </a:endParaRPr>
            </a:p>
          </p:txBody>
        </p:sp>
        <p:sp>
          <p:nvSpPr>
            <p:cNvPr id="30" name="TextBox 23"/>
            <p:cNvSpPr txBox="1">
              <a:spLocks noChangeArrowheads="1"/>
            </p:cNvSpPr>
            <p:nvPr/>
          </p:nvSpPr>
          <p:spPr bwMode="auto">
            <a:xfrm>
              <a:off x="564505" y="25664"/>
              <a:ext cx="8579493" cy="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2800" b="1" dirty="0" err="1">
                  <a:latin typeface="Arial-Rounded" pitchFamily="34" charset="0"/>
                  <a:ea typeface="Arial-Rounded" pitchFamily="34" charset="0"/>
                  <a:cs typeface="Arial-Rounded" pitchFamily="34" charset="0"/>
                </a:rPr>
                <a:t>Tìm</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trong</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hoặc</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ngoài</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bài</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đọc</a:t>
              </a:r>
              <a:r>
                <a:rPr lang="en-US" sz="2800" b="1" dirty="0">
                  <a:latin typeface="Arial-Rounded" pitchFamily="34" charset="0"/>
                  <a:ea typeface="Arial-Rounded" pitchFamily="34" charset="0"/>
                  <a:cs typeface="Arial-Rounded" pitchFamily="34" charset="0"/>
                </a:rPr>
                <a:t> </a:t>
              </a:r>
              <a:r>
                <a:rPr lang="en-US" sz="2800" b="1" i="1" dirty="0">
                  <a:latin typeface="Arial-Rounded" pitchFamily="34" charset="0"/>
                  <a:ea typeface="Arial-Rounded" pitchFamily="34" charset="0"/>
                  <a:cs typeface="Arial-Rounded" pitchFamily="34" charset="0"/>
                </a:rPr>
                <a:t>Du </a:t>
              </a:r>
              <a:r>
                <a:rPr lang="en-US" sz="2800" b="1" i="1" dirty="0" err="1">
                  <a:latin typeface="Arial-Rounded" pitchFamily="34" charset="0"/>
                  <a:ea typeface="Arial-Rounded" pitchFamily="34" charset="0"/>
                  <a:cs typeface="Arial-Rounded" pitchFamily="34" charset="0"/>
                </a:rPr>
                <a:t>lịch</a:t>
              </a:r>
              <a:r>
                <a:rPr lang="en-US" sz="2800" b="1" i="1" dirty="0">
                  <a:latin typeface="Arial-Rounded" pitchFamily="34" charset="0"/>
                  <a:ea typeface="Arial-Rounded" pitchFamily="34" charset="0"/>
                  <a:cs typeface="Arial-Rounded" pitchFamily="34" charset="0"/>
                </a:rPr>
                <a:t> </a:t>
              </a:r>
              <a:r>
                <a:rPr lang="en-US" sz="2800" b="1" i="1" dirty="0" err="1">
                  <a:latin typeface="Arial-Rounded" pitchFamily="34" charset="0"/>
                  <a:ea typeface="Arial-Rounded" pitchFamily="34" charset="0"/>
                  <a:cs typeface="Arial-Rounded" pitchFamily="34" charset="0"/>
                </a:rPr>
                <a:t>biển</a:t>
              </a:r>
              <a:r>
                <a:rPr lang="en-US" sz="2800" b="1" i="1" dirty="0">
                  <a:latin typeface="Arial-Rounded" pitchFamily="34" charset="0"/>
                  <a:ea typeface="Arial-Rounded" pitchFamily="34" charset="0"/>
                  <a:cs typeface="Arial-Rounded" pitchFamily="34" charset="0"/>
                </a:rPr>
                <a:t> </a:t>
              </a:r>
              <a:r>
                <a:rPr lang="en-US" sz="2800" b="1" i="1" dirty="0" err="1">
                  <a:latin typeface="Arial-Rounded" pitchFamily="34" charset="0"/>
                  <a:ea typeface="Arial-Rounded" pitchFamily="34" charset="0"/>
                  <a:cs typeface="Arial-Rounded" pitchFamily="34" charset="0"/>
                </a:rPr>
                <a:t>Việt</a:t>
              </a:r>
              <a:r>
                <a:rPr lang="en-US" sz="2800" b="1" i="1" dirty="0">
                  <a:latin typeface="Arial-Rounded" pitchFamily="34" charset="0"/>
                  <a:ea typeface="Arial-Rounded" pitchFamily="34" charset="0"/>
                  <a:cs typeface="Arial-Rounded" pitchFamily="34" charset="0"/>
                </a:rPr>
                <a:t> Nam </a:t>
              </a:r>
              <a:r>
                <a:rPr lang="en-US" sz="2800" b="1" dirty="0" err="1">
                  <a:latin typeface="Arial-Rounded" pitchFamily="34" charset="0"/>
                  <a:ea typeface="Arial-Rounded" pitchFamily="34" charset="0"/>
                  <a:cs typeface="Arial-Rounded" pitchFamily="34" charset="0"/>
                </a:rPr>
                <a:t>từ</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ngữ</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có</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tiếng</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chứa</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vần</a:t>
              </a:r>
              <a:r>
                <a:rPr lang="en-US" sz="2800" b="1" dirty="0">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anh</a:t>
              </a:r>
              <a:r>
                <a:rPr lang="en-US" sz="2800" b="1" dirty="0">
                  <a:latin typeface="Arial-Rounded" pitchFamily="34" charset="0"/>
                  <a:ea typeface="Arial-Rounded" pitchFamily="34" charset="0"/>
                  <a:cs typeface="Arial-Rounded" pitchFamily="34" charset="0"/>
                </a:rPr>
                <a:t>, </a:t>
              </a:r>
              <a:r>
                <a:rPr lang="en-US" sz="2800" b="1" dirty="0">
                  <a:solidFill>
                    <a:srgbClr val="FF0000"/>
                  </a:solidFill>
                  <a:latin typeface="Arial-Rounded" pitchFamily="34" charset="0"/>
                  <a:ea typeface="Arial-Rounded" pitchFamily="34" charset="0"/>
                  <a:cs typeface="Arial-Rounded" pitchFamily="34" charset="0"/>
                </a:rPr>
                <a:t>ach</a:t>
              </a:r>
              <a:r>
                <a:rPr lang="vi-VN" sz="2800" b="1" dirty="0">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ươt</a:t>
              </a:r>
              <a:r>
                <a:rPr lang="en-US" sz="2800" b="1" dirty="0">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ươp</a:t>
              </a:r>
              <a:endParaRPr lang="en-US" sz="2800" b="1" dirty="0">
                <a:solidFill>
                  <a:srgbClr val="FF0000"/>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57002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p:cTn id="11" dur="500" fill="hold"/>
                                        <p:tgtEl>
                                          <p:spTgt spid="65"/>
                                        </p:tgtEl>
                                        <p:attrNameLst>
                                          <p:attrName>ppt_w</p:attrName>
                                        </p:attrNameLst>
                                      </p:cBhvr>
                                      <p:tavLst>
                                        <p:tav tm="0">
                                          <p:val>
                                            <p:fltVal val="0"/>
                                          </p:val>
                                        </p:tav>
                                        <p:tav tm="100000">
                                          <p:val>
                                            <p:strVal val="#ppt_w"/>
                                          </p:val>
                                        </p:tav>
                                      </p:tavLst>
                                    </p:anim>
                                    <p:anim calcmode="lin" valueType="num">
                                      <p:cBhvr>
                                        <p:cTn id="12" dur="500" fill="hold"/>
                                        <p:tgtEl>
                                          <p:spTgt spid="6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 calcmode="lin" valueType="num">
                                      <p:cBhvr>
                                        <p:cTn id="15" dur="500" fill="hold"/>
                                        <p:tgtEl>
                                          <p:spTgt spid="66"/>
                                        </p:tgtEl>
                                        <p:attrNameLst>
                                          <p:attrName>ppt_w</p:attrName>
                                        </p:attrNameLst>
                                      </p:cBhvr>
                                      <p:tavLst>
                                        <p:tav tm="0">
                                          <p:val>
                                            <p:fltVal val="0"/>
                                          </p:val>
                                        </p:tav>
                                        <p:tav tm="100000">
                                          <p:val>
                                            <p:strVal val="#ppt_w"/>
                                          </p:val>
                                        </p:tav>
                                      </p:tavLst>
                                    </p:anim>
                                    <p:anim calcmode="lin" valueType="num">
                                      <p:cBhvr>
                                        <p:cTn id="16" dur="500" fill="hold"/>
                                        <p:tgtEl>
                                          <p:spTgt spid="66"/>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p:cTn id="19" dur="500" fill="hold"/>
                                        <p:tgtEl>
                                          <p:spTgt spid="67"/>
                                        </p:tgtEl>
                                        <p:attrNameLst>
                                          <p:attrName>ppt_w</p:attrName>
                                        </p:attrNameLst>
                                      </p:cBhvr>
                                      <p:tavLst>
                                        <p:tav tm="0">
                                          <p:val>
                                            <p:fltVal val="0"/>
                                          </p:val>
                                        </p:tav>
                                        <p:tav tm="100000">
                                          <p:val>
                                            <p:strVal val="#ppt_w"/>
                                          </p:val>
                                        </p:tav>
                                      </p:tavLst>
                                    </p:anim>
                                    <p:anim calcmode="lin" valueType="num">
                                      <p:cBhvr>
                                        <p:cTn id="20" dur="500" fill="hold"/>
                                        <p:tgtEl>
                                          <p:spTgt spid="67"/>
                                        </p:tgtEl>
                                        <p:attrNameLst>
                                          <p:attrName>ppt_h</p:attrName>
                                        </p:attrNameLst>
                                      </p:cBhvr>
                                      <p:tavLst>
                                        <p:tav tm="0">
                                          <p:val>
                                            <p:fltVal val="0"/>
                                          </p:val>
                                        </p:tav>
                                        <p:tav tm="100000">
                                          <p:val>
                                            <p:strVal val="#ppt_h"/>
                                          </p:val>
                                        </p:tav>
                                      </p:tavLst>
                                    </p:anim>
                                  </p:childTnLst>
                                </p:cTn>
                              </p:par>
                              <p:par>
                                <p:cTn id="21" presetID="22" presetClass="entr" presetSubtype="1"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up)">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barn(inVertical)">
                                      <p:cBhvr>
                                        <p:cTn id="28" dur="500"/>
                                        <p:tgtEl>
                                          <p:spTgt spid="6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barn(inVertical)">
                                      <p:cBhvr>
                                        <p:cTn id="33" dur="500"/>
                                        <p:tgtEl>
                                          <p:spTgt spid="7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barn(inVertical)">
                                      <p:cBhvr>
                                        <p:cTn id="38" dur="500"/>
                                        <p:tgtEl>
                                          <p:spTgt spid="6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barn(inVertical)">
                                      <p:cBhvr>
                                        <p:cTn id="43" dur="500"/>
                                        <p:tgtEl>
                                          <p:spTgt spid="7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3"/>
                                        </p:tgtEl>
                                        <p:attrNameLst>
                                          <p:attrName>style.visibility</p:attrName>
                                        </p:attrNameLst>
                                      </p:cBhvr>
                                      <p:to>
                                        <p:strVal val="visible"/>
                                      </p:to>
                                    </p:set>
                                    <p:animEffect transition="in" filter="fade">
                                      <p:cBhvr>
                                        <p:cTn id="48" dur="500"/>
                                        <p:tgtEl>
                                          <p:spTgt spid="83"/>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76"/>
                                        </p:tgtEl>
                                        <p:attrNameLst>
                                          <p:attrName>style.visibility</p:attrName>
                                        </p:attrNameLst>
                                      </p:cBhvr>
                                      <p:to>
                                        <p:strVal val="visible"/>
                                      </p:to>
                                    </p:set>
                                    <p:anim calcmode="lin" valueType="num">
                                      <p:cBhvr>
                                        <p:cTn id="53" dur="500" fill="hold"/>
                                        <p:tgtEl>
                                          <p:spTgt spid="76"/>
                                        </p:tgtEl>
                                        <p:attrNameLst>
                                          <p:attrName>ppt_w</p:attrName>
                                        </p:attrNameLst>
                                      </p:cBhvr>
                                      <p:tavLst>
                                        <p:tav tm="0">
                                          <p:val>
                                            <p:fltVal val="0"/>
                                          </p:val>
                                        </p:tav>
                                        <p:tav tm="100000">
                                          <p:val>
                                            <p:strVal val="#ppt_w"/>
                                          </p:val>
                                        </p:tav>
                                      </p:tavLst>
                                    </p:anim>
                                    <p:anim calcmode="lin" valueType="num">
                                      <p:cBhvr>
                                        <p:cTn id="54" dur="500" fill="hold"/>
                                        <p:tgtEl>
                                          <p:spTgt spid="76"/>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77"/>
                                        </p:tgtEl>
                                        <p:attrNameLst>
                                          <p:attrName>style.visibility</p:attrName>
                                        </p:attrNameLst>
                                      </p:cBhvr>
                                      <p:to>
                                        <p:strVal val="visible"/>
                                      </p:to>
                                    </p:set>
                                    <p:anim calcmode="lin" valueType="num">
                                      <p:cBhvr>
                                        <p:cTn id="57" dur="500" fill="hold"/>
                                        <p:tgtEl>
                                          <p:spTgt spid="77"/>
                                        </p:tgtEl>
                                        <p:attrNameLst>
                                          <p:attrName>ppt_w</p:attrName>
                                        </p:attrNameLst>
                                      </p:cBhvr>
                                      <p:tavLst>
                                        <p:tav tm="0">
                                          <p:val>
                                            <p:fltVal val="0"/>
                                          </p:val>
                                        </p:tav>
                                        <p:tav tm="100000">
                                          <p:val>
                                            <p:strVal val="#ppt_w"/>
                                          </p:val>
                                        </p:tav>
                                      </p:tavLst>
                                    </p:anim>
                                    <p:anim calcmode="lin" valueType="num">
                                      <p:cBhvr>
                                        <p:cTn id="58" dur="500" fill="hold"/>
                                        <p:tgtEl>
                                          <p:spTgt spid="77"/>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0"/>
                                  </p:stCondLst>
                                  <p:childTnLst>
                                    <p:set>
                                      <p:cBhvr>
                                        <p:cTn id="60" dur="1" fill="hold">
                                          <p:stCondLst>
                                            <p:cond delay="0"/>
                                          </p:stCondLst>
                                        </p:cTn>
                                        <p:tgtEl>
                                          <p:spTgt spid="78"/>
                                        </p:tgtEl>
                                        <p:attrNameLst>
                                          <p:attrName>style.visibility</p:attrName>
                                        </p:attrNameLst>
                                      </p:cBhvr>
                                      <p:to>
                                        <p:strVal val="visible"/>
                                      </p:to>
                                    </p:set>
                                    <p:anim calcmode="lin" valueType="num">
                                      <p:cBhvr>
                                        <p:cTn id="61" dur="500" fill="hold"/>
                                        <p:tgtEl>
                                          <p:spTgt spid="78"/>
                                        </p:tgtEl>
                                        <p:attrNameLst>
                                          <p:attrName>ppt_w</p:attrName>
                                        </p:attrNameLst>
                                      </p:cBhvr>
                                      <p:tavLst>
                                        <p:tav tm="0">
                                          <p:val>
                                            <p:fltVal val="0"/>
                                          </p:val>
                                        </p:tav>
                                        <p:tav tm="100000">
                                          <p:val>
                                            <p:strVal val="#ppt_w"/>
                                          </p:val>
                                        </p:tav>
                                      </p:tavLst>
                                    </p:anim>
                                    <p:anim calcmode="lin" valueType="num">
                                      <p:cBhvr>
                                        <p:cTn id="62" dur="500" fill="hold"/>
                                        <p:tgtEl>
                                          <p:spTgt spid="78"/>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0"/>
                                  </p:stCondLst>
                                  <p:childTnLst>
                                    <p:set>
                                      <p:cBhvr>
                                        <p:cTn id="64" dur="1" fill="hold">
                                          <p:stCondLst>
                                            <p:cond delay="0"/>
                                          </p:stCondLst>
                                        </p:cTn>
                                        <p:tgtEl>
                                          <p:spTgt spid="79"/>
                                        </p:tgtEl>
                                        <p:attrNameLst>
                                          <p:attrName>style.visibility</p:attrName>
                                        </p:attrNameLst>
                                      </p:cBhvr>
                                      <p:to>
                                        <p:strVal val="visible"/>
                                      </p:to>
                                    </p:set>
                                    <p:anim calcmode="lin" valueType="num">
                                      <p:cBhvr>
                                        <p:cTn id="65" dur="500" fill="hold"/>
                                        <p:tgtEl>
                                          <p:spTgt spid="79"/>
                                        </p:tgtEl>
                                        <p:attrNameLst>
                                          <p:attrName>ppt_w</p:attrName>
                                        </p:attrNameLst>
                                      </p:cBhvr>
                                      <p:tavLst>
                                        <p:tav tm="0">
                                          <p:val>
                                            <p:fltVal val="0"/>
                                          </p:val>
                                        </p:tav>
                                        <p:tav tm="100000">
                                          <p:val>
                                            <p:strVal val="#ppt_w"/>
                                          </p:val>
                                        </p:tav>
                                      </p:tavLst>
                                    </p:anim>
                                    <p:anim calcmode="lin" valueType="num">
                                      <p:cBhvr>
                                        <p:cTn id="66" dur="500" fill="hold"/>
                                        <p:tgtEl>
                                          <p:spTgt spid="79"/>
                                        </p:tgtEl>
                                        <p:attrNameLst>
                                          <p:attrName>ppt_h</p:attrName>
                                        </p:attrNameLst>
                                      </p:cBhvr>
                                      <p:tavLst>
                                        <p:tav tm="0">
                                          <p:val>
                                            <p:fltVal val="0"/>
                                          </p:val>
                                        </p:tav>
                                        <p:tav tm="100000">
                                          <p:val>
                                            <p:strVal val="#ppt_h"/>
                                          </p:val>
                                        </p:tav>
                                      </p:tavLst>
                                    </p:anim>
                                  </p:childTnLst>
                                </p:cTn>
                              </p:par>
                              <p:par>
                                <p:cTn id="67" presetID="22" presetClass="entr" presetSubtype="1" fill="hold" nodeType="with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wipe(up)">
                                      <p:cBhvr>
                                        <p:cTn id="69" dur="500"/>
                                        <p:tgtEl>
                                          <p:spTgt spid="7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barn(inVertical)">
                                      <p:cBhvr>
                                        <p:cTn id="74" dur="500"/>
                                        <p:tgtEl>
                                          <p:spTgt spid="80"/>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barn(inVertical)">
                                      <p:cBhvr>
                                        <p:cTn id="79" dur="500"/>
                                        <p:tgtEl>
                                          <p:spTgt spid="82"/>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86"/>
                                        </p:tgtEl>
                                        <p:attrNameLst>
                                          <p:attrName>style.visibility</p:attrName>
                                        </p:attrNameLst>
                                      </p:cBhvr>
                                      <p:to>
                                        <p:strVal val="visible"/>
                                      </p:to>
                                    </p:set>
                                    <p:animEffect transition="in" filter="barn(inVertical)">
                                      <p:cBhvr>
                                        <p:cTn id="84" dur="500"/>
                                        <p:tgtEl>
                                          <p:spTgt spid="86"/>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81"/>
                                        </p:tgtEl>
                                        <p:attrNameLst>
                                          <p:attrName>style.visibility</p:attrName>
                                        </p:attrNameLst>
                                      </p:cBhvr>
                                      <p:to>
                                        <p:strVal val="visible"/>
                                      </p:to>
                                    </p:set>
                                    <p:animEffect transition="in" filter="barn(inVertical)">
                                      <p:cBhvr>
                                        <p:cTn id="8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p:bldP spid="69" grpId="0"/>
      <p:bldP spid="70" grpId="0"/>
      <p:bldP spid="71" grpId="0"/>
      <p:bldP spid="76" grpId="0" animBg="1"/>
      <p:bldP spid="77" grpId="0" animBg="1"/>
      <p:bldP spid="78" grpId="0" animBg="1"/>
      <p:bldP spid="79" grpId="0" animBg="1"/>
      <p:bldP spid="80" grpId="0"/>
      <p:bldP spid="81" grpId="0"/>
      <p:bldP spid="82" grpId="0"/>
      <p:bldP spid="8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直接连接符 9"/>
          <p:cNvCxnSpPr>
            <a:stCxn id="64" idx="4"/>
            <a:endCxn id="67" idx="0"/>
          </p:cNvCxnSpPr>
          <p:nvPr/>
        </p:nvCxnSpPr>
        <p:spPr>
          <a:xfrm>
            <a:off x="2303685" y="2336109"/>
            <a:ext cx="3896" cy="152980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椭圆 3"/>
          <p:cNvSpPr/>
          <p:nvPr/>
        </p:nvSpPr>
        <p:spPr>
          <a:xfrm>
            <a:off x="1990100" y="1849632"/>
            <a:ext cx="627170" cy="486477"/>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sz="2000" b="1" dirty="0">
                <a:solidFill>
                  <a:srgbClr val="002060"/>
                </a:solidFill>
                <a:latin typeface="Arial" pitchFamily="34" charset="0"/>
                <a:ea typeface="Arial-Rounded" pitchFamily="34" charset="0"/>
                <a:cs typeface="Arial" pitchFamily="34" charset="0"/>
              </a:rPr>
              <a:t>01</a:t>
            </a:r>
            <a:endParaRPr lang="zh-CN" altLang="en-US" sz="2000" b="1" dirty="0">
              <a:solidFill>
                <a:srgbClr val="002060"/>
              </a:solidFill>
              <a:latin typeface="Arial" pitchFamily="34" charset="0"/>
              <a:ea typeface="Arial-Rounded" pitchFamily="34" charset="0"/>
              <a:cs typeface="Arial" pitchFamily="34" charset="0"/>
            </a:endParaRPr>
          </a:p>
        </p:txBody>
      </p:sp>
      <p:sp>
        <p:nvSpPr>
          <p:cNvPr id="65" name="椭圆 5"/>
          <p:cNvSpPr/>
          <p:nvPr/>
        </p:nvSpPr>
        <p:spPr>
          <a:xfrm>
            <a:off x="1985709" y="2537948"/>
            <a:ext cx="639760" cy="486477"/>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sz="2000" b="1" dirty="0">
                <a:solidFill>
                  <a:srgbClr val="002060"/>
                </a:solidFill>
                <a:latin typeface="Arial" pitchFamily="34" charset="0"/>
                <a:ea typeface="Arial-Rounded" pitchFamily="34" charset="0"/>
                <a:cs typeface="Arial" pitchFamily="34" charset="0"/>
              </a:rPr>
              <a:t>02</a:t>
            </a:r>
            <a:endParaRPr lang="zh-CN" altLang="en-US" sz="2000" b="1" dirty="0">
              <a:solidFill>
                <a:srgbClr val="002060"/>
              </a:solidFill>
              <a:latin typeface="Arial" pitchFamily="34" charset="0"/>
              <a:ea typeface="Arial-Rounded" pitchFamily="34" charset="0"/>
              <a:cs typeface="Arial" pitchFamily="34" charset="0"/>
            </a:endParaRPr>
          </a:p>
        </p:txBody>
      </p:sp>
      <p:sp>
        <p:nvSpPr>
          <p:cNvPr id="66" name="椭圆 6"/>
          <p:cNvSpPr/>
          <p:nvPr/>
        </p:nvSpPr>
        <p:spPr>
          <a:xfrm>
            <a:off x="1985709" y="3145451"/>
            <a:ext cx="639760" cy="486477"/>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sz="2000" b="1" dirty="0">
                <a:solidFill>
                  <a:srgbClr val="002060"/>
                </a:solidFill>
                <a:latin typeface="Arial" pitchFamily="34" charset="0"/>
                <a:ea typeface="Arial-Rounded" pitchFamily="34" charset="0"/>
                <a:cs typeface="Arial" pitchFamily="34" charset="0"/>
              </a:rPr>
              <a:t>03</a:t>
            </a:r>
            <a:endParaRPr lang="zh-CN" altLang="en-US" sz="2000" b="1" dirty="0">
              <a:solidFill>
                <a:srgbClr val="002060"/>
              </a:solidFill>
              <a:latin typeface="Arial" pitchFamily="34" charset="0"/>
              <a:ea typeface="Arial-Rounded" pitchFamily="34" charset="0"/>
              <a:cs typeface="Arial" pitchFamily="34" charset="0"/>
            </a:endParaRPr>
          </a:p>
        </p:txBody>
      </p:sp>
      <p:sp>
        <p:nvSpPr>
          <p:cNvPr id="67" name="椭圆 7"/>
          <p:cNvSpPr/>
          <p:nvPr/>
        </p:nvSpPr>
        <p:spPr>
          <a:xfrm>
            <a:off x="1987701" y="3865915"/>
            <a:ext cx="639760" cy="486477"/>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sz="2000" b="1" dirty="0">
                <a:solidFill>
                  <a:srgbClr val="002060"/>
                </a:solidFill>
                <a:latin typeface="Arial" pitchFamily="34" charset="0"/>
                <a:ea typeface="Arial-Rounded" pitchFamily="34" charset="0"/>
                <a:cs typeface="Arial" pitchFamily="34" charset="0"/>
              </a:rPr>
              <a:t>04</a:t>
            </a:r>
            <a:endParaRPr lang="zh-CN" altLang="en-US" sz="2000" b="1" dirty="0">
              <a:solidFill>
                <a:srgbClr val="002060"/>
              </a:solidFill>
              <a:latin typeface="Arial" pitchFamily="34" charset="0"/>
              <a:ea typeface="Arial-Rounded" pitchFamily="34" charset="0"/>
              <a:cs typeface="Arial" pitchFamily="34" charset="0"/>
            </a:endParaRPr>
          </a:p>
        </p:txBody>
      </p:sp>
      <p:sp>
        <p:nvSpPr>
          <p:cNvPr id="68" name="文本框 11"/>
          <p:cNvSpPr txBox="1"/>
          <p:nvPr/>
        </p:nvSpPr>
        <p:spPr>
          <a:xfrm>
            <a:off x="2613534" y="1857447"/>
            <a:ext cx="2365875" cy="500147"/>
          </a:xfrm>
          <a:prstGeom prst="rect">
            <a:avLst/>
          </a:prstGeom>
          <a:noFill/>
        </p:spPr>
        <p:txBody>
          <a:bodyPr wrap="square" lIns="68589" tIns="34295" rIns="68589" bIns="34295" rtlCol="0">
            <a:spAutoFit/>
          </a:bodyPr>
          <a:lstStyle/>
          <a:p>
            <a:r>
              <a:rPr lang="en-US" altLang="zh-CN" sz="2800" b="1" dirty="0" err="1">
                <a:solidFill>
                  <a:srgbClr val="002060"/>
                </a:solidFill>
                <a:latin typeface="Arial-Rounded" pitchFamily="34" charset="0"/>
                <a:ea typeface="Arial-Rounded" pitchFamily="34" charset="0"/>
                <a:cs typeface="Arial-Rounded" pitchFamily="34" charset="0"/>
              </a:rPr>
              <a:t>lướt</a:t>
            </a:r>
            <a:r>
              <a:rPr lang="en-US" altLang="zh-CN" sz="2800" b="1" dirty="0">
                <a:solidFill>
                  <a:srgbClr val="002060"/>
                </a:solidFill>
                <a:latin typeface="Arial-Rounded" pitchFamily="34" charset="0"/>
                <a:ea typeface="Arial-Rounded" pitchFamily="34" charset="0"/>
                <a:cs typeface="Arial-Rounded" pitchFamily="34" charset="0"/>
              </a:rPr>
              <a:t> </a:t>
            </a:r>
            <a:r>
              <a:rPr lang="en-US" altLang="zh-CN" sz="2800" b="1" dirty="0" err="1">
                <a:solidFill>
                  <a:srgbClr val="002060"/>
                </a:solidFill>
                <a:latin typeface="Arial-Rounded" pitchFamily="34" charset="0"/>
                <a:ea typeface="Arial-Rounded" pitchFamily="34" charset="0"/>
                <a:cs typeface="Arial-Rounded" pitchFamily="34" charset="0"/>
              </a:rPr>
              <a:t>ván</a:t>
            </a:r>
            <a:endParaRPr lang="zh-CN" altLang="en-US" sz="2800" b="1" dirty="0">
              <a:solidFill>
                <a:srgbClr val="002060"/>
              </a:solidFill>
              <a:latin typeface="Arial-Rounded" pitchFamily="34" charset="0"/>
              <a:ea typeface="Arial-Rounded" pitchFamily="34" charset="0"/>
              <a:cs typeface="Arial-Rounded" pitchFamily="34" charset="0"/>
            </a:endParaRPr>
          </a:p>
        </p:txBody>
      </p:sp>
      <p:sp>
        <p:nvSpPr>
          <p:cNvPr id="69" name="文本框 13"/>
          <p:cNvSpPr txBox="1"/>
          <p:nvPr/>
        </p:nvSpPr>
        <p:spPr>
          <a:xfrm>
            <a:off x="2640567" y="3139428"/>
            <a:ext cx="2104086" cy="500147"/>
          </a:xfrm>
          <a:prstGeom prst="rect">
            <a:avLst/>
          </a:prstGeom>
          <a:noFill/>
        </p:spPr>
        <p:txBody>
          <a:bodyPr wrap="square" lIns="68589" tIns="34295" rIns="68589" bIns="34295" rtlCol="0">
            <a:spAutoFit/>
          </a:bodyPr>
          <a:lstStyle/>
          <a:p>
            <a:r>
              <a:rPr lang="en-US" altLang="zh-CN" sz="2800" b="1" dirty="0" err="1">
                <a:solidFill>
                  <a:srgbClr val="002060"/>
                </a:solidFill>
                <a:latin typeface="Arial-Rounded" pitchFamily="34" charset="0"/>
                <a:ea typeface="Arial-Rounded" pitchFamily="34" charset="0"/>
                <a:cs typeface="Arial-Rounded" pitchFamily="34" charset="0"/>
              </a:rPr>
              <a:t>ướt</a:t>
            </a:r>
            <a:endParaRPr lang="zh-CN" altLang="en-US" sz="2800" b="1" dirty="0">
              <a:solidFill>
                <a:srgbClr val="002060"/>
              </a:solidFill>
              <a:latin typeface="Arial-Rounded" pitchFamily="34" charset="0"/>
              <a:ea typeface="Arial-Rounded" pitchFamily="34" charset="0"/>
              <a:cs typeface="Arial-Rounded" pitchFamily="34" charset="0"/>
            </a:endParaRPr>
          </a:p>
        </p:txBody>
      </p:sp>
      <p:sp>
        <p:nvSpPr>
          <p:cNvPr id="70" name="文本框 15"/>
          <p:cNvSpPr txBox="1"/>
          <p:nvPr/>
        </p:nvSpPr>
        <p:spPr>
          <a:xfrm>
            <a:off x="402701" y="3835522"/>
            <a:ext cx="1591830" cy="500147"/>
          </a:xfrm>
          <a:prstGeom prst="rect">
            <a:avLst/>
          </a:prstGeom>
          <a:noFill/>
        </p:spPr>
        <p:txBody>
          <a:bodyPr wrap="square" lIns="68589" tIns="34295" rIns="68589" bIns="34295" rtlCol="0">
            <a:spAutoFit/>
          </a:bodyPr>
          <a:lstStyle/>
          <a:p>
            <a:pPr algn="r"/>
            <a:r>
              <a:rPr lang="en-US" altLang="zh-CN" sz="2800" b="1" dirty="0" err="1">
                <a:solidFill>
                  <a:srgbClr val="002060"/>
                </a:solidFill>
                <a:latin typeface="Arial-Rounded" pitchFamily="34" charset="0"/>
                <a:ea typeface="Arial-Rounded" pitchFamily="34" charset="0"/>
                <a:cs typeface="Arial-Rounded" pitchFamily="34" charset="0"/>
              </a:rPr>
              <a:t>mượt</a:t>
            </a:r>
            <a:r>
              <a:rPr lang="en-US" altLang="zh-CN" sz="2800" b="1" dirty="0">
                <a:solidFill>
                  <a:srgbClr val="002060"/>
                </a:solidFill>
                <a:latin typeface="Arial-Rounded" pitchFamily="34" charset="0"/>
                <a:ea typeface="Arial-Rounded" pitchFamily="34" charset="0"/>
                <a:cs typeface="Arial-Rounded" pitchFamily="34" charset="0"/>
              </a:rPr>
              <a:t> </a:t>
            </a:r>
            <a:r>
              <a:rPr lang="en-US" altLang="zh-CN" sz="2800" b="1" dirty="0" err="1">
                <a:solidFill>
                  <a:srgbClr val="002060"/>
                </a:solidFill>
                <a:latin typeface="Arial-Rounded" pitchFamily="34" charset="0"/>
                <a:ea typeface="Arial-Rounded" pitchFamily="34" charset="0"/>
                <a:cs typeface="Arial-Rounded" pitchFamily="34" charset="0"/>
              </a:rPr>
              <a:t>mà</a:t>
            </a:r>
            <a:endParaRPr lang="zh-CN" altLang="en-US" sz="2800" b="1" dirty="0">
              <a:solidFill>
                <a:srgbClr val="002060"/>
              </a:solidFill>
              <a:latin typeface="Arial-Rounded" pitchFamily="34" charset="0"/>
              <a:ea typeface="Arial-Rounded" pitchFamily="34" charset="0"/>
              <a:cs typeface="Arial-Rounded" pitchFamily="34" charset="0"/>
            </a:endParaRPr>
          </a:p>
        </p:txBody>
      </p:sp>
      <p:sp>
        <p:nvSpPr>
          <p:cNvPr id="71" name="文本框 17"/>
          <p:cNvSpPr txBox="1"/>
          <p:nvPr/>
        </p:nvSpPr>
        <p:spPr>
          <a:xfrm>
            <a:off x="-224349" y="2538957"/>
            <a:ext cx="2194282" cy="500147"/>
          </a:xfrm>
          <a:prstGeom prst="rect">
            <a:avLst/>
          </a:prstGeom>
          <a:noFill/>
        </p:spPr>
        <p:txBody>
          <a:bodyPr wrap="square" lIns="68589" tIns="34295" rIns="68589" bIns="34295" rtlCol="0">
            <a:spAutoFit/>
          </a:bodyPr>
          <a:lstStyle/>
          <a:p>
            <a:pPr algn="r"/>
            <a:r>
              <a:rPr lang="en-US" altLang="zh-CN" sz="2800" b="1" dirty="0" err="1">
                <a:solidFill>
                  <a:srgbClr val="002060"/>
                </a:solidFill>
                <a:latin typeface="Arial-Rounded" pitchFamily="34" charset="0"/>
                <a:ea typeface="Arial-Rounded" pitchFamily="34" charset="0"/>
                <a:cs typeface="Arial-Rounded" pitchFamily="34" charset="0"/>
              </a:rPr>
              <a:t>vượt</a:t>
            </a:r>
            <a:endParaRPr lang="zh-CN" altLang="en-US" sz="2800" b="1" dirty="0">
              <a:solidFill>
                <a:srgbClr val="002060"/>
              </a:solidFill>
              <a:latin typeface="Arial-Rounded" pitchFamily="34" charset="0"/>
              <a:ea typeface="Arial-Rounded" pitchFamily="34" charset="0"/>
              <a:cs typeface="Arial-Rounded" pitchFamily="34" charset="0"/>
            </a:endParaRPr>
          </a:p>
        </p:txBody>
      </p:sp>
      <p:grpSp>
        <p:nvGrpSpPr>
          <p:cNvPr id="72" name="组合 41">
            <a:extLst>
              <a:ext uri="{FF2B5EF4-FFF2-40B4-BE49-F238E27FC236}">
                <a16:creationId xmlns:a16="http://schemas.microsoft.com/office/drawing/2014/main" id="{6F6AB393-9A79-4F80-8FFE-2997DB3CFE52}"/>
              </a:ext>
            </a:extLst>
          </p:cNvPr>
          <p:cNvGrpSpPr/>
          <p:nvPr/>
        </p:nvGrpSpPr>
        <p:grpSpPr>
          <a:xfrm rot="19869840">
            <a:off x="-1466594" y="965092"/>
            <a:ext cx="4178768" cy="1310607"/>
            <a:chOff x="370847" y="2785417"/>
            <a:chExt cx="6836818" cy="3126272"/>
          </a:xfrm>
        </p:grpSpPr>
        <p:sp>
          <p:nvSpPr>
            <p:cNvPr id="73" name="Freeform: Shape 37">
              <a:extLst>
                <a:ext uri="{FF2B5EF4-FFF2-40B4-BE49-F238E27FC236}">
                  <a16:creationId xmlns:a16="http://schemas.microsoft.com/office/drawing/2014/main" id="{026C8175-FA2D-43C3-B1CC-06780EE1E1F9}"/>
                </a:ext>
              </a:extLst>
            </p:cNvPr>
            <p:cNvSpPr/>
            <p:nvPr/>
          </p:nvSpPr>
          <p:spPr>
            <a:xfrm rot="1706723">
              <a:off x="370847" y="2785417"/>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3200">
                <a:solidFill>
                  <a:srgbClr val="FF0000"/>
                </a:solidFill>
                <a:latin typeface="Arial-Rounded" pitchFamily="34" charset="0"/>
                <a:ea typeface="Arial-Rounded" pitchFamily="34" charset="0"/>
                <a:cs typeface="Arial-Rounded" pitchFamily="34" charset="0"/>
              </a:endParaRPr>
            </a:p>
          </p:txBody>
        </p:sp>
        <p:sp>
          <p:nvSpPr>
            <p:cNvPr id="74" name="Rectangle 57">
              <a:extLst>
                <a:ext uri="{FF2B5EF4-FFF2-40B4-BE49-F238E27FC236}">
                  <a16:creationId xmlns:a16="http://schemas.microsoft.com/office/drawing/2014/main" id="{85BA327F-7ABA-45D9-B637-5594B9691A82}"/>
                </a:ext>
              </a:extLst>
            </p:cNvPr>
            <p:cNvSpPr/>
            <p:nvPr/>
          </p:nvSpPr>
          <p:spPr>
            <a:xfrm rot="1764474">
              <a:off x="5945781" y="5603911"/>
              <a:ext cx="1261884" cy="307778"/>
            </a:xfrm>
            <a:prstGeom prst="rect">
              <a:avLst/>
            </a:prstGeom>
          </p:spPr>
          <p:txBody>
            <a:bodyPr wrap="none">
              <a:noAutofit/>
            </a:bodyPr>
            <a:lstStyle/>
            <a:p>
              <a:pPr algn="r"/>
              <a:r>
                <a:rPr lang="en-US" altLang="zh-CN" sz="3200" b="1" dirty="0" err="1">
                  <a:solidFill>
                    <a:srgbClr val="FF0000"/>
                  </a:solidFill>
                  <a:latin typeface="Arial-Rounded" pitchFamily="34" charset="0"/>
                  <a:ea typeface="Arial-Rounded" pitchFamily="34" charset="0"/>
                  <a:cs typeface="Arial-Rounded" pitchFamily="34" charset="0"/>
                </a:rPr>
                <a:t>ươt</a:t>
              </a:r>
              <a:endParaRPr lang="zh-CN" altLang="en-US" sz="3200" b="1" dirty="0">
                <a:solidFill>
                  <a:srgbClr val="FF0000"/>
                </a:solidFill>
                <a:latin typeface="Arial-Rounded" pitchFamily="34" charset="0"/>
                <a:ea typeface="Arial-Rounded" pitchFamily="34" charset="0"/>
                <a:cs typeface="Arial-Rounded" pitchFamily="34" charset="0"/>
              </a:endParaRPr>
            </a:p>
          </p:txBody>
        </p:sp>
      </p:grpSp>
      <p:cxnSp>
        <p:nvCxnSpPr>
          <p:cNvPr id="75" name="直接连接符 9"/>
          <p:cNvCxnSpPr>
            <a:stCxn id="76" idx="4"/>
            <a:endCxn id="79" idx="0"/>
          </p:cNvCxnSpPr>
          <p:nvPr/>
        </p:nvCxnSpPr>
        <p:spPr>
          <a:xfrm>
            <a:off x="6503070" y="2328294"/>
            <a:ext cx="1903" cy="152980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6" name="椭圆 3"/>
          <p:cNvSpPr/>
          <p:nvPr/>
        </p:nvSpPr>
        <p:spPr>
          <a:xfrm>
            <a:off x="6189485" y="1841817"/>
            <a:ext cx="627170" cy="486477"/>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sz="2000" b="1" dirty="0">
                <a:solidFill>
                  <a:srgbClr val="002060"/>
                </a:solidFill>
                <a:latin typeface="Arial" pitchFamily="34" charset="0"/>
                <a:ea typeface="Arial-Rounded" pitchFamily="34" charset="0"/>
                <a:cs typeface="Arial" pitchFamily="34" charset="0"/>
              </a:rPr>
              <a:t>01</a:t>
            </a:r>
            <a:endParaRPr lang="zh-CN" altLang="en-US" sz="2000" b="1" dirty="0">
              <a:solidFill>
                <a:srgbClr val="002060"/>
              </a:solidFill>
              <a:latin typeface="Arial" pitchFamily="34" charset="0"/>
              <a:ea typeface="Arial-Rounded" pitchFamily="34" charset="0"/>
              <a:cs typeface="Arial" pitchFamily="34" charset="0"/>
            </a:endParaRPr>
          </a:p>
        </p:txBody>
      </p:sp>
      <p:sp>
        <p:nvSpPr>
          <p:cNvPr id="77" name="椭圆 5"/>
          <p:cNvSpPr/>
          <p:nvPr/>
        </p:nvSpPr>
        <p:spPr>
          <a:xfrm>
            <a:off x="6185093" y="2530133"/>
            <a:ext cx="639760" cy="486477"/>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sz="2000" b="1" dirty="0">
                <a:solidFill>
                  <a:srgbClr val="002060"/>
                </a:solidFill>
                <a:latin typeface="Arial" pitchFamily="34" charset="0"/>
                <a:ea typeface="Arial-Rounded" pitchFamily="34" charset="0"/>
                <a:cs typeface="Arial" pitchFamily="34" charset="0"/>
              </a:rPr>
              <a:t>02</a:t>
            </a:r>
            <a:endParaRPr lang="zh-CN" altLang="en-US" sz="2000" b="1" dirty="0">
              <a:solidFill>
                <a:srgbClr val="002060"/>
              </a:solidFill>
              <a:latin typeface="Arial" pitchFamily="34" charset="0"/>
              <a:ea typeface="Arial-Rounded" pitchFamily="34" charset="0"/>
              <a:cs typeface="Arial" pitchFamily="34" charset="0"/>
            </a:endParaRPr>
          </a:p>
        </p:txBody>
      </p:sp>
      <p:sp>
        <p:nvSpPr>
          <p:cNvPr id="78" name="椭圆 6"/>
          <p:cNvSpPr/>
          <p:nvPr/>
        </p:nvSpPr>
        <p:spPr>
          <a:xfrm>
            <a:off x="6185093" y="3137636"/>
            <a:ext cx="639760" cy="486477"/>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sz="2000" b="1" dirty="0">
                <a:solidFill>
                  <a:srgbClr val="002060"/>
                </a:solidFill>
                <a:latin typeface="Arial" pitchFamily="34" charset="0"/>
                <a:ea typeface="Arial-Rounded" pitchFamily="34" charset="0"/>
                <a:cs typeface="Arial" pitchFamily="34" charset="0"/>
              </a:rPr>
              <a:t>03</a:t>
            </a:r>
            <a:endParaRPr lang="zh-CN" altLang="en-US" sz="2000" b="1" dirty="0">
              <a:solidFill>
                <a:srgbClr val="002060"/>
              </a:solidFill>
              <a:latin typeface="Arial" pitchFamily="34" charset="0"/>
              <a:ea typeface="Arial-Rounded" pitchFamily="34" charset="0"/>
              <a:cs typeface="Arial" pitchFamily="34" charset="0"/>
            </a:endParaRPr>
          </a:p>
        </p:txBody>
      </p:sp>
      <p:sp>
        <p:nvSpPr>
          <p:cNvPr id="79" name="椭圆 7"/>
          <p:cNvSpPr/>
          <p:nvPr/>
        </p:nvSpPr>
        <p:spPr>
          <a:xfrm>
            <a:off x="6185093" y="3858100"/>
            <a:ext cx="639760" cy="486477"/>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sz="2000" b="1" dirty="0">
                <a:solidFill>
                  <a:srgbClr val="002060"/>
                </a:solidFill>
                <a:latin typeface="Arial" pitchFamily="34" charset="0"/>
                <a:ea typeface="Arial-Rounded" pitchFamily="34" charset="0"/>
                <a:cs typeface="Arial" pitchFamily="34" charset="0"/>
              </a:rPr>
              <a:t>04</a:t>
            </a:r>
            <a:endParaRPr lang="zh-CN" altLang="en-US" sz="2000" b="1" dirty="0">
              <a:solidFill>
                <a:srgbClr val="002060"/>
              </a:solidFill>
              <a:latin typeface="Arial" pitchFamily="34" charset="0"/>
              <a:ea typeface="Arial-Rounded" pitchFamily="34" charset="0"/>
              <a:cs typeface="Arial" pitchFamily="34" charset="0"/>
            </a:endParaRPr>
          </a:p>
        </p:txBody>
      </p:sp>
      <p:sp>
        <p:nvSpPr>
          <p:cNvPr id="80" name="文本框 11"/>
          <p:cNvSpPr txBox="1"/>
          <p:nvPr/>
        </p:nvSpPr>
        <p:spPr>
          <a:xfrm>
            <a:off x="6816830" y="1837757"/>
            <a:ext cx="2257482" cy="500147"/>
          </a:xfrm>
          <a:prstGeom prst="rect">
            <a:avLst/>
          </a:prstGeom>
          <a:noFill/>
        </p:spPr>
        <p:txBody>
          <a:bodyPr wrap="square" lIns="68589" tIns="34295" rIns="68589" bIns="34295" rtlCol="0">
            <a:spAutoFit/>
          </a:bodyPr>
          <a:lstStyle/>
          <a:p>
            <a:r>
              <a:rPr lang="en-US" altLang="zh-CN" sz="2800" b="1" dirty="0" err="1">
                <a:solidFill>
                  <a:srgbClr val="002060"/>
                </a:solidFill>
                <a:latin typeface="Arial-Rounded" pitchFamily="34" charset="0"/>
                <a:ea typeface="Arial-Rounded" pitchFamily="34" charset="0"/>
                <a:cs typeface="Arial-Rounded" pitchFamily="34" charset="0"/>
              </a:rPr>
              <a:t>ướp</a:t>
            </a:r>
            <a:r>
              <a:rPr lang="en-US" altLang="zh-CN" sz="2800" b="1" dirty="0">
                <a:solidFill>
                  <a:srgbClr val="002060"/>
                </a:solidFill>
                <a:latin typeface="Arial-Rounded" pitchFamily="34" charset="0"/>
                <a:ea typeface="Arial-Rounded" pitchFamily="34" charset="0"/>
                <a:cs typeface="Arial-Rounded" pitchFamily="34" charset="0"/>
              </a:rPr>
              <a:t> </a:t>
            </a:r>
            <a:r>
              <a:rPr lang="en-US" altLang="zh-CN" sz="2800" b="1" dirty="0" err="1">
                <a:solidFill>
                  <a:srgbClr val="002060"/>
                </a:solidFill>
                <a:latin typeface="Arial-Rounded" pitchFamily="34" charset="0"/>
                <a:ea typeface="Arial-Rounded" pitchFamily="34" charset="0"/>
                <a:cs typeface="Arial-Rounded" pitchFamily="34" charset="0"/>
              </a:rPr>
              <a:t>cá</a:t>
            </a:r>
            <a:endParaRPr lang="zh-CN" altLang="en-US" sz="2800" b="1" dirty="0">
              <a:solidFill>
                <a:srgbClr val="002060"/>
              </a:solidFill>
              <a:latin typeface="Arial-Rounded" pitchFamily="34" charset="0"/>
              <a:ea typeface="Arial-Rounded" pitchFamily="34" charset="0"/>
              <a:cs typeface="Arial-Rounded" pitchFamily="34" charset="0"/>
            </a:endParaRPr>
          </a:p>
        </p:txBody>
      </p:sp>
      <p:sp>
        <p:nvSpPr>
          <p:cNvPr id="81" name="文本框 15"/>
          <p:cNvSpPr txBox="1"/>
          <p:nvPr/>
        </p:nvSpPr>
        <p:spPr>
          <a:xfrm>
            <a:off x="4222829" y="3851456"/>
            <a:ext cx="1960693" cy="500147"/>
          </a:xfrm>
          <a:prstGeom prst="rect">
            <a:avLst/>
          </a:prstGeom>
          <a:noFill/>
        </p:spPr>
        <p:txBody>
          <a:bodyPr wrap="square" lIns="68589" tIns="34295" rIns="68589" bIns="34295" rtlCol="0">
            <a:spAutoFit/>
          </a:bodyPr>
          <a:lstStyle/>
          <a:p>
            <a:pPr algn="r"/>
            <a:r>
              <a:rPr lang="en-US" altLang="zh-CN" sz="2800" b="1" dirty="0" err="1">
                <a:solidFill>
                  <a:srgbClr val="002060"/>
                </a:solidFill>
                <a:latin typeface="Arial-Rounded" pitchFamily="34" charset="0"/>
                <a:ea typeface="Arial-Rounded" pitchFamily="34" charset="0"/>
                <a:cs typeface="Arial-Rounded" pitchFamily="34" charset="0"/>
              </a:rPr>
              <a:t>quả</a:t>
            </a:r>
            <a:r>
              <a:rPr lang="en-US" altLang="zh-CN" sz="2800" b="1" dirty="0">
                <a:solidFill>
                  <a:srgbClr val="002060"/>
                </a:solidFill>
                <a:latin typeface="Arial-Rounded" pitchFamily="34" charset="0"/>
                <a:ea typeface="Arial-Rounded" pitchFamily="34" charset="0"/>
                <a:cs typeface="Arial-Rounded" pitchFamily="34" charset="0"/>
              </a:rPr>
              <a:t> </a:t>
            </a:r>
            <a:r>
              <a:rPr lang="en-US" altLang="zh-CN" sz="2800" b="1" dirty="0" err="1">
                <a:solidFill>
                  <a:srgbClr val="002060"/>
                </a:solidFill>
                <a:latin typeface="Arial-Rounded" pitchFamily="34" charset="0"/>
                <a:ea typeface="Arial-Rounded" pitchFamily="34" charset="0"/>
                <a:cs typeface="Arial-Rounded" pitchFamily="34" charset="0"/>
              </a:rPr>
              <a:t>mướp</a:t>
            </a:r>
            <a:endParaRPr lang="zh-CN" altLang="en-US" sz="2800" b="1" dirty="0">
              <a:solidFill>
                <a:srgbClr val="002060"/>
              </a:solidFill>
              <a:latin typeface="Arial-Rounded" pitchFamily="34" charset="0"/>
              <a:ea typeface="Arial-Rounded" pitchFamily="34" charset="0"/>
              <a:cs typeface="Arial-Rounded" pitchFamily="34" charset="0"/>
            </a:endParaRPr>
          </a:p>
        </p:txBody>
      </p:sp>
      <p:sp>
        <p:nvSpPr>
          <p:cNvPr id="82" name="文本框 17"/>
          <p:cNvSpPr txBox="1"/>
          <p:nvPr/>
        </p:nvSpPr>
        <p:spPr>
          <a:xfrm>
            <a:off x="3995153" y="2531142"/>
            <a:ext cx="2194282" cy="500147"/>
          </a:xfrm>
          <a:prstGeom prst="rect">
            <a:avLst/>
          </a:prstGeom>
          <a:noFill/>
        </p:spPr>
        <p:txBody>
          <a:bodyPr wrap="square" lIns="68589" tIns="34295" rIns="68589" bIns="34295" rtlCol="0">
            <a:spAutoFit/>
          </a:bodyPr>
          <a:lstStyle/>
          <a:p>
            <a:pPr algn="r"/>
            <a:r>
              <a:rPr lang="en-US" altLang="zh-CN" sz="2800" b="1" dirty="0" err="1">
                <a:solidFill>
                  <a:srgbClr val="002060"/>
                </a:solidFill>
                <a:latin typeface="Arial-Rounded" pitchFamily="34" charset="0"/>
                <a:ea typeface="Arial-Rounded" pitchFamily="34" charset="0"/>
                <a:cs typeface="Arial-Rounded" pitchFamily="34" charset="0"/>
              </a:rPr>
              <a:t>nườm</a:t>
            </a:r>
            <a:r>
              <a:rPr lang="en-US" altLang="zh-CN" sz="2800" b="1" dirty="0">
                <a:solidFill>
                  <a:srgbClr val="002060"/>
                </a:solidFill>
                <a:latin typeface="Arial-Rounded" pitchFamily="34" charset="0"/>
                <a:ea typeface="Arial-Rounded" pitchFamily="34" charset="0"/>
                <a:cs typeface="Arial-Rounded" pitchFamily="34" charset="0"/>
              </a:rPr>
              <a:t> </a:t>
            </a:r>
            <a:r>
              <a:rPr lang="en-US" altLang="zh-CN" sz="2800" b="1" dirty="0" err="1">
                <a:solidFill>
                  <a:srgbClr val="002060"/>
                </a:solidFill>
                <a:latin typeface="Arial-Rounded" pitchFamily="34" charset="0"/>
                <a:ea typeface="Arial-Rounded" pitchFamily="34" charset="0"/>
                <a:cs typeface="Arial-Rounded" pitchFamily="34" charset="0"/>
              </a:rPr>
              <a:t>nượp</a:t>
            </a:r>
            <a:endParaRPr lang="zh-CN" altLang="en-US" sz="2800" b="1" dirty="0">
              <a:solidFill>
                <a:srgbClr val="002060"/>
              </a:solidFill>
              <a:latin typeface="Arial-Rounded" pitchFamily="34" charset="0"/>
              <a:ea typeface="Arial-Rounded" pitchFamily="34" charset="0"/>
              <a:cs typeface="Arial-Rounded" pitchFamily="34" charset="0"/>
            </a:endParaRPr>
          </a:p>
        </p:txBody>
      </p:sp>
      <p:grpSp>
        <p:nvGrpSpPr>
          <p:cNvPr id="83" name="组合 41">
            <a:extLst>
              <a:ext uri="{FF2B5EF4-FFF2-40B4-BE49-F238E27FC236}">
                <a16:creationId xmlns:a16="http://schemas.microsoft.com/office/drawing/2014/main" id="{6F6AB393-9A79-4F80-8FFE-2997DB3CFE52}"/>
              </a:ext>
            </a:extLst>
          </p:cNvPr>
          <p:cNvGrpSpPr/>
          <p:nvPr/>
        </p:nvGrpSpPr>
        <p:grpSpPr>
          <a:xfrm rot="19869840">
            <a:off x="2809831" y="971994"/>
            <a:ext cx="4178768" cy="1310607"/>
            <a:chOff x="370847" y="2785417"/>
            <a:chExt cx="6836818" cy="3126272"/>
          </a:xfrm>
        </p:grpSpPr>
        <p:sp>
          <p:nvSpPr>
            <p:cNvPr id="84" name="Freeform: Shape 37">
              <a:extLst>
                <a:ext uri="{FF2B5EF4-FFF2-40B4-BE49-F238E27FC236}">
                  <a16:creationId xmlns:a16="http://schemas.microsoft.com/office/drawing/2014/main" id="{026C8175-FA2D-43C3-B1CC-06780EE1E1F9}"/>
                </a:ext>
              </a:extLst>
            </p:cNvPr>
            <p:cNvSpPr/>
            <p:nvPr/>
          </p:nvSpPr>
          <p:spPr>
            <a:xfrm rot="1706723">
              <a:off x="370847" y="2785417"/>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3200">
                <a:solidFill>
                  <a:srgbClr val="FF0000"/>
                </a:solidFill>
                <a:latin typeface="Arial-Rounded" pitchFamily="34" charset="0"/>
                <a:ea typeface="Arial-Rounded" pitchFamily="34" charset="0"/>
                <a:cs typeface="Arial-Rounded" pitchFamily="34" charset="0"/>
              </a:endParaRPr>
            </a:p>
          </p:txBody>
        </p:sp>
        <p:sp>
          <p:nvSpPr>
            <p:cNvPr id="85" name="Rectangle 57">
              <a:extLst>
                <a:ext uri="{FF2B5EF4-FFF2-40B4-BE49-F238E27FC236}">
                  <a16:creationId xmlns:a16="http://schemas.microsoft.com/office/drawing/2014/main" id="{85BA327F-7ABA-45D9-B637-5594B9691A82}"/>
                </a:ext>
              </a:extLst>
            </p:cNvPr>
            <p:cNvSpPr/>
            <p:nvPr/>
          </p:nvSpPr>
          <p:spPr>
            <a:xfrm rot="1764474">
              <a:off x="5945781" y="5603911"/>
              <a:ext cx="1261884" cy="307778"/>
            </a:xfrm>
            <a:prstGeom prst="rect">
              <a:avLst/>
            </a:prstGeom>
          </p:spPr>
          <p:txBody>
            <a:bodyPr wrap="none">
              <a:noAutofit/>
            </a:bodyPr>
            <a:lstStyle/>
            <a:p>
              <a:pPr algn="r"/>
              <a:r>
                <a:rPr lang="en-US" altLang="zh-CN" sz="3200" b="1" dirty="0" err="1">
                  <a:solidFill>
                    <a:srgbClr val="FF0000"/>
                  </a:solidFill>
                  <a:latin typeface="Arial-Rounded" pitchFamily="34" charset="0"/>
                  <a:ea typeface="Arial-Rounded" pitchFamily="34" charset="0"/>
                  <a:cs typeface="Arial-Rounded" pitchFamily="34" charset="0"/>
                </a:rPr>
                <a:t>ươp</a:t>
              </a:r>
              <a:endParaRPr lang="zh-CN" altLang="en-US" sz="3200" b="1" dirty="0">
                <a:solidFill>
                  <a:srgbClr val="FF0000"/>
                </a:solidFill>
                <a:latin typeface="Arial-Rounded" pitchFamily="34" charset="0"/>
                <a:ea typeface="Arial-Rounded" pitchFamily="34" charset="0"/>
                <a:cs typeface="Arial-Rounded" pitchFamily="34" charset="0"/>
              </a:endParaRPr>
            </a:p>
          </p:txBody>
        </p:sp>
      </p:grpSp>
      <p:sp>
        <p:nvSpPr>
          <p:cNvPr id="86" name="文本框 13"/>
          <p:cNvSpPr txBox="1"/>
          <p:nvPr/>
        </p:nvSpPr>
        <p:spPr>
          <a:xfrm>
            <a:off x="6837254" y="3120484"/>
            <a:ext cx="2696645" cy="500147"/>
          </a:xfrm>
          <a:prstGeom prst="rect">
            <a:avLst/>
          </a:prstGeom>
          <a:noFill/>
        </p:spPr>
        <p:txBody>
          <a:bodyPr wrap="square" lIns="68589" tIns="34295" rIns="68589" bIns="34295" rtlCol="0">
            <a:spAutoFit/>
          </a:bodyPr>
          <a:lstStyle/>
          <a:p>
            <a:r>
              <a:rPr lang="en-US" altLang="zh-CN" sz="2800" b="1" dirty="0" err="1">
                <a:solidFill>
                  <a:srgbClr val="002060"/>
                </a:solidFill>
                <a:latin typeface="Arial-Rounded" pitchFamily="34" charset="0"/>
                <a:ea typeface="Arial-Rounded" pitchFamily="34" charset="0"/>
                <a:cs typeface="Arial-Rounded" pitchFamily="34" charset="0"/>
              </a:rPr>
              <a:t>cướp</a:t>
            </a:r>
            <a:r>
              <a:rPr lang="en-US" altLang="zh-CN" sz="2800" b="1" dirty="0">
                <a:solidFill>
                  <a:srgbClr val="002060"/>
                </a:solidFill>
                <a:latin typeface="Arial-Rounded" pitchFamily="34" charset="0"/>
                <a:ea typeface="Arial-Rounded" pitchFamily="34" charset="0"/>
                <a:cs typeface="Arial-Rounded" pitchFamily="34" charset="0"/>
              </a:rPr>
              <a:t> </a:t>
            </a:r>
            <a:r>
              <a:rPr lang="en-US" altLang="zh-CN" sz="2800" b="1" dirty="0" err="1">
                <a:solidFill>
                  <a:srgbClr val="002060"/>
                </a:solidFill>
                <a:latin typeface="Arial-Rounded" pitchFamily="34" charset="0"/>
                <a:ea typeface="Arial-Rounded" pitchFamily="34" charset="0"/>
                <a:cs typeface="Arial-Rounded" pitchFamily="34" charset="0"/>
              </a:rPr>
              <a:t>cờ</a:t>
            </a:r>
            <a:endParaRPr lang="zh-CN" altLang="en-US" sz="2800" b="1" dirty="0">
              <a:solidFill>
                <a:srgbClr val="002060"/>
              </a:solidFill>
              <a:latin typeface="Arial-Rounded" pitchFamily="34" charset="0"/>
              <a:ea typeface="Arial-Rounded" pitchFamily="34" charset="0"/>
              <a:cs typeface="Arial-Rounded" pitchFamily="34" charset="0"/>
            </a:endParaRPr>
          </a:p>
        </p:txBody>
      </p:sp>
      <p:grpSp>
        <p:nvGrpSpPr>
          <p:cNvPr id="28" name="Group 2"/>
          <p:cNvGrpSpPr>
            <a:grpSpLocks/>
          </p:cNvGrpSpPr>
          <p:nvPr/>
        </p:nvGrpSpPr>
        <p:grpSpPr bwMode="auto">
          <a:xfrm>
            <a:off x="100013" y="103188"/>
            <a:ext cx="9032875" cy="994662"/>
            <a:chOff x="15875" y="15875"/>
            <a:chExt cx="9128123" cy="994664"/>
          </a:xfrm>
        </p:grpSpPr>
        <p:sp>
          <p:nvSpPr>
            <p:cNvPr id="29" name="Oval 28"/>
            <p:cNvSpPr/>
            <p:nvPr/>
          </p:nvSpPr>
          <p:spPr bwMode="auto">
            <a:xfrm>
              <a:off x="15875" y="15875"/>
              <a:ext cx="551858" cy="550863"/>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76" fontAlgn="auto">
                <a:spcBef>
                  <a:spcPts val="0"/>
                </a:spcBef>
                <a:spcAft>
                  <a:spcPts val="0"/>
                </a:spcAft>
                <a:defRPr/>
              </a:pPr>
              <a:r>
                <a:rPr lang="vi-VN" sz="2800" b="1" dirty="0">
                  <a:solidFill>
                    <a:schemeClr val="bg1"/>
                  </a:solidFill>
                  <a:latin typeface="Arial-Rounded" pitchFamily="34" charset="0"/>
                  <a:ea typeface="Arial-Rounded" pitchFamily="34" charset="0"/>
                  <a:cs typeface="Arial-Rounded" pitchFamily="34" charset="0"/>
                </a:rPr>
                <a:t>8</a:t>
              </a:r>
              <a:endParaRPr lang="en-US" sz="2800" b="1" dirty="0">
                <a:solidFill>
                  <a:schemeClr val="bg1"/>
                </a:solidFill>
                <a:latin typeface="Arial-Rounded" pitchFamily="34" charset="0"/>
                <a:ea typeface="Arial-Rounded" pitchFamily="34" charset="0"/>
                <a:cs typeface="Arial-Rounded" pitchFamily="34" charset="0"/>
              </a:endParaRPr>
            </a:p>
          </p:txBody>
        </p:sp>
        <p:sp>
          <p:nvSpPr>
            <p:cNvPr id="30" name="TextBox 23"/>
            <p:cNvSpPr txBox="1">
              <a:spLocks noChangeArrowheads="1"/>
            </p:cNvSpPr>
            <p:nvPr/>
          </p:nvSpPr>
          <p:spPr bwMode="auto">
            <a:xfrm>
              <a:off x="564505" y="25664"/>
              <a:ext cx="8579493" cy="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2800" b="1" dirty="0" err="1">
                  <a:latin typeface="Arial-Rounded" pitchFamily="34" charset="0"/>
                  <a:ea typeface="Arial-Rounded" pitchFamily="34" charset="0"/>
                  <a:cs typeface="Arial-Rounded" pitchFamily="34" charset="0"/>
                </a:rPr>
                <a:t>Tìm</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trong</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hoặc</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ngoài</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bài</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đọc</a:t>
              </a:r>
              <a:r>
                <a:rPr lang="en-US" sz="2800" b="1" dirty="0">
                  <a:latin typeface="Arial-Rounded" pitchFamily="34" charset="0"/>
                  <a:ea typeface="Arial-Rounded" pitchFamily="34" charset="0"/>
                  <a:cs typeface="Arial-Rounded" pitchFamily="34" charset="0"/>
                </a:rPr>
                <a:t> </a:t>
              </a:r>
              <a:r>
                <a:rPr lang="en-US" sz="2800" b="1" i="1" dirty="0">
                  <a:latin typeface="Arial-Rounded" pitchFamily="34" charset="0"/>
                  <a:ea typeface="Arial-Rounded" pitchFamily="34" charset="0"/>
                  <a:cs typeface="Arial-Rounded" pitchFamily="34" charset="0"/>
                </a:rPr>
                <a:t>Du </a:t>
              </a:r>
              <a:r>
                <a:rPr lang="en-US" sz="2800" b="1" i="1" dirty="0" err="1">
                  <a:latin typeface="Arial-Rounded" pitchFamily="34" charset="0"/>
                  <a:ea typeface="Arial-Rounded" pitchFamily="34" charset="0"/>
                  <a:cs typeface="Arial-Rounded" pitchFamily="34" charset="0"/>
                </a:rPr>
                <a:t>lịch</a:t>
              </a:r>
              <a:r>
                <a:rPr lang="en-US" sz="2800" b="1" i="1" dirty="0">
                  <a:latin typeface="Arial-Rounded" pitchFamily="34" charset="0"/>
                  <a:ea typeface="Arial-Rounded" pitchFamily="34" charset="0"/>
                  <a:cs typeface="Arial-Rounded" pitchFamily="34" charset="0"/>
                </a:rPr>
                <a:t> </a:t>
              </a:r>
              <a:r>
                <a:rPr lang="en-US" sz="2800" b="1" i="1" dirty="0" err="1">
                  <a:latin typeface="Arial-Rounded" pitchFamily="34" charset="0"/>
                  <a:ea typeface="Arial-Rounded" pitchFamily="34" charset="0"/>
                  <a:cs typeface="Arial-Rounded" pitchFamily="34" charset="0"/>
                </a:rPr>
                <a:t>biển</a:t>
              </a:r>
              <a:r>
                <a:rPr lang="en-US" sz="2800" b="1" i="1" dirty="0">
                  <a:latin typeface="Arial-Rounded" pitchFamily="34" charset="0"/>
                  <a:ea typeface="Arial-Rounded" pitchFamily="34" charset="0"/>
                  <a:cs typeface="Arial-Rounded" pitchFamily="34" charset="0"/>
                </a:rPr>
                <a:t> </a:t>
              </a:r>
              <a:r>
                <a:rPr lang="en-US" sz="2800" b="1" i="1" dirty="0" err="1">
                  <a:latin typeface="Arial-Rounded" pitchFamily="34" charset="0"/>
                  <a:ea typeface="Arial-Rounded" pitchFamily="34" charset="0"/>
                  <a:cs typeface="Arial-Rounded" pitchFamily="34" charset="0"/>
                </a:rPr>
                <a:t>Việt</a:t>
              </a:r>
              <a:r>
                <a:rPr lang="en-US" sz="2800" b="1" i="1" dirty="0">
                  <a:latin typeface="Arial-Rounded" pitchFamily="34" charset="0"/>
                  <a:ea typeface="Arial-Rounded" pitchFamily="34" charset="0"/>
                  <a:cs typeface="Arial-Rounded" pitchFamily="34" charset="0"/>
                </a:rPr>
                <a:t> Nam </a:t>
              </a:r>
              <a:r>
                <a:rPr lang="en-US" sz="2800" b="1" dirty="0" err="1">
                  <a:latin typeface="Arial-Rounded" pitchFamily="34" charset="0"/>
                  <a:ea typeface="Arial-Rounded" pitchFamily="34" charset="0"/>
                  <a:cs typeface="Arial-Rounded" pitchFamily="34" charset="0"/>
                </a:rPr>
                <a:t>từ</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ngữ</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có</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tiếng</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chứa</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vần</a:t>
              </a:r>
              <a:r>
                <a:rPr lang="en-US" sz="2800" b="1" dirty="0">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anh</a:t>
              </a:r>
              <a:r>
                <a:rPr lang="en-US" sz="2800" b="1" dirty="0">
                  <a:latin typeface="Arial-Rounded" pitchFamily="34" charset="0"/>
                  <a:ea typeface="Arial-Rounded" pitchFamily="34" charset="0"/>
                  <a:cs typeface="Arial-Rounded" pitchFamily="34" charset="0"/>
                </a:rPr>
                <a:t>, </a:t>
              </a:r>
              <a:r>
                <a:rPr lang="en-US" sz="2800" b="1" dirty="0">
                  <a:solidFill>
                    <a:srgbClr val="FF0000"/>
                  </a:solidFill>
                  <a:latin typeface="Arial-Rounded" pitchFamily="34" charset="0"/>
                  <a:ea typeface="Arial-Rounded" pitchFamily="34" charset="0"/>
                  <a:cs typeface="Arial-Rounded" pitchFamily="34" charset="0"/>
                </a:rPr>
                <a:t>ach</a:t>
              </a:r>
              <a:r>
                <a:rPr lang="vi-VN" sz="2800" b="1" dirty="0">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ươt</a:t>
              </a:r>
              <a:r>
                <a:rPr lang="en-US" sz="2800" b="1" dirty="0">
                  <a:latin typeface="Arial-Rounded" pitchFamily="34" charset="0"/>
                  <a:ea typeface="Arial-Rounded" pitchFamily="34" charset="0"/>
                  <a:cs typeface="Arial-Rounded" pitchFamily="34" charset="0"/>
                </a:rPr>
                <a:t>, </a:t>
              </a:r>
              <a:r>
                <a:rPr lang="en-US" sz="2800" b="1" dirty="0" err="1">
                  <a:solidFill>
                    <a:srgbClr val="FF0000"/>
                  </a:solidFill>
                  <a:latin typeface="Arial-Rounded" pitchFamily="34" charset="0"/>
                  <a:ea typeface="Arial-Rounded" pitchFamily="34" charset="0"/>
                  <a:cs typeface="Arial-Rounded" pitchFamily="34" charset="0"/>
                </a:rPr>
                <a:t>ươp</a:t>
              </a:r>
              <a:endParaRPr lang="en-US" sz="2800" b="1" dirty="0">
                <a:solidFill>
                  <a:srgbClr val="FF0000"/>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02412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p:cTn id="11" dur="500" fill="hold"/>
                                        <p:tgtEl>
                                          <p:spTgt spid="65"/>
                                        </p:tgtEl>
                                        <p:attrNameLst>
                                          <p:attrName>ppt_w</p:attrName>
                                        </p:attrNameLst>
                                      </p:cBhvr>
                                      <p:tavLst>
                                        <p:tav tm="0">
                                          <p:val>
                                            <p:fltVal val="0"/>
                                          </p:val>
                                        </p:tav>
                                        <p:tav tm="100000">
                                          <p:val>
                                            <p:strVal val="#ppt_w"/>
                                          </p:val>
                                        </p:tav>
                                      </p:tavLst>
                                    </p:anim>
                                    <p:anim calcmode="lin" valueType="num">
                                      <p:cBhvr>
                                        <p:cTn id="12" dur="500" fill="hold"/>
                                        <p:tgtEl>
                                          <p:spTgt spid="6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 calcmode="lin" valueType="num">
                                      <p:cBhvr>
                                        <p:cTn id="15" dur="500" fill="hold"/>
                                        <p:tgtEl>
                                          <p:spTgt spid="66"/>
                                        </p:tgtEl>
                                        <p:attrNameLst>
                                          <p:attrName>ppt_w</p:attrName>
                                        </p:attrNameLst>
                                      </p:cBhvr>
                                      <p:tavLst>
                                        <p:tav tm="0">
                                          <p:val>
                                            <p:fltVal val="0"/>
                                          </p:val>
                                        </p:tav>
                                        <p:tav tm="100000">
                                          <p:val>
                                            <p:strVal val="#ppt_w"/>
                                          </p:val>
                                        </p:tav>
                                      </p:tavLst>
                                    </p:anim>
                                    <p:anim calcmode="lin" valueType="num">
                                      <p:cBhvr>
                                        <p:cTn id="16" dur="500" fill="hold"/>
                                        <p:tgtEl>
                                          <p:spTgt spid="66"/>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p:cTn id="19" dur="500" fill="hold"/>
                                        <p:tgtEl>
                                          <p:spTgt spid="67"/>
                                        </p:tgtEl>
                                        <p:attrNameLst>
                                          <p:attrName>ppt_w</p:attrName>
                                        </p:attrNameLst>
                                      </p:cBhvr>
                                      <p:tavLst>
                                        <p:tav tm="0">
                                          <p:val>
                                            <p:fltVal val="0"/>
                                          </p:val>
                                        </p:tav>
                                        <p:tav tm="100000">
                                          <p:val>
                                            <p:strVal val="#ppt_w"/>
                                          </p:val>
                                        </p:tav>
                                      </p:tavLst>
                                    </p:anim>
                                    <p:anim calcmode="lin" valueType="num">
                                      <p:cBhvr>
                                        <p:cTn id="20" dur="500" fill="hold"/>
                                        <p:tgtEl>
                                          <p:spTgt spid="67"/>
                                        </p:tgtEl>
                                        <p:attrNameLst>
                                          <p:attrName>ppt_h</p:attrName>
                                        </p:attrNameLst>
                                      </p:cBhvr>
                                      <p:tavLst>
                                        <p:tav tm="0">
                                          <p:val>
                                            <p:fltVal val="0"/>
                                          </p:val>
                                        </p:tav>
                                        <p:tav tm="100000">
                                          <p:val>
                                            <p:strVal val="#ppt_h"/>
                                          </p:val>
                                        </p:tav>
                                      </p:tavLst>
                                    </p:anim>
                                  </p:childTnLst>
                                </p:cTn>
                              </p:par>
                              <p:par>
                                <p:cTn id="21" presetID="22" presetClass="entr" presetSubtype="1"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up)">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barn(inVertical)">
                                      <p:cBhvr>
                                        <p:cTn id="28" dur="500"/>
                                        <p:tgtEl>
                                          <p:spTgt spid="6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barn(inVertical)">
                                      <p:cBhvr>
                                        <p:cTn id="33" dur="500"/>
                                        <p:tgtEl>
                                          <p:spTgt spid="7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barn(inVertical)">
                                      <p:cBhvr>
                                        <p:cTn id="38" dur="500"/>
                                        <p:tgtEl>
                                          <p:spTgt spid="6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barn(inVertical)">
                                      <p:cBhvr>
                                        <p:cTn id="43" dur="500"/>
                                        <p:tgtEl>
                                          <p:spTgt spid="7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3"/>
                                        </p:tgtEl>
                                        <p:attrNameLst>
                                          <p:attrName>style.visibility</p:attrName>
                                        </p:attrNameLst>
                                      </p:cBhvr>
                                      <p:to>
                                        <p:strVal val="visible"/>
                                      </p:to>
                                    </p:set>
                                    <p:animEffect transition="in" filter="fade">
                                      <p:cBhvr>
                                        <p:cTn id="48" dur="500"/>
                                        <p:tgtEl>
                                          <p:spTgt spid="83"/>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76"/>
                                        </p:tgtEl>
                                        <p:attrNameLst>
                                          <p:attrName>style.visibility</p:attrName>
                                        </p:attrNameLst>
                                      </p:cBhvr>
                                      <p:to>
                                        <p:strVal val="visible"/>
                                      </p:to>
                                    </p:set>
                                    <p:anim calcmode="lin" valueType="num">
                                      <p:cBhvr>
                                        <p:cTn id="53" dur="500" fill="hold"/>
                                        <p:tgtEl>
                                          <p:spTgt spid="76"/>
                                        </p:tgtEl>
                                        <p:attrNameLst>
                                          <p:attrName>ppt_w</p:attrName>
                                        </p:attrNameLst>
                                      </p:cBhvr>
                                      <p:tavLst>
                                        <p:tav tm="0">
                                          <p:val>
                                            <p:fltVal val="0"/>
                                          </p:val>
                                        </p:tav>
                                        <p:tav tm="100000">
                                          <p:val>
                                            <p:strVal val="#ppt_w"/>
                                          </p:val>
                                        </p:tav>
                                      </p:tavLst>
                                    </p:anim>
                                    <p:anim calcmode="lin" valueType="num">
                                      <p:cBhvr>
                                        <p:cTn id="54" dur="500" fill="hold"/>
                                        <p:tgtEl>
                                          <p:spTgt spid="76"/>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77"/>
                                        </p:tgtEl>
                                        <p:attrNameLst>
                                          <p:attrName>style.visibility</p:attrName>
                                        </p:attrNameLst>
                                      </p:cBhvr>
                                      <p:to>
                                        <p:strVal val="visible"/>
                                      </p:to>
                                    </p:set>
                                    <p:anim calcmode="lin" valueType="num">
                                      <p:cBhvr>
                                        <p:cTn id="57" dur="500" fill="hold"/>
                                        <p:tgtEl>
                                          <p:spTgt spid="77"/>
                                        </p:tgtEl>
                                        <p:attrNameLst>
                                          <p:attrName>ppt_w</p:attrName>
                                        </p:attrNameLst>
                                      </p:cBhvr>
                                      <p:tavLst>
                                        <p:tav tm="0">
                                          <p:val>
                                            <p:fltVal val="0"/>
                                          </p:val>
                                        </p:tav>
                                        <p:tav tm="100000">
                                          <p:val>
                                            <p:strVal val="#ppt_w"/>
                                          </p:val>
                                        </p:tav>
                                      </p:tavLst>
                                    </p:anim>
                                    <p:anim calcmode="lin" valueType="num">
                                      <p:cBhvr>
                                        <p:cTn id="58" dur="500" fill="hold"/>
                                        <p:tgtEl>
                                          <p:spTgt spid="77"/>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0"/>
                                  </p:stCondLst>
                                  <p:childTnLst>
                                    <p:set>
                                      <p:cBhvr>
                                        <p:cTn id="60" dur="1" fill="hold">
                                          <p:stCondLst>
                                            <p:cond delay="0"/>
                                          </p:stCondLst>
                                        </p:cTn>
                                        <p:tgtEl>
                                          <p:spTgt spid="78"/>
                                        </p:tgtEl>
                                        <p:attrNameLst>
                                          <p:attrName>style.visibility</p:attrName>
                                        </p:attrNameLst>
                                      </p:cBhvr>
                                      <p:to>
                                        <p:strVal val="visible"/>
                                      </p:to>
                                    </p:set>
                                    <p:anim calcmode="lin" valueType="num">
                                      <p:cBhvr>
                                        <p:cTn id="61" dur="500" fill="hold"/>
                                        <p:tgtEl>
                                          <p:spTgt spid="78"/>
                                        </p:tgtEl>
                                        <p:attrNameLst>
                                          <p:attrName>ppt_w</p:attrName>
                                        </p:attrNameLst>
                                      </p:cBhvr>
                                      <p:tavLst>
                                        <p:tav tm="0">
                                          <p:val>
                                            <p:fltVal val="0"/>
                                          </p:val>
                                        </p:tav>
                                        <p:tav tm="100000">
                                          <p:val>
                                            <p:strVal val="#ppt_w"/>
                                          </p:val>
                                        </p:tav>
                                      </p:tavLst>
                                    </p:anim>
                                    <p:anim calcmode="lin" valueType="num">
                                      <p:cBhvr>
                                        <p:cTn id="62" dur="500" fill="hold"/>
                                        <p:tgtEl>
                                          <p:spTgt spid="78"/>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0"/>
                                  </p:stCondLst>
                                  <p:childTnLst>
                                    <p:set>
                                      <p:cBhvr>
                                        <p:cTn id="64" dur="1" fill="hold">
                                          <p:stCondLst>
                                            <p:cond delay="0"/>
                                          </p:stCondLst>
                                        </p:cTn>
                                        <p:tgtEl>
                                          <p:spTgt spid="79"/>
                                        </p:tgtEl>
                                        <p:attrNameLst>
                                          <p:attrName>style.visibility</p:attrName>
                                        </p:attrNameLst>
                                      </p:cBhvr>
                                      <p:to>
                                        <p:strVal val="visible"/>
                                      </p:to>
                                    </p:set>
                                    <p:anim calcmode="lin" valueType="num">
                                      <p:cBhvr>
                                        <p:cTn id="65" dur="500" fill="hold"/>
                                        <p:tgtEl>
                                          <p:spTgt spid="79"/>
                                        </p:tgtEl>
                                        <p:attrNameLst>
                                          <p:attrName>ppt_w</p:attrName>
                                        </p:attrNameLst>
                                      </p:cBhvr>
                                      <p:tavLst>
                                        <p:tav tm="0">
                                          <p:val>
                                            <p:fltVal val="0"/>
                                          </p:val>
                                        </p:tav>
                                        <p:tav tm="100000">
                                          <p:val>
                                            <p:strVal val="#ppt_w"/>
                                          </p:val>
                                        </p:tav>
                                      </p:tavLst>
                                    </p:anim>
                                    <p:anim calcmode="lin" valueType="num">
                                      <p:cBhvr>
                                        <p:cTn id="66" dur="500" fill="hold"/>
                                        <p:tgtEl>
                                          <p:spTgt spid="79"/>
                                        </p:tgtEl>
                                        <p:attrNameLst>
                                          <p:attrName>ppt_h</p:attrName>
                                        </p:attrNameLst>
                                      </p:cBhvr>
                                      <p:tavLst>
                                        <p:tav tm="0">
                                          <p:val>
                                            <p:fltVal val="0"/>
                                          </p:val>
                                        </p:tav>
                                        <p:tav tm="100000">
                                          <p:val>
                                            <p:strVal val="#ppt_h"/>
                                          </p:val>
                                        </p:tav>
                                      </p:tavLst>
                                    </p:anim>
                                  </p:childTnLst>
                                </p:cTn>
                              </p:par>
                              <p:par>
                                <p:cTn id="67" presetID="22" presetClass="entr" presetSubtype="1" fill="hold" nodeType="with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wipe(up)">
                                      <p:cBhvr>
                                        <p:cTn id="69" dur="500"/>
                                        <p:tgtEl>
                                          <p:spTgt spid="7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barn(inVertical)">
                                      <p:cBhvr>
                                        <p:cTn id="74" dur="500"/>
                                        <p:tgtEl>
                                          <p:spTgt spid="80"/>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barn(inVertical)">
                                      <p:cBhvr>
                                        <p:cTn id="79" dur="500"/>
                                        <p:tgtEl>
                                          <p:spTgt spid="82"/>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86"/>
                                        </p:tgtEl>
                                        <p:attrNameLst>
                                          <p:attrName>style.visibility</p:attrName>
                                        </p:attrNameLst>
                                      </p:cBhvr>
                                      <p:to>
                                        <p:strVal val="visible"/>
                                      </p:to>
                                    </p:set>
                                    <p:animEffect transition="in" filter="barn(inVertical)">
                                      <p:cBhvr>
                                        <p:cTn id="84" dur="500"/>
                                        <p:tgtEl>
                                          <p:spTgt spid="86"/>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81"/>
                                        </p:tgtEl>
                                        <p:attrNameLst>
                                          <p:attrName>style.visibility</p:attrName>
                                        </p:attrNameLst>
                                      </p:cBhvr>
                                      <p:to>
                                        <p:strVal val="visible"/>
                                      </p:to>
                                    </p:set>
                                    <p:animEffect transition="in" filter="barn(inVertical)">
                                      <p:cBhvr>
                                        <p:cTn id="8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p:bldP spid="69" grpId="0"/>
      <p:bldP spid="70" grpId="0"/>
      <p:bldP spid="71" grpId="0"/>
      <p:bldP spid="76" grpId="0" animBg="1"/>
      <p:bldP spid="77" grpId="0" animBg="1"/>
      <p:bldP spid="78" grpId="0" animBg="1"/>
      <p:bldP spid="79" grpId="0" animBg="1"/>
      <p:bldP spid="80" grpId="0"/>
      <p:bldP spid="81" grpId="0"/>
      <p:bldP spid="82" grpId="0"/>
      <p:bldP spid="8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91" t="39087" r="11713" b="32292"/>
          <a:stretch/>
        </p:blipFill>
        <p:spPr bwMode="auto">
          <a:xfrm>
            <a:off x="822035" y="1062234"/>
            <a:ext cx="7701251" cy="3785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2"/>
          <p:cNvGrpSpPr>
            <a:grpSpLocks/>
          </p:cNvGrpSpPr>
          <p:nvPr/>
        </p:nvGrpSpPr>
        <p:grpSpPr bwMode="auto">
          <a:xfrm>
            <a:off x="1069831" y="334097"/>
            <a:ext cx="9032875" cy="550862"/>
            <a:chOff x="15875" y="15875"/>
            <a:chExt cx="9128123" cy="550863"/>
          </a:xfrm>
        </p:grpSpPr>
        <p:sp>
          <p:nvSpPr>
            <p:cNvPr id="6" name="Oval 5"/>
            <p:cNvSpPr/>
            <p:nvPr/>
          </p:nvSpPr>
          <p:spPr bwMode="auto">
            <a:xfrm>
              <a:off x="15875" y="15875"/>
              <a:ext cx="551858" cy="550863"/>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76" fontAlgn="auto">
                <a:spcBef>
                  <a:spcPts val="0"/>
                </a:spcBef>
                <a:spcAft>
                  <a:spcPts val="0"/>
                </a:spcAft>
                <a:defRPr/>
              </a:pPr>
              <a:r>
                <a:rPr lang="vi-VN" sz="2800" b="1" dirty="0">
                  <a:solidFill>
                    <a:schemeClr val="bg1"/>
                  </a:solidFill>
                  <a:latin typeface="Arial-Rounded" pitchFamily="34" charset="0"/>
                  <a:ea typeface="Arial-Rounded" pitchFamily="34" charset="0"/>
                  <a:cs typeface="Arial-Rounded" pitchFamily="34" charset="0"/>
                </a:rPr>
                <a:t>9</a:t>
              </a:r>
              <a:endParaRPr lang="en-US" sz="2800" b="1" dirty="0">
                <a:solidFill>
                  <a:schemeClr val="bg1"/>
                </a:solidFill>
                <a:latin typeface="Arial-Rounded" pitchFamily="34" charset="0"/>
                <a:ea typeface="Arial-Rounded" pitchFamily="34" charset="0"/>
                <a:cs typeface="Arial-Rounded" pitchFamily="34" charset="0"/>
              </a:endParaRPr>
            </a:p>
          </p:txBody>
        </p:sp>
        <p:sp>
          <p:nvSpPr>
            <p:cNvPr id="7" name="TextBox 23"/>
            <p:cNvSpPr txBox="1">
              <a:spLocks noChangeArrowheads="1"/>
            </p:cNvSpPr>
            <p:nvPr/>
          </p:nvSpPr>
          <p:spPr bwMode="auto">
            <a:xfrm>
              <a:off x="564505" y="25664"/>
              <a:ext cx="8579493" cy="53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2800" b="1" dirty="0" err="1">
                  <a:latin typeface="Arial-Rounded" pitchFamily="34" charset="0"/>
                  <a:ea typeface="Arial-Rounded" pitchFamily="34" charset="0"/>
                  <a:cs typeface="Arial-Rounded" pitchFamily="34" charset="0"/>
                </a:rPr>
                <a:t>Đặt</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tên</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cho</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bức</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tranh</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dưới</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đây</a:t>
              </a:r>
              <a:endParaRPr lang="en-US" sz="2800" b="1" dirty="0">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735251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hông có mô tả ảnh.">
            <a:extLst>
              <a:ext uri="{FF2B5EF4-FFF2-40B4-BE49-F238E27FC236}">
                <a16:creationId xmlns:a16="http://schemas.microsoft.com/office/drawing/2014/main" id="{5B42962F-F251-4853-A3E6-8C60CA3EAA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674" r="-1" b="-1"/>
          <a:stretch/>
        </p:blipFill>
        <p:spPr bwMode="auto">
          <a:xfrm>
            <a:off x="1" y="7"/>
            <a:ext cx="5461892" cy="5143493"/>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pic>
        <p:nvPicPr>
          <p:cNvPr id="2" name="Picture 2" descr="Thể lệ cuộc thi vẽ tranh cổ động Bảo vệ môi trường, chống biến đổi khí -  Báo Hải Quân Việt Nam">
            <a:extLst>
              <a:ext uri="{FF2B5EF4-FFF2-40B4-BE49-F238E27FC236}">
                <a16:creationId xmlns:a16="http://schemas.microsoft.com/office/drawing/2014/main" id="{30821CF3-15D0-0AE4-F440-21A21379A372}"/>
              </a:ext>
            </a:extLst>
          </p:cNvPr>
          <p:cNvPicPr>
            <a:picLocks noChangeAspect="1" noChangeArrowheads="1"/>
          </p:cNvPicPr>
          <p:nvPr/>
        </p:nvPicPr>
        <p:blipFill rotWithShape="1">
          <a:blip r:embed="rId3">
            <a:alphaModFix/>
            <a:extLst>
              <a:ext uri="{BEBA8EAE-BF5A-486C-A8C5-ECC9F3942E4B}">
                <a14:imgProps xmlns:a14="http://schemas.microsoft.com/office/drawing/2010/main">
                  <a14:imgLayer r:embed="rId4">
                    <a14:imgEffect>
                      <a14:backgroundRemoval t="10000" b="98293" l="0" r="76667">
                        <a14:foregroundMark x1="33000" y1="10976" x2="43667" y2="9024"/>
                        <a14:foregroundMark x1="43667" y1="9024" x2="74667" y2="15854"/>
                        <a14:foregroundMark x1="74667" y1="15854" x2="76833" y2="17073"/>
                        <a14:foregroundMark x1="54500" y1="56098" x2="52167" y2="56098"/>
                        <a14:foregroundMark x1="6500" y1="51951" x2="9667" y2="48780"/>
                        <a14:foregroundMark x1="16833" y1="35366" x2="36667" y2="30244"/>
                        <a14:foregroundMark x1="36667" y1="30244" x2="36667" y2="30244"/>
                        <a14:foregroundMark x1="31500" y1="36098" x2="30167" y2="50000"/>
                        <a14:foregroundMark x1="21500" y1="38780" x2="25833" y2="37561"/>
                        <a14:foregroundMark x1="22333" y1="38780" x2="20667" y2="47317"/>
                        <a14:foregroundMark x1="18667" y1="40244" x2="32667" y2="42195"/>
                        <a14:foregroundMark x1="32667" y1="42195" x2="32500" y2="53902"/>
                        <a14:foregroundMark x1="33500" y1="50244" x2="30500" y2="61220"/>
                        <a14:foregroundMark x1="30667" y1="46829" x2="29333" y2="56098"/>
                        <a14:foregroundMark x1="26833" y1="45366" x2="27167" y2="56341"/>
                        <a14:foregroundMark x1="34000" y1="55854" x2="29667" y2="65854"/>
                        <a14:foregroundMark x1="19667" y1="57073" x2="22500" y2="54634"/>
                        <a14:foregroundMark x1="54667" y1="56829" x2="41000" y2="77805"/>
                        <a14:foregroundMark x1="41000" y1="77805" x2="37333" y2="81463"/>
                        <a14:foregroundMark x1="22667" y1="59512" x2="6500" y2="71220"/>
                        <a14:foregroundMark x1="6500" y1="71220" x2="4000" y2="83171"/>
                        <a14:foregroundMark x1="4000" y1="83171" x2="0" y2="92195"/>
                        <a14:foregroundMark x1="21667" y1="61707" x2="500" y2="98293"/>
                        <a14:foregroundMark x1="5500" y1="95366" x2="24167" y2="86829"/>
                        <a14:foregroundMark x1="24167" y1="86829" x2="36500" y2="88293"/>
                        <a14:foregroundMark x1="36500" y1="88293" x2="38833" y2="93659"/>
                        <a14:foregroundMark x1="20667" y1="69268" x2="32000" y2="67317"/>
                        <a14:foregroundMark x1="32000" y1="67317" x2="40833" y2="68780"/>
                        <a14:foregroundMark x1="40833" y1="68780" x2="41667" y2="70000"/>
                        <a14:foregroundMark x1="33333" y1="63902" x2="42667" y2="70244"/>
                        <a14:foregroundMark x1="33000" y1="63415" x2="39000" y2="66341"/>
                        <a14:foregroundMark x1="33000" y1="74146" x2="21000" y2="72195"/>
                        <a14:foregroundMark x1="21000" y1="72195" x2="19500" y2="71220"/>
                        <a14:foregroundMark x1="29667" y1="75366" x2="31000" y2="78537"/>
                        <a14:foregroundMark x1="29667" y1="79268" x2="21333" y2="75610"/>
                        <a14:foregroundMark x1="21333" y1="75610" x2="21167" y2="75610"/>
                        <a14:foregroundMark x1="45667" y1="76829" x2="48333" y2="90000"/>
                        <a14:foregroundMark x1="47167" y1="93171" x2="44667" y2="95366"/>
                        <a14:foregroundMark x1="43667" y1="97073" x2="47500" y2="95610"/>
                      </a14:backgroundRemoval>
                    </a14:imgEffect>
                  </a14:imgLayer>
                </a14:imgProps>
              </a:ext>
              <a:ext uri="{28A0092B-C50C-407E-A947-70E740481C1C}">
                <a14:useLocalDpi xmlns:a14="http://schemas.microsoft.com/office/drawing/2010/main" val="0"/>
              </a:ext>
            </a:extLst>
          </a:blip>
          <a:srcRect r="18762"/>
          <a:stretch/>
        </p:blipFill>
        <p:spPr bwMode="auto">
          <a:xfrm>
            <a:off x="233312" y="870454"/>
            <a:ext cx="5156864" cy="43376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FEEC2A1-2414-9F71-1082-47DAF5E06BC7}"/>
              </a:ext>
            </a:extLst>
          </p:cNvPr>
          <p:cNvPicPr>
            <a:picLocks noChangeAspect="1"/>
          </p:cNvPicPr>
          <p:nvPr/>
        </p:nvPicPr>
        <p:blipFill>
          <a:blip r:embed="rId5"/>
          <a:stretch>
            <a:fillRect/>
          </a:stretch>
        </p:blipFill>
        <p:spPr>
          <a:xfrm>
            <a:off x="4452933" y="508350"/>
            <a:ext cx="4505334" cy="4182218"/>
          </a:xfrm>
          <a:prstGeom prst="rect">
            <a:avLst/>
          </a:prstGeom>
        </p:spPr>
      </p:pic>
    </p:spTree>
    <p:extLst>
      <p:ext uri="{BB962C8B-B14F-4D97-AF65-F5344CB8AC3E}">
        <p14:creationId xmlns:p14="http://schemas.microsoft.com/office/powerpoint/2010/main" val="3253888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
            <a:hlinkClick r:id="" action="ppaction://media"/>
            <a:extLst>
              <a:ext uri="{FF2B5EF4-FFF2-40B4-BE49-F238E27FC236}">
                <a16:creationId xmlns:a16="http://schemas.microsoft.com/office/drawing/2014/main" id="{17F9B204-D698-D1E4-0195-55E13B920335}"/>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9143980" cy="5143490"/>
          </a:xfrm>
          <a:prstGeom prst="rect">
            <a:avLst/>
          </a:prstGeom>
          <a:noFill/>
        </p:spPr>
      </p:pic>
    </p:spTree>
    <p:extLst>
      <p:ext uri="{BB962C8B-B14F-4D97-AF65-F5344CB8AC3E}">
        <p14:creationId xmlns:p14="http://schemas.microsoft.com/office/powerpoint/2010/main" val="376985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7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17BF91-106F-CD86-1445-D0A9B0EB31A8}"/>
              </a:ext>
            </a:extLst>
          </p:cNvPr>
          <p:cNvSpPr/>
          <p:nvPr/>
        </p:nvSpPr>
        <p:spPr>
          <a:xfrm>
            <a:off x="1607127" y="1841522"/>
            <a:ext cx="7112028" cy="2466781"/>
          </a:xfrm>
          <a:prstGeom prst="roundRect">
            <a:avLst>
              <a:gd name="adj" fmla="val 8726"/>
            </a:avLst>
          </a:prstGeom>
          <a:solidFill>
            <a:schemeClr val="bg1">
              <a:alpha val="85000"/>
            </a:schemeClr>
          </a:solidFill>
          <a:ln w="381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350" kern="1200">
              <a:solidFill>
                <a:prstClr val="white"/>
              </a:solidFill>
              <a:latin typeface="Arial" panose="020B0604020202020204" pitchFamily="34" charset="0"/>
            </a:endParaRPr>
          </a:p>
        </p:txBody>
      </p:sp>
      <p:pic>
        <p:nvPicPr>
          <p:cNvPr id="3074" name="Picture 2" descr="Minh Họa Cá Heo | Công cụ đồ họa PSD Tải xuống miễn phí - Pikbest">
            <a:extLst>
              <a:ext uri="{FF2B5EF4-FFF2-40B4-BE49-F238E27FC236}">
                <a16:creationId xmlns:a16="http://schemas.microsoft.com/office/drawing/2014/main" id="{0913EFC9-1C95-E00D-B8BB-27BB5B3FA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355" y="-129310"/>
            <a:ext cx="3611608" cy="36116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298DC8D-917A-A16D-826A-A17E1D382EF5}"/>
              </a:ext>
            </a:extLst>
          </p:cNvPr>
          <p:cNvPicPr>
            <a:picLocks noChangeAspect="1"/>
          </p:cNvPicPr>
          <p:nvPr/>
        </p:nvPicPr>
        <p:blipFill>
          <a:blip r:embed="rId4"/>
          <a:stretch>
            <a:fillRect/>
          </a:stretch>
        </p:blipFill>
        <p:spPr>
          <a:xfrm>
            <a:off x="1879139" y="1968193"/>
            <a:ext cx="6364776" cy="1207113"/>
          </a:xfrm>
          <a:prstGeom prst="rect">
            <a:avLst/>
          </a:prstGeom>
        </p:spPr>
      </p:pic>
      <p:pic>
        <p:nvPicPr>
          <p:cNvPr id="11" name="Picture 10">
            <a:extLst>
              <a:ext uri="{FF2B5EF4-FFF2-40B4-BE49-F238E27FC236}">
                <a16:creationId xmlns:a16="http://schemas.microsoft.com/office/drawing/2014/main" id="{5F0FD395-2C30-668C-274E-30962D144377}"/>
              </a:ext>
            </a:extLst>
          </p:cNvPr>
          <p:cNvPicPr>
            <a:picLocks noChangeAspect="1"/>
          </p:cNvPicPr>
          <p:nvPr/>
        </p:nvPicPr>
        <p:blipFill>
          <a:blip r:embed="rId5"/>
          <a:stretch>
            <a:fillRect/>
          </a:stretch>
        </p:blipFill>
        <p:spPr>
          <a:xfrm>
            <a:off x="1520268" y="2538348"/>
            <a:ext cx="7248772" cy="1322947"/>
          </a:xfrm>
          <a:prstGeom prst="rect">
            <a:avLst/>
          </a:prstGeom>
        </p:spPr>
      </p:pic>
    </p:spTree>
    <p:extLst>
      <p:ext uri="{BB962C8B-B14F-4D97-AF65-F5344CB8AC3E}">
        <p14:creationId xmlns:p14="http://schemas.microsoft.com/office/powerpoint/2010/main" val="543650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8"/>
          <p:cNvSpPr txBox="1">
            <a:spLocks noChangeArrowheads="1"/>
          </p:cNvSpPr>
          <p:nvPr/>
        </p:nvSpPr>
        <p:spPr bwMode="auto">
          <a:xfrm>
            <a:off x="-7254" y="3690431"/>
            <a:ext cx="9132888" cy="107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200" b="1" dirty="0">
                <a:latin typeface="Arial-Rounded" pitchFamily="34" charset="0"/>
                <a:ea typeface="Arial-Rounded" pitchFamily="34" charset="0"/>
                <a:cs typeface="Arial-Rounded" pitchFamily="34" charset="0"/>
              </a:rPr>
              <a:t>b. </a:t>
            </a:r>
            <a:r>
              <a:rPr lang="en-US" sz="3200" b="1" dirty="0" err="1">
                <a:latin typeface="Arial-Rounded" pitchFamily="34" charset="0"/>
                <a:ea typeface="Arial-Rounded" pitchFamily="34" charset="0"/>
                <a:cs typeface="Arial-Rounded" pitchFamily="34" charset="0"/>
              </a:rPr>
              <a:t>Miền</a:t>
            </a:r>
            <a:r>
              <a:rPr lang="en-US" sz="3200" b="1" dirty="0">
                <a:latin typeface="Arial-Rounded" pitchFamily="34" charset="0"/>
                <a:ea typeface="Arial-Rounded" pitchFamily="34" charset="0"/>
                <a:cs typeface="Arial-Rounded" pitchFamily="34" charset="0"/>
              </a:rPr>
              <a:t> Nam </a:t>
            </a:r>
            <a:r>
              <a:rPr lang="en-US" sz="3200" b="1" dirty="0" err="1">
                <a:latin typeface="Arial-Rounded" pitchFamily="34" charset="0"/>
                <a:ea typeface="Arial-Rounded" pitchFamily="34" charset="0"/>
                <a:cs typeface="Arial-Rounded" pitchFamily="34" charset="0"/>
              </a:rPr>
              <a:t>nước</a:t>
            </a:r>
            <a:r>
              <a:rPr lang="en-US" sz="3200" b="1" dirty="0">
                <a:latin typeface="Arial-Rounded" pitchFamily="34" charset="0"/>
                <a:ea typeface="Arial-Rounded" pitchFamily="34" charset="0"/>
                <a:cs typeface="Arial-Rounded" pitchFamily="34" charset="0"/>
              </a:rPr>
              <a:t> ta </a:t>
            </a:r>
            <a:r>
              <a:rPr lang="en-US" sz="3200" b="1" dirty="0" err="1">
                <a:latin typeface="Arial-Rounded" pitchFamily="34" charset="0"/>
                <a:ea typeface="Arial-Rounded" pitchFamily="34" charset="0"/>
                <a:cs typeface="Arial-Rounded" pitchFamily="34" charset="0"/>
              </a:rPr>
              <a:t>có</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những</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cánh</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đồng</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lúa</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rộng</a:t>
            </a:r>
            <a:r>
              <a:rPr lang="en-US" sz="3200" b="1" dirty="0">
                <a:latin typeface="Arial-Rounded" pitchFamily="34" charset="0"/>
                <a:ea typeface="Arial-Rounded" pitchFamily="34" charset="0"/>
                <a:cs typeface="Arial-Rounded" pitchFamily="34" charset="0"/>
              </a:rPr>
              <a:t> (.………..…...).</a:t>
            </a:r>
          </a:p>
        </p:txBody>
      </p:sp>
      <p:sp>
        <p:nvSpPr>
          <p:cNvPr id="17" name="TextBox 7"/>
          <p:cNvSpPr txBox="1">
            <a:spLocks noChangeArrowheads="1"/>
          </p:cNvSpPr>
          <p:nvPr/>
        </p:nvSpPr>
        <p:spPr bwMode="auto">
          <a:xfrm>
            <a:off x="190708" y="754792"/>
            <a:ext cx="8705849" cy="1516724"/>
          </a:xfrm>
          <a:prstGeom prst="rect">
            <a:avLst/>
          </a:prstGeom>
          <a:solidFill>
            <a:srgbClr val="F6DAE2"/>
          </a:solidFill>
          <a:ln>
            <a:noFill/>
          </a:ln>
        </p:spPr>
        <p:txBody>
          <a:bodyPr wrap="square"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r>
              <a:rPr lang="en-US" sz="3200" b="1" dirty="0">
                <a:latin typeface="Arial-Rounded" pitchFamily="34" charset="0"/>
                <a:cs typeface="Arial-Rounded" pitchFamily="34" charset="0"/>
              </a:rPr>
              <a:t>			</a:t>
            </a:r>
          </a:p>
        </p:txBody>
      </p:sp>
      <p:sp>
        <p:nvSpPr>
          <p:cNvPr id="19" name="TextBox 8"/>
          <p:cNvSpPr txBox="1">
            <a:spLocks noChangeArrowheads="1"/>
          </p:cNvSpPr>
          <p:nvPr/>
        </p:nvSpPr>
        <p:spPr bwMode="auto">
          <a:xfrm>
            <a:off x="0" y="2601103"/>
            <a:ext cx="9132888" cy="107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200" b="1" dirty="0">
                <a:latin typeface="Arial-Rounded" pitchFamily="34" charset="0"/>
                <a:ea typeface="Arial-Rounded" pitchFamily="34" charset="0"/>
                <a:cs typeface="Arial-Rounded" pitchFamily="34" charset="0"/>
              </a:rPr>
              <a:t>a. </a:t>
            </a:r>
            <a:r>
              <a:rPr lang="en-US" sz="3200" b="1" dirty="0" err="1">
                <a:latin typeface="Arial-Rounded" pitchFamily="34" charset="0"/>
                <a:ea typeface="Arial-Rounded" pitchFamily="34" charset="0"/>
                <a:cs typeface="Arial-Rounded" pitchFamily="34" charset="0"/>
              </a:rPr>
              <a:t>Dọc</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bờ</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biển</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nước</a:t>
            </a:r>
            <a:r>
              <a:rPr lang="en-US" sz="3200" b="1" dirty="0">
                <a:latin typeface="Arial-Rounded" pitchFamily="34" charset="0"/>
                <a:ea typeface="Arial-Rounded" pitchFamily="34" charset="0"/>
                <a:cs typeface="Arial-Rounded" pitchFamily="34" charset="0"/>
              </a:rPr>
              <a:t> ta </a:t>
            </a:r>
            <a:r>
              <a:rPr lang="en-US" sz="3200" b="1" dirty="0" err="1">
                <a:latin typeface="Arial-Rounded" pitchFamily="34" charset="0"/>
                <a:ea typeface="Arial-Rounded" pitchFamily="34" charset="0"/>
                <a:cs typeface="Arial-Rounded" pitchFamily="34" charset="0"/>
              </a:rPr>
              <a:t>có</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nhiều</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khu</a:t>
            </a:r>
            <a:r>
              <a:rPr lang="en-US" sz="3200" b="1" dirty="0">
                <a:latin typeface="Arial-Rounded" pitchFamily="34" charset="0"/>
                <a:ea typeface="Arial-Rounded" pitchFamily="34" charset="0"/>
                <a:cs typeface="Arial-Rounded" pitchFamily="34" charset="0"/>
              </a:rPr>
              <a:t> du </a:t>
            </a:r>
            <a:r>
              <a:rPr lang="en-US" sz="3200" b="1" dirty="0" err="1">
                <a:latin typeface="Arial-Rounded" pitchFamily="34" charset="0"/>
                <a:ea typeface="Arial-Rounded" pitchFamily="34" charset="0"/>
                <a:cs typeface="Arial-Rounded" pitchFamily="34" charset="0"/>
              </a:rPr>
              <a:t>lịch</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đẹp</a:t>
            </a:r>
            <a:r>
              <a:rPr lang="en-US" sz="3200" b="1" dirty="0">
                <a:latin typeface="Arial-Rounded" pitchFamily="34" charset="0"/>
                <a:ea typeface="Arial-Rounded" pitchFamily="34" charset="0"/>
                <a:cs typeface="Arial-Rounded" pitchFamily="34" charset="0"/>
              </a:rPr>
              <a:t> (………..).</a:t>
            </a:r>
          </a:p>
        </p:txBody>
      </p:sp>
      <p:sp>
        <p:nvSpPr>
          <p:cNvPr id="20" name="TextBox 19"/>
          <p:cNvSpPr txBox="1">
            <a:spLocks noChangeArrowheads="1"/>
          </p:cNvSpPr>
          <p:nvPr/>
        </p:nvSpPr>
        <p:spPr bwMode="auto">
          <a:xfrm>
            <a:off x="2673627" y="1554740"/>
            <a:ext cx="1424881" cy="584763"/>
          </a:xfrm>
          <a:prstGeom prst="rect">
            <a:avLst/>
          </a:prstGeom>
          <a:solidFill>
            <a:srgbClr val="F6DAE2"/>
          </a:solidFill>
          <a:ln>
            <a:solidFill>
              <a:srgbClr val="E824B5"/>
            </a:solidFill>
          </a:ln>
        </p:spPr>
        <p:txBody>
          <a:bodyPr wrap="square"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3200" b="1" dirty="0" err="1">
                <a:latin typeface="Arial-Rounded" pitchFamily="34" charset="0"/>
                <a:ea typeface="Arial-Rounded" pitchFamily="34" charset="0"/>
                <a:cs typeface="Arial-Rounded" pitchFamily="34" charset="0"/>
              </a:rPr>
              <a:t>đồi</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cát</a:t>
            </a:r>
            <a:endParaRPr lang="en-US" sz="3200" b="1" dirty="0">
              <a:latin typeface="Arial-Rounded" pitchFamily="34" charset="0"/>
              <a:ea typeface="Arial-Rounded" pitchFamily="34" charset="0"/>
              <a:cs typeface="Arial-Rounded" pitchFamily="34" charset="0"/>
            </a:endParaRPr>
          </a:p>
        </p:txBody>
      </p:sp>
      <p:sp>
        <p:nvSpPr>
          <p:cNvPr id="22" name="TextBox 21"/>
          <p:cNvSpPr txBox="1">
            <a:spLocks noChangeArrowheads="1"/>
          </p:cNvSpPr>
          <p:nvPr/>
        </p:nvSpPr>
        <p:spPr bwMode="auto">
          <a:xfrm>
            <a:off x="95250" y="4237595"/>
            <a:ext cx="2570764" cy="584763"/>
          </a:xfrm>
          <a:prstGeom prst="rect">
            <a:avLst/>
          </a:prstGeom>
          <a:solidFill>
            <a:schemeClr val="bg1"/>
          </a:solidFill>
          <a:ln>
            <a:noFill/>
          </a:ln>
        </p:spPr>
        <p:txBody>
          <a:bodyPr wrap="square"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3200" b="1" dirty="0" err="1">
                <a:solidFill>
                  <a:srgbClr val="FF0000"/>
                </a:solidFill>
                <a:latin typeface="Arial-Rounded" pitchFamily="34" charset="0"/>
                <a:ea typeface="Arial-Rounded" pitchFamily="34" charset="0"/>
                <a:cs typeface="Arial-Rounded" pitchFamily="34" charset="0"/>
              </a:rPr>
              <a:t>mênh</a:t>
            </a:r>
            <a:r>
              <a:rPr lang="en-US" sz="3200" b="1" dirty="0">
                <a:solidFill>
                  <a:srgbClr val="FF0000"/>
                </a:solidFill>
                <a:latin typeface="Arial-Rounded" pitchFamily="34" charset="0"/>
                <a:ea typeface="Arial-Rounded" pitchFamily="34" charset="0"/>
                <a:cs typeface="Arial-Rounded" pitchFamily="34" charset="0"/>
              </a:rPr>
              <a:t> </a:t>
            </a:r>
            <a:r>
              <a:rPr lang="en-US" sz="3200" b="1" dirty="0" err="1">
                <a:solidFill>
                  <a:srgbClr val="FF0000"/>
                </a:solidFill>
                <a:latin typeface="Arial-Rounded" pitchFamily="34" charset="0"/>
                <a:ea typeface="Arial-Rounded" pitchFamily="34" charset="0"/>
                <a:cs typeface="Arial-Rounded" pitchFamily="34" charset="0"/>
              </a:rPr>
              <a:t>mông</a:t>
            </a:r>
            <a:r>
              <a:rPr lang="vi-VN" sz="3200" b="1" dirty="0">
                <a:solidFill>
                  <a:srgbClr val="FF0000"/>
                </a:solidFill>
                <a:latin typeface="Arial-Rounded" pitchFamily="34" charset="0"/>
                <a:ea typeface="Arial-Rounded" pitchFamily="34" charset="0"/>
                <a:cs typeface="Arial-Rounded" pitchFamily="34" charset="0"/>
              </a:rPr>
              <a:t>.</a:t>
            </a:r>
            <a:endParaRPr lang="en-US" sz="3200" b="1" dirty="0">
              <a:solidFill>
                <a:srgbClr val="FF0000"/>
              </a:solidFill>
              <a:latin typeface="Arial-Rounded" pitchFamily="34" charset="0"/>
              <a:ea typeface="Arial-Rounded" pitchFamily="34" charset="0"/>
              <a:cs typeface="Arial-Rounded" pitchFamily="34" charset="0"/>
            </a:endParaRPr>
          </a:p>
        </p:txBody>
      </p:sp>
      <p:sp>
        <p:nvSpPr>
          <p:cNvPr id="24" name="TextBox 23"/>
          <p:cNvSpPr txBox="1">
            <a:spLocks noChangeArrowheads="1"/>
          </p:cNvSpPr>
          <p:nvPr/>
        </p:nvSpPr>
        <p:spPr bwMode="auto">
          <a:xfrm>
            <a:off x="91281" y="3124505"/>
            <a:ext cx="1788974" cy="584763"/>
          </a:xfrm>
          <a:prstGeom prst="rect">
            <a:avLst/>
          </a:prstGeom>
          <a:solidFill>
            <a:schemeClr val="bg1"/>
          </a:solidFill>
          <a:ln>
            <a:noFill/>
          </a:ln>
        </p:spPr>
        <p:txBody>
          <a:bodyPr wrap="square"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3200" b="1" dirty="0" err="1">
                <a:solidFill>
                  <a:srgbClr val="FF0000"/>
                </a:solidFill>
                <a:latin typeface="Arial-Rounded" pitchFamily="34" charset="0"/>
                <a:ea typeface="Arial-Rounded" pitchFamily="34" charset="0"/>
                <a:cs typeface="Arial-Rounded" pitchFamily="34" charset="0"/>
              </a:rPr>
              <a:t>nổi</a:t>
            </a:r>
            <a:r>
              <a:rPr lang="en-US" sz="3200" b="1" dirty="0">
                <a:solidFill>
                  <a:srgbClr val="FF0000"/>
                </a:solidFill>
                <a:latin typeface="Arial-Rounded" pitchFamily="34" charset="0"/>
                <a:ea typeface="Arial-Rounded" pitchFamily="34" charset="0"/>
                <a:cs typeface="Arial-Rounded" pitchFamily="34" charset="0"/>
              </a:rPr>
              <a:t> </a:t>
            </a:r>
            <a:r>
              <a:rPr lang="en-US" sz="3200" b="1" dirty="0" err="1">
                <a:solidFill>
                  <a:srgbClr val="FF0000"/>
                </a:solidFill>
                <a:latin typeface="Arial-Rounded" pitchFamily="34" charset="0"/>
                <a:ea typeface="Arial-Rounded" pitchFamily="34" charset="0"/>
                <a:cs typeface="Arial-Rounded" pitchFamily="34" charset="0"/>
              </a:rPr>
              <a:t>tiếng</a:t>
            </a:r>
            <a:r>
              <a:rPr lang="vi-VN" sz="3200" b="1" dirty="0">
                <a:solidFill>
                  <a:srgbClr val="FF0000"/>
                </a:solidFill>
                <a:latin typeface="Arial-Rounded" pitchFamily="34" charset="0"/>
                <a:ea typeface="Arial-Rounded" pitchFamily="34" charset="0"/>
                <a:cs typeface="Arial-Rounded" pitchFamily="34" charset="0"/>
              </a:rPr>
              <a:t>.</a:t>
            </a:r>
            <a:endParaRPr lang="en-US" sz="3200" b="1" dirty="0">
              <a:solidFill>
                <a:srgbClr val="FF0000"/>
              </a:solidFill>
              <a:latin typeface="Arial-Rounded" pitchFamily="34" charset="0"/>
              <a:ea typeface="Arial-Rounded" pitchFamily="34" charset="0"/>
              <a:cs typeface="Arial-Rounded" pitchFamily="34" charset="0"/>
            </a:endParaRPr>
          </a:p>
        </p:txBody>
      </p:sp>
      <p:sp>
        <p:nvSpPr>
          <p:cNvPr id="25" name="TextBox 24"/>
          <p:cNvSpPr txBox="1">
            <a:spLocks noChangeArrowheads="1"/>
          </p:cNvSpPr>
          <p:nvPr/>
        </p:nvSpPr>
        <p:spPr bwMode="auto">
          <a:xfrm>
            <a:off x="5397994" y="1554740"/>
            <a:ext cx="1885599" cy="584763"/>
          </a:xfrm>
          <a:prstGeom prst="rect">
            <a:avLst/>
          </a:prstGeom>
          <a:solidFill>
            <a:srgbClr val="F6DAE2"/>
          </a:solidFill>
          <a:ln>
            <a:solidFill>
              <a:srgbClr val="E824B5"/>
            </a:solidFill>
          </a:ln>
        </p:spPr>
        <p:txBody>
          <a:bodyPr wrap="square"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3200" b="1" dirty="0" err="1">
                <a:latin typeface="Arial-Rounded" pitchFamily="34" charset="0"/>
                <a:ea typeface="Arial-Rounded" pitchFamily="34" charset="0"/>
                <a:cs typeface="Arial-Rounded" pitchFamily="34" charset="0"/>
              </a:rPr>
              <a:t>chiều</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dài</a:t>
            </a:r>
            <a:endParaRPr lang="en-US" sz="3200" b="1" dirty="0">
              <a:latin typeface="Arial-Rounded" pitchFamily="34" charset="0"/>
              <a:ea typeface="Arial-Rounded" pitchFamily="34" charset="0"/>
              <a:cs typeface="Arial-Rounded" pitchFamily="34" charset="0"/>
            </a:endParaRPr>
          </a:p>
        </p:txBody>
      </p:sp>
      <p:sp>
        <p:nvSpPr>
          <p:cNvPr id="14" name="TextBox 13"/>
          <p:cNvSpPr txBox="1">
            <a:spLocks noChangeArrowheads="1"/>
          </p:cNvSpPr>
          <p:nvPr/>
        </p:nvSpPr>
        <p:spPr bwMode="auto">
          <a:xfrm>
            <a:off x="3624519" y="854613"/>
            <a:ext cx="1685828" cy="584763"/>
          </a:xfrm>
          <a:prstGeom prst="rect">
            <a:avLst/>
          </a:prstGeom>
          <a:solidFill>
            <a:srgbClr val="F6DAE2"/>
          </a:solidFill>
          <a:ln>
            <a:solidFill>
              <a:srgbClr val="E824B5"/>
            </a:solidFill>
          </a:ln>
        </p:spPr>
        <p:txBody>
          <a:bodyPr wrap="square"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3200" b="1" dirty="0" err="1">
                <a:latin typeface="Arial-Rounded" pitchFamily="34" charset="0"/>
                <a:ea typeface="Arial-Rounded" pitchFamily="34" charset="0"/>
                <a:cs typeface="Arial-Rounded" pitchFamily="34" charset="0"/>
              </a:rPr>
              <a:t>thay</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đổi</a:t>
            </a:r>
            <a:endParaRPr lang="en-US" sz="3200" b="1" dirty="0">
              <a:latin typeface="Arial-Rounded" pitchFamily="34" charset="0"/>
              <a:ea typeface="Arial-Rounded" pitchFamily="34" charset="0"/>
              <a:cs typeface="Arial-Rounded" pitchFamily="34" charset="0"/>
            </a:endParaRPr>
          </a:p>
        </p:txBody>
      </p:sp>
      <p:sp>
        <p:nvSpPr>
          <p:cNvPr id="26" name="TextBox 25"/>
          <p:cNvSpPr txBox="1">
            <a:spLocks noChangeArrowheads="1"/>
          </p:cNvSpPr>
          <p:nvPr/>
        </p:nvSpPr>
        <p:spPr bwMode="auto">
          <a:xfrm>
            <a:off x="6302694" y="854614"/>
            <a:ext cx="2490934" cy="584763"/>
          </a:xfrm>
          <a:prstGeom prst="rect">
            <a:avLst/>
          </a:prstGeom>
          <a:solidFill>
            <a:srgbClr val="F6DAE2"/>
          </a:solidFill>
          <a:ln>
            <a:solidFill>
              <a:srgbClr val="E824B5"/>
            </a:solidFill>
          </a:ln>
        </p:spPr>
        <p:txBody>
          <a:bodyPr wrap="square"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3200" b="1" dirty="0" err="1">
                <a:solidFill>
                  <a:srgbClr val="FF0000"/>
                </a:solidFill>
                <a:latin typeface="Arial-Rounded" pitchFamily="34" charset="0"/>
                <a:ea typeface="Arial-Rounded" pitchFamily="34" charset="0"/>
                <a:cs typeface="Arial-Rounded" pitchFamily="34" charset="0"/>
              </a:rPr>
              <a:t>mênh</a:t>
            </a:r>
            <a:r>
              <a:rPr lang="en-US" sz="3200" b="1" dirty="0">
                <a:solidFill>
                  <a:srgbClr val="FF0000"/>
                </a:solidFill>
                <a:latin typeface="Arial-Rounded" pitchFamily="34" charset="0"/>
                <a:ea typeface="Arial-Rounded" pitchFamily="34" charset="0"/>
                <a:cs typeface="Arial-Rounded" pitchFamily="34" charset="0"/>
              </a:rPr>
              <a:t> </a:t>
            </a:r>
            <a:r>
              <a:rPr lang="en-US" sz="3200" b="1" dirty="0" err="1">
                <a:solidFill>
                  <a:srgbClr val="FF0000"/>
                </a:solidFill>
                <a:latin typeface="Arial-Rounded" pitchFamily="34" charset="0"/>
                <a:ea typeface="Arial-Rounded" pitchFamily="34" charset="0"/>
                <a:cs typeface="Arial-Rounded" pitchFamily="34" charset="0"/>
              </a:rPr>
              <a:t>mông</a:t>
            </a:r>
            <a:endParaRPr lang="en-US" sz="3200" b="1" dirty="0">
              <a:solidFill>
                <a:srgbClr val="FF0000"/>
              </a:solidFill>
              <a:latin typeface="Arial-Rounded" pitchFamily="34" charset="0"/>
              <a:ea typeface="Arial-Rounded" pitchFamily="34" charset="0"/>
              <a:cs typeface="Arial-Rounded" pitchFamily="34" charset="0"/>
            </a:endParaRPr>
          </a:p>
        </p:txBody>
      </p:sp>
      <p:sp>
        <p:nvSpPr>
          <p:cNvPr id="27" name="TextBox 26"/>
          <p:cNvSpPr txBox="1">
            <a:spLocks noChangeArrowheads="1"/>
          </p:cNvSpPr>
          <p:nvPr/>
        </p:nvSpPr>
        <p:spPr bwMode="auto">
          <a:xfrm>
            <a:off x="296865" y="854614"/>
            <a:ext cx="1771290" cy="584763"/>
          </a:xfrm>
          <a:prstGeom prst="rect">
            <a:avLst/>
          </a:prstGeom>
          <a:solidFill>
            <a:srgbClr val="F6DAE2"/>
          </a:solidFill>
          <a:ln>
            <a:solidFill>
              <a:srgbClr val="E824B5"/>
            </a:solidFill>
          </a:ln>
        </p:spPr>
        <p:txBody>
          <a:bodyPr wrap="square"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3200" b="1" dirty="0" err="1">
                <a:solidFill>
                  <a:srgbClr val="FF0000"/>
                </a:solidFill>
                <a:latin typeface="Arial-Rounded" pitchFamily="34" charset="0"/>
                <a:ea typeface="Arial-Rounded" pitchFamily="34" charset="0"/>
                <a:cs typeface="Arial-Rounded" pitchFamily="34" charset="0"/>
              </a:rPr>
              <a:t>nổi</a:t>
            </a:r>
            <a:r>
              <a:rPr lang="en-US" sz="3200" b="1" dirty="0">
                <a:solidFill>
                  <a:srgbClr val="FF0000"/>
                </a:solidFill>
                <a:latin typeface="Arial-Rounded" pitchFamily="34" charset="0"/>
                <a:ea typeface="Arial-Rounded" pitchFamily="34" charset="0"/>
                <a:cs typeface="Arial-Rounded" pitchFamily="34" charset="0"/>
              </a:rPr>
              <a:t> </a:t>
            </a:r>
            <a:r>
              <a:rPr lang="en-US" sz="3200" b="1" dirty="0" err="1">
                <a:solidFill>
                  <a:srgbClr val="FF0000"/>
                </a:solidFill>
                <a:latin typeface="Arial-Rounded" pitchFamily="34" charset="0"/>
                <a:ea typeface="Arial-Rounded" pitchFamily="34" charset="0"/>
                <a:cs typeface="Arial-Rounded" pitchFamily="34" charset="0"/>
              </a:rPr>
              <a:t>tiếng</a:t>
            </a:r>
            <a:endParaRPr lang="en-US" sz="3200" b="1" dirty="0">
              <a:solidFill>
                <a:srgbClr val="FF0000"/>
              </a:solidFill>
              <a:latin typeface="Arial-Rounded" pitchFamily="34" charset="0"/>
              <a:ea typeface="Arial-Rounded" pitchFamily="34" charset="0"/>
              <a:cs typeface="Arial-Rounded" pitchFamily="34" charset="0"/>
            </a:endParaRPr>
          </a:p>
        </p:txBody>
      </p:sp>
      <p:grpSp>
        <p:nvGrpSpPr>
          <p:cNvPr id="21" name="Group 4"/>
          <p:cNvGrpSpPr>
            <a:grpSpLocks/>
          </p:cNvGrpSpPr>
          <p:nvPr/>
        </p:nvGrpSpPr>
        <p:grpSpPr bwMode="auto">
          <a:xfrm>
            <a:off x="100015" y="103189"/>
            <a:ext cx="9032875" cy="550862"/>
            <a:chOff x="15875" y="15875"/>
            <a:chExt cx="9128123" cy="550863"/>
          </a:xfrm>
        </p:grpSpPr>
        <p:sp>
          <p:nvSpPr>
            <p:cNvPr id="28" name="Oval 27"/>
            <p:cNvSpPr/>
            <p:nvPr/>
          </p:nvSpPr>
          <p:spPr bwMode="auto">
            <a:xfrm>
              <a:off x="15875" y="15875"/>
              <a:ext cx="551858" cy="550863"/>
            </a:xfrm>
            <a:prstGeom prst="ellipse">
              <a:avLst/>
            </a:prstGeom>
            <a:solidFill>
              <a:srgbClr val="CC27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76" fontAlgn="auto">
                <a:spcBef>
                  <a:spcPts val="0"/>
                </a:spcBef>
                <a:spcAft>
                  <a:spcPts val="0"/>
                </a:spcAft>
                <a:defRPr/>
              </a:pPr>
              <a:r>
                <a:rPr lang="vi-VN" sz="2800" b="1" dirty="0">
                  <a:solidFill>
                    <a:schemeClr val="bg1"/>
                  </a:solidFill>
                  <a:latin typeface="Arial Rounded MT Bold" pitchFamily="34" charset="0"/>
                  <a:cs typeface="Times New Roman" pitchFamily="18" charset="0"/>
                </a:rPr>
                <a:t>5</a:t>
              </a:r>
              <a:endParaRPr lang="en-US" sz="2800" b="1" dirty="0">
                <a:solidFill>
                  <a:schemeClr val="bg1"/>
                </a:solidFill>
                <a:latin typeface="Arial Rounded MT Bold" pitchFamily="34" charset="0"/>
                <a:cs typeface="Times New Roman" pitchFamily="18" charset="0"/>
              </a:endParaRPr>
            </a:p>
          </p:txBody>
        </p:sp>
        <p:sp>
          <p:nvSpPr>
            <p:cNvPr id="29" name="TextBox 23"/>
            <p:cNvSpPr txBox="1">
              <a:spLocks noChangeArrowheads="1"/>
            </p:cNvSpPr>
            <p:nvPr/>
          </p:nvSpPr>
          <p:spPr bwMode="auto">
            <a:xfrm>
              <a:off x="564505" y="25664"/>
              <a:ext cx="8579493" cy="52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2800" b="1" dirty="0" err="1">
                  <a:latin typeface="Arial-Rounded" pitchFamily="34" charset="0"/>
                  <a:cs typeface="Arial-Rounded" pitchFamily="34" charset="0"/>
                </a:rPr>
                <a:t>Chọn</a:t>
              </a:r>
              <a:r>
                <a:rPr lang="en-US" sz="2800" b="1" dirty="0">
                  <a:latin typeface="Arial-Rounded" pitchFamily="34" charset="0"/>
                  <a:cs typeface="Arial-Rounded" pitchFamily="34" charset="0"/>
                </a:rPr>
                <a:t> </a:t>
              </a:r>
              <a:r>
                <a:rPr lang="en-US" sz="2800" b="1" dirty="0" err="1">
                  <a:latin typeface="Arial-Rounded" pitchFamily="34" charset="0"/>
                  <a:cs typeface="Arial-Rounded" pitchFamily="34" charset="0"/>
                </a:rPr>
                <a:t>từ</a:t>
              </a:r>
              <a:r>
                <a:rPr lang="en-US" sz="2800" b="1" dirty="0">
                  <a:latin typeface="Arial-Rounded" pitchFamily="34" charset="0"/>
                  <a:cs typeface="Arial-Rounded" pitchFamily="34" charset="0"/>
                </a:rPr>
                <a:t> </a:t>
              </a:r>
              <a:r>
                <a:rPr lang="en-US" sz="2800" b="1" dirty="0" err="1">
                  <a:latin typeface="Arial-Rounded" pitchFamily="34" charset="0"/>
                  <a:cs typeface="Arial-Rounded" pitchFamily="34" charset="0"/>
                </a:rPr>
                <a:t>ngữ</a:t>
              </a:r>
              <a:r>
                <a:rPr lang="en-US" sz="2800" b="1" dirty="0">
                  <a:latin typeface="Arial-Rounded" pitchFamily="34" charset="0"/>
                  <a:cs typeface="Arial-Rounded" pitchFamily="34" charset="0"/>
                </a:rPr>
                <a:t> </a:t>
              </a:r>
              <a:r>
                <a:rPr lang="en-US" sz="2800" b="1" dirty="0" err="1">
                  <a:latin typeface="Arial-Rounded" pitchFamily="34" charset="0"/>
                  <a:cs typeface="Arial-Rounded" pitchFamily="34" charset="0"/>
                </a:rPr>
                <a:t>để</a:t>
              </a:r>
              <a:r>
                <a:rPr lang="en-US" sz="2800" b="1" dirty="0">
                  <a:latin typeface="Arial-Rounded" pitchFamily="34" charset="0"/>
                  <a:cs typeface="Arial-Rounded" pitchFamily="34" charset="0"/>
                </a:rPr>
                <a:t> </a:t>
              </a:r>
              <a:r>
                <a:rPr lang="en-US" sz="2800" b="1" dirty="0" err="1">
                  <a:latin typeface="Arial-Rounded" pitchFamily="34" charset="0"/>
                  <a:cs typeface="Arial-Rounded" pitchFamily="34" charset="0"/>
                </a:rPr>
                <a:t>hoàn</a:t>
              </a:r>
              <a:r>
                <a:rPr lang="en-US" sz="2800" b="1" dirty="0">
                  <a:latin typeface="Arial-Rounded" pitchFamily="34" charset="0"/>
                  <a:cs typeface="Arial-Rounded" pitchFamily="34" charset="0"/>
                </a:rPr>
                <a:t> </a:t>
              </a:r>
              <a:r>
                <a:rPr lang="en-US" sz="2800" b="1" dirty="0" err="1">
                  <a:latin typeface="Arial-Rounded" pitchFamily="34" charset="0"/>
                  <a:cs typeface="Arial-Rounded" pitchFamily="34" charset="0"/>
                </a:rPr>
                <a:t>thiện</a:t>
              </a:r>
              <a:r>
                <a:rPr lang="en-US" sz="2800" b="1" dirty="0">
                  <a:latin typeface="Arial-Rounded" pitchFamily="34" charset="0"/>
                  <a:cs typeface="Arial-Rounded" pitchFamily="34" charset="0"/>
                </a:rPr>
                <a:t> </a:t>
              </a:r>
              <a:r>
                <a:rPr lang="en-US" sz="2800" b="1" dirty="0" err="1">
                  <a:latin typeface="Arial-Rounded" pitchFamily="34" charset="0"/>
                  <a:cs typeface="Arial-Rounded" pitchFamily="34" charset="0"/>
                </a:rPr>
                <a:t>câu</a:t>
              </a:r>
              <a:r>
                <a:rPr lang="en-US" sz="2800" b="1" dirty="0">
                  <a:latin typeface="Arial-Rounded" pitchFamily="34" charset="0"/>
                  <a:cs typeface="Arial-Rounded" pitchFamily="34" charset="0"/>
                </a:rPr>
                <a:t> </a:t>
              </a:r>
              <a:r>
                <a:rPr lang="en-US" sz="2800" b="1" dirty="0" err="1">
                  <a:latin typeface="Arial-Rounded" pitchFamily="34" charset="0"/>
                  <a:cs typeface="Arial-Rounded" pitchFamily="34" charset="0"/>
                </a:rPr>
                <a:t>và</a:t>
              </a:r>
              <a:r>
                <a:rPr lang="en-US" sz="2800" b="1" dirty="0">
                  <a:latin typeface="Arial-Rounded" pitchFamily="34" charset="0"/>
                  <a:cs typeface="Arial-Rounded" pitchFamily="34" charset="0"/>
                </a:rPr>
                <a:t> </a:t>
              </a:r>
              <a:r>
                <a:rPr lang="en-US" sz="2800" b="1" dirty="0" err="1">
                  <a:latin typeface="Arial-Rounded" pitchFamily="34" charset="0"/>
                  <a:cs typeface="Arial-Rounded" pitchFamily="34" charset="0"/>
                </a:rPr>
                <a:t>viết</a:t>
              </a:r>
              <a:r>
                <a:rPr lang="en-US" sz="2800" b="1" dirty="0">
                  <a:latin typeface="Arial-Rounded" pitchFamily="34" charset="0"/>
                  <a:cs typeface="Arial-Rounded" pitchFamily="34" charset="0"/>
                </a:rPr>
                <a:t> </a:t>
              </a:r>
              <a:r>
                <a:rPr lang="en-US" sz="2800" b="1" dirty="0" err="1">
                  <a:latin typeface="Arial-Rounded" pitchFamily="34" charset="0"/>
                  <a:cs typeface="Arial-Rounded" pitchFamily="34" charset="0"/>
                </a:rPr>
                <a:t>câu</a:t>
              </a:r>
              <a:r>
                <a:rPr lang="en-US" sz="2800" b="1" dirty="0">
                  <a:latin typeface="Arial-Rounded" pitchFamily="34" charset="0"/>
                  <a:cs typeface="Arial-Rounded" pitchFamily="34" charset="0"/>
                </a:rPr>
                <a:t> </a:t>
              </a:r>
              <a:r>
                <a:rPr lang="en-US" sz="2800" b="1" dirty="0" err="1">
                  <a:latin typeface="Arial-Rounded" pitchFamily="34" charset="0"/>
                  <a:cs typeface="Arial-Rounded" pitchFamily="34" charset="0"/>
                </a:rPr>
                <a:t>vào</a:t>
              </a:r>
              <a:r>
                <a:rPr lang="en-US" sz="2800" b="1" dirty="0">
                  <a:latin typeface="Arial-Rounded" pitchFamily="34" charset="0"/>
                  <a:cs typeface="Arial-Rounded" pitchFamily="34" charset="0"/>
                </a:rPr>
                <a:t> </a:t>
              </a:r>
              <a:r>
                <a:rPr lang="en-US" sz="2800" b="1" dirty="0" err="1">
                  <a:latin typeface="Arial-Rounded" pitchFamily="34" charset="0"/>
                  <a:cs typeface="Arial-Rounded" pitchFamily="34" charset="0"/>
                </a:rPr>
                <a:t>vở</a:t>
              </a:r>
              <a:endParaRPr lang="en-US" sz="2800" b="1" dirty="0">
                <a:latin typeface="Arial-Rounded" pitchFamily="34" charset="0"/>
                <a:cs typeface="Arial-Rounded" pitchFamily="34" charset="0"/>
              </a:endParaRPr>
            </a:p>
          </p:txBody>
        </p:sp>
      </p:grpSp>
    </p:spTree>
    <p:extLst>
      <p:ext uri="{BB962C8B-B14F-4D97-AF65-F5344CB8AC3E}">
        <p14:creationId xmlns:p14="http://schemas.microsoft.com/office/powerpoint/2010/main" val="27117515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20"/>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2.77778E-6 4.93827E-7 L -0.68368 0.64753 " pathEditMode="relative" rAng="0" ptsTypes="AA">
                                      <p:cBhvr>
                                        <p:cTn id="15" dur="2000" fill="hold"/>
                                        <p:tgtEl>
                                          <p:spTgt spid="26"/>
                                        </p:tgtEl>
                                        <p:attrNameLst>
                                          <p:attrName>ppt_x</p:attrName>
                                          <p:attrName>ppt_y</p:attrName>
                                        </p:attrNameLst>
                                      </p:cBhvr>
                                      <p:rCtr x="-34184" y="32377"/>
                                    </p:animMotion>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par>
                          <p:cTn id="20" fill="hold">
                            <p:stCondLst>
                              <p:cond delay="2500"/>
                            </p:stCondLst>
                            <p:childTnLst>
                              <p:par>
                                <p:cTn id="21" presetID="9" presetClass="exit" presetSubtype="0" fill="hold" grpId="1" nodeType="afterEffect">
                                  <p:stCondLst>
                                    <p:cond delay="0"/>
                                  </p:stCondLst>
                                  <p:childTnLst>
                                    <p:animEffect transition="out" filter="dissolv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grpId="0" nodeType="clickEffect">
                                  <p:stCondLst>
                                    <p:cond delay="0"/>
                                  </p:stCondLst>
                                  <p:childTnLst>
                                    <p:animMotion origin="layout" path="M -2.77778E-7 4.93827E-7 L -0.02934 0.44012 " pathEditMode="relative" rAng="0" ptsTypes="AA">
                                      <p:cBhvr>
                                        <p:cTn id="28" dur="2000" fill="hold"/>
                                        <p:tgtEl>
                                          <p:spTgt spid="27"/>
                                        </p:tgtEl>
                                        <p:attrNameLst>
                                          <p:attrName>ppt_x</p:attrName>
                                          <p:attrName>ppt_y</p:attrName>
                                        </p:attrNameLst>
                                      </p:cBhvr>
                                      <p:rCtr x="-1476" y="22006"/>
                                    </p:animMotion>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par>
                          <p:cTn id="33" fill="hold">
                            <p:stCondLst>
                              <p:cond delay="2500"/>
                            </p:stCondLst>
                            <p:childTnLst>
                              <p:par>
                                <p:cTn id="34" presetID="9" presetClass="exit" presetSubtype="0" fill="hold" grpId="1" nodeType="afterEffect">
                                  <p:stCondLst>
                                    <p:cond delay="0"/>
                                  </p:stCondLst>
                                  <p:childTnLst>
                                    <p:animEffect transition="out" filter="dissolv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25"/>
                                        </p:tgtEl>
                                        <p:attrNameLst>
                                          <p:attrName>r</p:attrName>
                                        </p:attrNameLst>
                                      </p:cBhvr>
                                    </p:animRot>
                                    <p:animRot by="-240000">
                                      <p:cBhvr>
                                        <p:cTn id="42" dur="200" fill="hold">
                                          <p:stCondLst>
                                            <p:cond delay="200"/>
                                          </p:stCondLst>
                                        </p:cTn>
                                        <p:tgtEl>
                                          <p:spTgt spid="25"/>
                                        </p:tgtEl>
                                        <p:attrNameLst>
                                          <p:attrName>r</p:attrName>
                                        </p:attrNameLst>
                                      </p:cBhvr>
                                    </p:animRot>
                                    <p:animRot by="240000">
                                      <p:cBhvr>
                                        <p:cTn id="43" dur="200" fill="hold">
                                          <p:stCondLst>
                                            <p:cond delay="400"/>
                                          </p:stCondLst>
                                        </p:cTn>
                                        <p:tgtEl>
                                          <p:spTgt spid="25"/>
                                        </p:tgtEl>
                                        <p:attrNameLst>
                                          <p:attrName>r</p:attrName>
                                        </p:attrNameLst>
                                      </p:cBhvr>
                                    </p:animRot>
                                    <p:animRot by="-240000">
                                      <p:cBhvr>
                                        <p:cTn id="44" dur="200" fill="hold">
                                          <p:stCondLst>
                                            <p:cond delay="600"/>
                                          </p:stCondLst>
                                        </p:cTn>
                                        <p:tgtEl>
                                          <p:spTgt spid="25"/>
                                        </p:tgtEl>
                                        <p:attrNameLst>
                                          <p:attrName>r</p:attrName>
                                        </p:attrNameLst>
                                      </p:cBhvr>
                                    </p:animRot>
                                    <p:animRot by="120000">
                                      <p:cBhvr>
                                        <p:cTn id="45" dur="200" fill="hold">
                                          <p:stCondLst>
                                            <p:cond delay="800"/>
                                          </p:stCondLst>
                                        </p:cTn>
                                        <p:tgtEl>
                                          <p:spTgt spid="25"/>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25"/>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32" presetClass="emph" presetSubtype="0" fill="hold" grpId="0" nodeType="clickEffect">
                                  <p:stCondLst>
                                    <p:cond delay="0"/>
                                  </p:stCondLst>
                                  <p:childTnLst>
                                    <p:animRot by="120000">
                                      <p:cBhvr>
                                        <p:cTn id="50" dur="100" fill="hold">
                                          <p:stCondLst>
                                            <p:cond delay="0"/>
                                          </p:stCondLst>
                                        </p:cTn>
                                        <p:tgtEl>
                                          <p:spTgt spid="14"/>
                                        </p:tgtEl>
                                        <p:attrNameLst>
                                          <p:attrName>r</p:attrName>
                                        </p:attrNameLst>
                                      </p:cBhvr>
                                    </p:animRot>
                                    <p:animRot by="-240000">
                                      <p:cBhvr>
                                        <p:cTn id="51" dur="200" fill="hold">
                                          <p:stCondLst>
                                            <p:cond delay="200"/>
                                          </p:stCondLst>
                                        </p:cTn>
                                        <p:tgtEl>
                                          <p:spTgt spid="14"/>
                                        </p:tgtEl>
                                        <p:attrNameLst>
                                          <p:attrName>r</p:attrName>
                                        </p:attrNameLst>
                                      </p:cBhvr>
                                    </p:animRot>
                                    <p:animRot by="240000">
                                      <p:cBhvr>
                                        <p:cTn id="52" dur="200" fill="hold">
                                          <p:stCondLst>
                                            <p:cond delay="400"/>
                                          </p:stCondLst>
                                        </p:cTn>
                                        <p:tgtEl>
                                          <p:spTgt spid="14"/>
                                        </p:tgtEl>
                                        <p:attrNameLst>
                                          <p:attrName>r</p:attrName>
                                        </p:attrNameLst>
                                      </p:cBhvr>
                                    </p:animRot>
                                    <p:animRot by="-240000">
                                      <p:cBhvr>
                                        <p:cTn id="53" dur="200" fill="hold">
                                          <p:stCondLst>
                                            <p:cond delay="600"/>
                                          </p:stCondLst>
                                        </p:cTn>
                                        <p:tgtEl>
                                          <p:spTgt spid="14"/>
                                        </p:tgtEl>
                                        <p:attrNameLst>
                                          <p:attrName>r</p:attrName>
                                        </p:attrNameLst>
                                      </p:cBhvr>
                                    </p:animRot>
                                    <p:animRot by="120000">
                                      <p:cBhvr>
                                        <p:cTn id="54" dur="200" fill="hold">
                                          <p:stCondLst>
                                            <p:cond delay="800"/>
                                          </p:stCondLst>
                                        </p:cTn>
                                        <p:tgtEl>
                                          <p:spTgt spid="14"/>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4"/>
                  </p:tgtEl>
                </p:cond>
              </p:nextCondLst>
            </p:seq>
          </p:childTnLst>
        </p:cTn>
      </p:par>
    </p:tnLst>
    <p:bldLst>
      <p:bldP spid="20" grpId="0" animBg="1"/>
      <p:bldP spid="22" grpId="0" animBg="1"/>
      <p:bldP spid="24" grpId="0" animBg="1"/>
      <p:bldP spid="25" grpId="0" animBg="1"/>
      <p:bldP spid="14" grpId="0" animBg="1"/>
      <p:bldP spid="26" grpId="0" animBg="1"/>
      <p:bldP spid="26"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êm ngưỡng Cánh đồng Tà Pạ tuyệt đẹp ở An Gia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0" y="2722"/>
            <a:ext cx="9147629" cy="5162550"/>
          </a:xfrm>
          <a:prstGeom prst="rect">
            <a:avLst/>
          </a:prstGeom>
          <a:noFill/>
          <a:extLst>
            <a:ext uri="{909E8E84-426E-40DD-AFC4-6F175D3DCCD1}">
              <a14:hiddenFill xmlns:a14="http://schemas.microsoft.com/office/drawing/2010/main">
                <a:solidFill>
                  <a:srgbClr val="FFFFFF"/>
                </a:solidFill>
              </a14:hiddenFill>
            </a:ext>
          </a:extLst>
        </p:spPr>
      </p:pic>
      <p:pic>
        <p:nvPicPr>
          <p:cNvPr id="3" name="Child_running_on_202603290746">
            <a:hlinkClick r:id="" action="ppaction://media"/>
            <a:extLst>
              <a:ext uri="{FF2B5EF4-FFF2-40B4-BE49-F238E27FC236}">
                <a16:creationId xmlns:a16="http://schemas.microsoft.com/office/drawing/2014/main" id="{0418D60C-B051-AD26-3D4A-0326618770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51771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912CE-141D-1C6C-31C4-FAB2A4D44D0B}"/>
              </a:ext>
            </a:extLst>
          </p:cNvPr>
          <p:cNvSpPr>
            <a:spLocks noGrp="1"/>
          </p:cNvSpPr>
          <p:nvPr>
            <p:ph type="title"/>
          </p:nvPr>
        </p:nvSpPr>
        <p:spPr/>
        <p:txBody>
          <a:bodyPr/>
          <a:lstStyle/>
          <a:p>
            <a:endParaRPr lang="en-US"/>
          </a:p>
        </p:txBody>
      </p:sp>
      <p:pic>
        <p:nvPicPr>
          <p:cNvPr id="4" name="Child_in_rice_202603290747">
            <a:hlinkClick r:id="" action="ppaction://media"/>
            <a:extLst>
              <a:ext uri="{FF2B5EF4-FFF2-40B4-BE49-F238E27FC236}">
                <a16:creationId xmlns:a16="http://schemas.microsoft.com/office/drawing/2014/main" id="{53A8BBD0-5504-1A95-FD84-BCADA17AAB2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3166" cy="5143500"/>
          </a:xfrm>
        </p:spPr>
      </p:pic>
    </p:spTree>
    <p:extLst>
      <p:ext uri="{BB962C8B-B14F-4D97-AF65-F5344CB8AC3E}">
        <p14:creationId xmlns:p14="http://schemas.microsoft.com/office/powerpoint/2010/main" val="414122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15900" y="696441"/>
            <a:ext cx="8724900" cy="4351810"/>
            <a:chOff x="190500" y="133350"/>
            <a:chExt cx="8724900" cy="435181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33350" y="1172268"/>
            <a:ext cx="9067800" cy="630942"/>
          </a:xfrm>
          <a:prstGeom prst="rect">
            <a:avLst/>
          </a:prstGeom>
        </p:spPr>
        <p:txBody>
          <a:bodyPr wrap="square">
            <a:spAutoFit/>
          </a:bodyPr>
          <a:lstStyle/>
          <a:p>
            <a:pPr algn="just"/>
            <a:r>
              <a:rPr lang="en-US" sz="3500" b="1" dirty="0">
                <a:solidFill>
                  <a:srgbClr val="002060"/>
                </a:solidFill>
                <a:latin typeface="HP001 5 hàng" pitchFamily="34" charset="0"/>
              </a:rPr>
              <a:t>a. </a:t>
            </a:r>
            <a:r>
              <a:rPr lang="vi-VN" sz="3500" b="1" dirty="0">
                <a:solidFill>
                  <a:srgbClr val="002060"/>
                </a:solidFill>
                <a:latin typeface="HP001 5 hàng" pitchFamily="34" charset="0"/>
              </a:rPr>
              <a:t> Dǌ bờ </a:t>
            </a:r>
            <a:r>
              <a:rPr lang="el-GR" sz="3500" b="1" dirty="0">
                <a:solidFill>
                  <a:srgbClr val="002060"/>
                </a:solidFill>
                <a:latin typeface="HP001 5 hàng" pitchFamily="34" charset="0"/>
              </a:rPr>
              <a:t>λμϜ</a:t>
            </a:r>
            <a:r>
              <a:rPr lang="vi-VN" sz="3500" b="1" dirty="0">
                <a:solidFill>
                  <a:srgbClr val="002060"/>
                </a:solidFill>
                <a:latin typeface="HP001 5 hàng" pitchFamily="34" charset="0"/>
              </a:rPr>
              <a:t>n wư</a:t>
            </a:r>
            <a:r>
              <a:rPr lang="el-GR" sz="3500" b="1" dirty="0">
                <a:solidFill>
                  <a:srgbClr val="002060"/>
                </a:solidFill>
                <a:latin typeface="HP001 5 hàng" pitchFamily="34" charset="0"/>
              </a:rPr>
              <a:t>ϐ </a:t>
            </a:r>
            <a:r>
              <a:rPr lang="vi-VN" sz="3500" b="1" dirty="0">
                <a:solidFill>
                  <a:srgbClr val="002060"/>
                </a:solidFill>
                <a:latin typeface="HP001 5 hàng" pitchFamily="34" charset="0"/>
              </a:rPr>
              <a:t>Ǉa có </a:t>
            </a:r>
            <a:r>
              <a:rPr lang="el-GR" sz="3500" b="1" dirty="0">
                <a:solidFill>
                  <a:srgbClr val="002060"/>
                </a:solidFill>
                <a:latin typeface="HP001 5 hàng" pitchFamily="34" charset="0"/>
              </a:rPr>
              <a:t>ηΗϛ</a:t>
            </a:r>
            <a:r>
              <a:rPr lang="vi-VN" sz="3500" b="1" dirty="0">
                <a:solidFill>
                  <a:srgbClr val="002060"/>
                </a:solidFill>
                <a:latin typeface="HP001 5 hàng" pitchFamily="34" charset="0"/>
              </a:rPr>
              <a:t>u </a:t>
            </a:r>
            <a:r>
              <a:rPr lang="el-GR" sz="3500" b="1" dirty="0">
                <a:solidFill>
                  <a:srgbClr val="002060"/>
                </a:solidFill>
                <a:latin typeface="HP001 5 hàng" pitchFamily="34" charset="0"/>
              </a:rPr>
              <a:t>δ</a:t>
            </a:r>
            <a:r>
              <a:rPr lang="vi-VN" sz="3500" b="1" dirty="0">
                <a:solidFill>
                  <a:srgbClr val="002060"/>
                </a:solidFill>
                <a:latin typeface="HP001 5 hàng" pitchFamily="34" charset="0"/>
              </a:rPr>
              <a:t>u du lị</a:t>
            </a:r>
            <a:r>
              <a:rPr lang="el-GR" sz="3500" b="1" dirty="0">
                <a:solidFill>
                  <a:srgbClr val="002060"/>
                </a:solidFill>
                <a:latin typeface="HP001 5 hàng" pitchFamily="34" charset="0"/>
              </a:rPr>
              <a:t>ε</a:t>
            </a:r>
            <a:r>
              <a:rPr lang="vi-VN" sz="3500" b="1" dirty="0">
                <a:solidFill>
                  <a:srgbClr val="002060"/>
                </a:solidFill>
                <a:latin typeface="HP001 5 hàng" pitchFamily="34" charset="0"/>
              </a:rPr>
              <a:t> </a:t>
            </a:r>
            <a:endParaRPr lang="en-US" sz="3500" b="1" dirty="0">
              <a:solidFill>
                <a:srgbClr val="002060"/>
              </a:solidFill>
              <a:latin typeface="HP001 4 hàng" pitchFamily="34" charset="0"/>
            </a:endParaRPr>
          </a:p>
        </p:txBody>
      </p:sp>
      <p:sp>
        <p:nvSpPr>
          <p:cNvPr id="9" name="Rectangle 8"/>
          <p:cNvSpPr/>
          <p:nvPr/>
        </p:nvSpPr>
        <p:spPr>
          <a:xfrm>
            <a:off x="135164" y="2574786"/>
            <a:ext cx="9067800" cy="630942"/>
          </a:xfrm>
          <a:prstGeom prst="rect">
            <a:avLst/>
          </a:prstGeom>
        </p:spPr>
        <p:txBody>
          <a:bodyPr wrap="square">
            <a:spAutoFit/>
          </a:bodyPr>
          <a:lstStyle/>
          <a:p>
            <a:pPr algn="just"/>
            <a:r>
              <a:rPr lang="en-US" sz="3500" b="1" dirty="0">
                <a:solidFill>
                  <a:srgbClr val="002060"/>
                </a:solidFill>
                <a:latin typeface="HP001 5 hàng" pitchFamily="34" charset="0"/>
              </a:rPr>
              <a:t>b. </a:t>
            </a:r>
            <a:r>
              <a:rPr lang="vi-VN" sz="3500" b="1" dirty="0">
                <a:solidFill>
                  <a:srgbClr val="002060"/>
                </a:solidFill>
                <a:latin typeface="HP001 5 hàng" pitchFamily="34" charset="0"/>
              </a:rPr>
              <a:t> MΗϛn Nam wưϐ Ǉa có ηững c</a:t>
            </a:r>
            <a:r>
              <a:rPr lang="en-US" sz="3500" b="1" dirty="0">
                <a:solidFill>
                  <a:srgbClr val="002060"/>
                </a:solidFill>
                <a:latin typeface="HP001 5 hàng" pitchFamily="34" charset="0"/>
              </a:rPr>
              <a:t>á</a:t>
            </a:r>
            <a:r>
              <a:rPr lang="vi-VN" sz="3500" b="1" dirty="0">
                <a:solidFill>
                  <a:srgbClr val="002060"/>
                </a:solidFill>
                <a:latin typeface="HP001 5 hàng" pitchFamily="34" charset="0"/>
              </a:rPr>
              <a:t>ζ đŬg</a:t>
            </a:r>
            <a:endParaRPr lang="en-US" sz="3500" b="1" dirty="0">
              <a:solidFill>
                <a:srgbClr val="002060"/>
              </a:solidFill>
              <a:latin typeface="HP001 4 hàng" pitchFamily="34" charset="0"/>
            </a:endParaRPr>
          </a:p>
        </p:txBody>
      </p:sp>
      <p:sp>
        <p:nvSpPr>
          <p:cNvPr id="10" name="Rectangle 9"/>
          <p:cNvSpPr/>
          <p:nvPr/>
        </p:nvSpPr>
        <p:spPr>
          <a:xfrm>
            <a:off x="163830" y="3252776"/>
            <a:ext cx="9067800" cy="630942"/>
          </a:xfrm>
          <a:prstGeom prst="rect">
            <a:avLst/>
          </a:prstGeom>
        </p:spPr>
        <p:txBody>
          <a:bodyPr wrap="square">
            <a:spAutoFit/>
          </a:bodyPr>
          <a:lstStyle/>
          <a:p>
            <a:pPr algn="just"/>
            <a:r>
              <a:rPr lang="vi-VN" sz="3500" b="1" dirty="0">
                <a:solidFill>
                  <a:srgbClr val="002060"/>
                </a:solidFill>
                <a:latin typeface="HP001 5 hàng" pitchFamily="34" charset="0"/>
              </a:rPr>
              <a:t>lúa ǟųg mênh mông</a:t>
            </a:r>
            <a:r>
              <a:rPr lang="en-US" sz="3500" b="1" dirty="0">
                <a:solidFill>
                  <a:srgbClr val="002060"/>
                </a:solidFill>
                <a:latin typeface="HP001 5 hàng" pitchFamily="34" charset="0"/>
              </a:rPr>
              <a:t>.</a:t>
            </a:r>
            <a:endParaRPr lang="en-US" sz="3500" b="1" dirty="0">
              <a:solidFill>
                <a:srgbClr val="002060"/>
              </a:solidFill>
              <a:latin typeface="HP001 4 hàng" pitchFamily="34" charset="0"/>
            </a:endParaRPr>
          </a:p>
        </p:txBody>
      </p:sp>
      <p:sp>
        <p:nvSpPr>
          <p:cNvPr id="8" name="Rectangle 7"/>
          <p:cNvSpPr/>
          <p:nvPr/>
        </p:nvSpPr>
        <p:spPr>
          <a:xfrm>
            <a:off x="163830" y="1885719"/>
            <a:ext cx="9067800" cy="630942"/>
          </a:xfrm>
          <a:prstGeom prst="rect">
            <a:avLst/>
          </a:prstGeom>
        </p:spPr>
        <p:txBody>
          <a:bodyPr wrap="square">
            <a:spAutoFit/>
          </a:bodyPr>
          <a:lstStyle/>
          <a:p>
            <a:pPr algn="just"/>
            <a:r>
              <a:rPr lang="el-GR" sz="3500" b="1" dirty="0">
                <a:solidFill>
                  <a:srgbClr val="002060"/>
                </a:solidFill>
                <a:latin typeface="HP001 5 hàng" pitchFamily="34" charset="0"/>
              </a:rPr>
              <a:t>Α−</a:t>
            </a:r>
            <a:r>
              <a:rPr lang="vi-VN" sz="3500" b="1" dirty="0">
                <a:solidFill>
                  <a:srgbClr val="002060"/>
                </a:solidFill>
                <a:latin typeface="HP001 5 hàng" pitchFamily="34" charset="0"/>
              </a:rPr>
              <a:t>p wĔ Ǉ</a:t>
            </a:r>
            <a:r>
              <a:rPr lang="el-GR" sz="3500" b="1" dirty="0">
                <a:solidFill>
                  <a:srgbClr val="002060"/>
                </a:solidFill>
                <a:latin typeface="HP001 5 hàng" pitchFamily="34" charset="0"/>
              </a:rPr>
              <a:t>Η</a:t>
            </a:r>
            <a:r>
              <a:rPr lang="vi-VN" sz="3500" b="1" dirty="0">
                <a:solidFill>
                  <a:srgbClr val="002060"/>
                </a:solidFill>
                <a:latin typeface="HP001 5 hàng" pitchFamily="34" charset="0"/>
              </a:rPr>
              <a:t>Ğng</a:t>
            </a:r>
            <a:r>
              <a:rPr lang="en-US" sz="3500" b="1" dirty="0">
                <a:solidFill>
                  <a:srgbClr val="002060"/>
                </a:solidFill>
                <a:latin typeface="HP001 5 hàng" pitchFamily="34" charset="0"/>
              </a:rPr>
              <a:t>.</a:t>
            </a:r>
            <a:endParaRPr lang="en-US" sz="3500" b="1" dirty="0">
              <a:solidFill>
                <a:srgbClr val="002060"/>
              </a:solidFill>
              <a:latin typeface="HP001 4 hàng" pitchFamily="34" charset="0"/>
            </a:endParaRPr>
          </a:p>
        </p:txBody>
      </p:sp>
      <p:sp>
        <p:nvSpPr>
          <p:cNvPr id="14" name="Rounded Rectangle 13"/>
          <p:cNvSpPr/>
          <p:nvPr/>
        </p:nvSpPr>
        <p:spPr>
          <a:xfrm>
            <a:off x="7486650" y="4396920"/>
            <a:ext cx="1230313" cy="463550"/>
          </a:xfrm>
          <a:prstGeom prst="roundRect">
            <a:avLst/>
          </a:prstGeom>
          <a:solidFill>
            <a:srgbClr val="D8F4E3"/>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defTabSz="686762" fontAlgn="auto">
              <a:spcBef>
                <a:spcPts val="0"/>
              </a:spcBef>
              <a:spcAft>
                <a:spcPts val="0"/>
              </a:spcAft>
              <a:buClr>
                <a:srgbClr val="000000"/>
              </a:buClr>
              <a:buFont typeface="Arial"/>
              <a:buNone/>
              <a:defRPr/>
            </a:pPr>
            <a:r>
              <a:rPr lang="en-US" sz="2400" b="1" kern="0" dirty="0">
                <a:solidFill>
                  <a:srgbClr val="FF0000"/>
                </a:solidFill>
                <a:latin typeface="Arial Rounded"/>
                <a:sym typeface="Arial"/>
              </a:rPr>
              <a:t>V/</a:t>
            </a:r>
            <a:r>
              <a:rPr lang="vi-VN" sz="2400" b="1" kern="0" dirty="0">
                <a:solidFill>
                  <a:srgbClr val="FF0000"/>
                </a:solidFill>
                <a:latin typeface="Arial Rounded"/>
                <a:sym typeface="Arial"/>
              </a:rPr>
              <a:t>47</a:t>
            </a:r>
            <a:endParaRPr lang="en-US" sz="2400" b="1" kern="0" dirty="0">
              <a:solidFill>
                <a:srgbClr val="FF0000"/>
              </a:solidFill>
              <a:latin typeface="Arial Rounded"/>
              <a:sym typeface="Arial"/>
            </a:endParaRPr>
          </a:p>
        </p:txBody>
      </p:sp>
      <p:grpSp>
        <p:nvGrpSpPr>
          <p:cNvPr id="13" name="Group 4"/>
          <p:cNvGrpSpPr>
            <a:grpSpLocks/>
          </p:cNvGrpSpPr>
          <p:nvPr/>
        </p:nvGrpSpPr>
        <p:grpSpPr bwMode="auto">
          <a:xfrm>
            <a:off x="100015" y="103189"/>
            <a:ext cx="9032875" cy="550862"/>
            <a:chOff x="15875" y="15875"/>
            <a:chExt cx="9128123" cy="550863"/>
          </a:xfrm>
        </p:grpSpPr>
        <p:sp>
          <p:nvSpPr>
            <p:cNvPr id="18" name="Oval 17"/>
            <p:cNvSpPr/>
            <p:nvPr/>
          </p:nvSpPr>
          <p:spPr bwMode="auto">
            <a:xfrm>
              <a:off x="15875" y="15875"/>
              <a:ext cx="551858" cy="550863"/>
            </a:xfrm>
            <a:prstGeom prst="ellipse">
              <a:avLst/>
            </a:prstGeom>
            <a:solidFill>
              <a:srgbClr val="CC27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76" fontAlgn="auto">
                <a:spcBef>
                  <a:spcPts val="0"/>
                </a:spcBef>
                <a:spcAft>
                  <a:spcPts val="0"/>
                </a:spcAft>
                <a:defRPr/>
              </a:pPr>
              <a:r>
                <a:rPr lang="vi-VN" sz="2800" b="1" dirty="0">
                  <a:solidFill>
                    <a:schemeClr val="bg1"/>
                  </a:solidFill>
                  <a:latin typeface="Arial Rounded MT Bold" pitchFamily="34" charset="0"/>
                  <a:cs typeface="Times New Roman" pitchFamily="18" charset="0"/>
                </a:rPr>
                <a:t>5</a:t>
              </a:r>
              <a:endParaRPr lang="en-US" sz="2800" b="1" dirty="0">
                <a:solidFill>
                  <a:schemeClr val="bg1"/>
                </a:solidFill>
                <a:latin typeface="Arial Rounded MT Bold" pitchFamily="34" charset="0"/>
                <a:cs typeface="Times New Roman" pitchFamily="18" charset="0"/>
              </a:endParaRPr>
            </a:p>
          </p:txBody>
        </p:sp>
        <p:sp>
          <p:nvSpPr>
            <p:cNvPr id="19" name="TextBox 23"/>
            <p:cNvSpPr txBox="1">
              <a:spLocks noChangeArrowheads="1"/>
            </p:cNvSpPr>
            <p:nvPr/>
          </p:nvSpPr>
          <p:spPr bwMode="auto">
            <a:xfrm>
              <a:off x="564505" y="25664"/>
              <a:ext cx="8579493" cy="52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2800" b="1" dirty="0" err="1">
                  <a:latin typeface="Arial-Rounded" pitchFamily="34" charset="0"/>
                  <a:cs typeface="Arial-Rounded" pitchFamily="34" charset="0"/>
                </a:rPr>
                <a:t>Chọn</a:t>
              </a:r>
              <a:r>
                <a:rPr lang="en-US" sz="2800" b="1" dirty="0">
                  <a:latin typeface="Arial-Rounded" pitchFamily="34" charset="0"/>
                  <a:cs typeface="Arial-Rounded" pitchFamily="34" charset="0"/>
                </a:rPr>
                <a:t> </a:t>
              </a:r>
              <a:r>
                <a:rPr lang="en-US" sz="2800" b="1" dirty="0" err="1">
                  <a:latin typeface="Arial-Rounded" pitchFamily="34" charset="0"/>
                  <a:cs typeface="Arial-Rounded" pitchFamily="34" charset="0"/>
                </a:rPr>
                <a:t>từ</a:t>
              </a:r>
              <a:r>
                <a:rPr lang="en-US" sz="2800" b="1" dirty="0">
                  <a:latin typeface="Arial-Rounded" pitchFamily="34" charset="0"/>
                  <a:cs typeface="Arial-Rounded" pitchFamily="34" charset="0"/>
                </a:rPr>
                <a:t> </a:t>
              </a:r>
              <a:r>
                <a:rPr lang="en-US" sz="2800" b="1" dirty="0" err="1">
                  <a:latin typeface="Arial-Rounded" pitchFamily="34" charset="0"/>
                  <a:cs typeface="Arial-Rounded" pitchFamily="34" charset="0"/>
                </a:rPr>
                <a:t>ngữ</a:t>
              </a:r>
              <a:r>
                <a:rPr lang="en-US" sz="2800" b="1" dirty="0">
                  <a:latin typeface="Arial-Rounded" pitchFamily="34" charset="0"/>
                  <a:cs typeface="Arial-Rounded" pitchFamily="34" charset="0"/>
                </a:rPr>
                <a:t> </a:t>
              </a:r>
              <a:r>
                <a:rPr lang="en-US" sz="2800" b="1" dirty="0" err="1">
                  <a:latin typeface="Arial-Rounded" pitchFamily="34" charset="0"/>
                  <a:cs typeface="Arial-Rounded" pitchFamily="34" charset="0"/>
                </a:rPr>
                <a:t>để</a:t>
              </a:r>
              <a:r>
                <a:rPr lang="en-US" sz="2800" b="1" dirty="0">
                  <a:latin typeface="Arial-Rounded" pitchFamily="34" charset="0"/>
                  <a:cs typeface="Arial-Rounded" pitchFamily="34" charset="0"/>
                </a:rPr>
                <a:t> </a:t>
              </a:r>
              <a:r>
                <a:rPr lang="en-US" sz="2800" b="1" dirty="0" err="1">
                  <a:latin typeface="Arial-Rounded" pitchFamily="34" charset="0"/>
                  <a:cs typeface="Arial-Rounded" pitchFamily="34" charset="0"/>
                </a:rPr>
                <a:t>hoàn</a:t>
              </a:r>
              <a:r>
                <a:rPr lang="en-US" sz="2800" b="1" dirty="0">
                  <a:latin typeface="Arial-Rounded" pitchFamily="34" charset="0"/>
                  <a:cs typeface="Arial-Rounded" pitchFamily="34" charset="0"/>
                </a:rPr>
                <a:t> </a:t>
              </a:r>
              <a:r>
                <a:rPr lang="en-US" sz="2800" b="1" dirty="0" err="1">
                  <a:latin typeface="Arial-Rounded" pitchFamily="34" charset="0"/>
                  <a:cs typeface="Arial-Rounded" pitchFamily="34" charset="0"/>
                </a:rPr>
                <a:t>thiện</a:t>
              </a:r>
              <a:r>
                <a:rPr lang="en-US" sz="2800" b="1" dirty="0">
                  <a:latin typeface="Arial-Rounded" pitchFamily="34" charset="0"/>
                  <a:cs typeface="Arial-Rounded" pitchFamily="34" charset="0"/>
                </a:rPr>
                <a:t> </a:t>
              </a:r>
              <a:r>
                <a:rPr lang="en-US" sz="2800" b="1" dirty="0" err="1">
                  <a:latin typeface="Arial-Rounded" pitchFamily="34" charset="0"/>
                  <a:cs typeface="Arial-Rounded" pitchFamily="34" charset="0"/>
                </a:rPr>
                <a:t>câu</a:t>
              </a:r>
              <a:r>
                <a:rPr lang="en-US" sz="2800" b="1" dirty="0">
                  <a:latin typeface="Arial-Rounded" pitchFamily="34" charset="0"/>
                  <a:cs typeface="Arial-Rounded" pitchFamily="34" charset="0"/>
                </a:rPr>
                <a:t> </a:t>
              </a:r>
              <a:r>
                <a:rPr lang="en-US" sz="2800" b="1" dirty="0" err="1">
                  <a:latin typeface="Arial-Rounded" pitchFamily="34" charset="0"/>
                  <a:cs typeface="Arial-Rounded" pitchFamily="34" charset="0"/>
                </a:rPr>
                <a:t>và</a:t>
              </a:r>
              <a:r>
                <a:rPr lang="en-US" sz="2800" b="1" dirty="0">
                  <a:latin typeface="Arial-Rounded" pitchFamily="34" charset="0"/>
                  <a:cs typeface="Arial-Rounded" pitchFamily="34" charset="0"/>
                </a:rPr>
                <a:t> </a:t>
              </a:r>
              <a:r>
                <a:rPr lang="en-US" sz="2800" b="1" dirty="0" err="1">
                  <a:latin typeface="Arial-Rounded" pitchFamily="34" charset="0"/>
                  <a:cs typeface="Arial-Rounded" pitchFamily="34" charset="0"/>
                </a:rPr>
                <a:t>viết</a:t>
              </a:r>
              <a:r>
                <a:rPr lang="en-US" sz="2800" b="1" dirty="0">
                  <a:latin typeface="Arial-Rounded" pitchFamily="34" charset="0"/>
                  <a:cs typeface="Arial-Rounded" pitchFamily="34" charset="0"/>
                </a:rPr>
                <a:t> </a:t>
              </a:r>
              <a:r>
                <a:rPr lang="en-US" sz="2800" b="1" dirty="0" err="1">
                  <a:latin typeface="Arial-Rounded" pitchFamily="34" charset="0"/>
                  <a:cs typeface="Arial-Rounded" pitchFamily="34" charset="0"/>
                </a:rPr>
                <a:t>câu</a:t>
              </a:r>
              <a:r>
                <a:rPr lang="en-US" sz="2800" b="1" dirty="0">
                  <a:latin typeface="Arial-Rounded" pitchFamily="34" charset="0"/>
                  <a:cs typeface="Arial-Rounded" pitchFamily="34" charset="0"/>
                </a:rPr>
                <a:t> </a:t>
              </a:r>
              <a:r>
                <a:rPr lang="en-US" sz="2800" b="1" dirty="0" err="1">
                  <a:latin typeface="Arial-Rounded" pitchFamily="34" charset="0"/>
                  <a:cs typeface="Arial-Rounded" pitchFamily="34" charset="0"/>
                </a:rPr>
                <a:t>vào</a:t>
              </a:r>
              <a:r>
                <a:rPr lang="en-US" sz="2800" b="1" dirty="0">
                  <a:latin typeface="Arial-Rounded" pitchFamily="34" charset="0"/>
                  <a:cs typeface="Arial-Rounded" pitchFamily="34" charset="0"/>
                </a:rPr>
                <a:t> </a:t>
              </a:r>
              <a:r>
                <a:rPr lang="en-US" sz="2800" b="1" dirty="0" err="1">
                  <a:latin typeface="Arial-Rounded" pitchFamily="34" charset="0"/>
                  <a:cs typeface="Arial-Rounded" pitchFamily="34" charset="0"/>
                </a:rPr>
                <a:t>vở</a:t>
              </a:r>
              <a:endParaRPr lang="en-US" sz="2800" b="1" dirty="0">
                <a:latin typeface="Arial-Rounded" pitchFamily="34" charset="0"/>
                <a:cs typeface="Arial-Rounded" pitchFamily="34" charset="0"/>
              </a:endParaRPr>
            </a:p>
          </p:txBody>
        </p:sp>
      </p:grpSp>
    </p:spTree>
    <p:extLst>
      <p:ext uri="{BB962C8B-B14F-4D97-AF65-F5344CB8AC3E}">
        <p14:creationId xmlns:p14="http://schemas.microsoft.com/office/powerpoint/2010/main" val="225774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8"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100015" y="103189"/>
            <a:ext cx="9032875" cy="994662"/>
            <a:chOff x="15875" y="15875"/>
            <a:chExt cx="9128123" cy="994664"/>
          </a:xfrm>
        </p:grpSpPr>
        <p:sp>
          <p:nvSpPr>
            <p:cNvPr id="6" name="Oval 5"/>
            <p:cNvSpPr/>
            <p:nvPr/>
          </p:nvSpPr>
          <p:spPr bwMode="auto">
            <a:xfrm>
              <a:off x="15875" y="15875"/>
              <a:ext cx="551858" cy="550863"/>
            </a:xfrm>
            <a:prstGeom prst="ellipse">
              <a:avLst/>
            </a:prstGeom>
            <a:solidFill>
              <a:srgbClr val="CC27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76" fontAlgn="auto">
                <a:spcBef>
                  <a:spcPts val="0"/>
                </a:spcBef>
                <a:spcAft>
                  <a:spcPts val="0"/>
                </a:spcAft>
                <a:defRPr/>
              </a:pPr>
              <a:r>
                <a:rPr lang="vi-VN" sz="2800" b="1" dirty="0">
                  <a:solidFill>
                    <a:schemeClr val="bg1"/>
                  </a:solidFill>
                  <a:latin typeface="Arial Rounded MT Bold" pitchFamily="34" charset="0"/>
                  <a:cs typeface="Times New Roman" pitchFamily="18" charset="0"/>
                </a:rPr>
                <a:t>6</a:t>
              </a:r>
              <a:endParaRPr lang="en-US" sz="2800" b="1" dirty="0">
                <a:solidFill>
                  <a:schemeClr val="bg1"/>
                </a:solidFill>
                <a:latin typeface="Arial Rounded MT Bold" pitchFamily="34" charset="0"/>
                <a:cs typeface="Times New Roman" pitchFamily="18" charset="0"/>
              </a:endParaRPr>
            </a:p>
          </p:txBody>
        </p:sp>
        <p:sp>
          <p:nvSpPr>
            <p:cNvPr id="7" name="TextBox 23"/>
            <p:cNvSpPr txBox="1">
              <a:spLocks noChangeArrowheads="1"/>
            </p:cNvSpPr>
            <p:nvPr/>
          </p:nvSpPr>
          <p:spPr bwMode="auto">
            <a:xfrm>
              <a:off x="564505" y="25664"/>
              <a:ext cx="8579493" cy="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2800" b="1" dirty="0" err="1">
                  <a:latin typeface="Arial-Rounded" pitchFamily="34" charset="0"/>
                  <a:ea typeface="Arial-Rounded" pitchFamily="34" charset="0"/>
                  <a:cs typeface="Arial-Rounded" pitchFamily="34" charset="0"/>
                </a:rPr>
                <a:t>Quan</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sát</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tranh</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và</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nói</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về</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những</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điều</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em</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thích</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khi</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đi</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biển</a:t>
              </a:r>
              <a:endParaRPr lang="en-US" sz="2800" b="1" dirty="0">
                <a:latin typeface="Arial-Rounded" pitchFamily="34" charset="0"/>
                <a:ea typeface="Arial-Rounded" pitchFamily="34" charset="0"/>
                <a:cs typeface="Arial-Rounded" pitchFamily="34" charset="0"/>
              </a:endParaRPr>
            </a:p>
          </p:txBody>
        </p:sp>
      </p:gr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376" t="41797" r="53587" b="15755"/>
          <a:stretch/>
        </p:blipFill>
        <p:spPr bwMode="auto">
          <a:xfrm>
            <a:off x="2217106" y="654051"/>
            <a:ext cx="4709789" cy="4489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1026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p:cNvGrpSpPr>
            <a:grpSpLocks/>
          </p:cNvGrpSpPr>
          <p:nvPr/>
        </p:nvGrpSpPr>
        <p:grpSpPr bwMode="auto">
          <a:xfrm>
            <a:off x="100013" y="103188"/>
            <a:ext cx="9032875" cy="550862"/>
            <a:chOff x="15875" y="15875"/>
            <a:chExt cx="9128123" cy="550863"/>
          </a:xfrm>
        </p:grpSpPr>
        <p:sp>
          <p:nvSpPr>
            <p:cNvPr id="4" name="Oval 3"/>
            <p:cNvSpPr/>
            <p:nvPr/>
          </p:nvSpPr>
          <p:spPr bwMode="auto">
            <a:xfrm>
              <a:off x="15875" y="15875"/>
              <a:ext cx="551858" cy="550863"/>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76" fontAlgn="auto">
                <a:spcBef>
                  <a:spcPts val="0"/>
                </a:spcBef>
                <a:spcAft>
                  <a:spcPts val="0"/>
                </a:spcAft>
                <a:defRPr/>
              </a:pPr>
              <a:r>
                <a:rPr lang="vi-VN" sz="2800" b="1" dirty="0">
                  <a:solidFill>
                    <a:schemeClr val="bg1"/>
                  </a:solidFill>
                  <a:latin typeface="Arial Rounded MT Bold" pitchFamily="34" charset="0"/>
                  <a:cs typeface="Times New Roman" pitchFamily="18" charset="0"/>
                </a:rPr>
                <a:t>7</a:t>
              </a:r>
              <a:endParaRPr lang="en-US" sz="2800" b="1" dirty="0">
                <a:solidFill>
                  <a:schemeClr val="bg1"/>
                </a:solidFill>
                <a:latin typeface="Arial Rounded MT Bold" pitchFamily="34" charset="0"/>
                <a:cs typeface="Times New Roman" pitchFamily="18" charset="0"/>
              </a:endParaRPr>
            </a:p>
          </p:txBody>
        </p:sp>
        <p:sp>
          <p:nvSpPr>
            <p:cNvPr id="10260" name="TextBox 23"/>
            <p:cNvSpPr txBox="1">
              <a:spLocks noChangeArrowheads="1"/>
            </p:cNvSpPr>
            <p:nvPr/>
          </p:nvSpPr>
          <p:spPr bwMode="auto">
            <a:xfrm>
              <a:off x="564505" y="25664"/>
              <a:ext cx="8579493" cy="52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2800" b="1">
                  <a:latin typeface="Arial-Rounded" pitchFamily="34" charset="0"/>
                  <a:cs typeface="Arial-Rounded" pitchFamily="34" charset="0"/>
                </a:rPr>
                <a:t>Nghe viết</a:t>
              </a:r>
            </a:p>
          </p:txBody>
        </p:sp>
      </p:grpSp>
      <p:grpSp>
        <p:nvGrpSpPr>
          <p:cNvPr id="10243" name="Group 6"/>
          <p:cNvGrpSpPr>
            <a:grpSpLocks/>
          </p:cNvGrpSpPr>
          <p:nvPr/>
        </p:nvGrpSpPr>
        <p:grpSpPr bwMode="auto">
          <a:xfrm>
            <a:off x="100013" y="750888"/>
            <a:ext cx="8967787" cy="3829050"/>
            <a:chOff x="744680" y="1657350"/>
            <a:chExt cx="7809345" cy="2705100"/>
          </a:xfrm>
        </p:grpSpPr>
        <p:sp>
          <p:nvSpPr>
            <p:cNvPr id="9"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76" fontAlgn="auto">
                <a:spcBef>
                  <a:spcPts val="0"/>
                </a:spcBef>
                <a:spcAft>
                  <a:spcPts val="0"/>
                </a:spcAft>
                <a:defRPr/>
              </a:pPr>
              <a:endParaRPr lang="en-US"/>
            </a:p>
          </p:txBody>
        </p:sp>
        <p:sp>
          <p:nvSpPr>
            <p:cNvPr id="10" name="Rectangle 2"/>
            <p:cNvSpPr/>
            <p:nvPr/>
          </p:nvSpPr>
          <p:spPr>
            <a:xfrm>
              <a:off x="1134525" y="1896233"/>
              <a:ext cx="7071128" cy="221724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76" fontAlgn="auto">
                <a:spcBef>
                  <a:spcPts val="0"/>
                </a:spcBef>
                <a:spcAft>
                  <a:spcPts val="0"/>
                </a:spcAft>
                <a:defRPr/>
              </a:pPr>
              <a:endParaRPr lang="en-US"/>
            </a:p>
          </p:txBody>
        </p:sp>
      </p:grpSp>
      <p:sp>
        <p:nvSpPr>
          <p:cNvPr id="25" name="TextBox 24"/>
          <p:cNvSpPr txBox="1">
            <a:spLocks noChangeArrowheads="1"/>
          </p:cNvSpPr>
          <p:nvPr/>
        </p:nvSpPr>
        <p:spPr bwMode="auto">
          <a:xfrm>
            <a:off x="111125" y="4606737"/>
            <a:ext cx="8967788" cy="461963"/>
          </a:xfrm>
          <a:prstGeom prst="rect">
            <a:avLst/>
          </a:prstGeom>
          <a:solidFill>
            <a:schemeClr val="bg1"/>
          </a:solidFill>
          <a:ln w="19050">
            <a:solidFill>
              <a:schemeClr val="accent6">
                <a:lumMod val="75000"/>
              </a:schemeClr>
            </a:solidFill>
            <a:miter lim="800000"/>
            <a:headEnd/>
            <a:tailEnd/>
          </a:ln>
        </p:spPr>
        <p:txBody>
          <a:bodyPr>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276" fontAlgn="auto">
              <a:spcBef>
                <a:spcPts val="0"/>
              </a:spcBef>
              <a:spcAft>
                <a:spcPts val="0"/>
              </a:spcAft>
              <a:defRPr/>
            </a:pPr>
            <a:r>
              <a:rPr lang="vi-VN" sz="2400">
                <a:latin typeface="Arial-Rounded" pitchFamily="34" charset="0"/>
                <a:cs typeface="Arial-Rounded" pitchFamily="34" charset="0"/>
              </a:rPr>
              <a:t>Đoạn văn này có mấy câu</a:t>
            </a:r>
            <a:r>
              <a:rPr lang="en-US" sz="2400">
                <a:latin typeface="Arial-Rounded" pitchFamily="34" charset="0"/>
                <a:cs typeface="Arial-Rounded" pitchFamily="34" charset="0"/>
              </a:rPr>
              <a:t>?</a:t>
            </a:r>
          </a:p>
        </p:txBody>
      </p:sp>
      <p:sp>
        <p:nvSpPr>
          <p:cNvPr id="26" name="TextBox 25"/>
          <p:cNvSpPr txBox="1">
            <a:spLocks noChangeArrowheads="1"/>
          </p:cNvSpPr>
          <p:nvPr/>
        </p:nvSpPr>
        <p:spPr bwMode="auto">
          <a:xfrm>
            <a:off x="100013" y="4606737"/>
            <a:ext cx="8967787" cy="461963"/>
          </a:xfrm>
          <a:prstGeom prst="rect">
            <a:avLst/>
          </a:prstGeom>
          <a:solidFill>
            <a:schemeClr val="bg1"/>
          </a:solidFill>
          <a:ln w="19050">
            <a:solidFill>
              <a:schemeClr val="accent6">
                <a:lumMod val="75000"/>
              </a:schemeClr>
            </a:solidFill>
            <a:miter lim="800000"/>
            <a:headEnd/>
            <a:tailEnd/>
          </a:ln>
        </p:spPr>
        <p:txBody>
          <a:bodyPr>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276" fontAlgn="auto">
              <a:spcBef>
                <a:spcPts val="0"/>
              </a:spcBef>
              <a:spcAft>
                <a:spcPts val="0"/>
              </a:spcAft>
              <a:defRPr/>
            </a:pPr>
            <a:r>
              <a:rPr lang="en-US" sz="2400">
                <a:latin typeface="Arial-Rounded" pitchFamily="34" charset="0"/>
                <a:cs typeface="Arial-Rounded" pitchFamily="34" charset="0"/>
              </a:rPr>
              <a:t>Những chữ nào </a:t>
            </a:r>
            <a:r>
              <a:rPr lang="vi-VN" sz="2400">
                <a:latin typeface="Arial-Rounded" pitchFamily="34" charset="0"/>
                <a:cs typeface="Arial-Rounded" pitchFamily="34" charset="0"/>
              </a:rPr>
              <a:t>được </a:t>
            </a:r>
            <a:r>
              <a:rPr lang="en-US" sz="2400">
                <a:latin typeface="Arial-Rounded" pitchFamily="34" charset="0"/>
                <a:cs typeface="Arial-Rounded" pitchFamily="34" charset="0"/>
              </a:rPr>
              <a:t>viết hoa? Vì sao?</a:t>
            </a:r>
          </a:p>
        </p:txBody>
      </p:sp>
      <p:sp>
        <p:nvSpPr>
          <p:cNvPr id="30" name="TextBox 29"/>
          <p:cNvSpPr txBox="1">
            <a:spLocks noChangeArrowheads="1"/>
          </p:cNvSpPr>
          <p:nvPr/>
        </p:nvSpPr>
        <p:spPr bwMode="auto">
          <a:xfrm>
            <a:off x="96838" y="4606737"/>
            <a:ext cx="8967787" cy="461963"/>
          </a:xfrm>
          <a:prstGeom prst="rect">
            <a:avLst/>
          </a:prstGeom>
          <a:solidFill>
            <a:schemeClr val="bg1"/>
          </a:solidFill>
          <a:ln w="19050">
            <a:solidFill>
              <a:schemeClr val="accent6">
                <a:lumMod val="75000"/>
              </a:schemeClr>
            </a:solidFill>
            <a:miter lim="800000"/>
            <a:headEnd/>
            <a:tailEnd/>
          </a:ln>
        </p:spPr>
        <p:txBody>
          <a:bodyPr>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276" fontAlgn="auto">
              <a:spcBef>
                <a:spcPts val="0"/>
              </a:spcBef>
              <a:spcAft>
                <a:spcPts val="0"/>
              </a:spcAft>
              <a:defRPr/>
            </a:pPr>
            <a:r>
              <a:rPr lang="en-US" sz="2400">
                <a:latin typeface="Arial-Rounded" pitchFamily="34" charset="0"/>
                <a:cs typeface="Arial-Rounded" pitchFamily="34" charset="0"/>
              </a:rPr>
              <a:t>Kết thúc câu có dấu gì?</a:t>
            </a:r>
          </a:p>
        </p:txBody>
      </p:sp>
      <p:sp>
        <p:nvSpPr>
          <p:cNvPr id="31" name="TextBox 30"/>
          <p:cNvSpPr txBox="1">
            <a:spLocks noChangeArrowheads="1"/>
          </p:cNvSpPr>
          <p:nvPr/>
        </p:nvSpPr>
        <p:spPr bwMode="auto">
          <a:xfrm>
            <a:off x="103188" y="4606737"/>
            <a:ext cx="8967787" cy="461963"/>
          </a:xfrm>
          <a:prstGeom prst="rect">
            <a:avLst/>
          </a:prstGeom>
          <a:solidFill>
            <a:schemeClr val="bg1"/>
          </a:solidFill>
          <a:ln w="19050">
            <a:solidFill>
              <a:schemeClr val="accent6">
                <a:lumMod val="75000"/>
              </a:schemeClr>
            </a:solidFill>
            <a:miter lim="800000"/>
            <a:headEnd/>
            <a:tailEnd/>
          </a:ln>
        </p:spPr>
        <p:txBody>
          <a:bodyPr>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276" fontAlgn="auto">
              <a:spcBef>
                <a:spcPts val="0"/>
              </a:spcBef>
              <a:spcAft>
                <a:spcPts val="0"/>
              </a:spcAft>
              <a:defRPr/>
            </a:pPr>
            <a:r>
              <a:rPr lang="en-US" sz="2400">
                <a:latin typeface="Arial-Rounded" pitchFamily="34" charset="0"/>
                <a:cs typeface="Arial-Rounded" pitchFamily="34" charset="0"/>
              </a:rPr>
              <a:t>Khi viết chữ đầu </a:t>
            </a:r>
            <a:r>
              <a:rPr lang="vi-VN" sz="2400">
                <a:latin typeface="Arial-Rounded" pitchFamily="34" charset="0"/>
                <a:cs typeface="Arial-Rounded" pitchFamily="34" charset="0"/>
              </a:rPr>
              <a:t>đoạn</a:t>
            </a:r>
            <a:r>
              <a:rPr lang="en-US" sz="2400">
                <a:latin typeface="Arial-Rounded" pitchFamily="34" charset="0"/>
                <a:cs typeface="Arial-Rounded" pitchFamily="34" charset="0"/>
              </a:rPr>
              <a:t>, ta lưu ý gì?</a:t>
            </a:r>
          </a:p>
        </p:txBody>
      </p:sp>
      <p:cxnSp>
        <p:nvCxnSpPr>
          <p:cNvPr id="21" name="Straight Connector 20"/>
          <p:cNvCxnSpPr/>
          <p:nvPr/>
        </p:nvCxnSpPr>
        <p:spPr>
          <a:xfrm>
            <a:off x="1809028" y="1579563"/>
            <a:ext cx="198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72130" y="2531175"/>
            <a:ext cx="1824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3926775" y="2820309"/>
            <a:ext cx="1143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76" fontAlgn="auto">
              <a:spcBef>
                <a:spcPts val="0"/>
              </a:spcBef>
              <a:spcAft>
                <a:spcPts val="0"/>
              </a:spcAft>
              <a:defRPr/>
            </a:pPr>
            <a:endParaRPr lang="en-US"/>
          </a:p>
        </p:txBody>
      </p:sp>
      <p:sp>
        <p:nvSpPr>
          <p:cNvPr id="24" name="Oval 23"/>
          <p:cNvSpPr/>
          <p:nvPr/>
        </p:nvSpPr>
        <p:spPr>
          <a:xfrm>
            <a:off x="8278550" y="1852042"/>
            <a:ext cx="1143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76" fontAlgn="auto">
              <a:spcBef>
                <a:spcPts val="0"/>
              </a:spcBef>
              <a:spcAft>
                <a:spcPts val="0"/>
              </a:spcAft>
              <a:defRPr/>
            </a:pPr>
            <a:endParaRPr lang="en-US"/>
          </a:p>
        </p:txBody>
      </p:sp>
      <p:cxnSp>
        <p:nvCxnSpPr>
          <p:cNvPr id="27" name="Straight Connector 26"/>
          <p:cNvCxnSpPr/>
          <p:nvPr/>
        </p:nvCxnSpPr>
        <p:spPr>
          <a:xfrm flipH="1">
            <a:off x="4030429" y="2670617"/>
            <a:ext cx="92075" cy="366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392850" y="1697588"/>
            <a:ext cx="92075" cy="365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p:cNvSpPr txBox="1">
            <a:spLocks noChangeArrowheads="1"/>
          </p:cNvSpPr>
          <p:nvPr/>
        </p:nvSpPr>
        <p:spPr bwMode="auto">
          <a:xfrm>
            <a:off x="103188" y="4614636"/>
            <a:ext cx="8967787" cy="461963"/>
          </a:xfrm>
          <a:prstGeom prst="rect">
            <a:avLst/>
          </a:prstGeom>
          <a:solidFill>
            <a:schemeClr val="bg1"/>
          </a:solidFill>
          <a:ln w="19050">
            <a:solidFill>
              <a:srgbClr val="F6BB00"/>
            </a:solidFill>
            <a:miter lim="800000"/>
            <a:headEnd/>
            <a:tailEnd/>
          </a:ln>
        </p:spPr>
        <p:txBody>
          <a:bodyPr>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sz="2400">
                <a:latin typeface="Arial-Rounded" pitchFamily="34" charset="0"/>
                <a:cs typeface="Arial-Rounded" pitchFamily="34" charset="0"/>
              </a:rPr>
              <a:t>Em hãy tìm </a:t>
            </a:r>
            <a:r>
              <a:rPr lang="vi-VN" sz="2400">
                <a:latin typeface="Arial-Rounded" pitchFamily="34" charset="0"/>
                <a:cs typeface="Arial-Rounded" pitchFamily="34" charset="0"/>
              </a:rPr>
              <a:t>những </a:t>
            </a:r>
            <a:r>
              <a:rPr lang="en-US" sz="2400">
                <a:latin typeface="Arial-Rounded" pitchFamily="34" charset="0"/>
                <a:cs typeface="Arial-Rounded" pitchFamily="34" charset="0"/>
              </a:rPr>
              <a:t>từ dễ viết </a:t>
            </a:r>
            <a:r>
              <a:rPr lang="vi-VN" sz="2400">
                <a:latin typeface="Arial-Rounded" pitchFamily="34" charset="0"/>
                <a:cs typeface="Arial-Rounded" pitchFamily="34" charset="0"/>
              </a:rPr>
              <a:t>sai</a:t>
            </a:r>
            <a:r>
              <a:rPr lang="en-US" sz="2400">
                <a:latin typeface="Arial-Rounded" pitchFamily="34" charset="0"/>
                <a:cs typeface="Arial-Rounded" pitchFamily="34" charset="0"/>
              </a:rPr>
              <a:t> trong bài.</a:t>
            </a:r>
          </a:p>
        </p:txBody>
      </p:sp>
      <p:cxnSp>
        <p:nvCxnSpPr>
          <p:cNvPr id="41" name="Straight Connector 40"/>
          <p:cNvCxnSpPr/>
          <p:nvPr/>
        </p:nvCxnSpPr>
        <p:spPr>
          <a:xfrm>
            <a:off x="4450275" y="1567542"/>
            <a:ext cx="14171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674198" y="2090800"/>
            <a:ext cx="8064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28473" y="2090733"/>
            <a:ext cx="17567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795137" y="2580162"/>
            <a:ext cx="10687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197" t="32470" r="22840" b="52166"/>
          <a:stretch/>
        </p:blipFill>
        <p:spPr bwMode="auto">
          <a:xfrm>
            <a:off x="785750" y="3102662"/>
            <a:ext cx="7543800" cy="1124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TextBox 10"/>
          <p:cNvSpPr txBox="1">
            <a:spLocks noChangeArrowheads="1"/>
          </p:cNvSpPr>
          <p:nvPr/>
        </p:nvSpPr>
        <p:spPr bwMode="auto">
          <a:xfrm>
            <a:off x="762000" y="1071563"/>
            <a:ext cx="7696200" cy="206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vi-VN"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biển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bạn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sẽ</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thoả</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sức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bơi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lội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nô</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đùa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trên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sóng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hoặc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nhặt</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vỏ</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sò</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xây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lâu</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đài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cát</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Biển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là</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món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quà</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kì</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diệu</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mà</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thiên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nhiên</a:t>
            </a:r>
            <a:r>
              <a:rPr lang="en-US" sz="3200" dirty="0">
                <a:latin typeface="Arial-Rounded" pitchFamily="34" charset="0"/>
                <a:ea typeface="Arial-Rounded" pitchFamily="34" charset="0"/>
                <a:cs typeface="Arial-Rounded" pitchFamily="34" charset="0"/>
              </a:rPr>
              <a:t> ban </a:t>
            </a:r>
            <a:r>
              <a:rPr lang="en-US" sz="3200" dirty="0" err="1">
                <a:latin typeface="Arial-Rounded" pitchFamily="34" charset="0"/>
                <a:ea typeface="Arial-Rounded" pitchFamily="34" charset="0"/>
                <a:cs typeface="Arial-Rounded" pitchFamily="34" charset="0"/>
              </a:rPr>
              <a:t>tặng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chúng</a:t>
            </a:r>
            <a:r>
              <a:rPr lang="en-US" sz="3200" dirty="0">
                <a:latin typeface="Arial-Rounded" pitchFamily="34" charset="0"/>
                <a:ea typeface="Arial-Rounded" pitchFamily="34" charset="0"/>
                <a:cs typeface="Arial-Rounded" pitchFamily="34" charset="0"/>
              </a:rPr>
              <a:t> ta.</a:t>
            </a:r>
            <a:endParaRPr lang="en-US" sz="36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839005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xit" presetSubtype="0" fill="hold" nodeType="clickEffect">
                                  <p:stCondLst>
                                    <p:cond delay="0"/>
                                  </p:stCondLst>
                                  <p:childTnLst>
                                    <p:animEffect transition="out" filter="dissolv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xit" presetSubtype="0" fill="hold" nodeType="clickEffect">
                                  <p:stCondLst>
                                    <p:cond delay="0"/>
                                  </p:stCondLst>
                                  <p:childTnLst>
                                    <p:animEffect transition="out" filter="dissolve">
                                      <p:cBhvr>
                                        <p:cTn id="50" dur="500"/>
                                        <p:tgtEl>
                                          <p:spTgt spid="27"/>
                                        </p:tgtEl>
                                      </p:cBhvr>
                                    </p:animEffect>
                                    <p:set>
                                      <p:cBhvr>
                                        <p:cTn id="51" dur="1" fill="hold">
                                          <p:stCondLst>
                                            <p:cond delay="499"/>
                                          </p:stCondLst>
                                        </p:cTn>
                                        <p:tgtEl>
                                          <p:spTgt spid="27"/>
                                        </p:tgtEl>
                                        <p:attrNameLst>
                                          <p:attrName>style.visibility</p:attrName>
                                        </p:attrNameLst>
                                      </p:cBhvr>
                                      <p:to>
                                        <p:strVal val="hidden"/>
                                      </p:to>
                                    </p:set>
                                  </p:childTnLst>
                                </p:cTn>
                              </p:par>
                            </p:childTnLst>
                          </p:cTn>
                        </p:par>
                        <p:par>
                          <p:cTn id="52" fill="hold" nodeType="afterGroup">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5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500"/>
                                        <p:tgtEl>
                                          <p:spTgt spid="4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500"/>
                                        <p:tgtEl>
                                          <p:spTgt spid="3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0" grpId="0" animBg="1"/>
      <p:bldP spid="31" grpId="0" animBg="1"/>
      <p:bldP spid="23" grpId="0" animBg="1"/>
      <p:bldP spid="24" grpId="0" animBg="1"/>
      <p:bldP spid="4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TotalTime>
  <Words>562</Words>
  <Application>Microsoft Office PowerPoint</Application>
  <PresentationFormat>On-screen Show (16:9)</PresentationFormat>
  <Paragraphs>100</Paragraphs>
  <Slides>15</Slides>
  <Notes>9</Notes>
  <HiddenSlides>0</HiddenSlides>
  <MMClips>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15</vt:i4>
      </vt:variant>
    </vt:vector>
  </HeadingPairs>
  <TitlesOfParts>
    <vt:vector size="28" baseType="lpstr">
      <vt:lpstr>Arial</vt:lpstr>
      <vt:lpstr>Arial Rounded</vt:lpstr>
      <vt:lpstr>Arial Rounded MT Bold</vt:lpstr>
      <vt:lpstr>Arial-Rounded</vt:lpstr>
      <vt:lpstr>Calibri</vt:lpstr>
      <vt:lpstr>Coming Soon</vt:lpstr>
      <vt:lpstr>DFGothic-EB</vt:lpstr>
      <vt:lpstr>HP001 4 hàng</vt:lpstr>
      <vt:lpstr>HP001 5 hàng</vt:lpstr>
      <vt:lpstr>Office 主题</vt:lpstr>
      <vt:lpstr>Custom Design</vt:lpstr>
      <vt:lpstr>1_Custom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Elementary School Weekly Planner</dc:title>
  <dc:creator>BENR-</dc:creator>
  <cp:lastModifiedBy>User</cp:lastModifiedBy>
  <cp:revision>34</cp:revision>
  <dcterms:modified xsi:type="dcterms:W3CDTF">2026-04-28T09:01:28Z</dcterms:modified>
</cp:coreProperties>
</file>