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8"/>
  </p:notesMasterIdLst>
  <p:sldIdLst>
    <p:sldId id="269" r:id="rId6"/>
    <p:sldId id="332" r:id="rId7"/>
    <p:sldId id="256" r:id="rId8"/>
    <p:sldId id="260" r:id="rId9"/>
    <p:sldId id="258" r:id="rId10"/>
    <p:sldId id="333" r:id="rId11"/>
    <p:sldId id="261" r:id="rId12"/>
    <p:sldId id="282" r:id="rId13"/>
    <p:sldId id="331" r:id="rId14"/>
    <p:sldId id="263" r:id="rId15"/>
    <p:sldId id="265" r:id="rId16"/>
    <p:sldId id="2639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0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AAB4C-4665-4E76-82BF-51C4F04F0D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1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3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6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4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4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3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8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5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4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8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44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6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0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8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49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97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15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6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5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9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A12EFE8A-DBFC-AB2E-25D7-2BCC41BD82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8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8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94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883415" y="1033347"/>
            <a:ext cx="6425170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8A84B5-A9E4-4432-A40C-8CC71FEBBE46}"/>
              </a:ext>
            </a:extLst>
          </p:cNvPr>
          <p:cNvSpPr/>
          <p:nvPr/>
        </p:nvSpPr>
        <p:spPr>
          <a:xfrm>
            <a:off x="2344306" y="4286024"/>
            <a:ext cx="1872980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</a:t>
            </a:r>
            <a:r>
              <a:rPr lang="en-US" sz="3200" dirty="0" err="1">
                <a:solidFill>
                  <a:srgbClr val="FF0000"/>
                </a:solidFill>
              </a:rPr>
              <a:t>ứu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giúp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D88B98-DCF1-428E-8966-E48277511F1B}"/>
              </a:ext>
            </a:extLst>
          </p:cNvPr>
          <p:cNvSpPr/>
          <p:nvPr/>
        </p:nvSpPr>
        <p:spPr>
          <a:xfrm>
            <a:off x="7721792" y="4237644"/>
            <a:ext cx="2412541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l</a:t>
            </a:r>
            <a:r>
              <a:rPr lang="en-US" sz="3200" dirty="0" err="1">
                <a:solidFill>
                  <a:srgbClr val="FF0000"/>
                </a:solidFill>
              </a:rPr>
              <a:t>ưu</a:t>
            </a:r>
            <a:r>
              <a:rPr lang="en-US" sz="3200" dirty="0">
                <a:solidFill>
                  <a:schemeClr val="tx1"/>
                </a:solidFill>
              </a:rPr>
              <a:t> ý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8BD867-BDF9-4B9D-A309-FFE529BED4CA}"/>
              </a:ext>
            </a:extLst>
          </p:cNvPr>
          <p:cNvSpPr/>
          <p:nvPr/>
        </p:nvSpPr>
        <p:spPr>
          <a:xfrm>
            <a:off x="5173207" y="4237644"/>
            <a:ext cx="1872979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nặng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</a:t>
            </a:r>
            <a:r>
              <a:rPr lang="en-US" sz="3200" dirty="0" err="1">
                <a:solidFill>
                  <a:srgbClr val="FF0000"/>
                </a:solidFill>
              </a:rPr>
              <a:t>ĩu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509E5-AEF8-4516-8C19-23AE6E30917B}"/>
              </a:ext>
            </a:extLst>
          </p:cNvPr>
          <p:cNvSpPr txBox="1"/>
          <p:nvPr/>
        </p:nvSpPr>
        <p:spPr>
          <a:xfrm>
            <a:off x="3627215" y="2707088"/>
            <a:ext cx="6643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Chọn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vần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phù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hợp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thay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F40741-21FB-450C-858B-C818CCEC53D0}"/>
              </a:ext>
            </a:extLst>
          </p:cNvPr>
          <p:cNvSpPr/>
          <p:nvPr/>
        </p:nvSpPr>
        <p:spPr>
          <a:xfrm>
            <a:off x="2938848" y="2639373"/>
            <a:ext cx="688367" cy="609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469A2-D3A3-4C9D-A00F-932FF1B1CAF4}"/>
              </a:ext>
            </a:extLst>
          </p:cNvPr>
          <p:cNvSpPr txBox="1"/>
          <p:nvPr/>
        </p:nvSpPr>
        <p:spPr>
          <a:xfrm>
            <a:off x="4883986" y="3488177"/>
            <a:ext cx="315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b. </a:t>
            </a:r>
            <a:r>
              <a:rPr lang="en-US" sz="3200" dirty="0" err="1"/>
              <a:t>ưu</a:t>
            </a:r>
            <a:r>
              <a:rPr lang="en-US" sz="3200" dirty="0"/>
              <a:t> hay </a:t>
            </a:r>
            <a:r>
              <a:rPr lang="en-US" sz="3200" dirty="0" err="1"/>
              <a:t>iu</a:t>
            </a:r>
            <a:r>
              <a:rPr lang="en-US" sz="3200" dirty="0"/>
              <a:t>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ADDA16-2582-4051-9754-F0F1127F7401}"/>
              </a:ext>
            </a:extLst>
          </p:cNvPr>
          <p:cNvSpPr/>
          <p:nvPr/>
        </p:nvSpPr>
        <p:spPr>
          <a:xfrm>
            <a:off x="2731516" y="4576073"/>
            <a:ext cx="414663" cy="3689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8E7938-3813-4C81-886B-E53098B5BB5F}"/>
              </a:ext>
            </a:extLst>
          </p:cNvPr>
          <p:cNvSpPr/>
          <p:nvPr/>
        </p:nvSpPr>
        <p:spPr>
          <a:xfrm>
            <a:off x="6533267" y="4493620"/>
            <a:ext cx="471975" cy="3689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E97CF8-70ED-461D-B4A8-79BD22FCD059}"/>
              </a:ext>
            </a:extLst>
          </p:cNvPr>
          <p:cNvSpPr/>
          <p:nvPr/>
        </p:nvSpPr>
        <p:spPr>
          <a:xfrm>
            <a:off x="8616588" y="4511253"/>
            <a:ext cx="471975" cy="3689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14"/>
          <p:cNvSpPr/>
          <p:nvPr/>
        </p:nvSpPr>
        <p:spPr>
          <a:xfrm>
            <a:off x="2542616" y="576876"/>
            <a:ext cx="745863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vi-VN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9. Đặt tên cho hình dưới đây</a:t>
            </a:r>
          </a:p>
        </p:txBody>
      </p:sp>
      <p:pic>
        <p:nvPicPr>
          <p:cNvPr id="5" name="Picture 4" descr="A person wearing a firefighter uniform&#10;&#10;Description automatically generated with medium confidence">
            <a:extLst>
              <a:ext uri="{FF2B5EF4-FFF2-40B4-BE49-F238E27FC236}">
                <a16:creationId xmlns:a16="http://schemas.microsoft.com/office/drawing/2014/main" id="{9FD621E1-5F57-48A0-99C3-DB58D58BD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701" y="1291590"/>
            <a:ext cx="3944459" cy="4851397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563A44-16B9-9174-D618-3E7752EA7B37}"/>
              </a:ext>
            </a:extLst>
          </p:cNvPr>
          <p:cNvSpPr/>
          <p:nvPr/>
        </p:nvSpPr>
        <p:spPr>
          <a:xfrm>
            <a:off x="3771900" y="5863590"/>
            <a:ext cx="5189220" cy="5943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VD: </a:t>
            </a:r>
            <a:r>
              <a:rPr lang="vi-VN" sz="3200" dirty="0">
                <a:solidFill>
                  <a:srgbClr val="002060"/>
                </a:solidFill>
              </a:rPr>
              <a:t>Người hùng của mọi nhà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48CB1274-5D7E-09E9-D0F2-FA2BF8EA0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87" y="1845370"/>
            <a:ext cx="7832651" cy="2379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Em Muốn Làm Lính Cứu Hỏa  - Bài Hát Thiếu Nhi Vui Nhộn 2025  Bé Yêu Học Làm Người Hùng - YouTube">
            <a:hlinkClick r:id="" action="ppaction://media"/>
            <a:extLst>
              <a:ext uri="{FF2B5EF4-FFF2-40B4-BE49-F238E27FC236}">
                <a16:creationId xmlns:a16="http://schemas.microsoft.com/office/drawing/2014/main" id="{7D65B540-6C26-9A63-EEE7-0F372A656C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9629" y="2431901"/>
            <a:ext cx="7024035" cy="3740299"/>
          </a:xfrm>
          <a:custGeom>
            <a:avLst/>
            <a:gdLst/>
            <a:ahLst/>
            <a:cxnLst/>
            <a:rect l="l" t="t" r="r" b="b"/>
            <a:pathLst>
              <a:path w="10536052" h="5610448">
                <a:moveTo>
                  <a:pt x="0" y="0"/>
                </a:moveTo>
                <a:lnTo>
                  <a:pt x="10536052" y="0"/>
                </a:lnTo>
                <a:lnTo>
                  <a:pt x="10536052" y="5610448"/>
                </a:lnTo>
                <a:lnTo>
                  <a:pt x="0" y="5610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31664" y="2431901"/>
            <a:ext cx="7024035" cy="3740299"/>
          </a:xfrm>
          <a:custGeom>
            <a:avLst/>
            <a:gdLst/>
            <a:ahLst/>
            <a:cxnLst/>
            <a:rect l="l" t="t" r="r" b="b"/>
            <a:pathLst>
              <a:path w="10536052" h="5610448">
                <a:moveTo>
                  <a:pt x="0" y="0"/>
                </a:moveTo>
                <a:lnTo>
                  <a:pt x="10536052" y="0"/>
                </a:lnTo>
                <a:lnTo>
                  <a:pt x="10536052" y="5610448"/>
                </a:lnTo>
                <a:lnTo>
                  <a:pt x="0" y="5610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455076" y="5580501"/>
            <a:ext cx="13102151" cy="2057400"/>
            <a:chOff x="0" y="0"/>
            <a:chExt cx="517615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76158" cy="812800"/>
            </a:xfrm>
            <a:custGeom>
              <a:avLst/>
              <a:gdLst/>
              <a:ahLst/>
              <a:cxnLst/>
              <a:rect l="l" t="t" r="r" b="b"/>
              <a:pathLst>
                <a:path w="5176158" h="812800">
                  <a:moveTo>
                    <a:pt x="0" y="0"/>
                  </a:moveTo>
                  <a:lnTo>
                    <a:pt x="5176158" y="0"/>
                  </a:lnTo>
                  <a:lnTo>
                    <a:pt x="51761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7615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6096000" y="2954264"/>
            <a:ext cx="4396143" cy="4020472"/>
          </a:xfrm>
          <a:custGeom>
            <a:avLst/>
            <a:gdLst/>
            <a:ahLst/>
            <a:cxnLst/>
            <a:rect l="l" t="t" r="r" b="b"/>
            <a:pathLst>
              <a:path w="6594214" h="6030708">
                <a:moveTo>
                  <a:pt x="6594214" y="0"/>
                </a:moveTo>
                <a:lnTo>
                  <a:pt x="0" y="0"/>
                </a:lnTo>
                <a:lnTo>
                  <a:pt x="0" y="6030709"/>
                </a:lnTo>
                <a:lnTo>
                  <a:pt x="6594214" y="6030709"/>
                </a:lnTo>
                <a:lnTo>
                  <a:pt x="65942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981601" y="4099259"/>
            <a:ext cx="1242475" cy="1793599"/>
          </a:xfrm>
          <a:custGeom>
            <a:avLst/>
            <a:gdLst/>
            <a:ahLst/>
            <a:cxnLst/>
            <a:rect l="l" t="t" r="r" b="b"/>
            <a:pathLst>
              <a:path w="1863713" h="2690399">
                <a:moveTo>
                  <a:pt x="0" y="0"/>
                </a:moveTo>
                <a:lnTo>
                  <a:pt x="1863713" y="0"/>
                </a:lnTo>
                <a:lnTo>
                  <a:pt x="1863713" y="2690399"/>
                </a:lnTo>
                <a:lnTo>
                  <a:pt x="0" y="26903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65495" y="3149658"/>
            <a:ext cx="7003285" cy="3297910"/>
          </a:xfrm>
          <a:custGeom>
            <a:avLst/>
            <a:gdLst/>
            <a:ahLst/>
            <a:cxnLst/>
            <a:rect l="l" t="t" r="r" b="b"/>
            <a:pathLst>
              <a:path w="10504927" h="4946865">
                <a:moveTo>
                  <a:pt x="0" y="0"/>
                </a:moveTo>
                <a:lnTo>
                  <a:pt x="10504927" y="0"/>
                </a:lnTo>
                <a:lnTo>
                  <a:pt x="10504927" y="4946865"/>
                </a:lnTo>
                <a:lnTo>
                  <a:pt x="0" y="49468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602839" y="3592901"/>
            <a:ext cx="1900289" cy="2743200"/>
          </a:xfrm>
          <a:custGeom>
            <a:avLst/>
            <a:gdLst/>
            <a:ahLst/>
            <a:cxnLst/>
            <a:rect l="l" t="t" r="r" b="b"/>
            <a:pathLst>
              <a:path w="2850434" h="4114800">
                <a:moveTo>
                  <a:pt x="0" y="0"/>
                </a:moveTo>
                <a:lnTo>
                  <a:pt x="2850434" y="0"/>
                </a:lnTo>
                <a:lnTo>
                  <a:pt x="2850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576221" y="1330953"/>
            <a:ext cx="1934497" cy="1010775"/>
          </a:xfrm>
          <a:custGeom>
            <a:avLst/>
            <a:gdLst/>
            <a:ahLst/>
            <a:cxnLst/>
            <a:rect l="l" t="t" r="r" b="b"/>
            <a:pathLst>
              <a:path w="2901746" h="1516162">
                <a:moveTo>
                  <a:pt x="0" y="0"/>
                </a:moveTo>
                <a:lnTo>
                  <a:pt x="2901746" y="0"/>
                </a:lnTo>
                <a:lnTo>
                  <a:pt x="2901746" y="1516162"/>
                </a:lnTo>
                <a:lnTo>
                  <a:pt x="0" y="15161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34631" y="1706768"/>
            <a:ext cx="1712444" cy="894752"/>
          </a:xfrm>
          <a:custGeom>
            <a:avLst/>
            <a:gdLst/>
            <a:ahLst/>
            <a:cxnLst/>
            <a:rect l="l" t="t" r="r" b="b"/>
            <a:pathLst>
              <a:path w="2568666" h="1342128">
                <a:moveTo>
                  <a:pt x="0" y="0"/>
                </a:moveTo>
                <a:lnTo>
                  <a:pt x="2568666" y="0"/>
                </a:lnTo>
                <a:lnTo>
                  <a:pt x="2568666" y="1342129"/>
                </a:lnTo>
                <a:lnTo>
                  <a:pt x="0" y="1342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325123" y="433735"/>
            <a:ext cx="1934497" cy="1010775"/>
          </a:xfrm>
          <a:custGeom>
            <a:avLst/>
            <a:gdLst/>
            <a:ahLst/>
            <a:cxnLst/>
            <a:rect l="l" t="t" r="r" b="b"/>
            <a:pathLst>
              <a:path w="2901746" h="1516162">
                <a:moveTo>
                  <a:pt x="0" y="0"/>
                </a:moveTo>
                <a:lnTo>
                  <a:pt x="2901745" y="0"/>
                </a:lnTo>
                <a:lnTo>
                  <a:pt x="2901745" y="1516162"/>
                </a:lnTo>
                <a:lnTo>
                  <a:pt x="0" y="15161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224076" y="4996058"/>
            <a:ext cx="1487561" cy="2147398"/>
          </a:xfrm>
          <a:custGeom>
            <a:avLst/>
            <a:gdLst/>
            <a:ahLst/>
            <a:cxnLst/>
            <a:rect l="l" t="t" r="r" b="b"/>
            <a:pathLst>
              <a:path w="2231342" h="3221097">
                <a:moveTo>
                  <a:pt x="0" y="0"/>
                </a:moveTo>
                <a:lnTo>
                  <a:pt x="2231343" y="0"/>
                </a:lnTo>
                <a:lnTo>
                  <a:pt x="2231343" y="3221098"/>
                </a:lnTo>
                <a:lnTo>
                  <a:pt x="0" y="3221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C5214C-89D1-5D95-F906-6AC586E25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505" y="487512"/>
            <a:ext cx="9467909" cy="38712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C7B6CE-8019-304E-E698-35143C8891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382" y="2464266"/>
            <a:ext cx="2572735" cy="969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1C794C-6697-4C5B-A9EB-EB45C2B25F49}"/>
              </a:ext>
            </a:extLst>
          </p:cNvPr>
          <p:cNvSpPr txBox="1"/>
          <p:nvPr/>
        </p:nvSpPr>
        <p:spPr>
          <a:xfrm>
            <a:off x="751473" y="3676342"/>
            <a:ext cx="875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cứu</a:t>
            </a:r>
            <a:r>
              <a:rPr lang="en-US" sz="2800" dirty="0"/>
              <a:t> </a:t>
            </a:r>
            <a:r>
              <a:rPr lang="en-US" sz="2800" dirty="0" err="1"/>
              <a:t>hỏa</a:t>
            </a:r>
            <a:r>
              <a:rPr lang="en-US" sz="2800" dirty="0"/>
              <a:t>,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cứu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     (…)</a:t>
            </a:r>
          </a:p>
        </p:txBody>
      </p:sp>
      <p:sp>
        <p:nvSpPr>
          <p:cNvPr id="22" name="文本框 14"/>
          <p:cNvSpPr/>
          <p:nvPr/>
        </p:nvSpPr>
        <p:spPr>
          <a:xfrm>
            <a:off x="1326876" y="631172"/>
            <a:ext cx="1031240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5. </a:t>
            </a:r>
            <a:r>
              <a:rPr lang="en-US" altLang="zh-CN" sz="3200" b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Chọn</a:t>
            </a:r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ngữ</a:t>
            </a:r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thiện</a:t>
            </a:r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viết</a:t>
            </a:r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vào</a:t>
            </a:r>
            <a:r>
              <a:rPr lang="en-US" altLang="zh-CN" sz="3200" b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vở</a:t>
            </a:r>
            <a:endParaRPr lang="en-US" altLang="zh-CN" sz="3200" b="1" dirty="0"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A127F3-1E30-4642-9FEC-5944F41579EA}"/>
              </a:ext>
            </a:extLst>
          </p:cNvPr>
          <p:cNvSpPr/>
          <p:nvPr/>
        </p:nvSpPr>
        <p:spPr>
          <a:xfrm>
            <a:off x="2316939" y="1716257"/>
            <a:ext cx="7605131" cy="14335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E165F-E9D2-4B59-9CA7-5DB8BF2022D3}"/>
              </a:ext>
            </a:extLst>
          </p:cNvPr>
          <p:cNvSpPr txBox="1"/>
          <p:nvPr/>
        </p:nvSpPr>
        <p:spPr>
          <a:xfrm>
            <a:off x="2608703" y="1860371"/>
            <a:ext cx="221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sẵn</a:t>
            </a:r>
            <a:r>
              <a:rPr lang="en-US" sz="2800" b="1" dirty="0"/>
              <a:t> </a:t>
            </a:r>
            <a:r>
              <a:rPr lang="en-US" sz="2800" b="1" dirty="0" err="1"/>
              <a:t>sàng</a:t>
            </a:r>
            <a:endParaRPr lang="en-US" sz="2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10EB06-0C2E-4BCF-AFD8-EFEB52080698}"/>
              </a:ext>
            </a:extLst>
          </p:cNvPr>
          <p:cNvSpPr txBox="1"/>
          <p:nvPr/>
        </p:nvSpPr>
        <p:spPr>
          <a:xfrm>
            <a:off x="4905573" y="1871767"/>
            <a:ext cx="197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b="1" dirty="0" err="1"/>
              <a:t>mạng</a:t>
            </a:r>
            <a:endParaRPr lang="en-US" sz="2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D61345-7E54-4B6D-BC14-073780DB45DE}"/>
              </a:ext>
            </a:extLst>
          </p:cNvPr>
          <p:cNvSpPr txBox="1"/>
          <p:nvPr/>
        </p:nvSpPr>
        <p:spPr>
          <a:xfrm>
            <a:off x="7246103" y="1888394"/>
            <a:ext cx="262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chuyên</a:t>
            </a:r>
            <a:r>
              <a:rPr lang="en-US" sz="2800" b="1" dirty="0"/>
              <a:t> </a:t>
            </a:r>
            <a:r>
              <a:rPr lang="en-US" sz="2800" b="1" dirty="0" err="1"/>
              <a:t>dụng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E4E2DD-7B05-417C-BCA0-C9CD5D5D73FD}"/>
              </a:ext>
            </a:extLst>
          </p:cNvPr>
          <p:cNvSpPr txBox="1"/>
          <p:nvPr/>
        </p:nvSpPr>
        <p:spPr>
          <a:xfrm>
            <a:off x="3886057" y="2456542"/>
            <a:ext cx="1422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tài</a:t>
            </a:r>
            <a:r>
              <a:rPr lang="en-US" sz="2800" b="1" dirty="0"/>
              <a:t> </a:t>
            </a:r>
            <a:r>
              <a:rPr lang="en-US" sz="2800" b="1" dirty="0" err="1"/>
              <a:t>sản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47BF6-0368-4B84-8586-115CF0F079FE}"/>
              </a:ext>
            </a:extLst>
          </p:cNvPr>
          <p:cNvSpPr txBox="1"/>
          <p:nvPr/>
        </p:nvSpPr>
        <p:spPr>
          <a:xfrm>
            <a:off x="6248939" y="2436838"/>
            <a:ext cx="262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báo</a:t>
            </a:r>
            <a:r>
              <a:rPr lang="en-US" sz="2800" b="1" dirty="0"/>
              <a:t> </a:t>
            </a:r>
            <a:r>
              <a:rPr lang="en-US" sz="2800" b="1" dirty="0" err="1"/>
              <a:t>hiệu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1BE2B1-F3BC-45A5-8558-1EDCE8879E48}"/>
              </a:ext>
            </a:extLst>
          </p:cNvPr>
          <p:cNvSpPr txBox="1"/>
          <p:nvPr/>
        </p:nvSpPr>
        <p:spPr>
          <a:xfrm>
            <a:off x="751473" y="4577255"/>
            <a:ext cx="875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    (…)     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881DB7-FEF1-42D1-AD4B-EC05166CFED2}"/>
              </a:ext>
            </a:extLst>
          </p:cNvPr>
          <p:cNvSpPr txBox="1"/>
          <p:nvPr/>
        </p:nvSpPr>
        <p:spPr>
          <a:xfrm>
            <a:off x="8134850" y="3676342"/>
            <a:ext cx="21542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đèn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hiệu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8D8E1-6ED2-4BBC-8DBF-3905B2ECDB55}"/>
              </a:ext>
            </a:extLst>
          </p:cNvPr>
          <p:cNvSpPr txBox="1"/>
          <p:nvPr/>
        </p:nvSpPr>
        <p:spPr>
          <a:xfrm>
            <a:off x="4432075" y="4577255"/>
            <a:ext cx="12140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sản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2416279" y="752162"/>
            <a:ext cx="715063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6. Quan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sát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và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từ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khung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nói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theo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	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C0030A-6EB1-4CB1-AB55-5D61AEA496E1}"/>
              </a:ext>
            </a:extLst>
          </p:cNvPr>
          <p:cNvSpPr/>
          <p:nvPr/>
        </p:nvSpPr>
        <p:spPr>
          <a:xfrm>
            <a:off x="1816101" y="2354047"/>
            <a:ext cx="7907761" cy="7676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3B7DA-02B5-4B96-B293-7E67B7B9F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055" y="3256470"/>
            <a:ext cx="2107423" cy="2591977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FB6589-A062-4550-84F5-2F14B2C6F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599" y="3361833"/>
            <a:ext cx="2895600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EAA51C-BDEE-43E4-9DB6-2BEECB3E042A}"/>
              </a:ext>
            </a:extLst>
          </p:cNvPr>
          <p:cNvSpPr txBox="1"/>
          <p:nvPr/>
        </p:nvSpPr>
        <p:spPr>
          <a:xfrm>
            <a:off x="1898921" y="2482774"/>
            <a:ext cx="182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dũng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212053-DBD2-4210-A4FE-E9BB447519A3}"/>
              </a:ext>
            </a:extLst>
          </p:cNvPr>
          <p:cNvSpPr txBox="1"/>
          <p:nvPr/>
        </p:nvSpPr>
        <p:spPr>
          <a:xfrm>
            <a:off x="3666223" y="2475342"/>
            <a:ext cx="200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lính</a:t>
            </a:r>
            <a:r>
              <a:rPr lang="en-US" sz="2400" dirty="0"/>
              <a:t> </a:t>
            </a:r>
            <a:r>
              <a:rPr lang="en-US" sz="2400" dirty="0" err="1"/>
              <a:t>cứu</a:t>
            </a:r>
            <a:r>
              <a:rPr lang="en-US" sz="2400" dirty="0"/>
              <a:t> </a:t>
            </a:r>
            <a:r>
              <a:rPr lang="en-US" sz="2400" dirty="0" err="1"/>
              <a:t>hỏa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FB37BE-1EBC-401C-9DF2-11880F838F07}"/>
              </a:ext>
            </a:extLst>
          </p:cNvPr>
          <p:cNvSpPr txBox="1"/>
          <p:nvPr/>
        </p:nvSpPr>
        <p:spPr>
          <a:xfrm>
            <a:off x="5769981" y="2457982"/>
            <a:ext cx="194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nhanh</a:t>
            </a:r>
            <a:r>
              <a:rPr lang="en-US" sz="2400" dirty="0"/>
              <a:t> </a:t>
            </a:r>
            <a:r>
              <a:rPr lang="en-US" sz="2400" dirty="0" err="1"/>
              <a:t>nhẹn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39A1D-A749-4752-9227-486704AD993D}"/>
              </a:ext>
            </a:extLst>
          </p:cNvPr>
          <p:cNvSpPr txBox="1"/>
          <p:nvPr/>
        </p:nvSpPr>
        <p:spPr>
          <a:xfrm>
            <a:off x="7882078" y="2457982"/>
            <a:ext cx="182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khỏe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ld_firefighters_rescue_202603211443">
            <a:hlinkClick r:id="" action="ppaction://media"/>
            <a:extLst>
              <a:ext uri="{FF2B5EF4-FFF2-40B4-BE49-F238E27FC236}">
                <a16:creationId xmlns:a16="http://schemas.microsoft.com/office/drawing/2014/main" id="{0CF72030-E19F-D474-BEF5-E6B402BA4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944DA-5A1E-433A-8242-E80BEA3E4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40"/>
          <a:stretch/>
        </p:blipFill>
        <p:spPr>
          <a:xfrm>
            <a:off x="2273336" y="1553874"/>
            <a:ext cx="7393868" cy="4081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F3C333-4040-2BCE-A691-6262B0A93E22}"/>
              </a:ext>
            </a:extLst>
          </p:cNvPr>
          <p:cNvSpPr txBox="1"/>
          <p:nvPr/>
        </p:nvSpPr>
        <p:spPr>
          <a:xfrm>
            <a:off x="914400" y="697230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Nghe - </a:t>
            </a:r>
            <a:r>
              <a:rPr lang="en-US" sz="3600" b="1" dirty="0" err="1"/>
              <a:t>viết</a:t>
            </a: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03420" y="803847"/>
            <a:ext cx="688367" cy="609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3108" y="754728"/>
            <a:ext cx="4305232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3317" y="2163223"/>
            <a:ext cx="11689253" cy="2531553"/>
            <a:chOff x="155314" y="3016169"/>
            <a:chExt cx="8990595" cy="26349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016169"/>
              <a:ext cx="8743950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01960" y="3621195"/>
              <a:ext cx="8743949" cy="672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Chuông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báo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cháy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vang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 Xe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cứu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hỏa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đèn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báo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610354" y="3508195"/>
            <a:ext cx="11633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ς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ú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còi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2650" y="5126287"/>
            <a:ext cx="7021725" cy="5231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29999" y="2967945"/>
            <a:ext cx="603943" cy="20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32650" y="5114808"/>
            <a:ext cx="7021725" cy="5231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11205331" y="4091493"/>
            <a:ext cx="169764" cy="5488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98813" y="5092688"/>
            <a:ext cx="7455564" cy="954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8EDCF7-0E60-4389-8F20-D4D1841D43F3}"/>
              </a:ext>
            </a:extLst>
          </p:cNvPr>
          <p:cNvSpPr/>
          <p:nvPr/>
        </p:nvSpPr>
        <p:spPr>
          <a:xfrm>
            <a:off x="638787" y="4288138"/>
            <a:ext cx="10660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lang="en-US" sz="36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lang="en-US" sz="36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lang="en-US" sz="36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dung </a:t>
            </a:r>
            <a:r>
              <a:rPr lang="en-US" sz="36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6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phun</a:t>
            </a:r>
            <a:r>
              <a:rPr lang="en-US" sz="36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dập</a:t>
            </a:r>
            <a:r>
              <a:rPr lang="en-US" sz="36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tắt</a:t>
            </a:r>
            <a:r>
              <a:rPr lang="en-US" sz="36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sz="36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lang="en-US" sz="36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5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8A84B5-A9E4-4432-A40C-8CC71FEBBE46}"/>
              </a:ext>
            </a:extLst>
          </p:cNvPr>
          <p:cNvSpPr/>
          <p:nvPr/>
        </p:nvSpPr>
        <p:spPr>
          <a:xfrm>
            <a:off x="2344306" y="4341781"/>
            <a:ext cx="1872980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</a:t>
            </a:r>
            <a:r>
              <a:rPr lang="en-US" sz="3200" dirty="0" err="1">
                <a:solidFill>
                  <a:srgbClr val="FF0000"/>
                </a:solidFill>
              </a:rPr>
              <a:t>òa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D88B98-DCF1-428E-8966-E48277511F1B}"/>
              </a:ext>
            </a:extLst>
          </p:cNvPr>
          <p:cNvSpPr/>
          <p:nvPr/>
        </p:nvSpPr>
        <p:spPr>
          <a:xfrm>
            <a:off x="7721792" y="4293401"/>
            <a:ext cx="2412541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kh</a:t>
            </a:r>
            <a:r>
              <a:rPr lang="en-US" sz="3200" dirty="0" err="1">
                <a:solidFill>
                  <a:srgbClr val="FF0000"/>
                </a:solidFill>
              </a:rPr>
              <a:t>óa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cửa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8BD867-BDF9-4B9D-A309-FFE529BED4CA}"/>
              </a:ext>
            </a:extLst>
          </p:cNvPr>
          <p:cNvSpPr/>
          <p:nvPr/>
        </p:nvSpPr>
        <p:spPr>
          <a:xfrm>
            <a:off x="5342391" y="4293401"/>
            <a:ext cx="1703795" cy="88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trí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</a:t>
            </a:r>
            <a:r>
              <a:rPr lang="en-US" sz="3200" dirty="0" err="1">
                <a:solidFill>
                  <a:srgbClr val="FF0000"/>
                </a:solidFill>
              </a:rPr>
              <a:t>uệ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509E5-AEF8-4516-8C19-23AE6E30917B}"/>
              </a:ext>
            </a:extLst>
          </p:cNvPr>
          <p:cNvSpPr txBox="1"/>
          <p:nvPr/>
        </p:nvSpPr>
        <p:spPr>
          <a:xfrm>
            <a:off x="3425435" y="2845473"/>
            <a:ext cx="658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Chọn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vần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phù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hợp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thay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F40741-21FB-450C-858B-C818CCEC53D0}"/>
              </a:ext>
            </a:extLst>
          </p:cNvPr>
          <p:cNvSpPr/>
          <p:nvPr/>
        </p:nvSpPr>
        <p:spPr>
          <a:xfrm>
            <a:off x="2737068" y="2788909"/>
            <a:ext cx="688367" cy="609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469A2-D3A3-4C9D-A00F-932FF1B1CAF4}"/>
              </a:ext>
            </a:extLst>
          </p:cNvPr>
          <p:cNvSpPr txBox="1"/>
          <p:nvPr/>
        </p:nvSpPr>
        <p:spPr>
          <a:xfrm>
            <a:off x="4880170" y="3548910"/>
            <a:ext cx="315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a. </a:t>
            </a:r>
            <a:r>
              <a:rPr lang="en-US" sz="3200" b="1" dirty="0" err="1"/>
              <a:t>oa</a:t>
            </a:r>
            <a:r>
              <a:rPr lang="en-US" sz="3200" b="1" dirty="0"/>
              <a:t> hay </a:t>
            </a:r>
            <a:r>
              <a:rPr lang="en-US" sz="3200" b="1" dirty="0" err="1"/>
              <a:t>uê</a:t>
            </a:r>
            <a:r>
              <a:rPr lang="en-US" sz="3200" b="1" dirty="0"/>
              <a:t>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ADDA16-2582-4051-9754-F0F1127F7401}"/>
              </a:ext>
            </a:extLst>
          </p:cNvPr>
          <p:cNvSpPr/>
          <p:nvPr/>
        </p:nvSpPr>
        <p:spPr>
          <a:xfrm>
            <a:off x="2719091" y="4605861"/>
            <a:ext cx="414663" cy="3689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8E7938-3813-4C81-886B-E53098B5BB5F}"/>
              </a:ext>
            </a:extLst>
          </p:cNvPr>
          <p:cNvSpPr/>
          <p:nvPr/>
        </p:nvSpPr>
        <p:spPr>
          <a:xfrm>
            <a:off x="6220086" y="4589882"/>
            <a:ext cx="471975" cy="3689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E97CF8-70ED-461D-B4A8-79BD22FCD059}"/>
              </a:ext>
            </a:extLst>
          </p:cNvPr>
          <p:cNvSpPr/>
          <p:nvPr/>
        </p:nvSpPr>
        <p:spPr>
          <a:xfrm>
            <a:off x="8547188" y="4589882"/>
            <a:ext cx="471975" cy="3689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227</Words>
  <Application>Microsoft Office PowerPoint</Application>
  <PresentationFormat>Widescreen</PresentationFormat>
  <Paragraphs>42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Rounded MT Bold</vt:lpstr>
      <vt:lpstr>Arial-Rounded</vt:lpstr>
      <vt:lpstr>Calibri</vt:lpstr>
      <vt:lpstr>HP001 4 hàng</vt:lpstr>
      <vt:lpstr>Office 主题</vt:lpstr>
      <vt:lpstr>1_Office Theme</vt:lpstr>
      <vt:lpstr>Office Theme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User</cp:lastModifiedBy>
  <cp:revision>27</cp:revision>
  <dcterms:created xsi:type="dcterms:W3CDTF">2016-11-23T14:13:00Z</dcterms:created>
  <dcterms:modified xsi:type="dcterms:W3CDTF">2026-04-28T08:51:11Z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