
<file path=[Content_Types].xml><?xml version="1.0" encoding="utf-8"?>
<Types xmlns="http://schemas.openxmlformats.org/package/2006/content-types">
  <Default Extension="bin" ContentType="audio/unknown"/>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1" r:id="rId2"/>
    <p:sldMasterId id="2147483827" r:id="rId3"/>
    <p:sldMasterId id="2147483873" r:id="rId4"/>
    <p:sldMasterId id="2147483941" r:id="rId5"/>
    <p:sldMasterId id="2147483953" r:id="rId6"/>
    <p:sldMasterId id="2147483965" r:id="rId7"/>
    <p:sldMasterId id="2147483977" r:id="rId8"/>
  </p:sldMasterIdLst>
  <p:notesMasterIdLst>
    <p:notesMasterId r:id="rId25"/>
  </p:notesMasterIdLst>
  <p:sldIdLst>
    <p:sldId id="285" r:id="rId9"/>
    <p:sldId id="296" r:id="rId10"/>
    <p:sldId id="278" r:id="rId11"/>
    <p:sldId id="283" r:id="rId12"/>
    <p:sldId id="284" r:id="rId13"/>
    <p:sldId id="287" r:id="rId14"/>
    <p:sldId id="258" r:id="rId15"/>
    <p:sldId id="288" r:id="rId16"/>
    <p:sldId id="289" r:id="rId17"/>
    <p:sldId id="290" r:id="rId18"/>
    <p:sldId id="291" r:id="rId19"/>
    <p:sldId id="292" r:id="rId20"/>
    <p:sldId id="276" r:id="rId21"/>
    <p:sldId id="268" r:id="rId22"/>
    <p:sldId id="294" r:id="rId23"/>
    <p:sldId id="29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54" autoAdjust="0"/>
    <p:restoredTop sz="94660"/>
  </p:normalViewPr>
  <p:slideViewPr>
    <p:cSldViewPr snapToGrid="0">
      <p:cViewPr varScale="1">
        <p:scale>
          <a:sx n="69" d="100"/>
          <a:sy n="69" d="100"/>
        </p:scale>
        <p:origin x="65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327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CF64A8D1-6A3A-49AC-B86B-C355FE774EEB}"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167840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SzPts val="1100"/>
              <a:buFont typeface="Arial" pitchFamily="34" charset="0"/>
              <a:buChar char="●"/>
            </a:pPr>
            <a:endParaRPr lang="en-US" altLang="en-US" sz="1100">
              <a:latin typeface="Arial" pitchFamily="34" charset="0"/>
              <a:cs typeface="Arial" pitchFamily="34" charset="0"/>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685800" eaLnBrk="0" hangingPunct="0">
              <a:defRPr>
                <a:solidFill>
                  <a:schemeClr val="tx1"/>
                </a:solidFill>
                <a:latin typeface="Calibri" pitchFamily="34" charset="0"/>
                <a:cs typeface="Arial" pitchFamily="34" charset="0"/>
              </a:defRPr>
            </a:lvl1pPr>
            <a:lvl2pPr marL="742950" indent="-285750" defTabSz="685800" eaLnBrk="0" hangingPunct="0">
              <a:defRPr>
                <a:solidFill>
                  <a:schemeClr val="tx1"/>
                </a:solidFill>
                <a:latin typeface="Calibri" pitchFamily="34" charset="0"/>
                <a:cs typeface="Arial" pitchFamily="34" charset="0"/>
              </a:defRPr>
            </a:lvl2pPr>
            <a:lvl3pPr marL="1143000" indent="-228600" defTabSz="685800" eaLnBrk="0" hangingPunct="0">
              <a:defRPr>
                <a:solidFill>
                  <a:schemeClr val="tx1"/>
                </a:solidFill>
                <a:latin typeface="Calibri" pitchFamily="34" charset="0"/>
                <a:cs typeface="Arial" pitchFamily="34" charset="0"/>
              </a:defRPr>
            </a:lvl3pPr>
            <a:lvl4pPr marL="1600200" indent="-228600" defTabSz="685800" eaLnBrk="0" hangingPunct="0">
              <a:defRPr>
                <a:solidFill>
                  <a:schemeClr val="tx1"/>
                </a:solidFill>
                <a:latin typeface="Calibri" pitchFamily="34" charset="0"/>
                <a:cs typeface="Arial" pitchFamily="34" charset="0"/>
              </a:defRPr>
            </a:lvl4pPr>
            <a:lvl5pPr marL="2057400" indent="-228600" defTabSz="685800" eaLnBrk="0" hangingPunct="0">
              <a:defRPr>
                <a:solidFill>
                  <a:schemeClr val="tx1"/>
                </a:solidFill>
                <a:latin typeface="Calibri" pitchFamily="34" charset="0"/>
                <a:cs typeface="Arial" pitchFamily="34" charset="0"/>
              </a:defRPr>
            </a:lvl5pPr>
            <a:lvl6pPr marL="2514600" indent="-228600" defTabSz="6858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6858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6858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6858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r" defTabSz="685800" rtl="0" eaLnBrk="1" fontAlgn="base" latinLnBrk="0" hangingPunct="1">
              <a:lnSpc>
                <a:spcPct val="100000"/>
              </a:lnSpc>
              <a:spcBef>
                <a:spcPct val="0"/>
              </a:spcBef>
              <a:spcAft>
                <a:spcPct val="0"/>
              </a:spcAft>
              <a:buClr>
                <a:srgbClr val="000000"/>
              </a:buClr>
              <a:buSzTx/>
              <a:buFont typeface="Arial" pitchFamily="34" charset="0"/>
              <a:buNone/>
              <a:tabLst/>
              <a:defRPr/>
            </a:pPr>
            <a:fld id="{CC16A4CB-F461-4C8F-81D4-D587442DE32E}" type="slidenum">
              <a:rPr kumimoji="0" lang="en-US" altLang="en-US" sz="1200" b="0" i="0" u="none" strike="noStrike" kern="1200" cap="none" spc="0" normalizeH="0" baseline="0" noProof="0" smtClean="0">
                <a:ln>
                  <a:noFill/>
                </a:ln>
                <a:solidFill>
                  <a:srgbClr val="000000"/>
                </a:solidFill>
                <a:effectLst/>
                <a:uLnTx/>
                <a:uFillTx/>
                <a:latin typeface="Calibri" pitchFamily="34" charset="0"/>
                <a:ea typeface="Microsoft YaHei" pitchFamily="34" charset="-122"/>
                <a:cs typeface="Arial" pitchFamily="34" charset="0"/>
                <a:sym typeface="Arial" pitchFamily="34" charset="0"/>
              </a:rPr>
              <a:pPr marL="0" marR="0" lvl="0" indent="0" algn="r" defTabSz="685800" rtl="0" eaLnBrk="1" fontAlgn="base" latinLnBrk="0" hangingPunct="1">
                <a:lnSpc>
                  <a:spcPct val="100000"/>
                </a:lnSpc>
                <a:spcBef>
                  <a:spcPct val="0"/>
                </a:spcBef>
                <a:spcAft>
                  <a:spcPct val="0"/>
                </a:spcAft>
                <a:buClr>
                  <a:srgbClr val="000000"/>
                </a:buClr>
                <a:buSzTx/>
                <a:buFont typeface="Arial" pitchFamily="34" charset="0"/>
                <a:buNone/>
                <a:tabLst/>
                <a:defRPr/>
              </a:pPr>
              <a:t>15</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icrosoft YaHei" pitchFamily="34" charset="-122"/>
              <a:cs typeface="Arial" pitchFamily="34" charset="0"/>
              <a:sym typeface="Arial" pitchFamily="34" charset="0"/>
            </a:endParaRPr>
          </a:p>
        </p:txBody>
      </p:sp>
    </p:spTree>
    <p:extLst>
      <p:ext uri="{BB962C8B-B14F-4D97-AF65-F5344CB8AC3E}">
        <p14:creationId xmlns:p14="http://schemas.microsoft.com/office/powerpoint/2010/main" val="3162371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SzPts val="1100"/>
              <a:buFont typeface="Arial" pitchFamily="34" charset="0"/>
              <a:buChar char="●"/>
            </a:pPr>
            <a:endParaRPr lang="en-US" altLang="en-US" sz="1100">
              <a:latin typeface="Arial" pitchFamily="34" charset="0"/>
              <a:cs typeface="Arial" pitchFamily="34" charset="0"/>
            </a:endParaRP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685800" eaLnBrk="0" hangingPunct="0">
              <a:defRPr>
                <a:solidFill>
                  <a:schemeClr val="tx1"/>
                </a:solidFill>
                <a:latin typeface="Calibri" pitchFamily="34" charset="0"/>
                <a:cs typeface="Arial" pitchFamily="34" charset="0"/>
              </a:defRPr>
            </a:lvl1pPr>
            <a:lvl2pPr marL="742950" indent="-285750" defTabSz="685800" eaLnBrk="0" hangingPunct="0">
              <a:defRPr>
                <a:solidFill>
                  <a:schemeClr val="tx1"/>
                </a:solidFill>
                <a:latin typeface="Calibri" pitchFamily="34" charset="0"/>
                <a:cs typeface="Arial" pitchFamily="34" charset="0"/>
              </a:defRPr>
            </a:lvl2pPr>
            <a:lvl3pPr marL="1143000" indent="-228600" defTabSz="685800" eaLnBrk="0" hangingPunct="0">
              <a:defRPr>
                <a:solidFill>
                  <a:schemeClr val="tx1"/>
                </a:solidFill>
                <a:latin typeface="Calibri" pitchFamily="34" charset="0"/>
                <a:cs typeface="Arial" pitchFamily="34" charset="0"/>
              </a:defRPr>
            </a:lvl3pPr>
            <a:lvl4pPr marL="1600200" indent="-228600" defTabSz="685800" eaLnBrk="0" hangingPunct="0">
              <a:defRPr>
                <a:solidFill>
                  <a:schemeClr val="tx1"/>
                </a:solidFill>
                <a:latin typeface="Calibri" pitchFamily="34" charset="0"/>
                <a:cs typeface="Arial" pitchFamily="34" charset="0"/>
              </a:defRPr>
            </a:lvl4pPr>
            <a:lvl5pPr marL="2057400" indent="-228600" defTabSz="685800" eaLnBrk="0" hangingPunct="0">
              <a:defRPr>
                <a:solidFill>
                  <a:schemeClr val="tx1"/>
                </a:solidFill>
                <a:latin typeface="Calibri" pitchFamily="34" charset="0"/>
                <a:cs typeface="Arial" pitchFamily="34" charset="0"/>
              </a:defRPr>
            </a:lvl5pPr>
            <a:lvl6pPr marL="2514600" indent="-228600" defTabSz="6858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6858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6858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6858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r" defTabSz="685800" rtl="0" eaLnBrk="1" fontAlgn="base" latinLnBrk="0" hangingPunct="1">
              <a:lnSpc>
                <a:spcPct val="100000"/>
              </a:lnSpc>
              <a:spcBef>
                <a:spcPct val="0"/>
              </a:spcBef>
              <a:spcAft>
                <a:spcPct val="0"/>
              </a:spcAft>
              <a:buClr>
                <a:srgbClr val="000000"/>
              </a:buClr>
              <a:buSzTx/>
              <a:buFont typeface="Arial" pitchFamily="34" charset="0"/>
              <a:buNone/>
              <a:tabLst/>
              <a:defRPr/>
            </a:pPr>
            <a:fld id="{33DBCC39-F35A-4691-A411-151C8267EA23}"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Arial" pitchFamily="34" charset="0"/>
                <a:sym typeface="Arial" pitchFamily="34" charset="0"/>
              </a:rPr>
              <a:pPr marL="0" marR="0" lvl="0" indent="0" algn="r" defTabSz="685800" rtl="0" eaLnBrk="1" fontAlgn="base" latinLnBrk="0" hangingPunct="1">
                <a:lnSpc>
                  <a:spcPct val="100000"/>
                </a:lnSpc>
                <a:spcBef>
                  <a:spcPct val="0"/>
                </a:spcBef>
                <a:spcAft>
                  <a:spcPct val="0"/>
                </a:spcAft>
                <a:buClr>
                  <a:srgbClr val="000000"/>
                </a:buClr>
                <a:buSzTx/>
                <a:buFont typeface="Arial" pitchFamily="34" charset="0"/>
                <a:buNone/>
                <a:tabLst/>
                <a:defRPr/>
              </a:pPr>
              <a:t>16</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Arial" pitchFamily="34" charset="0"/>
              <a:sym typeface="Arial" pitchFamily="34" charset="0"/>
            </a:endParaRPr>
          </a:p>
        </p:txBody>
      </p:sp>
    </p:spTree>
    <p:extLst>
      <p:ext uri="{BB962C8B-B14F-4D97-AF65-F5344CB8AC3E}">
        <p14:creationId xmlns:p14="http://schemas.microsoft.com/office/powerpoint/2010/main" val="1645938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GV cho hs chọn từ. HS chọn vào từ nào thì GV nhấp vào từ đó. Nhấp đúng từ ‘hãnh diện” thì nó sẽ di chuyển về chỗ trống. Sau đó enter là câu mẫu viết vở sẽ xuất hiện</a:t>
            </a:r>
          </a:p>
        </p:txBody>
      </p:sp>
      <p:sp>
        <p:nvSpPr>
          <p:cNvPr id="297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11223E19-5C58-41A1-B5ED-B12EC9AECDD4}"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661872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a:t>GV linh động</a:t>
            </a:r>
            <a:r>
              <a:rPr lang="en-US" baseline="0"/>
              <a:t> tổ chức HĐ</a:t>
            </a:r>
            <a:endParaRPr lang="en-US"/>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2164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327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CF64A8D1-6A3A-49AC-B86B-C355FE774EEB}"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167840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ct val="0"/>
              </a:spcBef>
              <a:spcAft>
                <a:spcPts val="0"/>
              </a:spcAft>
              <a:defRPr/>
            </a:pPr>
            <a:r>
              <a:rPr lang="vi-VN" dirty="0"/>
              <a:t>- GV đọc mẫu và gọi HS đọc lại</a:t>
            </a:r>
          </a:p>
          <a:p>
            <a:pPr marL="171450" indent="-171450" eaLnBrk="1" fontAlgn="auto" hangingPunct="1">
              <a:spcBef>
                <a:spcPct val="0"/>
              </a:spcBef>
              <a:spcAft>
                <a:spcPts val="0"/>
              </a:spcAft>
              <a:buFontTx/>
              <a:buChar char="-"/>
              <a:defRPr/>
            </a:pPr>
            <a:r>
              <a:rPr lang="vi-VN" dirty="0"/>
              <a:t>Gọi yêu cầu HS tìm các từ dễ viết sai (ghi bảng) – Hướng dẫn HS luyện viết bảng con từ khó</a:t>
            </a:r>
          </a:p>
          <a:p>
            <a:pPr eaLnBrk="1" fontAlgn="auto" hangingPunct="1">
              <a:spcBef>
                <a:spcPct val="0"/>
              </a:spcBef>
              <a:spcAft>
                <a:spcPts val="0"/>
              </a:spcAft>
              <a:defRPr/>
            </a:pPr>
            <a:r>
              <a:rPr lang="vi-VN" dirty="0"/>
              <a:t>- GV hỏi HS một số lưu ý khi trình bày bài</a:t>
            </a:r>
          </a:p>
        </p:txBody>
      </p:sp>
      <p:sp>
        <p:nvSpPr>
          <p:cNvPr id="276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0E743042-E7AA-4811-AFB6-2801B99FCF0B}"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9593B5C0-51F8-4756-8620-6656B3712674}"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481857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2168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a:t>GV tổ</a:t>
            </a:r>
            <a:r>
              <a:rPr lang="en-US" baseline="0"/>
              <a:t> chức cho hs làm việc nhóm, vẽ sơ đồ tư duy nhé!</a:t>
            </a:r>
            <a:endParaRPr lang="en-US"/>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5454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05891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4/28/2026</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1993311" y="1632510"/>
            <a:ext cx="7200913" cy="3838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1179326" y="17816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96110" y="-168947"/>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1" y="373122"/>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4/28/2026</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4/28/2026</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4/28/2026</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2026/4/28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2026/4/28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2026/4/28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54701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2507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594551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85206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81303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63464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28012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4/28/2026</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789957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867465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62137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92696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4111353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925175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381286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207055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4043690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547247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4/28/2026</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890153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701105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657390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94172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515840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841085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446040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336181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49918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003610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330895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592336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535064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969113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021356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704011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767809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989632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582163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896436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566854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132400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4027370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263139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4053024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66533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944698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2897605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14410383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1716509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4/28/2026</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35207147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pPr/>
              <a:t>4/28/2026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29122974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pPr/>
              <a:t>4/28/2026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32752658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pPr/>
              <a:t>4/28/2026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9571553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32698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15943458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13390451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8114374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18">
  <p:cSld name="Title only 18">
    <p:spTree>
      <p:nvGrpSpPr>
        <p:cNvPr id="1" name="Shape 2058"/>
        <p:cNvGrpSpPr/>
        <p:nvPr/>
      </p:nvGrpSpPr>
      <p:grpSpPr>
        <a:xfrm>
          <a:off x="0" y="0"/>
          <a:ext cx="0" cy="0"/>
          <a:chOff x="0" y="0"/>
          <a:chExt cx="0" cy="0"/>
        </a:xfrm>
      </p:grpSpPr>
      <p:sp>
        <p:nvSpPr>
          <p:cNvPr id="2059" name="Google Shape;2059;p28"/>
          <p:cNvSpPr txBox="1">
            <a:spLocks noGrp="1"/>
          </p:cNvSpPr>
          <p:nvPr>
            <p:ph type="title"/>
          </p:nvPr>
        </p:nvSpPr>
        <p:spPr>
          <a:xfrm>
            <a:off x="960000" y="736833"/>
            <a:ext cx="10080000" cy="1367200"/>
          </a:xfrm>
          <a:prstGeom prst="rect">
            <a:avLst/>
          </a:prstGeom>
        </p:spPr>
        <p:txBody>
          <a:bodyPr spcFirstLastPara="1">
            <a:noAutofit/>
          </a:bodyPr>
          <a:lstStyle>
            <a:lvl1pPr lvl="0" algn="ctr">
              <a:spcBef>
                <a:spcPts val="0"/>
              </a:spcBef>
              <a:spcAft>
                <a:spcPts val="0"/>
              </a:spcAft>
              <a:buSzPts val="2800"/>
              <a:buNone/>
              <a:defRPr sz="7200">
                <a:solidFill>
                  <a:schemeClr val="dk2"/>
                </a:solidFill>
              </a:defRPr>
            </a:lvl1pPr>
            <a:lvl2pPr lvl="1">
              <a:spcBef>
                <a:spcPts val="0"/>
              </a:spcBef>
              <a:spcAft>
                <a:spcPts val="0"/>
              </a:spcAft>
              <a:buSzPts val="2800"/>
              <a:buNone/>
              <a:defRPr>
                <a:latin typeface="Coming Soon"/>
                <a:ea typeface="Coming Soon"/>
                <a:cs typeface="Coming Soon"/>
                <a:sym typeface="Coming Soon"/>
              </a:defRPr>
            </a:lvl2pPr>
            <a:lvl3pPr lvl="2">
              <a:spcBef>
                <a:spcPts val="0"/>
              </a:spcBef>
              <a:spcAft>
                <a:spcPts val="0"/>
              </a:spcAft>
              <a:buSzPts val="2800"/>
              <a:buNone/>
              <a:defRPr>
                <a:latin typeface="Coming Soon"/>
                <a:ea typeface="Coming Soon"/>
                <a:cs typeface="Coming Soon"/>
                <a:sym typeface="Coming Soon"/>
              </a:defRPr>
            </a:lvl3pPr>
            <a:lvl4pPr lvl="3">
              <a:spcBef>
                <a:spcPts val="0"/>
              </a:spcBef>
              <a:spcAft>
                <a:spcPts val="0"/>
              </a:spcAft>
              <a:buSzPts val="2800"/>
              <a:buNone/>
              <a:defRPr>
                <a:latin typeface="Coming Soon"/>
                <a:ea typeface="Coming Soon"/>
                <a:cs typeface="Coming Soon"/>
                <a:sym typeface="Coming Soon"/>
              </a:defRPr>
            </a:lvl4pPr>
            <a:lvl5pPr lvl="4">
              <a:spcBef>
                <a:spcPts val="0"/>
              </a:spcBef>
              <a:spcAft>
                <a:spcPts val="0"/>
              </a:spcAft>
              <a:buSzPts val="2800"/>
              <a:buNone/>
              <a:defRPr>
                <a:latin typeface="Coming Soon"/>
                <a:ea typeface="Coming Soon"/>
                <a:cs typeface="Coming Soon"/>
                <a:sym typeface="Coming Soon"/>
              </a:defRPr>
            </a:lvl5pPr>
            <a:lvl6pPr lvl="5">
              <a:spcBef>
                <a:spcPts val="0"/>
              </a:spcBef>
              <a:spcAft>
                <a:spcPts val="0"/>
              </a:spcAft>
              <a:buSzPts val="2800"/>
              <a:buNone/>
              <a:defRPr>
                <a:latin typeface="Coming Soon"/>
                <a:ea typeface="Coming Soon"/>
                <a:cs typeface="Coming Soon"/>
                <a:sym typeface="Coming Soon"/>
              </a:defRPr>
            </a:lvl6pPr>
            <a:lvl7pPr lvl="6">
              <a:spcBef>
                <a:spcPts val="0"/>
              </a:spcBef>
              <a:spcAft>
                <a:spcPts val="0"/>
              </a:spcAft>
              <a:buSzPts val="2800"/>
              <a:buNone/>
              <a:defRPr>
                <a:latin typeface="Coming Soon"/>
                <a:ea typeface="Coming Soon"/>
                <a:cs typeface="Coming Soon"/>
                <a:sym typeface="Coming Soon"/>
              </a:defRPr>
            </a:lvl7pPr>
            <a:lvl8pPr lvl="7">
              <a:spcBef>
                <a:spcPts val="0"/>
              </a:spcBef>
              <a:spcAft>
                <a:spcPts val="0"/>
              </a:spcAft>
              <a:buSzPts val="2800"/>
              <a:buNone/>
              <a:defRPr>
                <a:latin typeface="Coming Soon"/>
                <a:ea typeface="Coming Soon"/>
                <a:cs typeface="Coming Soon"/>
                <a:sym typeface="Coming Soon"/>
              </a:defRPr>
            </a:lvl8pPr>
            <a:lvl9pPr lvl="8">
              <a:spcBef>
                <a:spcPts val="0"/>
              </a:spcBef>
              <a:spcAft>
                <a:spcPts val="0"/>
              </a:spcAft>
              <a:buSzPts val="2800"/>
              <a:buNone/>
              <a:defRPr>
                <a:latin typeface="Coming Soon"/>
                <a:ea typeface="Coming Soon"/>
                <a:cs typeface="Coming Soon"/>
                <a:sym typeface="Coming Soon"/>
              </a:defRPr>
            </a:lvl9pPr>
          </a:lstStyle>
          <a:p>
            <a:endParaRPr/>
          </a:p>
        </p:txBody>
      </p:sp>
    </p:spTree>
    <p:extLst>
      <p:ext uri="{BB962C8B-B14F-4D97-AF65-F5344CB8AC3E}">
        <p14:creationId xmlns:p14="http://schemas.microsoft.com/office/powerpoint/2010/main" val="3215601334"/>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39.jpe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39.jpe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8.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4/28/2026</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2026/4/28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2026/4/28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2026/4/28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37866299"/>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85346898"/>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sp>
        <p:nvSpPr>
          <p:cNvPr id="8" name="TextBox 7">
            <a:extLst>
              <a:ext uri="{FF2B5EF4-FFF2-40B4-BE49-F238E27FC236}">
                <a16:creationId xmlns:a16="http://schemas.microsoft.com/office/drawing/2014/main" id="{480346E4-A210-4C2A-B899-1318E67B4576}"/>
              </a:ext>
            </a:extLst>
          </p:cNvPr>
          <p:cNvSpPr txBox="1"/>
          <p:nvPr userDrawn="1"/>
        </p:nvSpPr>
        <p:spPr>
          <a:xfrm>
            <a:off x="8973879" y="6503396"/>
            <a:ext cx="3710762" cy="369332"/>
          </a:xfrm>
          <a:prstGeom prst="rect">
            <a:avLst/>
          </a:prstGeom>
          <a:noFill/>
        </p:spPr>
        <p:txBody>
          <a:bodyPr wrap="square" rtlCol="0">
            <a:spAutoFit/>
          </a:bodyPr>
          <a:lstStyle/>
          <a:p>
            <a:r>
              <a:rPr lang="en-US" dirty="0">
                <a:solidFill>
                  <a:schemeClr val="bg1">
                    <a:lumMod val="65000"/>
                  </a:schemeClr>
                </a:solidFill>
              </a:rPr>
              <a:t>tranthao1211004@gmail.com</a:t>
            </a:r>
          </a:p>
        </p:txBody>
      </p:sp>
    </p:spTree>
    <p:extLst>
      <p:ext uri="{BB962C8B-B14F-4D97-AF65-F5344CB8AC3E}">
        <p14:creationId xmlns:p14="http://schemas.microsoft.com/office/powerpoint/2010/main" val="2058309160"/>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779317738"/>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CEF851F-4C9B-4ED8-A706-7687066F5A2C}" type="datetimeFigureOut">
              <a:rPr lang="en-US" smtClean="0"/>
              <a:pPr/>
              <a:t>4/28/2026</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6F2045C-80A1-433A-B3B9-3018D210B466}" type="slidenum">
              <a:rPr lang="en-US" smtClean="0"/>
              <a:pPr/>
              <a:t>‹#›</a:t>
            </a:fld>
            <a:endParaRPr lang="en-US"/>
          </a:p>
        </p:txBody>
      </p:sp>
    </p:spTree>
    <p:extLst>
      <p:ext uri="{BB962C8B-B14F-4D97-AF65-F5344CB8AC3E}">
        <p14:creationId xmlns:p14="http://schemas.microsoft.com/office/powerpoint/2010/main" val="3031502155"/>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8.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93.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9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7.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88.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88.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88.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8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98.xml"/><Relationship Id="rId4" Type="http://schemas.openxmlformats.org/officeDocument/2006/relationships/audio" Target="../media/audio2.bin"/></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3.xml"/></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22"/>
          <p:cNvGrpSpPr>
            <a:grpSpLocks/>
          </p:cNvGrpSpPr>
          <p:nvPr/>
        </p:nvGrpSpPr>
        <p:grpSpPr bwMode="auto">
          <a:xfrm>
            <a:off x="-6350" y="3"/>
            <a:ext cx="12401551" cy="6830484"/>
            <a:chOff x="-4451" y="0"/>
            <a:chExt cx="9300851" cy="5123598"/>
          </a:xfrm>
        </p:grpSpPr>
        <p:sp>
          <p:nvSpPr>
            <p:cNvPr id="4" name="Title 3"/>
            <p:cNvSpPr txBox="1">
              <a:spLocks/>
            </p:cNvSpPr>
            <p:nvPr/>
          </p:nvSpPr>
          <p:spPr>
            <a:xfrm>
              <a:off x="-4451" y="0"/>
              <a:ext cx="9148451" cy="1223617"/>
            </a:xfrm>
            <a:prstGeom prst="rect">
              <a:avLst/>
            </a:prstGeom>
            <a:solidFill>
              <a:srgbClr val="00B0F0"/>
            </a:solidFill>
            <a:effectLst>
              <a:glow rad="50800">
                <a:schemeClr val="accent5">
                  <a:satMod val="175000"/>
                  <a:alpha val="18000"/>
                </a:schemeClr>
              </a:glow>
            </a:effectLst>
          </p:spPr>
          <p:txBody>
            <a:bodyPr lIns="91295" tIns="45647" rIns="91295" bIns="45647"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914377">
                <a:defRPr/>
              </a:pPr>
              <a:endParaRPr lang="en-US" sz="10600" b="1">
                <a:solidFill>
                  <a:srgbClr val="0070C0"/>
                </a:solidFill>
                <a:latin typeface="Arial-Rounded" pitchFamily="34" charset="0"/>
                <a:ea typeface="Arial-Rounded" pitchFamily="34" charset="0"/>
                <a:cs typeface="Arial-Rounded" pitchFamily="34" charset="0"/>
              </a:endParaRPr>
            </a:p>
          </p:txBody>
        </p:sp>
        <p:pic>
          <p:nvPicPr>
            <p:cNvPr id="3079" name="Picture 2" descr="Bộ SGK Lớp 6 - Kết nối tri thức với cuộc sống - Công ty Cổ phần Đầu tư và  Phát triển Giáo dục Phương Nam"/>
            <p:cNvPicPr>
              <a:picLocks noChangeAspect="1" noChangeArrowheads="1"/>
            </p:cNvPicPr>
            <p:nvPr/>
          </p:nvPicPr>
          <p:blipFill>
            <a:blip r:embed="rId2">
              <a:extLst>
                <a:ext uri="{28A0092B-C50C-407E-A947-70E740481C1C}">
                  <a14:useLocalDpi xmlns:a14="http://schemas.microsoft.com/office/drawing/2010/main" val="0"/>
                </a:ext>
              </a:extLst>
            </a:blip>
            <a:srcRect t="8333"/>
            <a:stretch>
              <a:fillRect/>
            </a:stretch>
          </p:blipFill>
          <p:spPr bwMode="auto">
            <a:xfrm>
              <a:off x="21859" y="15782"/>
              <a:ext cx="1314379" cy="120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2" descr="C:\Users\Admin\Desktop\c8152ada51055397efa8feded5ee0036.jpg"/>
            <p:cNvPicPr>
              <a:picLocks noChangeAspect="1" noChangeArrowheads="1"/>
            </p:cNvPicPr>
            <p:nvPr/>
          </p:nvPicPr>
          <p:blipFill>
            <a:blip r:embed="rId3">
              <a:extLst>
                <a:ext uri="{28A0092B-C50C-407E-A947-70E740481C1C}">
                  <a14:useLocalDpi xmlns:a14="http://schemas.microsoft.com/office/drawing/2010/main" val="0"/>
                </a:ext>
              </a:extLst>
            </a:blip>
            <a:srcRect l="12007" t="35300" r="11266"/>
            <a:stretch>
              <a:fillRect/>
            </a:stretch>
          </p:blipFill>
          <p:spPr bwMode="auto">
            <a:xfrm>
              <a:off x="2259521" y="1223617"/>
              <a:ext cx="4624958" cy="3899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6248502" y="1060602"/>
              <a:ext cx="3047898" cy="685898"/>
            </a:xfrm>
            <a:prstGeom prst="roundRect">
              <a:avLst/>
            </a:prstGeom>
            <a:solidFill>
              <a:srgbClr val="A9DA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16">
                <a:defRPr/>
              </a:pPr>
              <a:r>
                <a:rPr lang="vi-VN" sz="5333" b="1">
                  <a:solidFill>
                    <a:prstClr val="black"/>
                  </a:solidFill>
                  <a:latin typeface="Arial-Rounded" pitchFamily="34" charset="0"/>
                  <a:cs typeface="Arial-Rounded" pitchFamily="34" charset="0"/>
                </a:rPr>
                <a:t>TẬP HAI</a:t>
              </a:r>
              <a:endParaRPr lang="en-US" sz="5333" b="1">
                <a:solidFill>
                  <a:prstClr val="black"/>
                </a:solidFill>
                <a:latin typeface="Arial-Rounded" pitchFamily="34" charset="0"/>
                <a:cs typeface="Arial-Rounded" pitchFamily="34" charset="0"/>
              </a:endParaRPr>
            </a:p>
          </p:txBody>
        </p:sp>
      </p:grpSp>
      <p:sp>
        <p:nvSpPr>
          <p:cNvPr id="3075" name="Title 3"/>
          <p:cNvSpPr>
            <a:spLocks noGrp="1"/>
          </p:cNvSpPr>
          <p:nvPr>
            <p:ph type="title"/>
          </p:nvPr>
        </p:nvSpPr>
        <p:spPr>
          <a:xfrm>
            <a:off x="29639" y="3"/>
            <a:ext cx="12162367" cy="1631951"/>
          </a:xfrm>
        </p:spPr>
        <p:txBody>
          <a:bodyPr/>
          <a:lstStyle/>
          <a:p>
            <a:pPr eaLnBrk="1" hangingPunct="1">
              <a:spcBef>
                <a:spcPct val="0"/>
              </a:spcBef>
              <a:spcAft>
                <a:spcPct val="0"/>
              </a:spcAft>
            </a:pPr>
            <a:r>
              <a:rPr lang="en-US" sz="8000" b="1" dirty="0">
                <a:solidFill>
                  <a:schemeClr val="bg1"/>
                </a:solidFill>
                <a:latin typeface="Arial-Rounded" pitchFamily="34" charset="0"/>
                <a:cs typeface="Arial-Rounded" pitchFamily="34" charset="0"/>
              </a:rPr>
              <a:t>TIẾNG VIỆT </a:t>
            </a:r>
            <a:r>
              <a:rPr lang="en-US" sz="8000" b="1" dirty="0">
                <a:solidFill>
                  <a:schemeClr val="bg1"/>
                </a:solidFill>
                <a:latin typeface="Arial Narrow" pitchFamily="34" charset="0"/>
                <a:cs typeface="Arial-Rounded" pitchFamily="34" charset="0"/>
              </a:rPr>
              <a:t>1</a:t>
            </a:r>
          </a:p>
        </p:txBody>
      </p:sp>
    </p:spTree>
    <p:extLst>
      <p:ext uri="{BB962C8B-B14F-4D97-AF65-F5344CB8AC3E}">
        <p14:creationId xmlns:p14="http://schemas.microsoft.com/office/powerpoint/2010/main" val="4069887052"/>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2"/>
          <p:cNvGrpSpPr>
            <a:grpSpLocks/>
          </p:cNvGrpSpPr>
          <p:nvPr/>
        </p:nvGrpSpPr>
        <p:grpSpPr bwMode="auto">
          <a:xfrm>
            <a:off x="133352" y="137584"/>
            <a:ext cx="12043833" cy="734483"/>
            <a:chOff x="15875" y="15875"/>
            <a:chExt cx="9128123" cy="550863"/>
          </a:xfrm>
        </p:grpSpPr>
        <p:sp>
          <p:nvSpPr>
            <p:cNvPr id="4" name="Oval 3"/>
            <p:cNvSpPr/>
            <p:nvPr/>
          </p:nvSpPr>
          <p:spPr bwMode="auto">
            <a:xfrm>
              <a:off x="15875" y="15875"/>
              <a:ext cx="551858" cy="550863"/>
            </a:xfrm>
            <a:prstGeom prst="ellipse">
              <a:avLst/>
            </a:prstGeom>
            <a:solidFill>
              <a:srgbClr val="F6B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3733" b="1" dirty="0">
                  <a:solidFill>
                    <a:prstClr val="white"/>
                  </a:solidFill>
                  <a:latin typeface="Arial Rounded MT Bold" pitchFamily="34" charset="0"/>
                  <a:cs typeface="Times New Roman" pitchFamily="18" charset="0"/>
                </a:rPr>
                <a:t>7</a:t>
              </a:r>
              <a:endParaRPr lang="en-US" sz="3733" b="1" dirty="0">
                <a:solidFill>
                  <a:prstClr val="white"/>
                </a:solidFill>
                <a:latin typeface="Arial Rounded MT Bold" pitchFamily="34" charset="0"/>
                <a:cs typeface="Times New Roman" pitchFamily="18" charset="0"/>
              </a:endParaRPr>
            </a:p>
          </p:txBody>
        </p:sp>
        <p:sp>
          <p:nvSpPr>
            <p:cNvPr id="10260" name="TextBox 23"/>
            <p:cNvSpPr txBox="1">
              <a:spLocks noChangeArrowheads="1"/>
            </p:cNvSpPr>
            <p:nvPr/>
          </p:nvSpPr>
          <p:spPr bwMode="auto">
            <a:xfrm>
              <a:off x="564505" y="25664"/>
              <a:ext cx="8579493" cy="52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defTabSz="1219004"/>
              <a:r>
                <a:rPr lang="en-US" sz="3733" b="1">
                  <a:solidFill>
                    <a:prstClr val="black"/>
                  </a:solidFill>
                  <a:latin typeface="Arial-Rounded" pitchFamily="34" charset="0"/>
                  <a:cs typeface="Arial-Rounded" pitchFamily="34" charset="0"/>
                </a:rPr>
                <a:t>Nghe viết</a:t>
              </a:r>
            </a:p>
          </p:txBody>
        </p:sp>
      </p:grpSp>
      <p:grpSp>
        <p:nvGrpSpPr>
          <p:cNvPr id="10243" name="Group 6"/>
          <p:cNvGrpSpPr>
            <a:grpSpLocks/>
          </p:cNvGrpSpPr>
          <p:nvPr/>
        </p:nvGrpSpPr>
        <p:grpSpPr bwMode="auto">
          <a:xfrm>
            <a:off x="133352" y="1001184"/>
            <a:ext cx="11957049" cy="5105400"/>
            <a:chOff x="744680" y="1657350"/>
            <a:chExt cx="7809345" cy="2705100"/>
          </a:xfrm>
        </p:grpSpPr>
        <p:sp>
          <p:nvSpPr>
            <p:cNvPr id="9"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endParaRPr lang="en-US" sz="2400">
                <a:solidFill>
                  <a:prstClr val="white"/>
                </a:solidFill>
                <a:latin typeface="Calibri"/>
              </a:endParaRPr>
            </a:p>
          </p:txBody>
        </p:sp>
        <p:sp>
          <p:nvSpPr>
            <p:cNvPr id="10" name="Rectangle 2"/>
            <p:cNvSpPr/>
            <p:nvPr/>
          </p:nvSpPr>
          <p:spPr>
            <a:xfrm>
              <a:off x="1134525" y="1896233"/>
              <a:ext cx="7071128" cy="221724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841" h="2895600">
                  <a:moveTo>
                    <a:pt x="64538" y="0"/>
                  </a:moveTo>
                  <a:lnTo>
                    <a:pt x="7873883" y="0"/>
                  </a:lnTo>
                  <a:cubicBezTo>
                    <a:pt x="7868993" y="170121"/>
                    <a:pt x="7746749" y="340242"/>
                    <a:pt x="7741859" y="510363"/>
                  </a:cubicBezTo>
                  <a:cubicBezTo>
                    <a:pt x="7736969" y="634322"/>
                    <a:pt x="7849435" y="727289"/>
                    <a:pt x="7888552" y="928723"/>
                  </a:cubicBezTo>
                  <a:cubicBezTo>
                    <a:pt x="7913001" y="1248950"/>
                    <a:pt x="7662734" y="1526565"/>
                    <a:pt x="7628503" y="1908771"/>
                  </a:cubicBezTo>
                  <a:cubicBezTo>
                    <a:pt x="7682290" y="2280647"/>
                    <a:pt x="7805425" y="2168309"/>
                    <a:pt x="7917889" y="2462711"/>
                  </a:cubicBezTo>
                  <a:cubicBezTo>
                    <a:pt x="7932559" y="2622502"/>
                    <a:pt x="7888552" y="2751304"/>
                    <a:pt x="7873883" y="2895600"/>
                  </a:cubicBezTo>
                  <a:lnTo>
                    <a:pt x="64538" y="2895600"/>
                  </a:lnTo>
                  <a:cubicBezTo>
                    <a:pt x="362813" y="2461907"/>
                    <a:pt x="28658" y="1939254"/>
                    <a:pt x="55156" y="1625991"/>
                  </a:cubicBezTo>
                  <a:cubicBezTo>
                    <a:pt x="81654" y="1312728"/>
                    <a:pt x="190849" y="1284597"/>
                    <a:pt x="223527" y="1016020"/>
                  </a:cubicBezTo>
                  <a:cubicBezTo>
                    <a:pt x="191510" y="760517"/>
                    <a:pt x="161670" y="671953"/>
                    <a:pt x="55155" y="448384"/>
                  </a:cubicBezTo>
                  <a:cubicBezTo>
                    <a:pt x="28657" y="341026"/>
                    <a:pt x="-59486" y="203855"/>
                    <a:pt x="645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endParaRPr lang="en-US" sz="2400">
                <a:solidFill>
                  <a:prstClr val="white"/>
                </a:solidFill>
                <a:latin typeface="Calibri"/>
              </a:endParaRPr>
            </a:p>
          </p:txBody>
        </p:sp>
      </p:grpSp>
      <p:sp>
        <p:nvSpPr>
          <p:cNvPr id="10244" name="TextBox 10"/>
          <p:cNvSpPr txBox="1">
            <a:spLocks noChangeArrowheads="1"/>
          </p:cNvSpPr>
          <p:nvPr/>
        </p:nvSpPr>
        <p:spPr bwMode="auto">
          <a:xfrm>
            <a:off x="1016000" y="1428751"/>
            <a:ext cx="10261600" cy="2749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defTabSz="1219004"/>
            <a:r>
              <a:rPr lang="vi-VN"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Nắng</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chiếu</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vào</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tổ</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chim</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Chim</a:t>
            </a:r>
            <a:r>
              <a:rPr lang="en-US" sz="4267" dirty="0">
                <a:solidFill>
                  <a:prstClr val="black"/>
                </a:solidFill>
                <a:latin typeface="Arial-Rounded" pitchFamily="34" charset="0"/>
                <a:ea typeface="Arial-Rounded" pitchFamily="34" charset="0"/>
                <a:cs typeface="Arial-Rounded" pitchFamily="34" charset="0"/>
              </a:rPr>
              <a:t> bay </a:t>
            </a:r>
            <a:r>
              <a:rPr lang="en-US" sz="4267" dirty="0" err="1">
                <a:solidFill>
                  <a:prstClr val="black"/>
                </a:solidFill>
                <a:latin typeface="Arial-Rounded" pitchFamily="34" charset="0"/>
                <a:ea typeface="Arial-Rounded" pitchFamily="34" charset="0"/>
                <a:cs typeface="Arial-Rounded" pitchFamily="34" charset="0"/>
              </a:rPr>
              <a:t>ra</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khỏi</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tổ</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cất</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tiếng</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hót</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Nắng</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chiếu</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vào</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tổ</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ong</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Ong</a:t>
            </a:r>
            <a:r>
              <a:rPr lang="en-US" sz="4267" dirty="0">
                <a:solidFill>
                  <a:prstClr val="black"/>
                </a:solidFill>
                <a:latin typeface="Arial-Rounded" pitchFamily="34" charset="0"/>
                <a:ea typeface="Arial-Rounded" pitchFamily="34" charset="0"/>
                <a:cs typeface="Arial-Rounded" pitchFamily="34" charset="0"/>
              </a:rPr>
              <a:t> bay </a:t>
            </a:r>
            <a:r>
              <a:rPr lang="en-US" sz="4267" dirty="0" err="1">
                <a:solidFill>
                  <a:prstClr val="black"/>
                </a:solidFill>
                <a:latin typeface="Arial-Rounded" pitchFamily="34" charset="0"/>
                <a:ea typeface="Arial-Rounded" pitchFamily="34" charset="0"/>
                <a:cs typeface="Arial-Rounded" pitchFamily="34" charset="0"/>
              </a:rPr>
              <a:t>đi</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kiếm</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mật</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Nắng</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chiếu</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vào</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nhà</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gọi</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bé</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thức</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dậy</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đến</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trường</a:t>
            </a:r>
            <a:r>
              <a:rPr lang="en-US" sz="4267" dirty="0">
                <a:solidFill>
                  <a:prstClr val="black"/>
                </a:solidFill>
                <a:latin typeface="Arial-Rounded" pitchFamily="34" charset="0"/>
                <a:ea typeface="Arial-Rounded" pitchFamily="34" charset="0"/>
                <a:cs typeface="Arial-Rounded" pitchFamily="34" charset="0"/>
              </a:rPr>
              <a:t>.</a:t>
            </a:r>
          </a:p>
        </p:txBody>
      </p:sp>
      <p:sp>
        <p:nvSpPr>
          <p:cNvPr id="25" name="TextBox 24"/>
          <p:cNvSpPr txBox="1">
            <a:spLocks noChangeArrowheads="1"/>
          </p:cNvSpPr>
          <p:nvPr/>
        </p:nvSpPr>
        <p:spPr bwMode="auto">
          <a:xfrm>
            <a:off x="148167" y="6142317"/>
            <a:ext cx="11957051" cy="584775"/>
          </a:xfrm>
          <a:prstGeom prst="rect">
            <a:avLst/>
          </a:prstGeom>
          <a:solidFill>
            <a:schemeClr val="bg1"/>
          </a:solidFill>
          <a:ln w="19050">
            <a:solidFill>
              <a:schemeClr val="accent6">
                <a:lumMod val="75000"/>
              </a:schemeClr>
            </a:solidFill>
            <a:miter lim="800000"/>
            <a:headEnd/>
            <a:tailEnd/>
          </a:ln>
        </p:spPr>
        <p:txBody>
          <a:bodyPr>
            <a:spAutoFit/>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marL="457189" indent="-457189" algn="ctr" defTabSz="1219004">
              <a:defRPr/>
            </a:pPr>
            <a:r>
              <a:rPr lang="vi-VN" sz="3200">
                <a:solidFill>
                  <a:prstClr val="black"/>
                </a:solidFill>
                <a:latin typeface="Arial-Rounded" pitchFamily="34" charset="0"/>
                <a:cs typeface="Arial-Rounded" pitchFamily="34" charset="0"/>
              </a:rPr>
              <a:t>Đoạn văn này có mấy câu</a:t>
            </a:r>
            <a:r>
              <a:rPr lang="en-US" sz="3200">
                <a:solidFill>
                  <a:prstClr val="black"/>
                </a:solidFill>
                <a:latin typeface="Arial-Rounded" pitchFamily="34" charset="0"/>
                <a:cs typeface="Arial-Rounded" pitchFamily="34" charset="0"/>
              </a:rPr>
              <a:t>?</a:t>
            </a:r>
          </a:p>
        </p:txBody>
      </p:sp>
      <p:sp>
        <p:nvSpPr>
          <p:cNvPr id="26" name="TextBox 25"/>
          <p:cNvSpPr txBox="1">
            <a:spLocks noChangeArrowheads="1"/>
          </p:cNvSpPr>
          <p:nvPr/>
        </p:nvSpPr>
        <p:spPr bwMode="auto">
          <a:xfrm>
            <a:off x="133352" y="6142317"/>
            <a:ext cx="11957049" cy="584775"/>
          </a:xfrm>
          <a:prstGeom prst="rect">
            <a:avLst/>
          </a:prstGeom>
          <a:solidFill>
            <a:schemeClr val="bg1"/>
          </a:solidFill>
          <a:ln w="19050">
            <a:solidFill>
              <a:schemeClr val="accent6">
                <a:lumMod val="75000"/>
              </a:schemeClr>
            </a:solidFill>
            <a:miter lim="800000"/>
            <a:headEnd/>
            <a:tailEnd/>
          </a:ln>
        </p:spPr>
        <p:txBody>
          <a:bodyPr>
            <a:spAutoFit/>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marL="457189" indent="-457189" algn="ctr" defTabSz="1219004">
              <a:defRPr/>
            </a:pPr>
            <a:r>
              <a:rPr lang="en-US" sz="3200">
                <a:solidFill>
                  <a:prstClr val="black"/>
                </a:solidFill>
                <a:latin typeface="Arial-Rounded" pitchFamily="34" charset="0"/>
                <a:cs typeface="Arial-Rounded" pitchFamily="34" charset="0"/>
              </a:rPr>
              <a:t>Những chữ nào </a:t>
            </a:r>
            <a:r>
              <a:rPr lang="vi-VN" sz="3200">
                <a:solidFill>
                  <a:prstClr val="black"/>
                </a:solidFill>
                <a:latin typeface="Arial-Rounded" pitchFamily="34" charset="0"/>
                <a:cs typeface="Arial-Rounded" pitchFamily="34" charset="0"/>
              </a:rPr>
              <a:t>được </a:t>
            </a:r>
            <a:r>
              <a:rPr lang="en-US" sz="3200">
                <a:solidFill>
                  <a:prstClr val="black"/>
                </a:solidFill>
                <a:latin typeface="Arial-Rounded" pitchFamily="34" charset="0"/>
                <a:cs typeface="Arial-Rounded" pitchFamily="34" charset="0"/>
              </a:rPr>
              <a:t>viết hoa? Vì sao?</a:t>
            </a:r>
          </a:p>
        </p:txBody>
      </p:sp>
      <p:sp>
        <p:nvSpPr>
          <p:cNvPr id="30" name="TextBox 29"/>
          <p:cNvSpPr txBox="1">
            <a:spLocks noChangeArrowheads="1"/>
          </p:cNvSpPr>
          <p:nvPr/>
        </p:nvSpPr>
        <p:spPr bwMode="auto">
          <a:xfrm>
            <a:off x="129118" y="6142317"/>
            <a:ext cx="11957049" cy="584775"/>
          </a:xfrm>
          <a:prstGeom prst="rect">
            <a:avLst/>
          </a:prstGeom>
          <a:solidFill>
            <a:schemeClr val="bg1"/>
          </a:solidFill>
          <a:ln w="19050">
            <a:solidFill>
              <a:schemeClr val="accent6">
                <a:lumMod val="75000"/>
              </a:schemeClr>
            </a:solidFill>
            <a:miter lim="800000"/>
            <a:headEnd/>
            <a:tailEnd/>
          </a:ln>
        </p:spPr>
        <p:txBody>
          <a:bodyPr>
            <a:spAutoFit/>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marL="457189" indent="-457189" algn="ctr" defTabSz="1219004">
              <a:defRPr/>
            </a:pPr>
            <a:r>
              <a:rPr lang="en-US" sz="3200">
                <a:solidFill>
                  <a:prstClr val="black"/>
                </a:solidFill>
                <a:latin typeface="Arial-Rounded" pitchFamily="34" charset="0"/>
                <a:cs typeface="Arial-Rounded" pitchFamily="34" charset="0"/>
              </a:rPr>
              <a:t>Kết thúc câu có dấu gì?</a:t>
            </a:r>
          </a:p>
        </p:txBody>
      </p:sp>
      <p:sp>
        <p:nvSpPr>
          <p:cNvPr id="31" name="TextBox 30"/>
          <p:cNvSpPr txBox="1">
            <a:spLocks noChangeArrowheads="1"/>
          </p:cNvSpPr>
          <p:nvPr/>
        </p:nvSpPr>
        <p:spPr bwMode="auto">
          <a:xfrm>
            <a:off x="137585" y="6142317"/>
            <a:ext cx="11957049" cy="584775"/>
          </a:xfrm>
          <a:prstGeom prst="rect">
            <a:avLst/>
          </a:prstGeom>
          <a:solidFill>
            <a:schemeClr val="bg1"/>
          </a:solidFill>
          <a:ln w="19050">
            <a:solidFill>
              <a:schemeClr val="accent6">
                <a:lumMod val="75000"/>
              </a:schemeClr>
            </a:solidFill>
            <a:miter lim="800000"/>
            <a:headEnd/>
            <a:tailEnd/>
          </a:ln>
        </p:spPr>
        <p:txBody>
          <a:bodyPr>
            <a:spAutoFit/>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marL="457189" indent="-457189" algn="ctr" defTabSz="1219004">
              <a:defRPr/>
            </a:pPr>
            <a:r>
              <a:rPr lang="en-US" sz="3200">
                <a:solidFill>
                  <a:prstClr val="black"/>
                </a:solidFill>
                <a:latin typeface="Arial-Rounded" pitchFamily="34" charset="0"/>
                <a:cs typeface="Arial-Rounded" pitchFamily="34" charset="0"/>
              </a:rPr>
              <a:t>Khi viết chữ đầu </a:t>
            </a:r>
            <a:r>
              <a:rPr lang="vi-VN" sz="3200">
                <a:solidFill>
                  <a:prstClr val="black"/>
                </a:solidFill>
                <a:latin typeface="Arial-Rounded" pitchFamily="34" charset="0"/>
                <a:cs typeface="Arial-Rounded" pitchFamily="34" charset="0"/>
              </a:rPr>
              <a:t>đoạn</a:t>
            </a:r>
            <a:r>
              <a:rPr lang="en-US" sz="3200">
                <a:solidFill>
                  <a:prstClr val="black"/>
                </a:solidFill>
                <a:latin typeface="Arial-Rounded" pitchFamily="34" charset="0"/>
                <a:cs typeface="Arial-Rounded" pitchFamily="34" charset="0"/>
              </a:rPr>
              <a:t>, ta lưu ý gì?</a:t>
            </a:r>
          </a:p>
        </p:txBody>
      </p:sp>
      <p:cxnSp>
        <p:nvCxnSpPr>
          <p:cNvPr id="21" name="Straight Connector 20"/>
          <p:cNvCxnSpPr/>
          <p:nvPr/>
        </p:nvCxnSpPr>
        <p:spPr>
          <a:xfrm>
            <a:off x="2360085" y="2080684"/>
            <a:ext cx="42544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317634" y="2101799"/>
            <a:ext cx="52156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7978589" y="1806279"/>
            <a:ext cx="152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endParaRPr lang="en-US" sz="2400">
              <a:solidFill>
                <a:prstClr val="white"/>
              </a:solidFill>
              <a:latin typeface="Calibri"/>
            </a:endParaRPr>
          </a:p>
        </p:txBody>
      </p:sp>
      <p:sp>
        <p:nvSpPr>
          <p:cNvPr id="24" name="Oval 23"/>
          <p:cNvSpPr/>
          <p:nvPr/>
        </p:nvSpPr>
        <p:spPr>
          <a:xfrm>
            <a:off x="6245411" y="2472267"/>
            <a:ext cx="152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endParaRPr lang="en-US" sz="2400">
              <a:solidFill>
                <a:prstClr val="white"/>
              </a:solidFill>
              <a:latin typeface="Calibri"/>
            </a:endParaRPr>
          </a:p>
        </p:txBody>
      </p:sp>
      <p:cxnSp>
        <p:nvCxnSpPr>
          <p:cNvPr id="27" name="Straight Connector 26"/>
          <p:cNvCxnSpPr/>
          <p:nvPr/>
        </p:nvCxnSpPr>
        <p:spPr>
          <a:xfrm flipH="1">
            <a:off x="8116795" y="1606690"/>
            <a:ext cx="122767" cy="4889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6397811" y="2266329"/>
            <a:ext cx="122767" cy="4868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642267" y="2760133"/>
            <a:ext cx="32385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2043948" y="3138896"/>
            <a:ext cx="152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endParaRPr lang="en-US" sz="2400">
              <a:solidFill>
                <a:prstClr val="white"/>
              </a:solidFill>
              <a:latin typeface="Calibri"/>
            </a:endParaRPr>
          </a:p>
        </p:txBody>
      </p:sp>
      <p:cxnSp>
        <p:nvCxnSpPr>
          <p:cNvPr id="32" name="Straight Connector 31"/>
          <p:cNvCxnSpPr/>
          <p:nvPr/>
        </p:nvCxnSpPr>
        <p:spPr>
          <a:xfrm flipH="1">
            <a:off x="2196349" y="2932958"/>
            <a:ext cx="122767" cy="4868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7237255" y="3126939"/>
            <a:ext cx="152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endParaRPr lang="en-US" sz="2400">
              <a:solidFill>
                <a:prstClr val="white"/>
              </a:solidFill>
              <a:latin typeface="Calibri"/>
            </a:endParaRPr>
          </a:p>
        </p:txBody>
      </p:sp>
      <p:cxnSp>
        <p:nvCxnSpPr>
          <p:cNvPr id="35" name="Straight Connector 34"/>
          <p:cNvCxnSpPr/>
          <p:nvPr/>
        </p:nvCxnSpPr>
        <p:spPr>
          <a:xfrm flipH="1">
            <a:off x="7389655" y="2921001"/>
            <a:ext cx="122767" cy="4868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8396937" y="3775641"/>
            <a:ext cx="152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endParaRPr lang="en-US" sz="2400">
              <a:solidFill>
                <a:prstClr val="white"/>
              </a:solidFill>
              <a:latin typeface="Calibri"/>
            </a:endParaRPr>
          </a:p>
        </p:txBody>
      </p:sp>
      <p:cxnSp>
        <p:nvCxnSpPr>
          <p:cNvPr id="37" name="Straight Connector 36"/>
          <p:cNvCxnSpPr/>
          <p:nvPr/>
        </p:nvCxnSpPr>
        <p:spPr>
          <a:xfrm flipH="1">
            <a:off x="8549338" y="3569704"/>
            <a:ext cx="122767" cy="4868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344251" y="3376167"/>
            <a:ext cx="32385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528255" y="3386027"/>
            <a:ext cx="32385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TextBox 39"/>
          <p:cNvSpPr txBox="1">
            <a:spLocks noChangeArrowheads="1"/>
          </p:cNvSpPr>
          <p:nvPr/>
        </p:nvSpPr>
        <p:spPr bwMode="auto">
          <a:xfrm>
            <a:off x="137585" y="6172201"/>
            <a:ext cx="11957049" cy="584775"/>
          </a:xfrm>
          <a:prstGeom prst="rect">
            <a:avLst/>
          </a:prstGeom>
          <a:solidFill>
            <a:schemeClr val="bg1"/>
          </a:solidFill>
          <a:ln w="19050">
            <a:solidFill>
              <a:srgbClr val="F6BB00"/>
            </a:solidFill>
            <a:miter lim="800000"/>
            <a:headEnd/>
            <a:tailEnd/>
          </a:ln>
        </p:spPr>
        <p:txBody>
          <a:bodyPr>
            <a:spAutoFit/>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marL="457189" indent="-457189" algn="ctr" defTabSz="1219004"/>
            <a:r>
              <a:rPr lang="en-US" sz="3200">
                <a:solidFill>
                  <a:prstClr val="black"/>
                </a:solidFill>
                <a:latin typeface="Arial-Rounded" pitchFamily="34" charset="0"/>
                <a:cs typeface="Arial-Rounded" pitchFamily="34" charset="0"/>
              </a:rPr>
              <a:t>Em hãy tìm </a:t>
            </a:r>
            <a:r>
              <a:rPr lang="vi-VN" sz="3200">
                <a:solidFill>
                  <a:prstClr val="black"/>
                </a:solidFill>
                <a:latin typeface="Arial-Rounded" pitchFamily="34" charset="0"/>
                <a:cs typeface="Arial-Rounded" pitchFamily="34" charset="0"/>
              </a:rPr>
              <a:t>những </a:t>
            </a:r>
            <a:r>
              <a:rPr lang="en-US" sz="3200">
                <a:solidFill>
                  <a:prstClr val="black"/>
                </a:solidFill>
                <a:latin typeface="Arial-Rounded" pitchFamily="34" charset="0"/>
                <a:cs typeface="Arial-Rounded" pitchFamily="34" charset="0"/>
              </a:rPr>
              <a:t>từ dễ viết </a:t>
            </a:r>
            <a:r>
              <a:rPr lang="vi-VN" sz="3200">
                <a:solidFill>
                  <a:prstClr val="black"/>
                </a:solidFill>
                <a:latin typeface="Arial-Rounded" pitchFamily="34" charset="0"/>
                <a:cs typeface="Arial-Rounded" pitchFamily="34" charset="0"/>
              </a:rPr>
              <a:t>sai</a:t>
            </a:r>
            <a:r>
              <a:rPr lang="en-US" sz="3200">
                <a:solidFill>
                  <a:prstClr val="black"/>
                </a:solidFill>
                <a:latin typeface="Arial-Rounded" pitchFamily="34" charset="0"/>
                <a:cs typeface="Arial-Rounded" pitchFamily="34" charset="0"/>
              </a:rPr>
              <a:t> trong bài.</a:t>
            </a:r>
          </a:p>
        </p:txBody>
      </p:sp>
    </p:spTree>
    <p:extLst>
      <p:ext uri="{BB962C8B-B14F-4D97-AF65-F5344CB8AC3E}">
        <p14:creationId xmlns:p14="http://schemas.microsoft.com/office/powerpoint/2010/main" val="2066381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500"/>
                                        <p:tgtEl>
                                          <p:spTgt spid="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up)">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up)">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up)">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9" presetClass="exit" presetSubtype="0" fill="hold" nodeType="clickEffect">
                                  <p:stCondLst>
                                    <p:cond delay="0"/>
                                  </p:stCondLst>
                                  <p:childTnLst>
                                    <p:animEffect transition="out" filter="dissolv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childTnLst>
                          </p:cTn>
                        </p:par>
                        <p:par>
                          <p:cTn id="73" fill="hold" nodeType="afterGroup">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500"/>
                                        <p:tgtEl>
                                          <p:spTgt spid="23"/>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xit" presetSubtype="0" fill="hold" nodeType="clickEffect">
                                  <p:stCondLst>
                                    <p:cond delay="0"/>
                                  </p:stCondLst>
                                  <p:childTnLst>
                                    <p:animEffect transition="out" filter="dissolve">
                                      <p:cBhvr>
                                        <p:cTn id="80" dur="500"/>
                                        <p:tgtEl>
                                          <p:spTgt spid="28"/>
                                        </p:tgtEl>
                                      </p:cBhvr>
                                    </p:animEffect>
                                    <p:set>
                                      <p:cBhvr>
                                        <p:cTn id="81" dur="1" fill="hold">
                                          <p:stCondLst>
                                            <p:cond delay="499"/>
                                          </p:stCondLst>
                                        </p:cTn>
                                        <p:tgtEl>
                                          <p:spTgt spid="28"/>
                                        </p:tgtEl>
                                        <p:attrNameLst>
                                          <p:attrName>style.visibility</p:attrName>
                                        </p:attrNameLst>
                                      </p:cBhvr>
                                      <p:to>
                                        <p:strVal val="hidden"/>
                                      </p:to>
                                    </p:set>
                                  </p:childTnLst>
                                </p:cTn>
                              </p:par>
                            </p:childTnLst>
                          </p:cTn>
                        </p:par>
                        <p:par>
                          <p:cTn id="82" fill="hold" nodeType="afterGroup">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fade">
                                      <p:cBhvr>
                                        <p:cTn id="85" dur="500"/>
                                        <p:tgtEl>
                                          <p:spTgt spid="24"/>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xit" presetSubtype="0" fill="hold" nodeType="clickEffect">
                                  <p:stCondLst>
                                    <p:cond delay="0"/>
                                  </p:stCondLst>
                                  <p:childTnLst>
                                    <p:animEffect transition="out" filter="dissolve">
                                      <p:cBhvr>
                                        <p:cTn id="89" dur="500"/>
                                        <p:tgtEl>
                                          <p:spTgt spid="32"/>
                                        </p:tgtEl>
                                      </p:cBhvr>
                                    </p:animEffect>
                                    <p:set>
                                      <p:cBhvr>
                                        <p:cTn id="90" dur="1" fill="hold">
                                          <p:stCondLst>
                                            <p:cond delay="499"/>
                                          </p:stCondLst>
                                        </p:cTn>
                                        <p:tgtEl>
                                          <p:spTgt spid="32"/>
                                        </p:tgtEl>
                                        <p:attrNameLst>
                                          <p:attrName>style.visibility</p:attrName>
                                        </p:attrNameLst>
                                      </p:cBhvr>
                                      <p:to>
                                        <p:strVal val="hidden"/>
                                      </p:to>
                                    </p:set>
                                  </p:child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fade">
                                      <p:cBhvr>
                                        <p:cTn id="94" dur="500"/>
                                        <p:tgtEl>
                                          <p:spTgt spid="29"/>
                                        </p:tgtEl>
                                      </p:cBhvr>
                                    </p:animEffect>
                                  </p:childTnLst>
                                </p:cTn>
                              </p:par>
                            </p:childTnLst>
                          </p:cTn>
                        </p:par>
                      </p:childTnLst>
                    </p:cTn>
                  </p:par>
                  <p:par>
                    <p:cTn id="95" fill="hold">
                      <p:stCondLst>
                        <p:cond delay="indefinite"/>
                      </p:stCondLst>
                      <p:childTnLst>
                        <p:par>
                          <p:cTn id="96" fill="hold">
                            <p:stCondLst>
                              <p:cond delay="0"/>
                            </p:stCondLst>
                            <p:childTnLst>
                              <p:par>
                                <p:cTn id="97" presetID="9" presetClass="exit" presetSubtype="0" fill="hold" nodeType="clickEffect">
                                  <p:stCondLst>
                                    <p:cond delay="0"/>
                                  </p:stCondLst>
                                  <p:childTnLst>
                                    <p:animEffect transition="out" filter="dissolve">
                                      <p:cBhvr>
                                        <p:cTn id="98" dur="500"/>
                                        <p:tgtEl>
                                          <p:spTgt spid="35"/>
                                        </p:tgtEl>
                                      </p:cBhvr>
                                    </p:animEffect>
                                    <p:set>
                                      <p:cBhvr>
                                        <p:cTn id="99" dur="1" fill="hold">
                                          <p:stCondLst>
                                            <p:cond delay="499"/>
                                          </p:stCondLst>
                                        </p:cTn>
                                        <p:tgtEl>
                                          <p:spTgt spid="35"/>
                                        </p:tgtEl>
                                        <p:attrNameLst>
                                          <p:attrName>style.visibility</p:attrName>
                                        </p:attrNameLst>
                                      </p:cBhvr>
                                      <p:to>
                                        <p:strVal val="hidden"/>
                                      </p:to>
                                    </p:set>
                                  </p:childTnLst>
                                </p:cTn>
                              </p:par>
                            </p:childTnLst>
                          </p:cTn>
                        </p:par>
                        <p:par>
                          <p:cTn id="100" fill="hold">
                            <p:stCondLst>
                              <p:cond delay="500"/>
                            </p:stCondLst>
                            <p:childTnLst>
                              <p:par>
                                <p:cTn id="101" presetID="10" presetClass="entr" presetSubtype="0" fill="hold" grpId="0" nodeType="afterEffect">
                                  <p:stCondLst>
                                    <p:cond delay="0"/>
                                  </p:stCondLst>
                                  <p:childTnLst>
                                    <p:set>
                                      <p:cBhvr>
                                        <p:cTn id="102" dur="1" fill="hold">
                                          <p:stCondLst>
                                            <p:cond delay="0"/>
                                          </p:stCondLst>
                                        </p:cTn>
                                        <p:tgtEl>
                                          <p:spTgt spid="33"/>
                                        </p:tgtEl>
                                        <p:attrNameLst>
                                          <p:attrName>style.visibility</p:attrName>
                                        </p:attrNameLst>
                                      </p:cBhvr>
                                      <p:to>
                                        <p:strVal val="visible"/>
                                      </p:to>
                                    </p:set>
                                    <p:animEffect transition="in" filter="fade">
                                      <p:cBhvr>
                                        <p:cTn id="103" dur="500"/>
                                        <p:tgtEl>
                                          <p:spTgt spid="33"/>
                                        </p:tgtEl>
                                      </p:cBhvr>
                                    </p:animEffect>
                                  </p:childTnLst>
                                </p:cTn>
                              </p:par>
                            </p:childTnLst>
                          </p:cTn>
                        </p:par>
                      </p:childTnLst>
                    </p:cTn>
                  </p:par>
                  <p:par>
                    <p:cTn id="104" fill="hold">
                      <p:stCondLst>
                        <p:cond delay="indefinite"/>
                      </p:stCondLst>
                      <p:childTnLst>
                        <p:par>
                          <p:cTn id="105" fill="hold">
                            <p:stCondLst>
                              <p:cond delay="0"/>
                            </p:stCondLst>
                            <p:childTnLst>
                              <p:par>
                                <p:cTn id="106" presetID="9" presetClass="exit" presetSubtype="0" fill="hold" nodeType="clickEffect">
                                  <p:stCondLst>
                                    <p:cond delay="0"/>
                                  </p:stCondLst>
                                  <p:childTnLst>
                                    <p:animEffect transition="out" filter="dissolve">
                                      <p:cBhvr>
                                        <p:cTn id="107" dur="500"/>
                                        <p:tgtEl>
                                          <p:spTgt spid="37"/>
                                        </p:tgtEl>
                                      </p:cBhvr>
                                    </p:animEffect>
                                    <p:set>
                                      <p:cBhvr>
                                        <p:cTn id="108" dur="1" fill="hold">
                                          <p:stCondLst>
                                            <p:cond delay="499"/>
                                          </p:stCondLst>
                                        </p:cTn>
                                        <p:tgtEl>
                                          <p:spTgt spid="37"/>
                                        </p:tgtEl>
                                        <p:attrNameLst>
                                          <p:attrName>style.visibility</p:attrName>
                                        </p:attrNameLst>
                                      </p:cBhvr>
                                      <p:to>
                                        <p:strVal val="hidden"/>
                                      </p:to>
                                    </p:set>
                                  </p:childTnLst>
                                </p:cTn>
                              </p:par>
                            </p:childTnLst>
                          </p:cTn>
                        </p:par>
                        <p:par>
                          <p:cTn id="109" fill="hold">
                            <p:stCondLst>
                              <p:cond delay="500"/>
                            </p:stCondLst>
                            <p:childTnLst>
                              <p:par>
                                <p:cTn id="110" presetID="10" presetClass="entr" presetSubtype="0" fill="hold" grpId="0" nodeType="afterEffect">
                                  <p:stCondLst>
                                    <p:cond delay="0"/>
                                  </p:stCondLst>
                                  <p:childTnLst>
                                    <p:set>
                                      <p:cBhvr>
                                        <p:cTn id="111" dur="1" fill="hold">
                                          <p:stCondLst>
                                            <p:cond delay="0"/>
                                          </p:stCondLst>
                                        </p:cTn>
                                        <p:tgtEl>
                                          <p:spTgt spid="36"/>
                                        </p:tgtEl>
                                        <p:attrNameLst>
                                          <p:attrName>style.visibility</p:attrName>
                                        </p:attrNameLst>
                                      </p:cBhvr>
                                      <p:to>
                                        <p:strVal val="visible"/>
                                      </p:to>
                                    </p:set>
                                    <p:animEffect transition="in" filter="fade">
                                      <p:cBhvr>
                                        <p:cTn id="112" dur="500"/>
                                        <p:tgtEl>
                                          <p:spTgt spid="3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31"/>
                                        </p:tgtEl>
                                        <p:attrNameLst>
                                          <p:attrName>style.visibility</p:attrName>
                                        </p:attrNameLst>
                                      </p:cBhvr>
                                      <p:to>
                                        <p:strVal val="visible"/>
                                      </p:to>
                                    </p:set>
                                    <p:animEffect transition="in" filter="fade">
                                      <p:cBhvr>
                                        <p:cTn id="117" dur="500"/>
                                        <p:tgtEl>
                                          <p:spTgt spid="3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fade">
                                      <p:cBhvr>
                                        <p:cTn id="12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0" grpId="0" animBg="1"/>
      <p:bldP spid="31" grpId="0" animBg="1"/>
      <p:bldP spid="23" grpId="0" animBg="1"/>
      <p:bldP spid="24" grpId="0" animBg="1"/>
      <p:bldP spid="29" grpId="0" animBg="1"/>
      <p:bldP spid="33" grpId="0" animBg="1"/>
      <p:bldP spid="36" grpId="0"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l="1892" t="18578" r="51013" b="15529"/>
          <a:stretch>
            <a:fillRect/>
          </a:stretch>
        </p:blipFill>
        <p:spPr bwMode="auto">
          <a:xfrm>
            <a:off x="0" y="292100"/>
            <a:ext cx="6688667" cy="627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TextBox 1"/>
          <p:cNvSpPr txBox="1">
            <a:spLocks noChangeArrowheads="1"/>
          </p:cNvSpPr>
          <p:nvPr/>
        </p:nvSpPr>
        <p:spPr bwMode="auto">
          <a:xfrm>
            <a:off x="6688667" y="1644651"/>
            <a:ext cx="5503333"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marL="457189" indent="-457189" defTabSz="1219004" eaLnBrk="1" hangingPunct="1">
              <a:buFontTx/>
              <a:buChar char="-"/>
            </a:pPr>
            <a:r>
              <a:rPr lang="vi-VN" sz="3200" b="1">
                <a:solidFill>
                  <a:srgbClr val="002060"/>
                </a:solidFill>
                <a:latin typeface="Arial-Rounded" pitchFamily="34" charset="0"/>
                <a:cs typeface="Arial-Rounded" pitchFamily="34" charset="0"/>
              </a:rPr>
              <a:t>Ngồi thoải mái, lưng thẳng, </a:t>
            </a:r>
          </a:p>
          <a:p>
            <a:pPr marL="457189" indent="-457189" defTabSz="1219004" eaLnBrk="1" hangingPunct="1"/>
            <a:r>
              <a:rPr lang="vi-VN" sz="3200" b="1">
                <a:solidFill>
                  <a:srgbClr val="002060"/>
                </a:solidFill>
                <a:latin typeface="Arial-Rounded" pitchFamily="34" charset="0"/>
                <a:cs typeface="Arial-Rounded" pitchFamily="34" charset="0"/>
              </a:rPr>
              <a:t>không tì ngực vào bàn.</a:t>
            </a:r>
          </a:p>
          <a:p>
            <a:pPr marL="457189" indent="-457189" defTabSz="1219004" eaLnBrk="1" hangingPunct="1">
              <a:buFontTx/>
              <a:buChar char="-"/>
            </a:pPr>
            <a:r>
              <a:rPr lang="vi-VN" sz="3200" b="1">
                <a:solidFill>
                  <a:srgbClr val="002060"/>
                </a:solidFill>
                <a:latin typeface="Arial-Rounded" pitchFamily="34" charset="0"/>
                <a:cs typeface="Arial-Rounded" pitchFamily="34" charset="0"/>
              </a:rPr>
              <a:t>Đầu hơi cúi, </a:t>
            </a:r>
          </a:p>
          <a:p>
            <a:pPr marL="457189" indent="-457189" defTabSz="1219004" eaLnBrk="1" hangingPunct="1"/>
            <a:r>
              <a:rPr lang="vi-VN" sz="3200" b="1">
                <a:solidFill>
                  <a:srgbClr val="002060"/>
                </a:solidFill>
                <a:latin typeface="Arial-Rounded" pitchFamily="34" charset="0"/>
                <a:cs typeface="Arial-Rounded" pitchFamily="34" charset="0"/>
              </a:rPr>
              <a:t>mắt cách vở 25 -30 cm.</a:t>
            </a:r>
          </a:p>
          <a:p>
            <a:pPr marL="457189" indent="-457189" defTabSz="1219004" eaLnBrk="1" hangingPunct="1"/>
            <a:r>
              <a:rPr lang="vi-VN" sz="3200" b="1">
                <a:solidFill>
                  <a:srgbClr val="002060"/>
                </a:solidFill>
                <a:latin typeface="Arial-Rounded" pitchFamily="34" charset="0"/>
                <a:cs typeface="Arial-Rounded" pitchFamily="34" charset="0"/>
              </a:rPr>
              <a:t>- Hai chân thoải mái, </a:t>
            </a:r>
          </a:p>
          <a:p>
            <a:pPr marL="457189" indent="-457189" defTabSz="1219004" eaLnBrk="1" hangingPunct="1"/>
            <a:r>
              <a:rPr lang="vi-VN" sz="3200" b="1">
                <a:solidFill>
                  <a:srgbClr val="002060"/>
                </a:solidFill>
                <a:latin typeface="Arial-Rounded" pitchFamily="34" charset="0"/>
                <a:cs typeface="Arial-Rounded" pitchFamily="34" charset="0"/>
              </a:rPr>
              <a:t>- Một tay cầm bút, </a:t>
            </a:r>
          </a:p>
          <a:p>
            <a:pPr marL="457189" indent="-457189" defTabSz="1219004" eaLnBrk="1" hangingPunct="1"/>
            <a:r>
              <a:rPr lang="vi-VN" sz="3200" b="1">
                <a:solidFill>
                  <a:srgbClr val="002060"/>
                </a:solidFill>
                <a:latin typeface="Arial-Rounded" pitchFamily="34" charset="0"/>
                <a:cs typeface="Arial-Rounded" pitchFamily="34" charset="0"/>
              </a:rPr>
              <a:t>một tay tì nhẹ lên mép vở.</a:t>
            </a:r>
          </a:p>
        </p:txBody>
      </p:sp>
    </p:spTree>
    <p:extLst>
      <p:ext uri="{BB962C8B-B14F-4D97-AF65-F5344CB8AC3E}">
        <p14:creationId xmlns:p14="http://schemas.microsoft.com/office/powerpoint/2010/main" val="1328733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87867" y="877788"/>
            <a:ext cx="11633200" cy="5802413"/>
            <a:chOff x="190500" y="133350"/>
            <a:chExt cx="8724900" cy="4351810"/>
          </a:xfrm>
        </p:grpSpPr>
        <p:pic>
          <p:nvPicPr>
            <p:cNvPr id="2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88"/>
            <a:stretch/>
          </p:blipFill>
          <p:spPr bwMode="auto">
            <a:xfrm>
              <a:off x="190500" y="2404505"/>
              <a:ext cx="8724900" cy="208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 y="133350"/>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267" name="Rectangle 3"/>
          <p:cNvSpPr>
            <a:spLocks noChangeArrowheads="1"/>
          </p:cNvSpPr>
          <p:nvPr/>
        </p:nvSpPr>
        <p:spPr bwMode="auto">
          <a:xfrm>
            <a:off x="-35983" y="2838451"/>
            <a:ext cx="12090401" cy="81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defTabSz="1219004"/>
            <a:r>
              <a:rPr lang="vi-VN" sz="4667">
                <a:solidFill>
                  <a:srgbClr val="7030A0"/>
                </a:solidFill>
                <a:latin typeface="HP001 4 hàng" pitchFamily="34" charset="0"/>
              </a:rPr>
              <a:t> </a:t>
            </a:r>
            <a:endParaRPr lang="en-US" sz="4667" b="1">
              <a:solidFill>
                <a:srgbClr val="7030A0"/>
              </a:solidFill>
              <a:latin typeface="HP001 4 hàng" pitchFamily="34" charset="0"/>
            </a:endParaRPr>
          </a:p>
        </p:txBody>
      </p:sp>
      <p:sp>
        <p:nvSpPr>
          <p:cNvPr id="7" name="Rectangle 6"/>
          <p:cNvSpPr>
            <a:spLocks noChangeArrowheads="1"/>
          </p:cNvSpPr>
          <p:nvPr/>
        </p:nvSpPr>
        <p:spPr bwMode="auto">
          <a:xfrm>
            <a:off x="1111250" y="1487127"/>
            <a:ext cx="66865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1219004"/>
            <a:r>
              <a:rPr lang="vi-VN" sz="4800" b="1" dirty="0">
                <a:solidFill>
                  <a:srgbClr val="002060"/>
                </a:solidFill>
                <a:latin typeface="HP001 5 hàng" pitchFamily="34" charset="0"/>
              </a:rPr>
              <a:t>Nắng </a:t>
            </a:r>
            <a:r>
              <a:rPr lang="el-GR" sz="4800" b="1" dirty="0">
                <a:solidFill>
                  <a:srgbClr val="002060"/>
                </a:solidFill>
                <a:latin typeface="HP001 5 hàng" pitchFamily="34" charset="0"/>
              </a:rPr>
              <a:t>εΗ</a:t>
            </a:r>
            <a:r>
              <a:rPr lang="vi-VN" sz="4800" b="1" dirty="0">
                <a:solidFill>
                  <a:srgbClr val="002060"/>
                </a:solidFill>
                <a:latin typeface="HP001 5 hàng" pitchFamily="34" charset="0"/>
              </a:rPr>
              <a:t>Ğu vào Ǉổ </a:t>
            </a:r>
            <a:r>
              <a:rPr lang="el-GR" sz="4800" b="1" dirty="0">
                <a:solidFill>
                  <a:srgbClr val="002060"/>
                </a:solidFill>
                <a:latin typeface="HP001 5 hàng" pitchFamily="34" charset="0"/>
              </a:rPr>
              <a:t>ε</a:t>
            </a:r>
            <a:r>
              <a:rPr lang="vi-VN" sz="4800" b="1" dirty="0">
                <a:solidFill>
                  <a:srgbClr val="002060"/>
                </a:solidFill>
                <a:latin typeface="HP001 5 hàng" pitchFamily="34" charset="0"/>
              </a:rPr>
              <a:t>im.</a:t>
            </a:r>
            <a:endParaRPr lang="en-US" sz="4800" b="1" dirty="0">
              <a:solidFill>
                <a:srgbClr val="002060"/>
              </a:solidFill>
              <a:latin typeface="HP001 4 hàng" pitchFamily="34" charset="0"/>
            </a:endParaRPr>
          </a:p>
        </p:txBody>
      </p:sp>
      <p:grpSp>
        <p:nvGrpSpPr>
          <p:cNvPr id="11270" name="Group 8"/>
          <p:cNvGrpSpPr>
            <a:grpSpLocks/>
          </p:cNvGrpSpPr>
          <p:nvPr/>
        </p:nvGrpSpPr>
        <p:grpSpPr bwMode="auto">
          <a:xfrm>
            <a:off x="133352" y="137584"/>
            <a:ext cx="12043833" cy="734483"/>
            <a:chOff x="15875" y="15875"/>
            <a:chExt cx="9128123" cy="550863"/>
          </a:xfrm>
        </p:grpSpPr>
        <p:sp>
          <p:nvSpPr>
            <p:cNvPr id="10" name="Oval 9"/>
            <p:cNvSpPr/>
            <p:nvPr/>
          </p:nvSpPr>
          <p:spPr bwMode="auto">
            <a:xfrm>
              <a:off x="15875" y="15875"/>
              <a:ext cx="551858" cy="550863"/>
            </a:xfrm>
            <a:prstGeom prst="ellipse">
              <a:avLst/>
            </a:prstGeom>
            <a:solidFill>
              <a:srgbClr val="F6B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endParaRPr lang="en-US" sz="3733"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274" name="TextBox 23"/>
            <p:cNvSpPr txBox="1">
              <a:spLocks noChangeArrowheads="1"/>
            </p:cNvSpPr>
            <p:nvPr/>
          </p:nvSpPr>
          <p:spPr bwMode="auto">
            <a:xfrm>
              <a:off x="564505" y="25664"/>
              <a:ext cx="8579493" cy="52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defTabSz="1219004"/>
              <a:r>
                <a:rPr lang="en-US" sz="3733"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Nghe</a:t>
              </a:r>
              <a:r>
                <a:rPr lang="en-US" sz="3733"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viết</a:t>
              </a:r>
              <a:endParaRPr lang="en-US" sz="3733"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ounded Rectangle 12"/>
          <p:cNvSpPr/>
          <p:nvPr/>
        </p:nvSpPr>
        <p:spPr>
          <a:xfrm>
            <a:off x="10160001" y="5969000"/>
            <a:ext cx="1640417" cy="618067"/>
          </a:xfrm>
          <a:prstGeom prst="roundRect">
            <a:avLst/>
          </a:prstGeom>
          <a:solidFill>
            <a:srgbClr val="D8F4E3"/>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nchor="ctr"/>
          <a:lstStyle/>
          <a:p>
            <a:pPr algn="ctr" defTabSz="915660">
              <a:buClr>
                <a:srgbClr val="000000"/>
              </a:buClr>
              <a:defRPr/>
            </a:pP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V/</a:t>
            </a:r>
            <a:r>
              <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40</a:t>
            </a:r>
            <a:endPar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Rectangle 10"/>
          <p:cNvSpPr>
            <a:spLocks noChangeArrowheads="1"/>
          </p:cNvSpPr>
          <p:nvPr/>
        </p:nvSpPr>
        <p:spPr bwMode="auto">
          <a:xfrm>
            <a:off x="7772400" y="1502629"/>
            <a:ext cx="41719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1219004"/>
            <a:r>
              <a:rPr lang="vi-VN" sz="4800" b="1" dirty="0">
                <a:solidFill>
                  <a:srgbClr val="002060"/>
                </a:solidFill>
                <a:latin typeface="HP001 5 hàng" pitchFamily="34" charset="0"/>
              </a:rPr>
              <a:t>Chim bay ǟa</a:t>
            </a:r>
            <a:endParaRPr lang="en-US" sz="4800" b="1" dirty="0">
              <a:solidFill>
                <a:srgbClr val="002060"/>
              </a:solidFill>
              <a:latin typeface="HP001 4 hàng" pitchFamily="34" charset="0"/>
            </a:endParaRPr>
          </a:p>
        </p:txBody>
      </p:sp>
      <p:sp>
        <p:nvSpPr>
          <p:cNvPr id="14" name="Rectangle 13"/>
          <p:cNvSpPr>
            <a:spLocks noChangeArrowheads="1"/>
          </p:cNvSpPr>
          <p:nvPr/>
        </p:nvSpPr>
        <p:spPr bwMode="auto">
          <a:xfrm>
            <a:off x="311153" y="2472311"/>
            <a:ext cx="56726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1219004"/>
            <a:r>
              <a:rPr lang="el-GR" sz="4800" b="1" dirty="0">
                <a:solidFill>
                  <a:srgbClr val="002060"/>
                </a:solidFill>
                <a:latin typeface="HP001 4 hàng" pitchFamily="34" charset="0"/>
              </a:rPr>
              <a:t>δ</a:t>
            </a:r>
            <a:r>
              <a:rPr lang="en-US" sz="4800" b="1" dirty="0">
                <a:solidFill>
                  <a:srgbClr val="002060"/>
                </a:solidFill>
                <a:latin typeface="HP001 4 hàng" pitchFamily="34" charset="0"/>
              </a:rPr>
              <a:t>Ĉ </a:t>
            </a:r>
            <a:r>
              <a:rPr lang="en-US" sz="4800" b="1" dirty="0" err="1">
                <a:solidFill>
                  <a:srgbClr val="002060"/>
                </a:solidFill>
                <a:latin typeface="HP001 4 hàng" pitchFamily="34" charset="0"/>
              </a:rPr>
              <a:t>Ǉổ</a:t>
            </a:r>
            <a:r>
              <a:rPr lang="en-US" sz="4800" b="1" dirty="0">
                <a:solidFill>
                  <a:srgbClr val="002060"/>
                </a:solidFill>
                <a:latin typeface="HP001 4 hàng" pitchFamily="34" charset="0"/>
              </a:rPr>
              <a:t>, </a:t>
            </a:r>
            <a:r>
              <a:rPr lang="en-US" sz="4800" b="1" dirty="0" err="1">
                <a:solidFill>
                  <a:srgbClr val="002060"/>
                </a:solidFill>
                <a:latin typeface="HP001 4 hàng" pitchFamily="34" charset="0"/>
              </a:rPr>
              <a:t>cất</a:t>
            </a:r>
            <a:r>
              <a:rPr lang="en-US" sz="4800" b="1" dirty="0">
                <a:solidFill>
                  <a:srgbClr val="002060"/>
                </a:solidFill>
                <a:latin typeface="HP001 4 hàng" pitchFamily="34" charset="0"/>
              </a:rPr>
              <a:t> Ǉ</a:t>
            </a:r>
            <a:r>
              <a:rPr lang="el-GR" sz="4800" b="1" dirty="0">
                <a:solidFill>
                  <a:srgbClr val="002060"/>
                </a:solidFill>
                <a:latin typeface="HP001 4 hàng" pitchFamily="34" charset="0"/>
              </a:rPr>
              <a:t>Η</a:t>
            </a:r>
            <a:r>
              <a:rPr lang="en-US" sz="4800" b="1" dirty="0" err="1">
                <a:solidFill>
                  <a:srgbClr val="002060"/>
                </a:solidFill>
                <a:latin typeface="HP001 4 hàng" pitchFamily="34" charset="0"/>
              </a:rPr>
              <a:t>Ğng</a:t>
            </a:r>
            <a:r>
              <a:rPr lang="en-US" sz="4800" b="1" dirty="0">
                <a:solidFill>
                  <a:srgbClr val="002060"/>
                </a:solidFill>
                <a:latin typeface="HP001 4 hàng" pitchFamily="34" charset="0"/>
              </a:rPr>
              <a:t> </a:t>
            </a:r>
            <a:r>
              <a:rPr lang="en-US" sz="4800" b="1" dirty="0" err="1">
                <a:solidFill>
                  <a:srgbClr val="002060"/>
                </a:solidFill>
                <a:latin typeface="HP001 4 hàng" pitchFamily="34" charset="0"/>
              </a:rPr>
              <a:t>hĝ</a:t>
            </a:r>
            <a:r>
              <a:rPr lang="en-US" sz="4800" b="1" dirty="0">
                <a:solidFill>
                  <a:srgbClr val="002060"/>
                </a:solidFill>
                <a:latin typeface="HP001 4 hàng" pitchFamily="34" charset="0"/>
              </a:rPr>
              <a:t>.</a:t>
            </a:r>
          </a:p>
        </p:txBody>
      </p:sp>
      <p:sp>
        <p:nvSpPr>
          <p:cNvPr id="16" name="Rectangle 15"/>
          <p:cNvSpPr>
            <a:spLocks noChangeArrowheads="1"/>
          </p:cNvSpPr>
          <p:nvPr/>
        </p:nvSpPr>
        <p:spPr bwMode="auto">
          <a:xfrm>
            <a:off x="5934077" y="2440604"/>
            <a:ext cx="62325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1219004"/>
            <a:r>
              <a:rPr lang="en-US" sz="4800" b="1" dirty="0" err="1">
                <a:solidFill>
                  <a:srgbClr val="002060"/>
                </a:solidFill>
                <a:latin typeface="HP001 4 hàng" pitchFamily="34" charset="0"/>
              </a:rPr>
              <a:t>Nắng</a:t>
            </a:r>
            <a:r>
              <a:rPr lang="en-US" sz="4800" b="1" dirty="0">
                <a:solidFill>
                  <a:srgbClr val="002060"/>
                </a:solidFill>
                <a:latin typeface="HP001 4 hàng" pitchFamily="34" charset="0"/>
              </a:rPr>
              <a:t> </a:t>
            </a:r>
            <a:r>
              <a:rPr lang="el-GR" sz="4800" b="1" dirty="0">
                <a:solidFill>
                  <a:srgbClr val="002060"/>
                </a:solidFill>
                <a:latin typeface="HP001 4 hàng" pitchFamily="34" charset="0"/>
              </a:rPr>
              <a:t>εΗ</a:t>
            </a:r>
            <a:r>
              <a:rPr lang="en-US" sz="4800" b="1" dirty="0" err="1">
                <a:solidFill>
                  <a:srgbClr val="002060"/>
                </a:solidFill>
                <a:latin typeface="HP001 4 hàng" pitchFamily="34" charset="0"/>
              </a:rPr>
              <a:t>Ğu</a:t>
            </a:r>
            <a:r>
              <a:rPr lang="en-US" sz="4800" b="1" dirty="0">
                <a:solidFill>
                  <a:srgbClr val="002060"/>
                </a:solidFill>
                <a:latin typeface="HP001 4 hàng" pitchFamily="34" charset="0"/>
              </a:rPr>
              <a:t> </a:t>
            </a:r>
            <a:r>
              <a:rPr lang="en-US" sz="4800" b="1" dirty="0" err="1">
                <a:solidFill>
                  <a:srgbClr val="002060"/>
                </a:solidFill>
                <a:latin typeface="HP001 4 hàng" pitchFamily="34" charset="0"/>
              </a:rPr>
              <a:t>vào</a:t>
            </a:r>
            <a:r>
              <a:rPr lang="en-US" sz="4800" b="1" dirty="0">
                <a:solidFill>
                  <a:srgbClr val="002060"/>
                </a:solidFill>
                <a:latin typeface="HP001 4 hàng" pitchFamily="34" charset="0"/>
              </a:rPr>
              <a:t> </a:t>
            </a:r>
            <a:r>
              <a:rPr lang="en-US" sz="4800" b="1" dirty="0" err="1">
                <a:solidFill>
                  <a:srgbClr val="002060"/>
                </a:solidFill>
                <a:latin typeface="HP001 4 hàng" pitchFamily="34" charset="0"/>
              </a:rPr>
              <a:t>Ǉổ</a:t>
            </a:r>
            <a:r>
              <a:rPr lang="en-US" sz="4800" b="1" dirty="0">
                <a:solidFill>
                  <a:srgbClr val="002060"/>
                </a:solidFill>
                <a:latin typeface="HP001 4 hàng" pitchFamily="34" charset="0"/>
              </a:rPr>
              <a:t> </a:t>
            </a:r>
            <a:r>
              <a:rPr lang="el-GR" sz="4800" b="1" dirty="0">
                <a:solidFill>
                  <a:srgbClr val="002060"/>
                </a:solidFill>
                <a:latin typeface="HP001 4 hàng" pitchFamily="34" charset="0"/>
              </a:rPr>
              <a:t>Ϊ</a:t>
            </a:r>
            <a:r>
              <a:rPr lang="en-US" sz="4800" b="1" dirty="0">
                <a:solidFill>
                  <a:srgbClr val="002060"/>
                </a:solidFill>
                <a:latin typeface="HP001 4 hàng" pitchFamily="34" charset="0"/>
              </a:rPr>
              <a:t>g.  </a:t>
            </a:r>
          </a:p>
        </p:txBody>
      </p:sp>
      <p:sp>
        <p:nvSpPr>
          <p:cNvPr id="17" name="Rectangle 16"/>
          <p:cNvSpPr>
            <a:spLocks noChangeArrowheads="1"/>
          </p:cNvSpPr>
          <p:nvPr/>
        </p:nvSpPr>
        <p:spPr bwMode="auto">
          <a:xfrm>
            <a:off x="209552" y="3351953"/>
            <a:ext cx="64706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1219004"/>
            <a:r>
              <a:rPr lang="vi-VN" sz="4800" b="1" dirty="0">
                <a:solidFill>
                  <a:srgbClr val="002060"/>
                </a:solidFill>
                <a:latin typeface="HP001 5 hàng" pitchFamily="34" charset="0"/>
              </a:rPr>
              <a:t>Ong bay đi k</a:t>
            </a:r>
            <a:r>
              <a:rPr lang="el-GR" sz="4800" b="1" dirty="0">
                <a:solidFill>
                  <a:srgbClr val="002060"/>
                </a:solidFill>
                <a:latin typeface="HP001 5 hàng" pitchFamily="34" charset="0"/>
              </a:rPr>
              <a:t>Η</a:t>
            </a:r>
            <a:r>
              <a:rPr lang="vi-VN" sz="4800" b="1" dirty="0">
                <a:solidFill>
                  <a:srgbClr val="002060"/>
                </a:solidFill>
                <a:latin typeface="HP001 5 hàng" pitchFamily="34" charset="0"/>
              </a:rPr>
              <a:t>Ğm jật.</a:t>
            </a:r>
            <a:endParaRPr lang="en-US" sz="4800" b="1" dirty="0">
              <a:solidFill>
                <a:srgbClr val="002060"/>
              </a:solidFill>
              <a:latin typeface="HP001 4 hàng" panose="020B0603050302020204" pitchFamily="34" charset="0"/>
            </a:endParaRPr>
          </a:p>
        </p:txBody>
      </p:sp>
      <p:sp>
        <p:nvSpPr>
          <p:cNvPr id="18" name="Rectangle 17"/>
          <p:cNvSpPr>
            <a:spLocks noChangeArrowheads="1"/>
          </p:cNvSpPr>
          <p:nvPr/>
        </p:nvSpPr>
        <p:spPr bwMode="auto">
          <a:xfrm>
            <a:off x="6375402" y="3305871"/>
            <a:ext cx="58705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1219004"/>
            <a:r>
              <a:rPr lang="vi-VN" sz="4800" b="1" dirty="0">
                <a:solidFill>
                  <a:srgbClr val="002060"/>
                </a:solidFill>
                <a:latin typeface="HP001 5 hàng" pitchFamily="34" charset="0"/>
              </a:rPr>
              <a:t>Nắng </a:t>
            </a:r>
            <a:r>
              <a:rPr lang="el-GR" sz="4800" b="1" dirty="0">
                <a:solidFill>
                  <a:srgbClr val="002060"/>
                </a:solidFill>
                <a:latin typeface="HP001 5 hàng" pitchFamily="34" charset="0"/>
              </a:rPr>
              <a:t>εΗ</a:t>
            </a:r>
            <a:r>
              <a:rPr lang="vi-VN" sz="4800" b="1" dirty="0">
                <a:solidFill>
                  <a:srgbClr val="002060"/>
                </a:solidFill>
                <a:latin typeface="HP001 5 hàng" pitchFamily="34" charset="0"/>
              </a:rPr>
              <a:t>Ğu vào </a:t>
            </a:r>
            <a:r>
              <a:rPr lang="el-GR" sz="4800" b="1" dirty="0">
                <a:solidFill>
                  <a:srgbClr val="002060"/>
                </a:solidFill>
                <a:latin typeface="HP001 5 hàng" pitchFamily="34" charset="0"/>
              </a:rPr>
              <a:t>η</a:t>
            </a:r>
            <a:r>
              <a:rPr lang="vi-VN" sz="4800" b="1" dirty="0">
                <a:solidFill>
                  <a:srgbClr val="002060"/>
                </a:solidFill>
                <a:latin typeface="HP001 5 hàng" pitchFamily="34" charset="0"/>
              </a:rPr>
              <a:t>à,</a:t>
            </a:r>
            <a:endParaRPr lang="en-US" sz="4800" b="1" dirty="0">
              <a:solidFill>
                <a:srgbClr val="002060"/>
              </a:solidFill>
              <a:latin typeface="HP001 5 hàng" pitchFamily="34" charset="0"/>
            </a:endParaRPr>
          </a:p>
        </p:txBody>
      </p:sp>
      <p:sp>
        <p:nvSpPr>
          <p:cNvPr id="19" name="Rectangle 18"/>
          <p:cNvSpPr>
            <a:spLocks noChangeArrowheads="1"/>
          </p:cNvSpPr>
          <p:nvPr/>
        </p:nvSpPr>
        <p:spPr bwMode="auto">
          <a:xfrm>
            <a:off x="231776" y="4243625"/>
            <a:ext cx="75660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1219004"/>
            <a:r>
              <a:rPr lang="vi-VN" sz="4800" b="1" dirty="0">
                <a:solidFill>
                  <a:srgbClr val="002060"/>
                </a:solidFill>
                <a:latin typeface="HP001 5 hàng" pitchFamily="34" charset="0"/>
              </a:rPr>
              <a:t>gĊ </a:t>
            </a:r>
            <a:r>
              <a:rPr lang="el-GR" sz="4800" b="1" dirty="0">
                <a:solidFill>
                  <a:srgbClr val="002060"/>
                </a:solidFill>
                <a:latin typeface="HP001 5 hàng" pitchFamily="34" charset="0"/>
              </a:rPr>
              <a:t>χ≠ κ</a:t>
            </a:r>
            <a:r>
              <a:rPr lang="vi-VN" sz="4800" b="1" dirty="0">
                <a:solidFill>
                  <a:srgbClr val="002060"/>
                </a:solidFill>
                <a:latin typeface="HP001 5 hàng" pitchFamily="34" charset="0"/>
              </a:rPr>
              <a:t>ức dậy </a:t>
            </a:r>
            <a:r>
              <a:rPr lang="el-GR" sz="4800" b="1" dirty="0">
                <a:solidFill>
                  <a:srgbClr val="002060"/>
                </a:solidFill>
                <a:latin typeface="HP001 5 hàng" pitchFamily="34" charset="0"/>
              </a:rPr>
              <a:t>Α</a:t>
            </a:r>
            <a:r>
              <a:rPr lang="vi-VN" sz="4800" b="1" dirty="0">
                <a:solidFill>
                  <a:srgbClr val="002060"/>
                </a:solidFill>
                <a:latin typeface="HP001 5 hàng" pitchFamily="34" charset="0"/>
              </a:rPr>
              <a:t>Ğn ǇrưŊg.</a:t>
            </a:r>
            <a:endParaRPr lang="en-US" sz="4800" b="1" dirty="0">
              <a:solidFill>
                <a:srgbClr val="002060"/>
              </a:solidFill>
              <a:latin typeface="HP001 5 hàng" pitchFamily="34" charset="0"/>
            </a:endParaRPr>
          </a:p>
        </p:txBody>
      </p:sp>
    </p:spTree>
    <p:extLst>
      <p:ext uri="{BB962C8B-B14F-4D97-AF65-F5344CB8AC3E}">
        <p14:creationId xmlns:p14="http://schemas.microsoft.com/office/powerpoint/2010/main" val="1486332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par>
                    <p:cTn id="13" fill="hold">
                      <p:stCondLst>
                        <p:cond delay="indefinite"/>
                      </p:stCondLst>
                      <p:childTnLst>
                        <p:par>
                          <p:cTn id="14" fill="hold" nodeType="after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1000"/>
                                        <p:tgtEl>
                                          <p:spTgt spid="11"/>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1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10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10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1000"/>
                                        <p:tgtEl>
                                          <p:spTgt spid="18"/>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1" grpId="0"/>
      <p:bldP spid="14" grpId="0"/>
      <p:bldP spid="16" grpId="0"/>
      <p:bldP spid="1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p:cNvGrpSpPr>
            <a:grpSpLocks/>
          </p:cNvGrpSpPr>
          <p:nvPr/>
        </p:nvGrpSpPr>
        <p:grpSpPr bwMode="auto">
          <a:xfrm>
            <a:off x="133352" y="137585"/>
            <a:ext cx="12043833" cy="1285051"/>
            <a:chOff x="15875" y="15875"/>
            <a:chExt cx="9128123" cy="963790"/>
          </a:xfrm>
        </p:grpSpPr>
        <p:sp>
          <p:nvSpPr>
            <p:cNvPr id="8" name="Oval 7"/>
            <p:cNvSpPr/>
            <p:nvPr/>
          </p:nvSpPr>
          <p:spPr bwMode="auto">
            <a:xfrm>
              <a:off x="15875" y="15875"/>
              <a:ext cx="551858" cy="550863"/>
            </a:xfrm>
            <a:prstGeom prst="ellipse">
              <a:avLst/>
            </a:prstGeom>
            <a:solidFill>
              <a:srgbClr val="F6B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3733" b="1" dirty="0">
                  <a:solidFill>
                    <a:prstClr val="white"/>
                  </a:solidFill>
                  <a:latin typeface="Arial Rounded MT Bold" pitchFamily="34" charset="0"/>
                  <a:cs typeface="Times New Roman" pitchFamily="18" charset="0"/>
                </a:rPr>
                <a:t>8</a:t>
              </a:r>
              <a:endParaRPr lang="en-US" sz="3733" b="1" dirty="0">
                <a:solidFill>
                  <a:prstClr val="white"/>
                </a:solidFill>
                <a:latin typeface="Arial Rounded MT Bold" pitchFamily="34" charset="0"/>
                <a:cs typeface="Times New Roman" pitchFamily="18" charset="0"/>
              </a:endParaRPr>
            </a:p>
          </p:txBody>
        </p:sp>
        <p:sp>
          <p:nvSpPr>
            <p:cNvPr id="9" name="TextBox 23"/>
            <p:cNvSpPr txBox="1">
              <a:spLocks noChangeArrowheads="1"/>
            </p:cNvSpPr>
            <p:nvPr/>
          </p:nvSpPr>
          <p:spPr bwMode="auto">
            <a:xfrm>
              <a:off x="564505" y="25664"/>
              <a:ext cx="8579493" cy="95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defTabSz="1219004"/>
              <a:r>
                <a:rPr lang="en-US" sz="3733" b="1" dirty="0" err="1">
                  <a:solidFill>
                    <a:prstClr val="black"/>
                  </a:solidFill>
                  <a:latin typeface="Arial-Rounded" pitchFamily="34" charset="0"/>
                  <a:ea typeface="Arial-Rounded" pitchFamily="34" charset="0"/>
                  <a:cs typeface="Arial-Rounded" pitchFamily="34" charset="0"/>
                </a:rPr>
                <a:t>Tìm</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trong</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hoặc</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ngoài</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bài</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đọc</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Ngày</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mới</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bắt</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đầu</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từ</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ngữ</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có</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tiếng</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chứa</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vần</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i</a:t>
              </a:r>
              <a:r>
                <a:rPr lang="en-US" sz="3733" b="1" dirty="0" err="1">
                  <a:solidFill>
                    <a:srgbClr val="FF0000"/>
                  </a:solidFill>
                  <a:latin typeface="Arial-Rounded" pitchFamily="34" charset="0"/>
                  <a:ea typeface="Arial-Rounded" pitchFamily="34" charset="0"/>
                  <a:cs typeface="Arial-Rounded" pitchFamily="34" charset="0"/>
                </a:rPr>
                <a:t>êu</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srgbClr val="FF0000"/>
                  </a:solidFill>
                  <a:latin typeface="Arial-Rounded" pitchFamily="34" charset="0"/>
                  <a:ea typeface="Arial-Rounded" pitchFamily="34" charset="0"/>
                  <a:cs typeface="Arial-Rounded" pitchFamily="34" charset="0"/>
                </a:rPr>
                <a:t>iu</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srgbClr val="FF0000"/>
                  </a:solidFill>
                  <a:latin typeface="Arial-Rounded" pitchFamily="34" charset="0"/>
                  <a:ea typeface="Arial-Rounded" pitchFamily="34" charset="0"/>
                  <a:cs typeface="Arial-Rounded" pitchFamily="34" charset="0"/>
                </a:rPr>
                <a:t>uông</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srgbClr val="FF0000"/>
                  </a:solidFill>
                  <a:latin typeface="Arial-Rounded" pitchFamily="34" charset="0"/>
                  <a:ea typeface="Arial-Rounded" pitchFamily="34" charset="0"/>
                  <a:cs typeface="Arial-Rounded" pitchFamily="34" charset="0"/>
                </a:rPr>
                <a:t>uôn</a:t>
              </a:r>
              <a:endParaRPr lang="en-US" sz="3733" b="1" dirty="0">
                <a:solidFill>
                  <a:srgbClr val="FF0000"/>
                </a:solidFill>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139929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ài hát buổi sáng VTV7.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25604" y="1549313"/>
            <a:ext cx="8760593" cy="4927689"/>
          </a:xfrm>
        </p:spPr>
      </p:pic>
      <p:grpSp>
        <p:nvGrpSpPr>
          <p:cNvPr id="5" name="Group 2"/>
          <p:cNvGrpSpPr>
            <a:grpSpLocks/>
          </p:cNvGrpSpPr>
          <p:nvPr/>
        </p:nvGrpSpPr>
        <p:grpSpPr bwMode="auto">
          <a:xfrm>
            <a:off x="133352" y="137584"/>
            <a:ext cx="12043833" cy="1285051"/>
            <a:chOff x="15875" y="15875"/>
            <a:chExt cx="9128123" cy="963790"/>
          </a:xfrm>
        </p:grpSpPr>
        <p:sp>
          <p:nvSpPr>
            <p:cNvPr id="6" name="Oval 5"/>
            <p:cNvSpPr/>
            <p:nvPr/>
          </p:nvSpPr>
          <p:spPr bwMode="auto">
            <a:xfrm>
              <a:off x="15875" y="15875"/>
              <a:ext cx="551858" cy="550863"/>
            </a:xfrm>
            <a:prstGeom prst="ellipse">
              <a:avLst/>
            </a:prstGeom>
            <a:solidFill>
              <a:srgbClr val="F6B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3733" b="1" dirty="0">
                  <a:solidFill>
                    <a:prstClr val="white"/>
                  </a:solidFill>
                  <a:latin typeface="Arial Rounded MT Bold" pitchFamily="34" charset="0"/>
                  <a:cs typeface="Times New Roman" pitchFamily="18" charset="0"/>
                </a:rPr>
                <a:t>8</a:t>
              </a:r>
              <a:endParaRPr lang="en-US" sz="3733" b="1" dirty="0">
                <a:solidFill>
                  <a:prstClr val="white"/>
                </a:solidFill>
                <a:latin typeface="Arial Rounded MT Bold" pitchFamily="34" charset="0"/>
                <a:cs typeface="Times New Roman" pitchFamily="18" charset="0"/>
              </a:endParaRPr>
            </a:p>
          </p:txBody>
        </p:sp>
        <p:sp>
          <p:nvSpPr>
            <p:cNvPr id="7" name="TextBox 23"/>
            <p:cNvSpPr txBox="1">
              <a:spLocks noChangeArrowheads="1"/>
            </p:cNvSpPr>
            <p:nvPr/>
          </p:nvSpPr>
          <p:spPr bwMode="auto">
            <a:xfrm>
              <a:off x="564505" y="25664"/>
              <a:ext cx="8579493" cy="95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defTabSz="1219004"/>
              <a:r>
                <a:rPr lang="en-US" sz="3733" b="1" dirty="0" err="1">
                  <a:solidFill>
                    <a:prstClr val="black"/>
                  </a:solidFill>
                  <a:latin typeface="Arial-Rounded" pitchFamily="34" charset="0"/>
                  <a:ea typeface="Arial-Rounded" pitchFamily="34" charset="0"/>
                  <a:cs typeface="Arial-Rounded" pitchFamily="34" charset="0"/>
                </a:rPr>
                <a:t>Hát</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một</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bài</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và</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cùng</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nhau</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vận</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động</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theo</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nhịp</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điệu</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của</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bài</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hát</a:t>
              </a:r>
              <a:endParaRPr lang="en-US" sz="3733" b="1" dirty="0">
                <a:solidFill>
                  <a:prstClr val="black"/>
                </a:solidFill>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73525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66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2.PHƯƠNG NGÂN\A.NH 2021-2022\GIÁO ÁN ĐIỆN TỬ\PP THAM KHẢO\Hình Nền\40-hinh-nen-powerpoint-ve-moi-truong-cuc-chat-cho-bai-thuyet-trinh-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46566"/>
            <a:ext cx="12299951" cy="690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le 1"/>
          <p:cNvSpPr txBox="1">
            <a:spLocks/>
          </p:cNvSpPr>
          <p:nvPr/>
        </p:nvSpPr>
        <p:spPr bwMode="auto">
          <a:xfrm>
            <a:off x="1276352" y="3515785"/>
            <a:ext cx="9899649"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64" tIns="60931" rIns="121864" bIns="60931"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defTabSz="1219004" eaLnBrk="1" hangingPunct="1">
              <a:buClr>
                <a:srgbClr val="000000"/>
              </a:buClr>
            </a:pPr>
            <a:r>
              <a:rPr lang="vi-VN" sz="3733" dirty="0">
                <a:solidFill>
                  <a:srgbClr val="002060"/>
                </a:solidFill>
                <a:latin typeface="Arial-Rounded" pitchFamily="34" charset="0"/>
                <a:cs typeface="Arial-Rounded" pitchFamily="34" charset="0"/>
                <a:sym typeface="Arial" pitchFamily="34" charset="0"/>
              </a:rPr>
              <a:t>- </a:t>
            </a:r>
            <a:r>
              <a:rPr lang="en-US" sz="3733" dirty="0" err="1">
                <a:solidFill>
                  <a:srgbClr val="002060"/>
                </a:solidFill>
                <a:latin typeface="Arial-Rounded" pitchFamily="34" charset="0"/>
                <a:cs typeface="Arial-Rounded" pitchFamily="34" charset="0"/>
                <a:sym typeface="Arial" pitchFamily="34" charset="0"/>
              </a:rPr>
              <a:t>Xem</a:t>
            </a:r>
            <a:r>
              <a:rPr lang="en-US" sz="3733" dirty="0">
                <a:solidFill>
                  <a:srgbClr val="002060"/>
                </a:solidFill>
                <a:latin typeface="Arial-Rounded" pitchFamily="34" charset="0"/>
                <a:cs typeface="Arial-Rounded" pitchFamily="34" charset="0"/>
                <a:sym typeface="Arial" pitchFamily="34" charset="0"/>
              </a:rPr>
              <a:t> </a:t>
            </a:r>
            <a:r>
              <a:rPr lang="en-US" sz="3733" dirty="0" err="1">
                <a:solidFill>
                  <a:srgbClr val="002060"/>
                </a:solidFill>
                <a:latin typeface="Arial-Rounded" pitchFamily="34" charset="0"/>
                <a:cs typeface="Arial-Rounded" pitchFamily="34" charset="0"/>
                <a:sym typeface="Arial" pitchFamily="34" charset="0"/>
              </a:rPr>
              <a:t>trước</a:t>
            </a:r>
            <a:r>
              <a:rPr lang="en-US" sz="3733" dirty="0">
                <a:solidFill>
                  <a:srgbClr val="002060"/>
                </a:solidFill>
                <a:latin typeface="Arial-Rounded" pitchFamily="34" charset="0"/>
                <a:cs typeface="Arial-Rounded" pitchFamily="34" charset="0"/>
                <a:sym typeface="Arial" pitchFamily="34" charset="0"/>
              </a:rPr>
              <a:t> </a:t>
            </a:r>
            <a:r>
              <a:rPr lang="vi-VN" sz="3733" dirty="0">
                <a:solidFill>
                  <a:srgbClr val="002060"/>
                </a:solidFill>
                <a:latin typeface="Arial-Rounded" pitchFamily="34" charset="0"/>
                <a:cs typeface="Arial-Rounded" pitchFamily="34" charset="0"/>
                <a:sym typeface="Arial" pitchFamily="34" charset="0"/>
              </a:rPr>
              <a:t>bài: </a:t>
            </a:r>
            <a:r>
              <a:rPr lang="en-US" sz="3733" b="1" dirty="0" err="1">
                <a:solidFill>
                  <a:srgbClr val="FF0000"/>
                </a:solidFill>
                <a:latin typeface="Arial-Rounded" pitchFamily="34" charset="0"/>
                <a:ea typeface="Arial-Rounded" pitchFamily="34" charset="0"/>
                <a:cs typeface="Arial-Rounded" pitchFamily="34" charset="0"/>
              </a:rPr>
              <a:t>Hỏi</a:t>
            </a:r>
            <a:r>
              <a:rPr lang="en-US" sz="3733" b="1" dirty="0">
                <a:solidFill>
                  <a:srgbClr val="FF0000"/>
                </a:solidFill>
                <a:latin typeface="Arial-Rounded" pitchFamily="34" charset="0"/>
                <a:ea typeface="Arial-Rounded" pitchFamily="34" charset="0"/>
                <a:cs typeface="Arial-Rounded" pitchFamily="34" charset="0"/>
              </a:rPr>
              <a:t> </a:t>
            </a:r>
            <a:r>
              <a:rPr lang="en-US" sz="3733" b="1" dirty="0" err="1">
                <a:solidFill>
                  <a:srgbClr val="FF0000"/>
                </a:solidFill>
                <a:latin typeface="Arial-Rounded" pitchFamily="34" charset="0"/>
                <a:ea typeface="Arial-Rounded" pitchFamily="34" charset="0"/>
                <a:cs typeface="Arial-Rounded" pitchFamily="34" charset="0"/>
              </a:rPr>
              <a:t>mẹ</a:t>
            </a:r>
            <a:r>
              <a:rPr lang="en-US" sz="3733" b="1" dirty="0">
                <a:solidFill>
                  <a:srgbClr val="FF0000"/>
                </a:solidFill>
                <a:latin typeface="Arial-Rounded" pitchFamily="34" charset="0"/>
                <a:ea typeface="Arial-Rounded" pitchFamily="34" charset="0"/>
                <a:cs typeface="Arial-Rounded" pitchFamily="34" charset="0"/>
              </a:rPr>
              <a:t> </a:t>
            </a:r>
            <a:r>
              <a:rPr lang="vi-VN" sz="3733" dirty="0">
                <a:solidFill>
                  <a:srgbClr val="002060"/>
                </a:solidFill>
                <a:latin typeface="Arial-Rounded" pitchFamily="34" charset="0"/>
                <a:ea typeface="Arial-Rounded" pitchFamily="34" charset="0"/>
                <a:cs typeface="Arial-Rounded" pitchFamily="34" charset="0"/>
                <a:sym typeface="Arial" pitchFamily="34" charset="0"/>
              </a:rPr>
              <a:t>(</a:t>
            </a:r>
            <a:r>
              <a:rPr lang="vi-VN" sz="3733" dirty="0">
                <a:solidFill>
                  <a:srgbClr val="002060"/>
                </a:solidFill>
                <a:latin typeface="Arial-Rounded" pitchFamily="34" charset="0"/>
                <a:cs typeface="Arial-Rounded" pitchFamily="34" charset="0"/>
                <a:sym typeface="Arial" pitchFamily="34" charset="0"/>
              </a:rPr>
              <a:t>Trang 132)</a:t>
            </a:r>
            <a:endParaRPr lang="en-US" sz="3733" dirty="0">
              <a:solidFill>
                <a:srgbClr val="002060"/>
              </a:solidFill>
              <a:latin typeface="Arial-Rounded" pitchFamily="34" charset="0"/>
              <a:cs typeface="Arial-Rounded" pitchFamily="34" charset="0"/>
              <a:sym typeface="Arial" pitchFamily="34" charset="0"/>
            </a:endParaRPr>
          </a:p>
        </p:txBody>
      </p:sp>
      <p:sp>
        <p:nvSpPr>
          <p:cNvPr id="15364" name="Title 1"/>
          <p:cNvSpPr txBox="1">
            <a:spLocks/>
          </p:cNvSpPr>
          <p:nvPr/>
        </p:nvSpPr>
        <p:spPr bwMode="auto">
          <a:xfrm>
            <a:off x="1291167" y="2531534"/>
            <a:ext cx="9317567" cy="86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64" tIns="60931" rIns="121864" bIns="60931"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defTabSz="1219004" eaLnBrk="1" hangingPunct="1">
              <a:buClr>
                <a:srgbClr val="000000"/>
              </a:buClr>
            </a:pPr>
            <a:r>
              <a:rPr lang="en-US" sz="3733">
                <a:solidFill>
                  <a:srgbClr val="002060"/>
                </a:solidFill>
                <a:latin typeface="Arial-Rounded" pitchFamily="34" charset="0"/>
                <a:cs typeface="Arial-Rounded" pitchFamily="34" charset="0"/>
                <a:sym typeface="Arial" pitchFamily="34" charset="0"/>
              </a:rPr>
              <a:t>- </a:t>
            </a:r>
            <a:r>
              <a:rPr lang="vi-VN" sz="3733">
                <a:solidFill>
                  <a:srgbClr val="002060"/>
                </a:solidFill>
                <a:latin typeface="Arial-Rounded" pitchFamily="34" charset="0"/>
                <a:cs typeface="Arial-Rounded" pitchFamily="34" charset="0"/>
                <a:sym typeface="Arial" pitchFamily="34" charset="0"/>
              </a:rPr>
              <a:t>Đọc lại bài, trả lời các câu hỏi và các bài tập.</a:t>
            </a:r>
            <a:endParaRPr lang="en-US" sz="3733">
              <a:solidFill>
                <a:srgbClr val="002060"/>
              </a:solidFill>
              <a:latin typeface="Arial-Rounded" pitchFamily="34" charset="0"/>
              <a:cs typeface="Arial-Rounded" pitchFamily="34" charset="0"/>
              <a:sym typeface="Arial" pitchFamily="34" charset="0"/>
            </a:endParaRPr>
          </a:p>
        </p:txBody>
      </p:sp>
    </p:spTree>
    <p:extLst>
      <p:ext uri="{BB962C8B-B14F-4D97-AF65-F5344CB8AC3E}">
        <p14:creationId xmlns:p14="http://schemas.microsoft.com/office/powerpoint/2010/main" val="1162208152"/>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descr="D:\2.PHƯƠNG NGÂN\A.NH 2021-2022\GIÁO ÁN ĐIỆN TỬ\PP THAM KHẢO\Hình Nền\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1" y="2118"/>
            <a:ext cx="12103100" cy="682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2" descr="A blue and orange text&#10;&#10;AI-generated content may be incorrect.">
            <a:extLst>
              <a:ext uri="{FF2B5EF4-FFF2-40B4-BE49-F238E27FC236}">
                <a16:creationId xmlns:a16="http://schemas.microsoft.com/office/drawing/2014/main" id="{1AE1D499-1616-D272-6537-D94E3611D1B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51710" y="959078"/>
            <a:ext cx="7938621" cy="2743926"/>
          </a:xfrm>
        </p:spPr>
      </p:pic>
    </p:spTree>
    <p:extLst>
      <p:ext uri="{BB962C8B-B14F-4D97-AF65-F5344CB8AC3E}">
        <p14:creationId xmlns:p14="http://schemas.microsoft.com/office/powerpoint/2010/main" val="419469832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4"/>
          <p:cNvGrpSpPr>
            <a:grpSpLocks/>
          </p:cNvGrpSpPr>
          <p:nvPr/>
        </p:nvGrpSpPr>
        <p:grpSpPr bwMode="auto">
          <a:xfrm>
            <a:off x="1" y="-135467"/>
            <a:ext cx="12460817" cy="6993467"/>
            <a:chOff x="0" y="-134938"/>
            <a:chExt cx="12460288" cy="6992938"/>
          </a:xfrm>
        </p:grpSpPr>
        <p:pic>
          <p:nvPicPr>
            <p:cNvPr id="4102" name="Picture 6" descr="D:\2.PHƯƠNG NGÂN\A.NH 2021-2022\GIÁO ÁN ĐIỆN TỬ\PP THAM KHẢO\Hình Nền\69b90ed4e4087e02faaaccf33a843df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3" name="Group 3"/>
            <p:cNvGrpSpPr>
              <a:grpSpLocks/>
            </p:cNvGrpSpPr>
            <p:nvPr/>
          </p:nvGrpSpPr>
          <p:grpSpPr bwMode="auto">
            <a:xfrm>
              <a:off x="3670848" y="-134938"/>
              <a:ext cx="8789440" cy="2237992"/>
              <a:chOff x="3670848" y="-134938"/>
              <a:chExt cx="8789440" cy="2237992"/>
            </a:xfrm>
          </p:grpSpPr>
          <p:grpSp>
            <p:nvGrpSpPr>
              <p:cNvPr id="4104" name="Group 3"/>
              <p:cNvGrpSpPr>
                <a:grpSpLocks/>
              </p:cNvGrpSpPr>
              <p:nvPr/>
            </p:nvGrpSpPr>
            <p:grpSpPr bwMode="auto">
              <a:xfrm>
                <a:off x="10571163" y="-134938"/>
                <a:ext cx="1889125" cy="1679576"/>
                <a:chOff x="10571426" y="-134938"/>
                <a:chExt cx="1888862" cy="1849438"/>
              </a:xfrm>
            </p:grpSpPr>
            <p:pic>
              <p:nvPicPr>
                <p:cNvPr id="4109" name="Content Placeholder 20" descr="logo"/>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50276" y="-134938"/>
                  <a:ext cx="1810012"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Google Shape;166;p5"/>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1426" y="404470"/>
                  <a:ext cx="1741772" cy="884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1" name="TextBox 7"/>
                <p:cNvSpPr txBox="1">
                  <a:spLocks noChangeArrowheads="1"/>
                </p:cNvSpPr>
                <p:nvPr/>
              </p:nvSpPr>
              <p:spPr bwMode="auto">
                <a:xfrm>
                  <a:off x="11117540" y="513622"/>
                  <a:ext cx="866673" cy="46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219004" eaLnBrk="1" hangingPunct="1"/>
                  <a:r>
                    <a:rPr lang="en-US" sz="2133" b="1">
                      <a:solidFill>
                        <a:srgbClr val="A620A0"/>
                      </a:solidFill>
                      <a:latin typeface="VNI-Fato" pitchFamily="2" charset="0"/>
                      <a:ea typeface="Microsoft YaHei" pitchFamily="34" charset="-122"/>
                    </a:rPr>
                    <a:t>NBK</a:t>
                  </a:r>
                </a:p>
              </p:txBody>
            </p:sp>
          </p:grpSp>
          <p:sp>
            <p:nvSpPr>
              <p:cNvPr id="10" name="任意多边形: 形状 12"/>
              <p:cNvSpPr/>
              <p:nvPr/>
            </p:nvSpPr>
            <p:spPr>
              <a:xfrm>
                <a:off x="3670144" y="1310637"/>
                <a:ext cx="268806" cy="232816"/>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endParaRPr lang="zh-CN" altLang="en-US" sz="2400">
                  <a:solidFill>
                    <a:prstClr val="white"/>
                  </a:solidFill>
                  <a:latin typeface="Calibri"/>
                  <a:ea typeface="宋体" panose="02010600030101010101" pitchFamily="2" charset="-122"/>
                </a:endParaRPr>
              </a:p>
            </p:txBody>
          </p:sp>
          <p:sp>
            <p:nvSpPr>
              <p:cNvPr id="11" name="任意多边形: 形状 13"/>
              <p:cNvSpPr/>
              <p:nvPr/>
            </p:nvSpPr>
            <p:spPr>
              <a:xfrm>
                <a:off x="5784605" y="1543452"/>
                <a:ext cx="268805" cy="232816"/>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endParaRPr lang="zh-CN" altLang="en-US" sz="2400">
                  <a:solidFill>
                    <a:prstClr val="white"/>
                  </a:solidFill>
                  <a:latin typeface="Calibri"/>
                  <a:ea typeface="宋体" panose="02010600030101010101" pitchFamily="2" charset="-122"/>
                </a:endParaRPr>
              </a:p>
            </p:txBody>
          </p:sp>
          <p:sp>
            <p:nvSpPr>
              <p:cNvPr id="12" name="任意多边形: 形状 14"/>
              <p:cNvSpPr/>
              <p:nvPr/>
            </p:nvSpPr>
            <p:spPr>
              <a:xfrm>
                <a:off x="9499196" y="1869394"/>
                <a:ext cx="266689" cy="230699"/>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8F6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endParaRPr lang="zh-CN" altLang="en-US" sz="2400">
                  <a:solidFill>
                    <a:prstClr val="white"/>
                  </a:solidFill>
                  <a:latin typeface="Calibri"/>
                  <a:ea typeface="宋体" panose="02010600030101010101" pitchFamily="2" charset="-122"/>
                </a:endParaRPr>
              </a:p>
            </p:txBody>
          </p:sp>
          <p:sp>
            <p:nvSpPr>
              <p:cNvPr id="13" name="任意多边形: 形状 15"/>
              <p:cNvSpPr/>
              <p:nvPr/>
            </p:nvSpPr>
            <p:spPr>
              <a:xfrm>
                <a:off x="8191152" y="950831"/>
                <a:ext cx="266689" cy="232816"/>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endParaRPr lang="zh-CN" altLang="en-US" sz="2400">
                  <a:solidFill>
                    <a:prstClr val="white"/>
                  </a:solidFill>
                  <a:latin typeface="Calibri"/>
                  <a:ea typeface="宋体" panose="02010600030101010101" pitchFamily="2" charset="-122"/>
                </a:endParaRPr>
              </a:p>
            </p:txBody>
          </p:sp>
        </p:grpSp>
      </p:grpSp>
      <p:sp>
        <p:nvSpPr>
          <p:cNvPr id="24" name="Rectangle 23"/>
          <p:cNvSpPr/>
          <p:nvPr/>
        </p:nvSpPr>
        <p:spPr>
          <a:xfrm>
            <a:off x="2035626" y="2045699"/>
            <a:ext cx="8198721" cy="1939114"/>
          </a:xfrm>
          <a:prstGeom prst="rect">
            <a:avLst/>
          </a:prstGeom>
          <a:noFill/>
        </p:spPr>
        <p:txBody>
          <a:bodyPr lIns="91563" tIns="45780" rIns="91563" bIns="45780">
            <a:spAutoFit/>
          </a:bodyPr>
          <a:lstStyle/>
          <a:p>
            <a:pPr algn="ctr" defTabSz="1219004">
              <a:defRPr/>
            </a:pPr>
            <a:r>
              <a:rPr lang="en-US" sz="6000" b="1" dirty="0">
                <a:ln w="22225">
                  <a:solidFill>
                    <a:srgbClr val="ED7D31"/>
                  </a:solidFill>
                  <a:prstDash val="solid"/>
                </a:ln>
                <a:solidFill>
                  <a:srgbClr val="FE2040"/>
                </a:solidFill>
                <a:latin typeface="Calibri"/>
                <a:ea typeface="微软雅黑"/>
                <a:cs typeface="Calibri" panose="020F0502020204030204" pitchFamily="34" charset="0"/>
              </a:rPr>
              <a:t>CHÀO MỪNG CÁC EM ĐẾN VỚI TIẾT TIẾNG VIỆT</a:t>
            </a:r>
          </a:p>
        </p:txBody>
      </p:sp>
      <p:sp>
        <p:nvSpPr>
          <p:cNvPr id="4100" name="Text Box 5"/>
          <p:cNvSpPr txBox="1">
            <a:spLocks noChangeArrowheads="1"/>
          </p:cNvSpPr>
          <p:nvPr/>
        </p:nvSpPr>
        <p:spPr bwMode="auto">
          <a:xfrm>
            <a:off x="2652185" y="88900"/>
            <a:ext cx="6786033" cy="831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63" tIns="45780" rIns="91563" bIns="45780">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219004" eaLnBrk="1" hangingPunct="1"/>
            <a:r>
              <a:rPr lang="en-US" sz="2400" b="1">
                <a:solidFill>
                  <a:srgbClr val="7030A0"/>
                </a:solidFill>
                <a:latin typeface="UTM Avo" pitchFamily="18" charset="0"/>
                <a:ea typeface="Microsoft YaHei" pitchFamily="34" charset="-122"/>
              </a:rPr>
              <a:t>UBND HUYỆN VẠN NINH</a:t>
            </a:r>
          </a:p>
          <a:p>
            <a:pPr algn="ctr" defTabSz="1219004" eaLnBrk="1" hangingPunct="1"/>
            <a:r>
              <a:rPr lang="en-US" sz="2400" b="1">
                <a:solidFill>
                  <a:srgbClr val="7030A0"/>
                </a:solidFill>
                <a:latin typeface="UTM Avo" pitchFamily="18" charset="0"/>
                <a:ea typeface="Microsoft YaHei" pitchFamily="34" charset="-122"/>
              </a:rPr>
              <a:t>TRƯỜNG TH&amp;THCS NGUYỄN BỈNH KHIÊM</a:t>
            </a:r>
            <a:endParaRPr lang="en-US" sz="1467" b="1">
              <a:solidFill>
                <a:srgbClr val="7030A0"/>
              </a:solidFill>
              <a:latin typeface="UTM Avo" pitchFamily="18" charset="0"/>
              <a:ea typeface="Microsoft YaHei" pitchFamily="34" charset="-122"/>
            </a:endParaRPr>
          </a:p>
        </p:txBody>
      </p:sp>
      <p:sp>
        <p:nvSpPr>
          <p:cNvPr id="4101" name="Text Box 5"/>
          <p:cNvSpPr txBox="1">
            <a:spLocks noChangeArrowheads="1"/>
          </p:cNvSpPr>
          <p:nvPr/>
        </p:nvSpPr>
        <p:spPr bwMode="auto">
          <a:xfrm>
            <a:off x="2702985" y="4601633"/>
            <a:ext cx="6786033" cy="46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63" tIns="45780" rIns="91563" bIns="45780">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219004" eaLnBrk="1" hangingPunct="1"/>
            <a:r>
              <a:rPr lang="vi-VN" sz="2400" b="1">
                <a:solidFill>
                  <a:srgbClr val="7030A0"/>
                </a:solidFill>
                <a:latin typeface="UTM Avo" pitchFamily="18" charset="0"/>
                <a:ea typeface="Microsoft YaHei" pitchFamily="34" charset="-122"/>
              </a:rPr>
              <a:t>Giáo viên dạy: Nguyễn Thị Phương Ngân</a:t>
            </a:r>
          </a:p>
        </p:txBody>
      </p:sp>
    </p:spTree>
    <p:extLst>
      <p:ext uri="{BB962C8B-B14F-4D97-AF65-F5344CB8AC3E}">
        <p14:creationId xmlns:p14="http://schemas.microsoft.com/office/powerpoint/2010/main" val="271674358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27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351" y="1092202"/>
            <a:ext cx="7266516" cy="2137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4450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hát buổi sáng VTV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200" y="177802"/>
            <a:ext cx="11790219" cy="6631804"/>
          </a:xfrm>
          <a:prstGeom prst="rect">
            <a:avLst/>
          </a:prstGeom>
        </p:spPr>
      </p:pic>
    </p:spTree>
    <p:extLst>
      <p:ext uri="{BB962C8B-B14F-4D97-AF65-F5344CB8AC3E}">
        <p14:creationId xmlns:p14="http://schemas.microsoft.com/office/powerpoint/2010/main" val="151463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6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3284" y="-19050"/>
            <a:ext cx="12335935" cy="259080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anchor="ctr"/>
          <a:lstStyle/>
          <a:p>
            <a:pPr algn="ctr" defTabSz="1218516">
              <a:defRPr/>
            </a:pPr>
            <a:endParaRPr lang="en-US" sz="2400">
              <a:solidFill>
                <a:prstClr val="white"/>
              </a:solidFill>
              <a:latin typeface="Calibri"/>
            </a:endParaRPr>
          </a:p>
        </p:txBody>
      </p:sp>
      <p:sp>
        <p:nvSpPr>
          <p:cNvPr id="18" name="Flowchart: Document 17"/>
          <p:cNvSpPr/>
          <p:nvPr/>
        </p:nvSpPr>
        <p:spPr>
          <a:xfrm>
            <a:off x="-57150" y="14818"/>
            <a:ext cx="12335935" cy="236854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anchor="ctr"/>
          <a:lstStyle/>
          <a:p>
            <a:pPr algn="ctr" defTabSz="1218516">
              <a:defRPr/>
            </a:pPr>
            <a:endParaRPr lang="en-US" sz="2400">
              <a:solidFill>
                <a:prstClr val="white"/>
              </a:solidFill>
              <a:latin typeface="Calibri"/>
            </a:endParaRPr>
          </a:p>
        </p:txBody>
      </p:sp>
      <p:grpSp>
        <p:nvGrpSpPr>
          <p:cNvPr id="10244" name="Group 1"/>
          <p:cNvGrpSpPr>
            <a:grpSpLocks/>
          </p:cNvGrpSpPr>
          <p:nvPr/>
        </p:nvGrpSpPr>
        <p:grpSpPr bwMode="auto">
          <a:xfrm>
            <a:off x="1676400" y="2904067"/>
            <a:ext cx="10109200" cy="2150533"/>
            <a:chOff x="9566064" y="964372"/>
            <a:chExt cx="5446164" cy="698253"/>
          </a:xfrm>
        </p:grpSpPr>
        <p:sp>
          <p:nvSpPr>
            <p:cNvPr id="13" name="Rectangle 10"/>
            <p:cNvSpPr/>
            <p:nvPr/>
          </p:nvSpPr>
          <p:spPr>
            <a:xfrm rot="416356">
              <a:off x="13065704" y="966434"/>
              <a:ext cx="1946524" cy="6961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anchor="ctr"/>
            <a:lstStyle/>
            <a:p>
              <a:pPr algn="ctr" defTabSz="1218516">
                <a:defRPr/>
              </a:pPr>
              <a:endParaRPr lang="en-US" sz="2400">
                <a:solidFill>
                  <a:prstClr val="white"/>
                </a:solidFill>
                <a:latin typeface="Arial Rounded MT Bold" pitchFamily="34" charset="0"/>
              </a:endParaRPr>
            </a:p>
          </p:txBody>
        </p:sp>
        <p:sp>
          <p:nvSpPr>
            <p:cNvPr id="11" name="Rectangle 10"/>
            <p:cNvSpPr/>
            <p:nvPr/>
          </p:nvSpPr>
          <p:spPr>
            <a:xfrm>
              <a:off x="9566064" y="964372"/>
              <a:ext cx="5333273" cy="64739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anchor="ctr"/>
            <a:lstStyle/>
            <a:p>
              <a:pPr algn="ctr" defTabSz="1218516">
                <a:defRPr/>
              </a:pPr>
              <a:endParaRPr lang="en-US" sz="2400">
                <a:solidFill>
                  <a:prstClr val="white"/>
                </a:solidFill>
                <a:latin typeface="Arial Rounded MT Bold" pitchFamily="34" charset="0"/>
              </a:endParaRPr>
            </a:p>
          </p:txBody>
        </p:sp>
        <p:sp>
          <p:nvSpPr>
            <p:cNvPr id="12" name="Rectangle 10"/>
            <p:cNvSpPr/>
            <p:nvPr/>
          </p:nvSpPr>
          <p:spPr>
            <a:xfrm>
              <a:off x="9617379" y="1022102"/>
              <a:ext cx="5049333" cy="543620"/>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anchor="ctr"/>
            <a:lstStyle/>
            <a:p>
              <a:pPr algn="ctr" defTabSz="1218516">
                <a:defRPr/>
              </a:pPr>
              <a:endParaRPr lang="en-US" sz="2400">
                <a:solidFill>
                  <a:prstClr val="white"/>
                </a:solidFill>
                <a:latin typeface="Arial Rounded MT Bold" pitchFamily="34" charset="0"/>
              </a:endParaRPr>
            </a:p>
          </p:txBody>
        </p:sp>
      </p:grpSp>
      <p:grpSp>
        <p:nvGrpSpPr>
          <p:cNvPr id="10245" name="Group 9"/>
          <p:cNvGrpSpPr>
            <a:grpSpLocks/>
          </p:cNvGrpSpPr>
          <p:nvPr/>
        </p:nvGrpSpPr>
        <p:grpSpPr bwMode="auto">
          <a:xfrm>
            <a:off x="313267" y="2722033"/>
            <a:ext cx="2226733" cy="2296584"/>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16">
                <a:defRPr/>
              </a:pPr>
              <a:endParaRPr lang="en-US" sz="2400">
                <a:solidFill>
                  <a:prstClr val="white"/>
                </a:solidFill>
                <a:latin typeface="Calibri"/>
              </a:endParaRPr>
            </a:p>
          </p:txBody>
        </p:sp>
        <p:sp>
          <p:nvSpPr>
            <p:cNvPr id="8" name="Oval 7"/>
            <p:cNvSpPr/>
            <p:nvPr/>
          </p:nvSpPr>
          <p:spPr>
            <a:xfrm>
              <a:off x="1253488" y="1096097"/>
              <a:ext cx="914657" cy="912946"/>
            </a:xfrm>
            <a:prstGeom prst="ellipse">
              <a:avLst/>
            </a:prstGeom>
            <a:solidFill>
              <a:schemeClr val="accent6"/>
            </a:solidFill>
            <a:ln>
              <a:solidFill>
                <a:schemeClr val="bg1">
                  <a:lumMod val="6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16">
                <a:defRPr/>
              </a:pPr>
              <a:endParaRPr lang="en-US" sz="2400">
                <a:solidFill>
                  <a:prstClr val="white"/>
                </a:solidFill>
                <a:latin typeface="Calibri"/>
              </a:endParaRPr>
            </a:p>
          </p:txBody>
        </p:sp>
      </p:grpSp>
      <p:grpSp>
        <p:nvGrpSpPr>
          <p:cNvPr id="10246" name="Group 20"/>
          <p:cNvGrpSpPr>
            <a:grpSpLocks/>
          </p:cNvGrpSpPr>
          <p:nvPr/>
        </p:nvGrpSpPr>
        <p:grpSpPr bwMode="auto">
          <a:xfrm>
            <a:off x="-880533" y="-1132417"/>
            <a:ext cx="3293533" cy="3062817"/>
            <a:chOff x="-2957976" y="-1125796"/>
            <a:chExt cx="2469633" cy="2296731"/>
          </a:xfrm>
        </p:grpSpPr>
        <p:sp>
          <p:nvSpPr>
            <p:cNvPr id="26" name="Oval 25"/>
            <p:cNvSpPr/>
            <p:nvPr/>
          </p:nvSpPr>
          <p:spPr>
            <a:xfrm rot="9814622">
              <a:off x="-2957976" y="-1125796"/>
              <a:ext cx="2469633" cy="2296731"/>
            </a:xfrm>
            <a:prstGeom prst="ellipse">
              <a:avLst/>
            </a:pr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16">
                <a:defRPr/>
              </a:pPr>
              <a:endParaRPr lang="en-US" sz="2400">
                <a:solidFill>
                  <a:prstClr val="white"/>
                </a:solidFill>
                <a:latin typeface="Calibri"/>
              </a:endParaRPr>
            </a:p>
          </p:txBody>
        </p:sp>
        <p:sp>
          <p:nvSpPr>
            <p:cNvPr id="25" name="Oval 24"/>
            <p:cNvSpPr/>
            <p:nvPr/>
          </p:nvSpPr>
          <p:spPr>
            <a:xfrm rot="968493">
              <a:off x="-2721489" y="-827396"/>
              <a:ext cx="2069668" cy="1931667"/>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16">
                <a:defRPr/>
              </a:pPr>
              <a:endParaRPr lang="en-US" sz="2400">
                <a:solidFill>
                  <a:prstClr val="white"/>
                </a:solidFill>
                <a:latin typeface="Calibri"/>
              </a:endParaRPr>
            </a:p>
          </p:txBody>
        </p:sp>
        <p:sp>
          <p:nvSpPr>
            <p:cNvPr id="19" name="Oval 18"/>
            <p:cNvSpPr/>
            <p:nvPr/>
          </p:nvSpPr>
          <p:spPr>
            <a:xfrm rot="2150288">
              <a:off x="-2540551" y="-528995"/>
              <a:ext cx="1825244" cy="1584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16">
                <a:defRPr/>
              </a:pPr>
              <a:endParaRPr lang="en-US" sz="2400">
                <a:solidFill>
                  <a:prstClr val="white"/>
                </a:solidFill>
                <a:latin typeface="Calibri"/>
              </a:endParaRPr>
            </a:p>
          </p:txBody>
        </p:sp>
      </p:grpSp>
      <p:sp>
        <p:nvSpPr>
          <p:cNvPr id="28" name="TextBox 27"/>
          <p:cNvSpPr txBox="1"/>
          <p:nvPr/>
        </p:nvSpPr>
        <p:spPr>
          <a:xfrm>
            <a:off x="16933" y="237067"/>
            <a:ext cx="1788584" cy="1477263"/>
          </a:xfrm>
          <a:prstGeom prst="rect">
            <a:avLst/>
          </a:prstGeom>
          <a:noFill/>
        </p:spPr>
        <p:txBody>
          <a:bodyPr lIns="121855" tIns="60928" rIns="121855" bIns="60928">
            <a:spAutoFit/>
          </a:bodyPr>
          <a:lstStyle/>
          <a:p>
            <a:pPr algn="ctr" defTabSz="1218516">
              <a:defRPr/>
            </a:pPr>
            <a:r>
              <a:rPr lang="vi-VN" sz="8800" b="1" dirty="0">
                <a:solidFill>
                  <a:srgbClr val="F79646"/>
                </a:solidFill>
                <a:latin typeface="Arial Rounded MT Bold" pitchFamily="34" charset="0"/>
                <a:ea typeface="Arial-Rounded" pitchFamily="34" charset="0"/>
                <a:cs typeface="Times New Roman" pitchFamily="18" charset="0"/>
              </a:rPr>
              <a:t>7</a:t>
            </a:r>
            <a:endParaRPr lang="en-US" sz="8800" b="1" dirty="0">
              <a:solidFill>
                <a:srgbClr val="F79646"/>
              </a:solidFill>
              <a:latin typeface="Arial Rounded MT Bold" pitchFamily="34" charset="0"/>
              <a:ea typeface="Arial-Rounded" pitchFamily="34" charset="0"/>
              <a:cs typeface="Times New Roman" pitchFamily="18" charset="0"/>
            </a:endParaRPr>
          </a:p>
        </p:txBody>
      </p:sp>
      <p:sp>
        <p:nvSpPr>
          <p:cNvPr id="29" name="TextBox 28"/>
          <p:cNvSpPr txBox="1"/>
          <p:nvPr/>
        </p:nvSpPr>
        <p:spPr>
          <a:xfrm>
            <a:off x="2300947" y="583620"/>
            <a:ext cx="9956800" cy="1231042"/>
          </a:xfrm>
          <a:prstGeom prst="rect">
            <a:avLst/>
          </a:prstGeom>
          <a:noFill/>
        </p:spPr>
        <p:txBody>
          <a:bodyPr wrap="square" lIns="121855" tIns="60928" rIns="121855" bIns="60928">
            <a:spAutoFit/>
          </a:bodyPr>
          <a:lstStyle/>
          <a:p>
            <a:pPr algn="ctr" defTabSz="1219004"/>
            <a:r>
              <a:rPr lang="en-US" sz="7200" b="1" dirty="0">
                <a:ln w="3175">
                  <a:solidFill>
                    <a:prstClr val="white"/>
                  </a:solidFill>
                </a:ln>
                <a:solidFill>
                  <a:prstClr val="white"/>
                </a:solidFill>
                <a:latin typeface="Arial-Rounded" pitchFamily="34" charset="0"/>
                <a:ea typeface="Arial-Rounded" pitchFamily="34" charset="0"/>
                <a:cs typeface="Arial-Rounded" pitchFamily="34" charset="0"/>
              </a:rPr>
              <a:t>THẾ GIỚI TRONG MẮT EM</a:t>
            </a:r>
          </a:p>
        </p:txBody>
      </p:sp>
      <p:sp>
        <p:nvSpPr>
          <p:cNvPr id="10249" name="TextBox 32"/>
          <p:cNvSpPr txBox="1">
            <a:spLocks noChangeArrowheads="1"/>
          </p:cNvSpPr>
          <p:nvPr/>
        </p:nvSpPr>
        <p:spPr bwMode="auto">
          <a:xfrm>
            <a:off x="715434" y="3022600"/>
            <a:ext cx="1418167" cy="1600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55" tIns="60928" rIns="121855" bIns="60928">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219004" eaLnBrk="1" hangingPunct="1"/>
            <a:r>
              <a:rPr lang="en-US" sz="4800" b="1" dirty="0" err="1">
                <a:solidFill>
                  <a:prstClr val="white"/>
                </a:solidFill>
                <a:latin typeface="Arial Rounded MT Bold" pitchFamily="34" charset="0"/>
                <a:cs typeface="Arial-Rounded" pitchFamily="34" charset="0"/>
              </a:rPr>
              <a:t>Bài</a:t>
            </a:r>
            <a:endParaRPr lang="en-US" sz="4800" b="1" dirty="0">
              <a:solidFill>
                <a:prstClr val="white"/>
              </a:solidFill>
              <a:latin typeface="Arial Rounded MT Bold" pitchFamily="34" charset="0"/>
              <a:cs typeface="Arial-Rounded" pitchFamily="34" charset="0"/>
            </a:endParaRPr>
          </a:p>
          <a:p>
            <a:pPr algn="ctr" defTabSz="1219004" eaLnBrk="1" hangingPunct="1"/>
            <a:r>
              <a:rPr lang="en-US" sz="4800" b="1" dirty="0">
                <a:solidFill>
                  <a:prstClr val="white"/>
                </a:solidFill>
                <a:latin typeface="Arial Rounded MT Bold" pitchFamily="34" charset="0"/>
                <a:ea typeface="Arial-Rounded" pitchFamily="34" charset="0"/>
                <a:cs typeface="Times New Roman" pitchFamily="18" charset="0"/>
              </a:rPr>
              <a:t>3</a:t>
            </a:r>
          </a:p>
        </p:txBody>
      </p:sp>
      <p:sp>
        <p:nvSpPr>
          <p:cNvPr id="20" name="TextBox 19"/>
          <p:cNvSpPr txBox="1">
            <a:spLocks noChangeArrowheads="1"/>
          </p:cNvSpPr>
          <p:nvPr/>
        </p:nvSpPr>
        <p:spPr bwMode="auto">
          <a:xfrm>
            <a:off x="7620001" y="6085418"/>
            <a:ext cx="4502151" cy="697547"/>
          </a:xfrm>
          <a:prstGeom prst="rect">
            <a:avLst/>
          </a:prstGeom>
          <a:noFill/>
          <a:ln w="28575">
            <a:solidFill>
              <a:schemeClr val="accent6">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218516" eaLnBrk="1" hangingPunct="1">
              <a:defRPr/>
            </a:pPr>
            <a:r>
              <a:rPr lang="en-US" sz="3733" b="1" dirty="0">
                <a:solidFill>
                  <a:srgbClr val="F79646">
                    <a:lumMod val="75000"/>
                  </a:srgbClr>
                </a:solidFill>
                <a:latin typeface="Arial Rounded MT Bold" pitchFamily="34" charset="0"/>
                <a:cs typeface="Arial-Rounded" pitchFamily="34" charset="0"/>
              </a:rPr>
              <a:t>S</a:t>
            </a:r>
            <a:r>
              <a:rPr lang="vi-VN" sz="3733" b="1" dirty="0">
                <a:solidFill>
                  <a:srgbClr val="F79646">
                    <a:lumMod val="75000"/>
                  </a:srgbClr>
                </a:solidFill>
                <a:latin typeface="Arial-Rounded" pitchFamily="34" charset="0"/>
                <a:cs typeface="Arial-Rounded" pitchFamily="34" charset="0"/>
              </a:rPr>
              <a:t>ách Tiếng việt </a:t>
            </a:r>
            <a:r>
              <a:rPr lang="en-US" sz="3733" b="1" dirty="0">
                <a:solidFill>
                  <a:srgbClr val="F79646">
                    <a:lumMod val="75000"/>
                  </a:srgbClr>
                </a:solidFill>
                <a:latin typeface="Arial Rounded MT Bold" pitchFamily="34" charset="0"/>
                <a:cs typeface="Arial-Rounded" pitchFamily="34" charset="0"/>
              </a:rPr>
              <a:t>/</a:t>
            </a:r>
            <a:r>
              <a:rPr lang="vi-VN" sz="3733" b="1" dirty="0">
                <a:solidFill>
                  <a:srgbClr val="F79646">
                    <a:lumMod val="75000"/>
                  </a:srgbClr>
                </a:solidFill>
                <a:latin typeface="Arial Rounded MT Bold" pitchFamily="34" charset="0"/>
                <a:cs typeface="Arial-Rounded" pitchFamily="34" charset="0"/>
              </a:rPr>
              <a:t>130</a:t>
            </a:r>
            <a:endParaRPr lang="vi-VN" sz="3733" b="1" dirty="0">
              <a:solidFill>
                <a:srgbClr val="F79646">
                  <a:lumMod val="75000"/>
                </a:srgbClr>
              </a:solidFill>
              <a:latin typeface="Arial-Rounded" pitchFamily="34" charset="0"/>
              <a:cs typeface="Arial-Rounded" pitchFamily="34" charset="0"/>
            </a:endParaRPr>
          </a:p>
        </p:txBody>
      </p:sp>
      <p:sp>
        <p:nvSpPr>
          <p:cNvPr id="21" name="TextBox 14"/>
          <p:cNvSpPr txBox="1">
            <a:spLocks noChangeArrowheads="1"/>
          </p:cNvSpPr>
          <p:nvPr/>
        </p:nvSpPr>
        <p:spPr bwMode="auto">
          <a:xfrm>
            <a:off x="1913467" y="3086100"/>
            <a:ext cx="9131300" cy="160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219004"/>
            <a:r>
              <a:rPr lang="en-US" sz="4800" b="1" dirty="0">
                <a:solidFill>
                  <a:srgbClr val="F79646">
                    <a:lumMod val="75000"/>
                  </a:srgbClr>
                </a:solidFill>
                <a:latin typeface="Arial-Rounded" pitchFamily="34" charset="0"/>
                <a:ea typeface="Arial-Rounded" pitchFamily="34" charset="0"/>
                <a:cs typeface="Arial-Rounded" pitchFamily="34" charset="0"/>
              </a:rPr>
              <a:t>NGÀY MỚI BẮT ĐẦU</a:t>
            </a:r>
          </a:p>
          <a:p>
            <a:pPr algn="ctr" defTabSz="1218516" eaLnBrk="1" hangingPunct="1">
              <a:defRPr/>
            </a:pPr>
            <a:r>
              <a:rPr lang="vi-VN" sz="4800" b="1" dirty="0">
                <a:solidFill>
                  <a:srgbClr val="F79646">
                    <a:lumMod val="75000"/>
                  </a:srgbClr>
                </a:solidFill>
                <a:latin typeface="Arial Rounded MT Bold" pitchFamily="34" charset="0"/>
                <a:ea typeface="Arial-Rounded" pitchFamily="34" charset="0"/>
                <a:cs typeface="Times New Roman" pitchFamily="18" charset="0"/>
              </a:rPr>
              <a:t>(Tiết 3)</a:t>
            </a: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b="8889"/>
          <a:stretch/>
        </p:blipFill>
        <p:spPr>
          <a:xfrm>
            <a:off x="5181600" y="4908405"/>
            <a:ext cx="1828800" cy="1799539"/>
          </a:xfrm>
          <a:prstGeom prst="rect">
            <a:avLst/>
          </a:prstGeom>
        </p:spPr>
      </p:pic>
    </p:spTree>
    <p:extLst>
      <p:ext uri="{BB962C8B-B14F-4D97-AF65-F5344CB8AC3E}">
        <p14:creationId xmlns:p14="http://schemas.microsoft.com/office/powerpoint/2010/main" val="1870557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animEffect transition="in" filter="wipe(left)">
                                      <p:cBhvr>
                                        <p:cTn id="7" dur="1000"/>
                                        <p:tgtEl>
                                          <p:spTgt spid="21">
                                            <p:txEl>
                                              <p:pRg st="1" end="1"/>
                                            </p:txEl>
                                          </p:spTgt>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8"/>
          <p:cNvSpPr txBox="1">
            <a:spLocks noChangeArrowheads="1"/>
          </p:cNvSpPr>
          <p:nvPr/>
        </p:nvSpPr>
        <p:spPr bwMode="auto">
          <a:xfrm>
            <a:off x="-9672" y="4920575"/>
            <a:ext cx="12177184" cy="143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defTabSz="1219004"/>
            <a:r>
              <a:rPr lang="en-US" sz="4267" b="1" dirty="0">
                <a:solidFill>
                  <a:prstClr val="black"/>
                </a:solidFill>
                <a:latin typeface="Arial-Rounded" pitchFamily="34" charset="0"/>
                <a:ea typeface="Arial-Rounded" pitchFamily="34" charset="0"/>
                <a:cs typeface="Arial-Rounded" pitchFamily="34" charset="0"/>
              </a:rPr>
              <a:t>b. </a:t>
            </a:r>
            <a:r>
              <a:rPr lang="en-US" sz="4267" b="1" dirty="0" err="1">
                <a:solidFill>
                  <a:prstClr val="black"/>
                </a:solidFill>
                <a:latin typeface="Arial-Rounded" pitchFamily="34" charset="0"/>
                <a:ea typeface="Arial-Rounded" pitchFamily="34" charset="0"/>
                <a:cs typeface="Arial-Rounded" pitchFamily="34" charset="0"/>
              </a:rPr>
              <a:t>Mấy</a:t>
            </a:r>
            <a:r>
              <a:rPr lang="en-US" sz="4267" b="1" dirty="0">
                <a:solidFill>
                  <a:prstClr val="black"/>
                </a:solidFill>
                <a:latin typeface="Arial-Rounded" pitchFamily="34" charset="0"/>
                <a:ea typeface="Arial-Rounded" pitchFamily="34" charset="0"/>
                <a:cs typeface="Arial-Rounded" pitchFamily="34" charset="0"/>
              </a:rPr>
              <a:t> </a:t>
            </a:r>
            <a:r>
              <a:rPr lang="en-US" sz="4267" b="1" dirty="0" err="1">
                <a:solidFill>
                  <a:prstClr val="black"/>
                </a:solidFill>
                <a:latin typeface="Arial-Rounded" pitchFamily="34" charset="0"/>
                <a:ea typeface="Arial-Rounded" pitchFamily="34" charset="0"/>
                <a:cs typeface="Arial-Rounded" pitchFamily="34" charset="0"/>
              </a:rPr>
              <a:t>chú</a:t>
            </a:r>
            <a:r>
              <a:rPr lang="en-US" sz="4267" b="1" dirty="0">
                <a:solidFill>
                  <a:prstClr val="black"/>
                </a:solidFill>
                <a:latin typeface="Arial-Rounded" pitchFamily="34" charset="0"/>
                <a:ea typeface="Arial-Rounded" pitchFamily="34" charset="0"/>
                <a:cs typeface="Arial-Rounded" pitchFamily="34" charset="0"/>
              </a:rPr>
              <a:t> </a:t>
            </a:r>
            <a:r>
              <a:rPr lang="en-US" sz="4267" b="1" dirty="0" err="1">
                <a:solidFill>
                  <a:prstClr val="black"/>
                </a:solidFill>
                <a:latin typeface="Arial-Rounded" pitchFamily="34" charset="0"/>
                <a:ea typeface="Arial-Rounded" pitchFamily="34" charset="0"/>
                <a:cs typeface="Arial-Rounded" pitchFamily="34" charset="0"/>
              </a:rPr>
              <a:t>chim</a:t>
            </a:r>
            <a:r>
              <a:rPr lang="en-US" sz="4267" b="1" dirty="0">
                <a:solidFill>
                  <a:prstClr val="black"/>
                </a:solidFill>
                <a:latin typeface="Arial-Rounded" pitchFamily="34" charset="0"/>
                <a:ea typeface="Arial-Rounded" pitchFamily="34" charset="0"/>
                <a:cs typeface="Arial-Rounded" pitchFamily="34" charset="0"/>
              </a:rPr>
              <a:t> </a:t>
            </a:r>
            <a:r>
              <a:rPr lang="en-US" sz="4267" b="1" dirty="0" err="1">
                <a:solidFill>
                  <a:prstClr val="black"/>
                </a:solidFill>
                <a:latin typeface="Arial-Rounded" pitchFamily="34" charset="0"/>
                <a:ea typeface="Arial-Rounded" pitchFamily="34" charset="0"/>
                <a:cs typeface="Arial-Rounded" pitchFamily="34" charset="0"/>
              </a:rPr>
              <a:t>chích</a:t>
            </a:r>
            <a:r>
              <a:rPr lang="en-US" sz="4267" b="1" dirty="0">
                <a:solidFill>
                  <a:prstClr val="black"/>
                </a:solidFill>
                <a:latin typeface="Arial-Rounded" pitchFamily="34" charset="0"/>
                <a:ea typeface="Arial-Rounded" pitchFamily="34" charset="0"/>
                <a:cs typeface="Arial-Rounded" pitchFamily="34" charset="0"/>
              </a:rPr>
              <a:t> </a:t>
            </a:r>
            <a:r>
              <a:rPr lang="en-US" sz="4267" b="1" dirty="0" err="1">
                <a:solidFill>
                  <a:prstClr val="black"/>
                </a:solidFill>
                <a:latin typeface="Arial-Rounded" pitchFamily="34" charset="0"/>
                <a:ea typeface="Arial-Rounded" pitchFamily="34" charset="0"/>
                <a:cs typeface="Arial-Rounded" pitchFamily="34" charset="0"/>
              </a:rPr>
              <a:t>choè</a:t>
            </a:r>
            <a:r>
              <a:rPr lang="en-US" sz="4267" b="1" dirty="0">
                <a:solidFill>
                  <a:prstClr val="black"/>
                </a:solidFill>
                <a:latin typeface="Arial-Rounded" pitchFamily="34" charset="0"/>
                <a:ea typeface="Arial-Rounded" pitchFamily="34" charset="0"/>
                <a:cs typeface="Arial-Rounded" pitchFamily="34" charset="0"/>
              </a:rPr>
              <a:t> </a:t>
            </a:r>
            <a:r>
              <a:rPr lang="en-US" sz="4267" b="1" dirty="0" err="1">
                <a:solidFill>
                  <a:prstClr val="black"/>
                </a:solidFill>
                <a:latin typeface="Arial-Rounded" pitchFamily="34" charset="0"/>
                <a:ea typeface="Arial-Rounded" pitchFamily="34" charset="0"/>
                <a:cs typeface="Arial-Rounded" pitchFamily="34" charset="0"/>
              </a:rPr>
              <a:t>đang</a:t>
            </a:r>
            <a:r>
              <a:rPr lang="en-US" sz="4267" b="1" dirty="0">
                <a:solidFill>
                  <a:prstClr val="black"/>
                </a:solidFill>
                <a:latin typeface="Arial-Rounded" pitchFamily="34" charset="0"/>
                <a:ea typeface="Arial-Rounded" pitchFamily="34" charset="0"/>
                <a:cs typeface="Arial-Rounded" pitchFamily="34" charset="0"/>
              </a:rPr>
              <a:t> (…..) </a:t>
            </a:r>
            <a:r>
              <a:rPr lang="en-US" sz="4267" b="1" dirty="0" err="1">
                <a:solidFill>
                  <a:prstClr val="black"/>
                </a:solidFill>
                <a:latin typeface="Arial-Rounded" pitchFamily="34" charset="0"/>
                <a:ea typeface="Arial-Rounded" pitchFamily="34" charset="0"/>
                <a:cs typeface="Arial-Rounded" pitchFamily="34" charset="0"/>
              </a:rPr>
              <a:t>vang</a:t>
            </a:r>
            <a:r>
              <a:rPr lang="en-US" sz="4267" b="1" dirty="0">
                <a:solidFill>
                  <a:prstClr val="black"/>
                </a:solidFill>
                <a:latin typeface="Arial-Rounded" pitchFamily="34" charset="0"/>
                <a:ea typeface="Arial-Rounded" pitchFamily="34" charset="0"/>
                <a:cs typeface="Arial-Rounded" pitchFamily="34" charset="0"/>
              </a:rPr>
              <a:t> </a:t>
            </a:r>
            <a:r>
              <a:rPr lang="en-US" sz="4267" b="1" dirty="0" err="1">
                <a:solidFill>
                  <a:prstClr val="black"/>
                </a:solidFill>
                <a:latin typeface="Arial-Rounded" pitchFamily="34" charset="0"/>
                <a:ea typeface="Arial-Rounded" pitchFamily="34" charset="0"/>
                <a:cs typeface="Arial-Rounded" pitchFamily="34" charset="0"/>
              </a:rPr>
              <a:t>trên</a:t>
            </a:r>
            <a:r>
              <a:rPr lang="en-US" sz="4267" b="1" dirty="0">
                <a:solidFill>
                  <a:prstClr val="black"/>
                </a:solidFill>
                <a:latin typeface="Arial-Rounded" pitchFamily="34" charset="0"/>
                <a:ea typeface="Arial-Rounded" pitchFamily="34" charset="0"/>
                <a:cs typeface="Arial-Rounded" pitchFamily="34" charset="0"/>
              </a:rPr>
              <a:t> </a:t>
            </a:r>
            <a:r>
              <a:rPr lang="en-US" sz="4267" b="1" dirty="0" err="1">
                <a:solidFill>
                  <a:prstClr val="black"/>
                </a:solidFill>
                <a:latin typeface="Arial-Rounded" pitchFamily="34" charset="0"/>
                <a:ea typeface="Arial-Rounded" pitchFamily="34" charset="0"/>
                <a:cs typeface="Arial-Rounded" pitchFamily="34" charset="0"/>
              </a:rPr>
              <a:t>cành</a:t>
            </a:r>
            <a:r>
              <a:rPr lang="en-US" sz="4267" b="1" dirty="0">
                <a:solidFill>
                  <a:prstClr val="black"/>
                </a:solidFill>
                <a:latin typeface="Arial-Rounded" pitchFamily="34" charset="0"/>
                <a:ea typeface="Arial-Rounded" pitchFamily="34" charset="0"/>
                <a:cs typeface="Arial-Rounded" pitchFamily="34" charset="0"/>
              </a:rPr>
              <a:t> </a:t>
            </a:r>
            <a:r>
              <a:rPr lang="en-US" sz="4267" b="1" dirty="0" err="1">
                <a:solidFill>
                  <a:prstClr val="black"/>
                </a:solidFill>
                <a:latin typeface="Arial-Rounded" pitchFamily="34" charset="0"/>
                <a:ea typeface="Arial-Rounded" pitchFamily="34" charset="0"/>
                <a:cs typeface="Arial-Rounded" pitchFamily="34" charset="0"/>
              </a:rPr>
              <a:t>cây</a:t>
            </a:r>
            <a:r>
              <a:rPr lang="en-US" sz="4267" b="1" dirty="0">
                <a:solidFill>
                  <a:prstClr val="black"/>
                </a:solidFill>
                <a:latin typeface="Arial-Rounded" pitchFamily="34" charset="0"/>
                <a:ea typeface="Arial-Rounded" pitchFamily="34" charset="0"/>
                <a:cs typeface="Arial-Rounded" pitchFamily="34" charset="0"/>
              </a:rPr>
              <a:t>.</a:t>
            </a:r>
          </a:p>
        </p:txBody>
      </p:sp>
      <p:sp>
        <p:nvSpPr>
          <p:cNvPr id="17" name="TextBox 7"/>
          <p:cNvSpPr txBox="1">
            <a:spLocks noChangeArrowheads="1"/>
          </p:cNvSpPr>
          <p:nvPr/>
        </p:nvSpPr>
        <p:spPr bwMode="auto">
          <a:xfrm>
            <a:off x="254278" y="1006390"/>
            <a:ext cx="11607799" cy="779749"/>
          </a:xfrm>
          <a:prstGeom prst="rect">
            <a:avLst/>
          </a:prstGeom>
          <a:solidFill>
            <a:srgbClr val="FFECAF"/>
          </a:solidFill>
          <a:ln>
            <a:noFill/>
          </a:ln>
        </p:spPr>
        <p:txBody>
          <a:bodyPr wrap="square"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defTabSz="1219004" eaLnBrk="1" hangingPunct="1"/>
            <a:r>
              <a:rPr lang="en-US" sz="4267" b="1" dirty="0">
                <a:solidFill>
                  <a:prstClr val="black"/>
                </a:solidFill>
                <a:latin typeface="Arial-Rounded" pitchFamily="34" charset="0"/>
                <a:cs typeface="Arial-Rounded" pitchFamily="34" charset="0"/>
              </a:rPr>
              <a:t>			</a:t>
            </a:r>
          </a:p>
        </p:txBody>
      </p:sp>
      <p:sp>
        <p:nvSpPr>
          <p:cNvPr id="19" name="TextBox 8"/>
          <p:cNvSpPr txBox="1">
            <a:spLocks noChangeArrowheads="1"/>
          </p:cNvSpPr>
          <p:nvPr/>
        </p:nvSpPr>
        <p:spPr bwMode="auto">
          <a:xfrm>
            <a:off x="0" y="3468138"/>
            <a:ext cx="12177184" cy="77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defTabSz="1219004"/>
            <a:r>
              <a:rPr lang="en-US" sz="4267" b="1" dirty="0">
                <a:solidFill>
                  <a:prstClr val="black"/>
                </a:solidFill>
                <a:latin typeface="Arial-Rounded" pitchFamily="34" charset="0"/>
                <a:ea typeface="Arial-Rounded" pitchFamily="34" charset="0"/>
                <a:cs typeface="Arial-Rounded" pitchFamily="34" charset="0"/>
              </a:rPr>
              <a:t>a. </a:t>
            </a:r>
            <a:r>
              <a:rPr lang="en-US" sz="4267" b="1" dirty="0" err="1">
                <a:solidFill>
                  <a:prstClr val="black"/>
                </a:solidFill>
                <a:latin typeface="Arial-Rounded" pitchFamily="34" charset="0"/>
                <a:ea typeface="Arial-Rounded" pitchFamily="34" charset="0"/>
                <a:cs typeface="Arial-Rounded" pitchFamily="34" charset="0"/>
              </a:rPr>
              <a:t>Những</a:t>
            </a:r>
            <a:r>
              <a:rPr lang="en-US" sz="4267" b="1" dirty="0">
                <a:solidFill>
                  <a:prstClr val="black"/>
                </a:solidFill>
                <a:latin typeface="Arial-Rounded" pitchFamily="34" charset="0"/>
                <a:ea typeface="Arial-Rounded" pitchFamily="34" charset="0"/>
                <a:cs typeface="Arial-Rounded" pitchFamily="34" charset="0"/>
              </a:rPr>
              <a:t> (</a:t>
            </a:r>
            <a:r>
              <a:rPr lang="vi-VN" sz="4267" b="1" dirty="0">
                <a:solidFill>
                  <a:prstClr val="black"/>
                </a:solidFill>
                <a:latin typeface="Arial-Rounded" pitchFamily="34" charset="0"/>
                <a:ea typeface="Arial-Rounded" pitchFamily="34" charset="0"/>
                <a:cs typeface="Arial-Rounded" pitchFamily="34" charset="0"/>
              </a:rPr>
              <a:t>..............</a:t>
            </a:r>
            <a:r>
              <a:rPr lang="en-US" sz="4267" b="1" dirty="0">
                <a:solidFill>
                  <a:prstClr val="black"/>
                </a:solidFill>
                <a:latin typeface="Arial-Rounded" pitchFamily="34" charset="0"/>
                <a:ea typeface="Arial-Rounded" pitchFamily="34" charset="0"/>
                <a:cs typeface="Arial-Rounded" pitchFamily="34" charset="0"/>
              </a:rPr>
              <a:t>) </a:t>
            </a:r>
            <a:r>
              <a:rPr lang="vi-VN" sz="4267" b="1" dirty="0">
                <a:solidFill>
                  <a:prstClr val="black"/>
                </a:solidFill>
                <a:latin typeface="Arial-Rounded" pitchFamily="34" charset="0"/>
                <a:ea typeface="Arial-Rounded" pitchFamily="34" charset="0"/>
                <a:cs typeface="Arial-Rounded" pitchFamily="34" charset="0"/>
              </a:rPr>
              <a:t>buổi sáng mở đầu một ngày mới</a:t>
            </a:r>
            <a:r>
              <a:rPr lang="en-US" sz="4267" b="1" dirty="0">
                <a:solidFill>
                  <a:prstClr val="black"/>
                </a:solidFill>
                <a:latin typeface="Arial-Rounded" pitchFamily="34" charset="0"/>
                <a:ea typeface="Arial-Rounded" pitchFamily="34" charset="0"/>
                <a:cs typeface="Arial-Rounded" pitchFamily="34" charset="0"/>
              </a:rPr>
              <a:t>.</a:t>
            </a:r>
          </a:p>
        </p:txBody>
      </p:sp>
      <p:sp>
        <p:nvSpPr>
          <p:cNvPr id="20" name="TextBox 19"/>
          <p:cNvSpPr txBox="1">
            <a:spLocks noChangeArrowheads="1"/>
          </p:cNvSpPr>
          <p:nvPr/>
        </p:nvSpPr>
        <p:spPr bwMode="auto">
          <a:xfrm>
            <a:off x="2781115" y="2072988"/>
            <a:ext cx="2175899" cy="779749"/>
          </a:xfrm>
          <a:prstGeom prst="rect">
            <a:avLst/>
          </a:prstGeom>
          <a:solidFill>
            <a:srgbClr val="FFECAF"/>
          </a:solidFill>
          <a:ln>
            <a:solidFill>
              <a:srgbClr val="F6BB00"/>
            </a:solidFill>
          </a:ln>
        </p:spPr>
        <p:txBody>
          <a:bodyPr wrap="square"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219004"/>
            <a:r>
              <a:rPr lang="en-US" sz="4267" b="1" dirty="0" err="1">
                <a:solidFill>
                  <a:prstClr val="black"/>
                </a:solidFill>
                <a:latin typeface="Arial-Rounded" pitchFamily="34" charset="0"/>
                <a:ea typeface="Arial-Rounded" pitchFamily="34" charset="0"/>
                <a:cs typeface="Arial-Rounded" pitchFamily="34" charset="0"/>
              </a:rPr>
              <a:t>gáy</a:t>
            </a:r>
            <a:endParaRPr lang="en-US" sz="4267" b="1" dirty="0">
              <a:solidFill>
                <a:prstClr val="black"/>
              </a:solidFill>
              <a:latin typeface="Arial-Rounded" pitchFamily="34" charset="0"/>
              <a:ea typeface="Arial-Rounded" pitchFamily="34" charset="0"/>
              <a:cs typeface="Arial-Rounded" pitchFamily="34" charset="0"/>
            </a:endParaRPr>
          </a:p>
        </p:txBody>
      </p:sp>
      <p:sp>
        <p:nvSpPr>
          <p:cNvPr id="22" name="TextBox 21"/>
          <p:cNvSpPr txBox="1">
            <a:spLocks noChangeArrowheads="1"/>
          </p:cNvSpPr>
          <p:nvPr/>
        </p:nvSpPr>
        <p:spPr bwMode="auto">
          <a:xfrm>
            <a:off x="8453386" y="4910068"/>
            <a:ext cx="1261713" cy="7797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219004"/>
            <a:r>
              <a:rPr lang="en-US" sz="4267" b="1" dirty="0" err="1">
                <a:solidFill>
                  <a:srgbClr val="FF0000"/>
                </a:solidFill>
                <a:latin typeface="Arial-Rounded" pitchFamily="34" charset="0"/>
                <a:ea typeface="Arial-Rounded" pitchFamily="34" charset="0"/>
                <a:cs typeface="Arial-Rounded" pitchFamily="34" charset="0"/>
              </a:rPr>
              <a:t>hót</a:t>
            </a:r>
            <a:endParaRPr lang="en-US" sz="4267" b="1" dirty="0">
              <a:solidFill>
                <a:srgbClr val="FF0000"/>
              </a:solidFill>
              <a:latin typeface="Arial-Rounded" pitchFamily="34" charset="0"/>
              <a:ea typeface="Arial-Rounded" pitchFamily="34" charset="0"/>
              <a:cs typeface="Arial-Rounded" pitchFamily="34" charset="0"/>
            </a:endParaRPr>
          </a:p>
        </p:txBody>
      </p:sp>
      <p:sp>
        <p:nvSpPr>
          <p:cNvPr id="24" name="TextBox 23"/>
          <p:cNvSpPr txBox="1">
            <a:spLocks noChangeArrowheads="1"/>
          </p:cNvSpPr>
          <p:nvPr/>
        </p:nvSpPr>
        <p:spPr bwMode="auto">
          <a:xfrm>
            <a:off x="2543784" y="3469406"/>
            <a:ext cx="2255893" cy="7797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219004"/>
            <a:r>
              <a:rPr lang="en-US" sz="4267" b="1" dirty="0" err="1">
                <a:solidFill>
                  <a:srgbClr val="FF0000"/>
                </a:solidFill>
                <a:latin typeface="Arial-Rounded" pitchFamily="34" charset="0"/>
                <a:ea typeface="Arial-Rounded" pitchFamily="34" charset="0"/>
                <a:cs typeface="Arial-Rounded" pitchFamily="34" charset="0"/>
              </a:rPr>
              <a:t>tia</a:t>
            </a:r>
            <a:r>
              <a:rPr lang="en-US" sz="4267" b="1" dirty="0">
                <a:solidFill>
                  <a:srgbClr val="FF0000"/>
                </a:solidFill>
                <a:latin typeface="Arial-Rounded" pitchFamily="34" charset="0"/>
                <a:ea typeface="Arial-Rounded" pitchFamily="34" charset="0"/>
                <a:cs typeface="Arial-Rounded" pitchFamily="34" charset="0"/>
              </a:rPr>
              <a:t> </a:t>
            </a:r>
            <a:r>
              <a:rPr lang="en-US" sz="4267" b="1" dirty="0" err="1">
                <a:solidFill>
                  <a:srgbClr val="FF0000"/>
                </a:solidFill>
                <a:latin typeface="Arial-Rounded" pitchFamily="34" charset="0"/>
                <a:ea typeface="Arial-Rounded" pitchFamily="34" charset="0"/>
                <a:cs typeface="Arial-Rounded" pitchFamily="34" charset="0"/>
              </a:rPr>
              <a:t>nắng</a:t>
            </a:r>
            <a:endParaRPr lang="en-US" sz="4267" b="1" dirty="0">
              <a:solidFill>
                <a:srgbClr val="FF0000"/>
              </a:solidFill>
              <a:latin typeface="Arial-Rounded" pitchFamily="34" charset="0"/>
              <a:ea typeface="Arial-Rounded" pitchFamily="34" charset="0"/>
              <a:cs typeface="Arial-Rounded" pitchFamily="34" charset="0"/>
            </a:endParaRPr>
          </a:p>
        </p:txBody>
      </p:sp>
      <p:sp>
        <p:nvSpPr>
          <p:cNvPr id="25" name="TextBox 24"/>
          <p:cNvSpPr txBox="1">
            <a:spLocks noChangeArrowheads="1"/>
          </p:cNvSpPr>
          <p:nvPr/>
        </p:nvSpPr>
        <p:spPr bwMode="auto">
          <a:xfrm>
            <a:off x="354153" y="1139485"/>
            <a:ext cx="2719803" cy="779749"/>
          </a:xfrm>
          <a:prstGeom prst="rect">
            <a:avLst/>
          </a:prstGeom>
          <a:solidFill>
            <a:srgbClr val="FFECAF"/>
          </a:solidFill>
          <a:ln>
            <a:solidFill>
              <a:srgbClr val="F6BB00"/>
            </a:solidFill>
          </a:ln>
        </p:spPr>
        <p:txBody>
          <a:bodyPr wrap="square"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219004"/>
            <a:r>
              <a:rPr lang="en-US" sz="4267" b="1" dirty="0" err="1">
                <a:solidFill>
                  <a:prstClr val="black"/>
                </a:solidFill>
                <a:latin typeface="Arial-Rounded" pitchFamily="34" charset="0"/>
                <a:ea typeface="Arial-Rounded" pitchFamily="34" charset="0"/>
                <a:cs typeface="Arial-Rounded" pitchFamily="34" charset="0"/>
              </a:rPr>
              <a:t>mặt</a:t>
            </a:r>
            <a:r>
              <a:rPr lang="en-US" sz="4267" b="1" dirty="0">
                <a:solidFill>
                  <a:prstClr val="black"/>
                </a:solidFill>
                <a:latin typeface="Arial-Rounded" pitchFamily="34" charset="0"/>
                <a:ea typeface="Arial-Rounded" pitchFamily="34" charset="0"/>
                <a:cs typeface="Arial-Rounded" pitchFamily="34" charset="0"/>
              </a:rPr>
              <a:t> </a:t>
            </a:r>
            <a:r>
              <a:rPr lang="en-US" sz="4267" b="1" dirty="0" err="1">
                <a:solidFill>
                  <a:prstClr val="black"/>
                </a:solidFill>
                <a:latin typeface="Arial-Rounded" pitchFamily="34" charset="0"/>
                <a:ea typeface="Arial-Rounded" pitchFamily="34" charset="0"/>
                <a:cs typeface="Arial-Rounded" pitchFamily="34" charset="0"/>
              </a:rPr>
              <a:t>trời</a:t>
            </a:r>
            <a:endParaRPr lang="en-US" sz="4267" b="1" dirty="0">
              <a:solidFill>
                <a:prstClr val="black"/>
              </a:solidFill>
              <a:latin typeface="Arial-Rounded" pitchFamily="34" charset="0"/>
              <a:ea typeface="Arial-Rounded" pitchFamily="34" charset="0"/>
              <a:cs typeface="Arial-Rounded" pitchFamily="34" charset="0"/>
            </a:endParaRPr>
          </a:p>
        </p:txBody>
      </p:sp>
      <p:sp>
        <p:nvSpPr>
          <p:cNvPr id="14" name="TextBox 13"/>
          <p:cNvSpPr txBox="1">
            <a:spLocks noChangeArrowheads="1"/>
          </p:cNvSpPr>
          <p:nvPr/>
        </p:nvSpPr>
        <p:spPr bwMode="auto">
          <a:xfrm>
            <a:off x="4698276" y="1139485"/>
            <a:ext cx="2719803" cy="779749"/>
          </a:xfrm>
          <a:prstGeom prst="rect">
            <a:avLst/>
          </a:prstGeom>
          <a:solidFill>
            <a:srgbClr val="FFECAF"/>
          </a:solidFill>
          <a:ln>
            <a:solidFill>
              <a:srgbClr val="F6BB00"/>
            </a:solidFill>
          </a:ln>
        </p:spPr>
        <p:txBody>
          <a:bodyPr wrap="square"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219004"/>
            <a:r>
              <a:rPr lang="en-US" sz="4267" b="1" dirty="0" err="1">
                <a:solidFill>
                  <a:prstClr val="black"/>
                </a:solidFill>
                <a:latin typeface="Arial-Rounded" pitchFamily="34" charset="0"/>
                <a:ea typeface="Arial-Rounded" pitchFamily="34" charset="0"/>
                <a:cs typeface="Arial-Rounded" pitchFamily="34" charset="0"/>
              </a:rPr>
              <a:t>lục</a:t>
            </a:r>
            <a:r>
              <a:rPr lang="en-US" sz="4267" b="1" dirty="0">
                <a:solidFill>
                  <a:prstClr val="black"/>
                </a:solidFill>
                <a:latin typeface="Arial-Rounded" pitchFamily="34" charset="0"/>
                <a:ea typeface="Arial-Rounded" pitchFamily="34" charset="0"/>
                <a:cs typeface="Arial-Rounded" pitchFamily="34" charset="0"/>
              </a:rPr>
              <a:t> </a:t>
            </a:r>
            <a:r>
              <a:rPr lang="en-US" sz="4267" b="1" dirty="0" err="1">
                <a:solidFill>
                  <a:prstClr val="black"/>
                </a:solidFill>
                <a:latin typeface="Arial-Rounded" pitchFamily="34" charset="0"/>
                <a:ea typeface="Arial-Rounded" pitchFamily="34" charset="0"/>
                <a:cs typeface="Arial-Rounded" pitchFamily="34" charset="0"/>
              </a:rPr>
              <a:t>tục</a:t>
            </a:r>
            <a:endParaRPr lang="en-US" sz="4267" b="1" dirty="0">
              <a:solidFill>
                <a:prstClr val="black"/>
              </a:solidFill>
              <a:latin typeface="Arial-Rounded" pitchFamily="34" charset="0"/>
              <a:ea typeface="Arial-Rounded" pitchFamily="34" charset="0"/>
              <a:cs typeface="Arial-Rounded" pitchFamily="34" charset="0"/>
            </a:endParaRPr>
          </a:p>
        </p:txBody>
      </p:sp>
      <p:sp>
        <p:nvSpPr>
          <p:cNvPr id="26" name="TextBox 25"/>
          <p:cNvSpPr txBox="1">
            <a:spLocks noChangeArrowheads="1"/>
          </p:cNvSpPr>
          <p:nvPr/>
        </p:nvSpPr>
        <p:spPr bwMode="auto">
          <a:xfrm>
            <a:off x="7699863" y="2065668"/>
            <a:ext cx="1260467" cy="779749"/>
          </a:xfrm>
          <a:prstGeom prst="rect">
            <a:avLst/>
          </a:prstGeom>
          <a:solidFill>
            <a:srgbClr val="FFECAF"/>
          </a:solidFill>
          <a:ln>
            <a:solidFill>
              <a:srgbClr val="F6BB00"/>
            </a:solidFill>
          </a:ln>
        </p:spPr>
        <p:txBody>
          <a:bodyPr wrap="square"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219004"/>
            <a:r>
              <a:rPr lang="en-US" sz="4267" b="1" dirty="0" err="1">
                <a:solidFill>
                  <a:prstClr val="black"/>
                </a:solidFill>
                <a:latin typeface="Arial-Rounded" pitchFamily="34" charset="0"/>
                <a:ea typeface="Arial-Rounded" pitchFamily="34" charset="0"/>
                <a:cs typeface="Arial-Rounded" pitchFamily="34" charset="0"/>
              </a:rPr>
              <a:t>hót</a:t>
            </a:r>
            <a:endParaRPr lang="en-US" sz="4267" b="1" dirty="0">
              <a:solidFill>
                <a:prstClr val="black"/>
              </a:solidFill>
              <a:latin typeface="Arial-Rounded" pitchFamily="34" charset="0"/>
              <a:ea typeface="Arial-Rounded" pitchFamily="34" charset="0"/>
              <a:cs typeface="Arial-Rounded" pitchFamily="34" charset="0"/>
            </a:endParaRPr>
          </a:p>
        </p:txBody>
      </p:sp>
      <p:sp>
        <p:nvSpPr>
          <p:cNvPr id="27" name="TextBox 26"/>
          <p:cNvSpPr txBox="1">
            <a:spLocks noChangeArrowheads="1"/>
          </p:cNvSpPr>
          <p:nvPr/>
        </p:nvSpPr>
        <p:spPr bwMode="auto">
          <a:xfrm>
            <a:off x="9278417" y="1139486"/>
            <a:ext cx="2247769" cy="779749"/>
          </a:xfrm>
          <a:prstGeom prst="rect">
            <a:avLst/>
          </a:prstGeom>
          <a:solidFill>
            <a:srgbClr val="FFECAF"/>
          </a:solidFill>
          <a:ln>
            <a:solidFill>
              <a:srgbClr val="F6BB00"/>
            </a:solidFill>
          </a:ln>
        </p:spPr>
        <p:txBody>
          <a:bodyPr wrap="square"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219004"/>
            <a:r>
              <a:rPr lang="en-US" sz="4267" b="1" dirty="0" err="1">
                <a:solidFill>
                  <a:prstClr val="black"/>
                </a:solidFill>
                <a:latin typeface="Arial-Rounded" pitchFamily="34" charset="0"/>
                <a:ea typeface="Arial-Rounded" pitchFamily="34" charset="0"/>
                <a:cs typeface="Arial-Rounded" pitchFamily="34" charset="0"/>
              </a:rPr>
              <a:t>tia</a:t>
            </a:r>
            <a:r>
              <a:rPr lang="en-US" sz="4267" b="1" dirty="0">
                <a:solidFill>
                  <a:prstClr val="black"/>
                </a:solidFill>
                <a:latin typeface="Arial-Rounded" pitchFamily="34" charset="0"/>
                <a:ea typeface="Arial-Rounded" pitchFamily="34" charset="0"/>
                <a:cs typeface="Arial-Rounded" pitchFamily="34" charset="0"/>
              </a:rPr>
              <a:t> </a:t>
            </a:r>
            <a:r>
              <a:rPr lang="en-US" sz="4267" b="1" dirty="0" err="1">
                <a:solidFill>
                  <a:prstClr val="black"/>
                </a:solidFill>
                <a:latin typeface="Arial-Rounded" pitchFamily="34" charset="0"/>
                <a:ea typeface="Arial-Rounded" pitchFamily="34" charset="0"/>
                <a:cs typeface="Arial-Rounded" pitchFamily="34" charset="0"/>
              </a:rPr>
              <a:t>nắng</a:t>
            </a:r>
            <a:endParaRPr lang="en-US" sz="4267" b="1" dirty="0">
              <a:solidFill>
                <a:prstClr val="black"/>
              </a:solidFill>
              <a:latin typeface="Arial-Rounded" pitchFamily="34" charset="0"/>
              <a:ea typeface="Arial-Rounded" pitchFamily="34" charset="0"/>
              <a:cs typeface="Arial-Rounded" pitchFamily="34" charset="0"/>
            </a:endParaRPr>
          </a:p>
        </p:txBody>
      </p:sp>
      <p:grpSp>
        <p:nvGrpSpPr>
          <p:cNvPr id="15" name="Group 4"/>
          <p:cNvGrpSpPr>
            <a:grpSpLocks/>
          </p:cNvGrpSpPr>
          <p:nvPr/>
        </p:nvGrpSpPr>
        <p:grpSpPr bwMode="auto">
          <a:xfrm>
            <a:off x="133352" y="137584"/>
            <a:ext cx="12043833" cy="734483"/>
            <a:chOff x="15875" y="15875"/>
            <a:chExt cx="9128123" cy="550863"/>
          </a:xfrm>
        </p:grpSpPr>
        <p:sp>
          <p:nvSpPr>
            <p:cNvPr id="16" name="Oval 15"/>
            <p:cNvSpPr/>
            <p:nvPr/>
          </p:nvSpPr>
          <p:spPr bwMode="auto">
            <a:xfrm>
              <a:off x="15875" y="15875"/>
              <a:ext cx="551858" cy="550863"/>
            </a:xfrm>
            <a:prstGeom prst="ellipse">
              <a:avLst/>
            </a:prstGeom>
            <a:solidFill>
              <a:srgbClr val="F6B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3733" b="1" dirty="0">
                  <a:solidFill>
                    <a:prstClr val="white"/>
                  </a:solidFill>
                  <a:latin typeface="Arial Rounded MT Bold" pitchFamily="34" charset="0"/>
                  <a:cs typeface="Times New Roman" pitchFamily="18" charset="0"/>
                </a:rPr>
                <a:t>5</a:t>
              </a:r>
              <a:endParaRPr lang="en-US" sz="3733" b="1" dirty="0">
                <a:solidFill>
                  <a:prstClr val="white"/>
                </a:solidFill>
                <a:latin typeface="Arial Rounded MT Bold" pitchFamily="34" charset="0"/>
                <a:cs typeface="Times New Roman" pitchFamily="18" charset="0"/>
              </a:endParaRPr>
            </a:p>
          </p:txBody>
        </p:sp>
        <p:sp>
          <p:nvSpPr>
            <p:cNvPr id="18" name="TextBox 23"/>
            <p:cNvSpPr txBox="1">
              <a:spLocks noChangeArrowheads="1"/>
            </p:cNvSpPr>
            <p:nvPr/>
          </p:nvSpPr>
          <p:spPr bwMode="auto">
            <a:xfrm>
              <a:off x="564505" y="25664"/>
              <a:ext cx="8579493" cy="52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defTabSz="1219004"/>
              <a:r>
                <a:rPr lang="en-US" sz="3733" b="1">
                  <a:solidFill>
                    <a:prstClr val="black"/>
                  </a:solidFill>
                  <a:latin typeface="Arial-Rounded" pitchFamily="34" charset="0"/>
                  <a:cs typeface="Arial-Rounded" pitchFamily="34" charset="0"/>
                </a:rPr>
                <a:t>Chọn từ ngữ để hoàn thiện câu và viết câu vào vở</a:t>
              </a:r>
            </a:p>
          </p:txBody>
        </p:sp>
      </p:grpSp>
    </p:spTree>
    <p:extLst>
      <p:ext uri="{BB962C8B-B14F-4D97-AF65-F5344CB8AC3E}">
        <p14:creationId xmlns:p14="http://schemas.microsoft.com/office/powerpoint/2010/main" val="12191486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20"/>
                  </p:tgtEl>
                </p:cond>
              </p:nextCondLst>
            </p:seq>
            <p:seq concurrent="1" nextAc="seek">
              <p:cTn id="11" restart="whenNotActive" fill="hold" evtFilter="cancelBubble" nodeType="interactiveSeq">
                <p:stCondLst>
                  <p:cond evt="onClick" delay="0">
                    <p:tgtEl>
                      <p:spTgt spid="26"/>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2.77778E-7 -4.224E-6 L 0.05851 0.40852 " pathEditMode="relative" rAng="0" ptsTypes="AA">
                                      <p:cBhvr>
                                        <p:cTn id="15" dur="2000" fill="hold"/>
                                        <p:tgtEl>
                                          <p:spTgt spid="26"/>
                                        </p:tgtEl>
                                        <p:attrNameLst>
                                          <p:attrName>ppt_x</p:attrName>
                                          <p:attrName>ppt_y</p:attrName>
                                        </p:attrNameLst>
                                      </p:cBhvr>
                                      <p:rCtr x="2917" y="20426"/>
                                    </p:animMotion>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par>
                          <p:cTn id="20" fill="hold">
                            <p:stCondLst>
                              <p:cond delay="2500"/>
                            </p:stCondLst>
                            <p:childTnLst>
                              <p:par>
                                <p:cTn id="21" presetID="9" presetClass="exit" presetSubtype="0" fill="hold" grpId="1" nodeType="afterEffect">
                                  <p:stCondLst>
                                    <p:cond delay="0"/>
                                  </p:stCondLst>
                                  <p:childTnLst>
                                    <p:animEffect transition="out" filter="dissolve">
                                      <p:cBhvr>
                                        <p:cTn id="22" dur="500"/>
                                        <p:tgtEl>
                                          <p:spTgt spid="26"/>
                                        </p:tgtEl>
                                      </p:cBhvr>
                                    </p:animEffect>
                                    <p:set>
                                      <p:cBhvr>
                                        <p:cTn id="2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42" presetClass="path" presetSubtype="0" accel="50000" decel="50000" fill="hold" grpId="0" nodeType="clickEffect">
                                  <p:stCondLst>
                                    <p:cond delay="0"/>
                                  </p:stCondLst>
                                  <p:childTnLst>
                                    <p:animMotion origin="layout" path="M 5E-6 -7.49769E-7 L -0.55313 0.33632 " pathEditMode="relative" rAng="0" ptsTypes="AA">
                                      <p:cBhvr>
                                        <p:cTn id="28" dur="2000" fill="hold"/>
                                        <p:tgtEl>
                                          <p:spTgt spid="27"/>
                                        </p:tgtEl>
                                        <p:attrNameLst>
                                          <p:attrName>ppt_x</p:attrName>
                                          <p:attrName>ppt_y</p:attrName>
                                        </p:attrNameLst>
                                      </p:cBhvr>
                                      <p:rCtr x="-27656" y="16816"/>
                                    </p:animMotion>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4" name="chimes.wav"/>
                                        </p:tgtEl>
                                      </p:cMediaNode>
                                    </p:audio>
                                  </p:subTnLst>
                                </p:cTn>
                              </p:par>
                            </p:childTnLst>
                          </p:cTn>
                        </p:par>
                        <p:par>
                          <p:cTn id="33" fill="hold">
                            <p:stCondLst>
                              <p:cond delay="2500"/>
                            </p:stCondLst>
                            <p:childTnLst>
                              <p:par>
                                <p:cTn id="34" presetID="9" presetClass="exit" presetSubtype="0" fill="hold" grpId="1" nodeType="afterEffect">
                                  <p:stCondLst>
                                    <p:cond delay="0"/>
                                  </p:stCondLst>
                                  <p:childTnLst>
                                    <p:animEffect transition="out" filter="dissolv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5"/>
                    </p:tgtEl>
                  </p:cond>
                </p:stCondLst>
                <p:endSync evt="end" delay="0">
                  <p:rtn val="all"/>
                </p:endSync>
                <p:childTnLst>
                  <p:par>
                    <p:cTn id="38" fill="hold">
                      <p:stCondLst>
                        <p:cond delay="0"/>
                      </p:stCondLst>
                      <p:childTnLst>
                        <p:par>
                          <p:cTn id="39" fill="hold">
                            <p:stCondLst>
                              <p:cond delay="0"/>
                            </p:stCondLst>
                            <p:childTnLst>
                              <p:par>
                                <p:cTn id="40" presetID="32" presetClass="emph" presetSubtype="0" fill="hold" grpId="0" nodeType="clickEffect">
                                  <p:stCondLst>
                                    <p:cond delay="0"/>
                                  </p:stCondLst>
                                  <p:childTnLst>
                                    <p:animRot by="120000">
                                      <p:cBhvr>
                                        <p:cTn id="41" dur="100" fill="hold">
                                          <p:stCondLst>
                                            <p:cond delay="0"/>
                                          </p:stCondLst>
                                        </p:cTn>
                                        <p:tgtEl>
                                          <p:spTgt spid="25"/>
                                        </p:tgtEl>
                                        <p:attrNameLst>
                                          <p:attrName>r</p:attrName>
                                        </p:attrNameLst>
                                      </p:cBhvr>
                                    </p:animRot>
                                    <p:animRot by="-240000">
                                      <p:cBhvr>
                                        <p:cTn id="42" dur="200" fill="hold">
                                          <p:stCondLst>
                                            <p:cond delay="200"/>
                                          </p:stCondLst>
                                        </p:cTn>
                                        <p:tgtEl>
                                          <p:spTgt spid="25"/>
                                        </p:tgtEl>
                                        <p:attrNameLst>
                                          <p:attrName>r</p:attrName>
                                        </p:attrNameLst>
                                      </p:cBhvr>
                                    </p:animRot>
                                    <p:animRot by="240000">
                                      <p:cBhvr>
                                        <p:cTn id="43" dur="200" fill="hold">
                                          <p:stCondLst>
                                            <p:cond delay="400"/>
                                          </p:stCondLst>
                                        </p:cTn>
                                        <p:tgtEl>
                                          <p:spTgt spid="25"/>
                                        </p:tgtEl>
                                        <p:attrNameLst>
                                          <p:attrName>r</p:attrName>
                                        </p:attrNameLst>
                                      </p:cBhvr>
                                    </p:animRot>
                                    <p:animRot by="-240000">
                                      <p:cBhvr>
                                        <p:cTn id="44" dur="200" fill="hold">
                                          <p:stCondLst>
                                            <p:cond delay="600"/>
                                          </p:stCondLst>
                                        </p:cTn>
                                        <p:tgtEl>
                                          <p:spTgt spid="25"/>
                                        </p:tgtEl>
                                        <p:attrNameLst>
                                          <p:attrName>r</p:attrName>
                                        </p:attrNameLst>
                                      </p:cBhvr>
                                    </p:animRot>
                                    <p:animRot by="120000">
                                      <p:cBhvr>
                                        <p:cTn id="45" dur="200" fill="hold">
                                          <p:stCondLst>
                                            <p:cond delay="800"/>
                                          </p:stCondLst>
                                        </p:cTn>
                                        <p:tgtEl>
                                          <p:spTgt spid="25"/>
                                        </p:tgtEl>
                                        <p:attrNameLst>
                                          <p:attrName>r</p:attrName>
                                        </p:attrNameLst>
                                      </p:cBhvr>
                                    </p:animRot>
                                  </p:childTnLst>
                                  <p:subTnLst>
                                    <p:audio>
                                      <p:cMediaNode>
                                        <p:cTn display="0" masterRel="sameClick">
                                          <p:stCondLst>
                                            <p:cond evt="begin" delay="0">
                                              <p:tn val="40"/>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25"/>
                  </p:tgtEl>
                </p:cond>
              </p:nextCondLst>
            </p:seq>
            <p:seq concurrent="1" nextAc="seek">
              <p:cTn id="46" restart="whenNotActive" fill="hold" evtFilter="cancelBubble" nodeType="interactiveSeq">
                <p:stCondLst>
                  <p:cond evt="onClick" delay="0">
                    <p:tgtEl>
                      <p:spTgt spid="14"/>
                    </p:tgtEl>
                  </p:cond>
                </p:stCondLst>
                <p:endSync evt="end" delay="0">
                  <p:rtn val="all"/>
                </p:endSync>
                <p:childTnLst>
                  <p:par>
                    <p:cTn id="47" fill="hold">
                      <p:stCondLst>
                        <p:cond delay="0"/>
                      </p:stCondLst>
                      <p:childTnLst>
                        <p:par>
                          <p:cTn id="48" fill="hold">
                            <p:stCondLst>
                              <p:cond delay="0"/>
                            </p:stCondLst>
                            <p:childTnLst>
                              <p:par>
                                <p:cTn id="49" presetID="32" presetClass="emph" presetSubtype="0" fill="hold" grpId="0" nodeType="clickEffect">
                                  <p:stCondLst>
                                    <p:cond delay="0"/>
                                  </p:stCondLst>
                                  <p:childTnLst>
                                    <p:animRot by="120000">
                                      <p:cBhvr>
                                        <p:cTn id="50" dur="100" fill="hold">
                                          <p:stCondLst>
                                            <p:cond delay="0"/>
                                          </p:stCondLst>
                                        </p:cTn>
                                        <p:tgtEl>
                                          <p:spTgt spid="14"/>
                                        </p:tgtEl>
                                        <p:attrNameLst>
                                          <p:attrName>r</p:attrName>
                                        </p:attrNameLst>
                                      </p:cBhvr>
                                    </p:animRot>
                                    <p:animRot by="-240000">
                                      <p:cBhvr>
                                        <p:cTn id="51" dur="200" fill="hold">
                                          <p:stCondLst>
                                            <p:cond delay="200"/>
                                          </p:stCondLst>
                                        </p:cTn>
                                        <p:tgtEl>
                                          <p:spTgt spid="14"/>
                                        </p:tgtEl>
                                        <p:attrNameLst>
                                          <p:attrName>r</p:attrName>
                                        </p:attrNameLst>
                                      </p:cBhvr>
                                    </p:animRot>
                                    <p:animRot by="240000">
                                      <p:cBhvr>
                                        <p:cTn id="52" dur="200" fill="hold">
                                          <p:stCondLst>
                                            <p:cond delay="400"/>
                                          </p:stCondLst>
                                        </p:cTn>
                                        <p:tgtEl>
                                          <p:spTgt spid="14"/>
                                        </p:tgtEl>
                                        <p:attrNameLst>
                                          <p:attrName>r</p:attrName>
                                        </p:attrNameLst>
                                      </p:cBhvr>
                                    </p:animRot>
                                    <p:animRot by="-240000">
                                      <p:cBhvr>
                                        <p:cTn id="53" dur="200" fill="hold">
                                          <p:stCondLst>
                                            <p:cond delay="600"/>
                                          </p:stCondLst>
                                        </p:cTn>
                                        <p:tgtEl>
                                          <p:spTgt spid="14"/>
                                        </p:tgtEl>
                                        <p:attrNameLst>
                                          <p:attrName>r</p:attrName>
                                        </p:attrNameLst>
                                      </p:cBhvr>
                                    </p:animRot>
                                    <p:animRot by="120000">
                                      <p:cBhvr>
                                        <p:cTn id="54" dur="200" fill="hold">
                                          <p:stCondLst>
                                            <p:cond delay="800"/>
                                          </p:stCondLst>
                                        </p:cTn>
                                        <p:tgtEl>
                                          <p:spTgt spid="14"/>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4"/>
                  </p:tgtEl>
                </p:cond>
              </p:nextCondLst>
            </p:seq>
          </p:childTnLst>
        </p:cTn>
      </p:par>
    </p:tnLst>
    <p:bldLst>
      <p:bldP spid="20" grpId="0" animBg="1"/>
      <p:bldP spid="22" grpId="0" animBg="1"/>
      <p:bldP spid="24" grpId="0" animBg="1"/>
      <p:bldP spid="25" grpId="0" animBg="1"/>
      <p:bldP spid="14" grpId="0" animBg="1"/>
      <p:bldP spid="26" grpId="0" animBg="1"/>
      <p:bldP spid="26"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812800" y="1645661"/>
            <a:ext cx="10566400" cy="697547"/>
          </a:xfrm>
          <a:prstGeom prst="rect">
            <a:avLst/>
          </a:prstGeom>
          <a:noFill/>
          <a:ln>
            <a:solidFill>
              <a:schemeClr val="accent6"/>
            </a:solidFill>
          </a:ln>
        </p:spPr>
        <p:txBody>
          <a:bodyPr wrap="square" lIns="121904" tIns="60952" rIns="121904" bIns="60952" rtlCol="0">
            <a:spAutoFit/>
          </a:bodyPr>
          <a:lstStyle/>
          <a:p>
            <a:pPr algn="ctr" defTabSz="1219004"/>
            <a:r>
              <a:rPr lang="en-US" sz="3733" dirty="0" err="1">
                <a:solidFill>
                  <a:prstClr val="black"/>
                </a:solidFill>
                <a:latin typeface="Arial-Rounded" pitchFamily="34" charset="0"/>
                <a:ea typeface="Arial-Rounded" pitchFamily="34" charset="0"/>
                <a:cs typeface="Arial-Rounded" pitchFamily="34" charset="0"/>
              </a:rPr>
              <a:t>buổi</a:t>
            </a:r>
            <a:r>
              <a:rPr lang="en-US" sz="3733" dirty="0">
                <a:solidFill>
                  <a:prstClr val="black"/>
                </a:solidFill>
                <a:latin typeface="Arial-Rounded" pitchFamily="34" charset="0"/>
                <a:ea typeface="Arial-Rounded" pitchFamily="34" charset="0"/>
                <a:cs typeface="Arial-Rounded" pitchFamily="34" charset="0"/>
              </a:rPr>
              <a:t> </a:t>
            </a:r>
            <a:r>
              <a:rPr lang="en-US" sz="3733" dirty="0" err="1">
                <a:solidFill>
                  <a:prstClr val="black"/>
                </a:solidFill>
                <a:latin typeface="Arial-Rounded" pitchFamily="34" charset="0"/>
                <a:ea typeface="Arial-Rounded" pitchFamily="34" charset="0"/>
                <a:cs typeface="Arial-Rounded" pitchFamily="34" charset="0"/>
              </a:rPr>
              <a:t>sáng</a:t>
            </a:r>
            <a:r>
              <a:rPr lang="en-US" sz="3733" dirty="0">
                <a:solidFill>
                  <a:prstClr val="black"/>
                </a:solidFill>
                <a:latin typeface="Arial-Rounded" pitchFamily="34" charset="0"/>
                <a:ea typeface="Arial-Rounded" pitchFamily="34" charset="0"/>
                <a:cs typeface="Arial-Rounded" pitchFamily="34" charset="0"/>
              </a:rPr>
              <a:t>		</a:t>
            </a:r>
            <a:r>
              <a:rPr lang="en-US" sz="3733" dirty="0" err="1">
                <a:solidFill>
                  <a:prstClr val="black"/>
                </a:solidFill>
                <a:latin typeface="Arial-Rounded" pitchFamily="34" charset="0"/>
                <a:ea typeface="Arial-Rounded" pitchFamily="34" charset="0"/>
                <a:cs typeface="Arial-Rounded" pitchFamily="34" charset="0"/>
              </a:rPr>
              <a:t>bố</a:t>
            </a:r>
            <a:r>
              <a:rPr lang="en-US" sz="3733" dirty="0">
                <a:solidFill>
                  <a:prstClr val="black"/>
                </a:solidFill>
                <a:latin typeface="Arial-Rounded" pitchFamily="34" charset="0"/>
                <a:ea typeface="Arial-Rounded" pitchFamily="34" charset="0"/>
                <a:cs typeface="Arial-Rounded" pitchFamily="34" charset="0"/>
              </a:rPr>
              <a:t>		</a:t>
            </a:r>
            <a:r>
              <a:rPr lang="en-US" sz="3733" dirty="0" err="1">
                <a:solidFill>
                  <a:prstClr val="black"/>
                </a:solidFill>
                <a:latin typeface="Arial-Rounded" pitchFamily="34" charset="0"/>
                <a:ea typeface="Arial-Rounded" pitchFamily="34" charset="0"/>
                <a:cs typeface="Arial-Rounded" pitchFamily="34" charset="0"/>
              </a:rPr>
              <a:t>mẹ</a:t>
            </a:r>
            <a:r>
              <a:rPr lang="en-US" sz="3733" dirty="0">
                <a:solidFill>
                  <a:prstClr val="black"/>
                </a:solidFill>
                <a:latin typeface="Arial-Rounded" pitchFamily="34" charset="0"/>
                <a:ea typeface="Arial-Rounded" pitchFamily="34" charset="0"/>
                <a:cs typeface="Arial-Rounded" pitchFamily="34" charset="0"/>
              </a:rPr>
              <a:t> 		</a:t>
            </a:r>
            <a:r>
              <a:rPr lang="en-US" sz="3733" dirty="0" err="1">
                <a:solidFill>
                  <a:prstClr val="black"/>
                </a:solidFill>
                <a:latin typeface="Arial-Rounded" pitchFamily="34" charset="0"/>
                <a:ea typeface="Arial-Rounded" pitchFamily="34" charset="0"/>
                <a:cs typeface="Arial-Rounded" pitchFamily="34" charset="0"/>
              </a:rPr>
              <a:t>em</a:t>
            </a:r>
            <a:endParaRPr lang="en-US" sz="3733" dirty="0">
              <a:solidFill>
                <a:prstClr val="black"/>
              </a:solidFill>
              <a:latin typeface="Arial-Rounded" pitchFamily="34" charset="0"/>
              <a:ea typeface="Arial-Rounded" pitchFamily="34" charset="0"/>
              <a:cs typeface="Arial-Rounded" pitchFamily="34" charset="0"/>
            </a:endParaRP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940" t="23183" r="27672" b="18750"/>
          <a:stretch/>
        </p:blipFill>
        <p:spPr bwMode="auto">
          <a:xfrm>
            <a:off x="3251200" y="2652055"/>
            <a:ext cx="5689600" cy="409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1"/>
          <p:cNvGrpSpPr>
            <a:grpSpLocks/>
          </p:cNvGrpSpPr>
          <p:nvPr/>
        </p:nvGrpSpPr>
        <p:grpSpPr bwMode="auto">
          <a:xfrm>
            <a:off x="133352" y="137585"/>
            <a:ext cx="12043833" cy="1285048"/>
            <a:chOff x="15875" y="15875"/>
            <a:chExt cx="9128123" cy="964060"/>
          </a:xfrm>
        </p:grpSpPr>
        <p:sp>
          <p:nvSpPr>
            <p:cNvPr id="7" name="Oval 6"/>
            <p:cNvSpPr/>
            <p:nvPr/>
          </p:nvSpPr>
          <p:spPr bwMode="auto">
            <a:xfrm>
              <a:off x="15875" y="15875"/>
              <a:ext cx="551858" cy="551019"/>
            </a:xfrm>
            <a:prstGeom prst="ellipse">
              <a:avLst/>
            </a:prstGeom>
            <a:solidFill>
              <a:srgbClr val="F6B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3733" b="1" dirty="0">
                  <a:solidFill>
                    <a:prstClr val="white"/>
                  </a:solidFill>
                  <a:latin typeface="Arial Rounded MT Bold" pitchFamily="34" charset="0"/>
                  <a:cs typeface="Times New Roman" pitchFamily="18" charset="0"/>
                </a:rPr>
                <a:t>6</a:t>
              </a:r>
              <a:endParaRPr lang="en-US" sz="3733" b="1" dirty="0">
                <a:solidFill>
                  <a:prstClr val="white"/>
                </a:solidFill>
                <a:latin typeface="Arial Rounded MT Bold" pitchFamily="34" charset="0"/>
                <a:cs typeface="Times New Roman" pitchFamily="18" charset="0"/>
              </a:endParaRPr>
            </a:p>
          </p:txBody>
        </p:sp>
        <p:sp>
          <p:nvSpPr>
            <p:cNvPr id="8" name="TextBox 23"/>
            <p:cNvSpPr txBox="1">
              <a:spLocks noChangeArrowheads="1"/>
            </p:cNvSpPr>
            <p:nvPr/>
          </p:nvSpPr>
          <p:spPr bwMode="auto">
            <a:xfrm>
              <a:off x="564505" y="25664"/>
              <a:ext cx="8579493" cy="95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defTabSz="1219170" eaLnBrk="1" hangingPunct="1"/>
              <a:r>
                <a:rPr lang="en-US" sz="3733" b="1" dirty="0" err="1">
                  <a:solidFill>
                    <a:srgbClr val="1E1936"/>
                  </a:solidFill>
                  <a:latin typeface="Arial-Rounded" pitchFamily="34" charset="0"/>
                  <a:cs typeface="Arial-Rounded" pitchFamily="34" charset="0"/>
                </a:rPr>
                <a:t>Quan</a:t>
              </a:r>
              <a:r>
                <a:rPr lang="en-US" sz="3733" b="1" dirty="0">
                  <a:solidFill>
                    <a:srgbClr val="1E1936"/>
                  </a:solidFill>
                  <a:latin typeface="Arial-Rounded" pitchFamily="34" charset="0"/>
                  <a:cs typeface="Arial-Rounded" pitchFamily="34" charset="0"/>
                </a:rPr>
                <a:t> </a:t>
              </a:r>
              <a:r>
                <a:rPr lang="en-US" sz="3733" b="1" dirty="0" err="1">
                  <a:solidFill>
                    <a:srgbClr val="1E1936"/>
                  </a:solidFill>
                  <a:latin typeface="Arial-Rounded" pitchFamily="34" charset="0"/>
                  <a:cs typeface="Arial-Rounded" pitchFamily="34" charset="0"/>
                </a:rPr>
                <a:t>sát</a:t>
              </a:r>
              <a:r>
                <a:rPr lang="en-US" sz="3733" b="1" dirty="0">
                  <a:solidFill>
                    <a:srgbClr val="1E1936"/>
                  </a:solidFill>
                  <a:latin typeface="Arial-Rounded" pitchFamily="34" charset="0"/>
                  <a:cs typeface="Arial-Rounded" pitchFamily="34" charset="0"/>
                </a:rPr>
                <a:t> </a:t>
              </a:r>
              <a:r>
                <a:rPr lang="en-US" sz="3733" b="1" dirty="0" err="1">
                  <a:solidFill>
                    <a:srgbClr val="1E1936"/>
                  </a:solidFill>
                  <a:latin typeface="Arial-Rounded" pitchFamily="34" charset="0"/>
                  <a:cs typeface="Arial-Rounded" pitchFamily="34" charset="0"/>
                </a:rPr>
                <a:t>tranh</a:t>
              </a:r>
              <a:r>
                <a:rPr lang="en-US" sz="3733" b="1" dirty="0">
                  <a:solidFill>
                    <a:srgbClr val="1E1936"/>
                  </a:solidFill>
                  <a:latin typeface="Arial-Rounded" pitchFamily="34" charset="0"/>
                  <a:cs typeface="Arial-Rounded" pitchFamily="34" charset="0"/>
                </a:rPr>
                <a:t> </a:t>
              </a:r>
              <a:r>
                <a:rPr lang="en-US" sz="3733" b="1" dirty="0" err="1">
                  <a:solidFill>
                    <a:srgbClr val="1E1936"/>
                  </a:solidFill>
                  <a:latin typeface="Arial-Rounded" pitchFamily="34" charset="0"/>
                  <a:cs typeface="Arial-Rounded" pitchFamily="34" charset="0"/>
                </a:rPr>
                <a:t>và</a:t>
              </a:r>
              <a:r>
                <a:rPr lang="en-US" sz="3733" b="1" dirty="0">
                  <a:solidFill>
                    <a:srgbClr val="1E1936"/>
                  </a:solidFill>
                  <a:latin typeface="Arial-Rounded" pitchFamily="34" charset="0"/>
                  <a:cs typeface="Arial-Rounded" pitchFamily="34" charset="0"/>
                </a:rPr>
                <a:t> </a:t>
              </a:r>
              <a:r>
                <a:rPr lang="en-US" sz="3733" b="1" dirty="0" err="1">
                  <a:solidFill>
                    <a:srgbClr val="1E1936"/>
                  </a:solidFill>
                  <a:latin typeface="Arial-Rounded" pitchFamily="34" charset="0"/>
                  <a:cs typeface="Arial-Rounded" pitchFamily="34" charset="0"/>
                </a:rPr>
                <a:t>dùng</a:t>
              </a:r>
              <a:r>
                <a:rPr lang="en-US" sz="3733" b="1" dirty="0">
                  <a:solidFill>
                    <a:srgbClr val="1E1936"/>
                  </a:solidFill>
                  <a:latin typeface="Arial-Rounded" pitchFamily="34" charset="0"/>
                  <a:cs typeface="Arial-Rounded" pitchFamily="34" charset="0"/>
                </a:rPr>
                <a:t> </a:t>
              </a:r>
              <a:r>
                <a:rPr lang="en-US" sz="3733" b="1" dirty="0" err="1">
                  <a:solidFill>
                    <a:srgbClr val="1E1936"/>
                  </a:solidFill>
                  <a:latin typeface="Arial-Rounded" pitchFamily="34" charset="0"/>
                  <a:cs typeface="Arial-Rounded" pitchFamily="34" charset="0"/>
                </a:rPr>
                <a:t>từ</a:t>
              </a:r>
              <a:r>
                <a:rPr lang="en-US" sz="3733" b="1" dirty="0">
                  <a:solidFill>
                    <a:srgbClr val="1E1936"/>
                  </a:solidFill>
                  <a:latin typeface="Arial-Rounded" pitchFamily="34" charset="0"/>
                  <a:cs typeface="Arial-Rounded" pitchFamily="34" charset="0"/>
                </a:rPr>
                <a:t> </a:t>
              </a:r>
              <a:r>
                <a:rPr lang="en-US" sz="3733" b="1" dirty="0" err="1">
                  <a:solidFill>
                    <a:srgbClr val="1E1936"/>
                  </a:solidFill>
                  <a:latin typeface="Arial-Rounded" pitchFamily="34" charset="0"/>
                  <a:cs typeface="Arial-Rounded" pitchFamily="34" charset="0"/>
                </a:rPr>
                <a:t>ngữ</a:t>
              </a:r>
              <a:r>
                <a:rPr lang="en-US" sz="3733" b="1" dirty="0">
                  <a:solidFill>
                    <a:srgbClr val="1E1936"/>
                  </a:solidFill>
                  <a:latin typeface="Arial-Rounded" pitchFamily="34" charset="0"/>
                  <a:cs typeface="Arial-Rounded" pitchFamily="34" charset="0"/>
                </a:rPr>
                <a:t> </a:t>
              </a:r>
              <a:r>
                <a:rPr lang="en-US" sz="3733" b="1" dirty="0" err="1">
                  <a:solidFill>
                    <a:srgbClr val="1E1936"/>
                  </a:solidFill>
                  <a:latin typeface="Arial-Rounded" pitchFamily="34" charset="0"/>
                  <a:cs typeface="Arial-Rounded" pitchFamily="34" charset="0"/>
                </a:rPr>
                <a:t>trong</a:t>
              </a:r>
              <a:r>
                <a:rPr lang="en-US" sz="3733" b="1" dirty="0">
                  <a:solidFill>
                    <a:srgbClr val="1E1936"/>
                  </a:solidFill>
                  <a:latin typeface="Arial-Rounded" pitchFamily="34" charset="0"/>
                  <a:cs typeface="Arial-Rounded" pitchFamily="34" charset="0"/>
                </a:rPr>
                <a:t> </a:t>
              </a:r>
              <a:r>
                <a:rPr lang="en-US" sz="3733" b="1" dirty="0" err="1">
                  <a:solidFill>
                    <a:srgbClr val="1E1936"/>
                  </a:solidFill>
                  <a:latin typeface="Arial-Rounded" pitchFamily="34" charset="0"/>
                  <a:cs typeface="Arial-Rounded" pitchFamily="34" charset="0"/>
                </a:rPr>
                <a:t>khung</a:t>
              </a:r>
              <a:r>
                <a:rPr lang="en-US" sz="3733" b="1" dirty="0">
                  <a:solidFill>
                    <a:srgbClr val="1E1936"/>
                  </a:solidFill>
                  <a:latin typeface="Arial-Rounded" pitchFamily="34" charset="0"/>
                  <a:cs typeface="Arial-Rounded" pitchFamily="34" charset="0"/>
                </a:rPr>
                <a:t> </a:t>
              </a:r>
              <a:r>
                <a:rPr lang="en-US" sz="3733" b="1" dirty="0" err="1">
                  <a:solidFill>
                    <a:srgbClr val="1E1936"/>
                  </a:solidFill>
                  <a:latin typeface="Arial-Rounded" pitchFamily="34" charset="0"/>
                  <a:cs typeface="Arial-Rounded" pitchFamily="34" charset="0"/>
                </a:rPr>
                <a:t>để</a:t>
              </a:r>
              <a:r>
                <a:rPr lang="en-US" sz="3733" b="1" dirty="0">
                  <a:solidFill>
                    <a:srgbClr val="1E1936"/>
                  </a:solidFill>
                  <a:latin typeface="Arial-Rounded" pitchFamily="34" charset="0"/>
                  <a:cs typeface="Arial-Rounded" pitchFamily="34" charset="0"/>
                </a:rPr>
                <a:t> </a:t>
              </a:r>
              <a:r>
                <a:rPr lang="en-US" sz="3733" b="1" dirty="0" err="1">
                  <a:solidFill>
                    <a:srgbClr val="1E1936"/>
                  </a:solidFill>
                  <a:latin typeface="Arial-Rounded" pitchFamily="34" charset="0"/>
                  <a:cs typeface="Arial-Rounded" pitchFamily="34" charset="0"/>
                </a:rPr>
                <a:t>nói</a:t>
              </a:r>
              <a:r>
                <a:rPr lang="en-US" sz="3733" b="1" dirty="0">
                  <a:solidFill>
                    <a:srgbClr val="1E1936"/>
                  </a:solidFill>
                  <a:latin typeface="Arial-Rounded" pitchFamily="34" charset="0"/>
                  <a:cs typeface="Arial-Rounded" pitchFamily="34" charset="0"/>
                </a:rPr>
                <a:t> </a:t>
              </a:r>
              <a:r>
                <a:rPr lang="en-US" sz="3733" b="1" dirty="0" err="1">
                  <a:solidFill>
                    <a:srgbClr val="1E1936"/>
                  </a:solidFill>
                  <a:latin typeface="Arial-Rounded" pitchFamily="34" charset="0"/>
                  <a:cs typeface="Arial-Rounded" pitchFamily="34" charset="0"/>
                </a:rPr>
                <a:t>theo</a:t>
              </a:r>
              <a:r>
                <a:rPr lang="en-US" sz="3733" b="1" dirty="0">
                  <a:solidFill>
                    <a:srgbClr val="1E1936"/>
                  </a:solidFill>
                  <a:latin typeface="Arial-Rounded" pitchFamily="34" charset="0"/>
                  <a:cs typeface="Arial-Rounded" pitchFamily="34" charset="0"/>
                </a:rPr>
                <a:t> </a:t>
              </a:r>
              <a:r>
                <a:rPr lang="en-US" sz="3733" b="1" dirty="0" err="1">
                  <a:solidFill>
                    <a:srgbClr val="1E1936"/>
                  </a:solidFill>
                  <a:latin typeface="Arial-Rounded" pitchFamily="34" charset="0"/>
                  <a:cs typeface="Arial-Rounded" pitchFamily="34" charset="0"/>
                </a:rPr>
                <a:t>tranh</a:t>
              </a:r>
              <a:endParaRPr lang="en-US" sz="3733" b="1" dirty="0">
                <a:solidFill>
                  <a:srgbClr val="1E1936"/>
                </a:solidFill>
                <a:latin typeface="Arial-Rounded" pitchFamily="34" charset="0"/>
                <a:cs typeface="Arial-Rounded" pitchFamily="34" charset="0"/>
              </a:endParaRPr>
            </a:p>
          </p:txBody>
        </p:sp>
      </p:grpSp>
    </p:spTree>
    <p:extLst>
      <p:ext uri="{BB962C8B-B14F-4D97-AF65-F5344CB8AC3E}">
        <p14:creationId xmlns:p14="http://schemas.microsoft.com/office/powerpoint/2010/main" val="3944457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1"/>
          <p:cNvGrpSpPr>
            <a:grpSpLocks/>
          </p:cNvGrpSpPr>
          <p:nvPr/>
        </p:nvGrpSpPr>
        <p:grpSpPr bwMode="auto">
          <a:xfrm>
            <a:off x="0" y="0"/>
            <a:ext cx="12192000" cy="6858000"/>
            <a:chOff x="0" y="0"/>
            <a:chExt cx="9144000" cy="5143499"/>
          </a:xfrm>
        </p:grpSpPr>
        <p:pic>
          <p:nvPicPr>
            <p:cNvPr id="8195" name="Picture 2" descr="C:\Users\Admin\Desktop\HÌNH NỀN PPT\23117c905bd3aea49990f9d744c6c7b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8"/>
            <p:cNvSpPr txBox="1"/>
            <p:nvPr/>
          </p:nvSpPr>
          <p:spPr>
            <a:xfrm>
              <a:off x="1749425" y="1757363"/>
              <a:ext cx="5676900" cy="1538835"/>
            </a:xfrm>
            <a:prstGeom prst="rect">
              <a:avLst/>
            </a:prstGeom>
            <a:solidFill>
              <a:srgbClr val="FFFFFF"/>
            </a:solidFill>
          </p:spPr>
          <p:txBody>
            <a:bodyPr lIns="0" tIns="0" rIns="0" bIns="0">
              <a:spAutoFit/>
            </a:bodyPr>
            <a:lstStyle>
              <a:defPPr>
                <a:defRPr lang="zh-CN"/>
              </a:defPPr>
              <a:lvl1pPr>
                <a:defRPr sz="2800" b="1">
                  <a:solidFill>
                    <a:srgbClr val="54534D"/>
                  </a:solidFill>
                  <a:ea typeface="华康雅宋体W9" panose="02020909000000000000" pitchFamily="49" charset="-122"/>
                  <a:cs typeface="+mn-ea"/>
                </a:defRPr>
              </a:lvl1pPr>
            </a:lstStyle>
            <a:p>
              <a:pPr algn="ctr" defTabSz="915536">
                <a:buClr>
                  <a:srgbClr val="000000"/>
                </a:buClr>
                <a:defRPr/>
              </a:pPr>
              <a:r>
                <a:rPr lang="en-US" altLang="zh-CN" sz="13333" kern="0" dirty="0">
                  <a:solidFill>
                    <a:srgbClr val="7030A0"/>
                  </a:solidFill>
                  <a:latin typeface="Arial-Rounded" pitchFamily="34" charset="0"/>
                  <a:ea typeface="Arial-Rounded" pitchFamily="34" charset="0"/>
                  <a:cs typeface="Arial-Rounded" pitchFamily="34" charset="0"/>
                  <a:sym typeface="+mn-lt"/>
                </a:rPr>
                <a:t> </a:t>
              </a:r>
              <a:r>
                <a:rPr lang="en-US" altLang="zh-CN" sz="13333" kern="0" dirty="0" err="1">
                  <a:solidFill>
                    <a:srgbClr val="7030A0"/>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sym typeface="+mn-lt"/>
                </a:rPr>
                <a:t>Thư</a:t>
              </a:r>
              <a:r>
                <a:rPr lang="en-US" altLang="zh-CN" sz="13333" kern="0" dirty="0">
                  <a:solidFill>
                    <a:srgbClr val="7030A0"/>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sym typeface="+mn-lt"/>
                </a:rPr>
                <a:t> </a:t>
              </a:r>
              <a:r>
                <a:rPr lang="en-US" altLang="zh-CN" sz="13333" kern="0" dirty="0" err="1">
                  <a:solidFill>
                    <a:srgbClr val="7030A0"/>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sym typeface="+mn-lt"/>
                </a:rPr>
                <a:t>giãn</a:t>
              </a:r>
              <a:endParaRPr lang="en-US" altLang="zh-CN" sz="13333" kern="0" dirty="0">
                <a:solidFill>
                  <a:srgbClr val="7030A0"/>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sym typeface="+mn-lt"/>
              </a:endParaRPr>
            </a:p>
          </p:txBody>
        </p:sp>
      </p:grpSp>
    </p:spTree>
    <p:extLst>
      <p:ext uri="{BB962C8B-B14F-4D97-AF65-F5344CB8AC3E}">
        <p14:creationId xmlns:p14="http://schemas.microsoft.com/office/powerpoint/2010/main" val="1709214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3284" y="-19050"/>
            <a:ext cx="12335935" cy="259080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anchor="ctr"/>
          <a:lstStyle/>
          <a:p>
            <a:pPr algn="ctr" defTabSz="1218516">
              <a:defRPr/>
            </a:pPr>
            <a:endParaRPr lang="en-US" sz="2400">
              <a:solidFill>
                <a:prstClr val="white"/>
              </a:solidFill>
              <a:latin typeface="Calibri"/>
            </a:endParaRPr>
          </a:p>
        </p:txBody>
      </p:sp>
      <p:sp>
        <p:nvSpPr>
          <p:cNvPr id="18" name="Flowchart: Document 17"/>
          <p:cNvSpPr/>
          <p:nvPr/>
        </p:nvSpPr>
        <p:spPr>
          <a:xfrm>
            <a:off x="-57150" y="14818"/>
            <a:ext cx="12335935" cy="236854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anchor="ctr"/>
          <a:lstStyle/>
          <a:p>
            <a:pPr algn="ctr" defTabSz="1218516">
              <a:defRPr/>
            </a:pPr>
            <a:endParaRPr lang="en-US" sz="2400">
              <a:solidFill>
                <a:prstClr val="white"/>
              </a:solidFill>
              <a:latin typeface="Calibri"/>
            </a:endParaRPr>
          </a:p>
        </p:txBody>
      </p:sp>
      <p:grpSp>
        <p:nvGrpSpPr>
          <p:cNvPr id="10244" name="Group 1"/>
          <p:cNvGrpSpPr>
            <a:grpSpLocks/>
          </p:cNvGrpSpPr>
          <p:nvPr/>
        </p:nvGrpSpPr>
        <p:grpSpPr bwMode="auto">
          <a:xfrm>
            <a:off x="1676400" y="2904067"/>
            <a:ext cx="10109200" cy="2150533"/>
            <a:chOff x="9566064" y="964372"/>
            <a:chExt cx="5446164" cy="698253"/>
          </a:xfrm>
        </p:grpSpPr>
        <p:sp>
          <p:nvSpPr>
            <p:cNvPr id="13" name="Rectangle 10"/>
            <p:cNvSpPr/>
            <p:nvPr/>
          </p:nvSpPr>
          <p:spPr>
            <a:xfrm rot="416356">
              <a:off x="13065704" y="966434"/>
              <a:ext cx="1946524" cy="6961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anchor="ctr"/>
            <a:lstStyle/>
            <a:p>
              <a:pPr algn="ctr" defTabSz="1218516">
                <a:defRPr/>
              </a:pPr>
              <a:endParaRPr lang="en-US" sz="2400">
                <a:solidFill>
                  <a:prstClr val="white"/>
                </a:solidFill>
                <a:latin typeface="Arial Rounded MT Bold" pitchFamily="34" charset="0"/>
              </a:endParaRPr>
            </a:p>
          </p:txBody>
        </p:sp>
        <p:sp>
          <p:nvSpPr>
            <p:cNvPr id="11" name="Rectangle 10"/>
            <p:cNvSpPr/>
            <p:nvPr/>
          </p:nvSpPr>
          <p:spPr>
            <a:xfrm>
              <a:off x="9566064" y="964372"/>
              <a:ext cx="5333273" cy="64739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anchor="ctr"/>
            <a:lstStyle/>
            <a:p>
              <a:pPr algn="ctr" defTabSz="1218516">
                <a:defRPr/>
              </a:pPr>
              <a:endParaRPr lang="en-US" sz="2400">
                <a:solidFill>
                  <a:prstClr val="white"/>
                </a:solidFill>
                <a:latin typeface="Arial Rounded MT Bold" pitchFamily="34" charset="0"/>
              </a:endParaRPr>
            </a:p>
          </p:txBody>
        </p:sp>
        <p:sp>
          <p:nvSpPr>
            <p:cNvPr id="12" name="Rectangle 10"/>
            <p:cNvSpPr/>
            <p:nvPr/>
          </p:nvSpPr>
          <p:spPr>
            <a:xfrm>
              <a:off x="9617379" y="1022102"/>
              <a:ext cx="5049333" cy="543620"/>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anchor="ctr"/>
            <a:lstStyle/>
            <a:p>
              <a:pPr algn="ctr" defTabSz="1218516">
                <a:defRPr/>
              </a:pPr>
              <a:endParaRPr lang="en-US" sz="2400">
                <a:solidFill>
                  <a:prstClr val="white"/>
                </a:solidFill>
                <a:latin typeface="Arial Rounded MT Bold" pitchFamily="34" charset="0"/>
              </a:endParaRPr>
            </a:p>
          </p:txBody>
        </p:sp>
      </p:grpSp>
      <p:grpSp>
        <p:nvGrpSpPr>
          <p:cNvPr id="10245" name="Group 9"/>
          <p:cNvGrpSpPr>
            <a:grpSpLocks/>
          </p:cNvGrpSpPr>
          <p:nvPr/>
        </p:nvGrpSpPr>
        <p:grpSpPr bwMode="auto">
          <a:xfrm>
            <a:off x="313267" y="2722033"/>
            <a:ext cx="2226733" cy="2296584"/>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16">
                <a:defRPr/>
              </a:pPr>
              <a:endParaRPr lang="en-US" sz="2400">
                <a:solidFill>
                  <a:prstClr val="white"/>
                </a:solidFill>
                <a:latin typeface="Calibri"/>
              </a:endParaRPr>
            </a:p>
          </p:txBody>
        </p:sp>
        <p:sp>
          <p:nvSpPr>
            <p:cNvPr id="8" name="Oval 7"/>
            <p:cNvSpPr/>
            <p:nvPr/>
          </p:nvSpPr>
          <p:spPr>
            <a:xfrm>
              <a:off x="1253488" y="1096097"/>
              <a:ext cx="914657" cy="912946"/>
            </a:xfrm>
            <a:prstGeom prst="ellipse">
              <a:avLst/>
            </a:prstGeom>
            <a:solidFill>
              <a:schemeClr val="accent6"/>
            </a:solidFill>
            <a:ln>
              <a:solidFill>
                <a:schemeClr val="bg1">
                  <a:lumMod val="6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16">
                <a:defRPr/>
              </a:pPr>
              <a:endParaRPr lang="en-US" sz="2400">
                <a:solidFill>
                  <a:prstClr val="white"/>
                </a:solidFill>
                <a:latin typeface="Calibri"/>
              </a:endParaRPr>
            </a:p>
          </p:txBody>
        </p:sp>
      </p:grpSp>
      <p:grpSp>
        <p:nvGrpSpPr>
          <p:cNvPr id="10246" name="Group 20"/>
          <p:cNvGrpSpPr>
            <a:grpSpLocks/>
          </p:cNvGrpSpPr>
          <p:nvPr/>
        </p:nvGrpSpPr>
        <p:grpSpPr bwMode="auto">
          <a:xfrm>
            <a:off x="-880533" y="-1132417"/>
            <a:ext cx="3293533" cy="3062817"/>
            <a:chOff x="-2957976" y="-1125796"/>
            <a:chExt cx="2469633" cy="2296731"/>
          </a:xfrm>
        </p:grpSpPr>
        <p:sp>
          <p:nvSpPr>
            <p:cNvPr id="26" name="Oval 25"/>
            <p:cNvSpPr/>
            <p:nvPr/>
          </p:nvSpPr>
          <p:spPr>
            <a:xfrm rot="9814622">
              <a:off x="-2957976" y="-1125796"/>
              <a:ext cx="2469633" cy="2296731"/>
            </a:xfrm>
            <a:prstGeom prst="ellipse">
              <a:avLst/>
            </a:pr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16">
                <a:defRPr/>
              </a:pPr>
              <a:endParaRPr lang="en-US" sz="2400">
                <a:solidFill>
                  <a:prstClr val="white"/>
                </a:solidFill>
                <a:latin typeface="Calibri"/>
              </a:endParaRPr>
            </a:p>
          </p:txBody>
        </p:sp>
        <p:sp>
          <p:nvSpPr>
            <p:cNvPr id="25" name="Oval 24"/>
            <p:cNvSpPr/>
            <p:nvPr/>
          </p:nvSpPr>
          <p:spPr>
            <a:xfrm rot="968493">
              <a:off x="-2721489" y="-827396"/>
              <a:ext cx="2069668" cy="1931667"/>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16">
                <a:defRPr/>
              </a:pPr>
              <a:endParaRPr lang="en-US" sz="2400">
                <a:solidFill>
                  <a:prstClr val="white"/>
                </a:solidFill>
                <a:latin typeface="Calibri"/>
              </a:endParaRPr>
            </a:p>
          </p:txBody>
        </p:sp>
        <p:sp>
          <p:nvSpPr>
            <p:cNvPr id="19" name="Oval 18"/>
            <p:cNvSpPr/>
            <p:nvPr/>
          </p:nvSpPr>
          <p:spPr>
            <a:xfrm rot="2150288">
              <a:off x="-2540551" y="-528995"/>
              <a:ext cx="1825244" cy="1584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16">
                <a:defRPr/>
              </a:pPr>
              <a:endParaRPr lang="en-US" sz="2400">
                <a:solidFill>
                  <a:prstClr val="white"/>
                </a:solidFill>
                <a:latin typeface="Calibri"/>
              </a:endParaRPr>
            </a:p>
          </p:txBody>
        </p:sp>
      </p:grpSp>
      <p:sp>
        <p:nvSpPr>
          <p:cNvPr id="28" name="TextBox 27"/>
          <p:cNvSpPr txBox="1"/>
          <p:nvPr/>
        </p:nvSpPr>
        <p:spPr>
          <a:xfrm>
            <a:off x="16933" y="237067"/>
            <a:ext cx="1788584" cy="1477263"/>
          </a:xfrm>
          <a:prstGeom prst="rect">
            <a:avLst/>
          </a:prstGeom>
          <a:noFill/>
        </p:spPr>
        <p:txBody>
          <a:bodyPr lIns="121855" tIns="60928" rIns="121855" bIns="60928">
            <a:spAutoFit/>
          </a:bodyPr>
          <a:lstStyle/>
          <a:p>
            <a:pPr algn="ctr" defTabSz="1218516">
              <a:defRPr/>
            </a:pPr>
            <a:r>
              <a:rPr lang="vi-VN" sz="8800" b="1" dirty="0">
                <a:solidFill>
                  <a:srgbClr val="F79646"/>
                </a:solidFill>
                <a:latin typeface="Arial Rounded MT Bold" pitchFamily="34" charset="0"/>
                <a:ea typeface="Arial-Rounded" pitchFamily="34" charset="0"/>
                <a:cs typeface="Times New Roman" pitchFamily="18" charset="0"/>
              </a:rPr>
              <a:t>7</a:t>
            </a:r>
            <a:endParaRPr lang="en-US" sz="8800" b="1" dirty="0">
              <a:solidFill>
                <a:srgbClr val="F79646"/>
              </a:solidFill>
              <a:latin typeface="Arial Rounded MT Bold" pitchFamily="34" charset="0"/>
              <a:ea typeface="Arial-Rounded" pitchFamily="34" charset="0"/>
              <a:cs typeface="Times New Roman" pitchFamily="18" charset="0"/>
            </a:endParaRPr>
          </a:p>
        </p:txBody>
      </p:sp>
      <p:sp>
        <p:nvSpPr>
          <p:cNvPr id="29" name="TextBox 28"/>
          <p:cNvSpPr txBox="1"/>
          <p:nvPr/>
        </p:nvSpPr>
        <p:spPr>
          <a:xfrm>
            <a:off x="2300947" y="583620"/>
            <a:ext cx="9956800" cy="1231042"/>
          </a:xfrm>
          <a:prstGeom prst="rect">
            <a:avLst/>
          </a:prstGeom>
          <a:noFill/>
        </p:spPr>
        <p:txBody>
          <a:bodyPr wrap="square" lIns="121855" tIns="60928" rIns="121855" bIns="60928">
            <a:spAutoFit/>
          </a:bodyPr>
          <a:lstStyle/>
          <a:p>
            <a:pPr algn="ctr" defTabSz="1219004"/>
            <a:r>
              <a:rPr lang="en-US" sz="7200" b="1" dirty="0">
                <a:ln w="3175">
                  <a:solidFill>
                    <a:prstClr val="white"/>
                  </a:solidFill>
                </a:ln>
                <a:solidFill>
                  <a:prstClr val="white"/>
                </a:solidFill>
                <a:latin typeface="Arial-Rounded" pitchFamily="34" charset="0"/>
                <a:ea typeface="Arial-Rounded" pitchFamily="34" charset="0"/>
                <a:cs typeface="Arial-Rounded" pitchFamily="34" charset="0"/>
              </a:rPr>
              <a:t>THẾ GIỚI TRONG MẮT EM</a:t>
            </a:r>
          </a:p>
        </p:txBody>
      </p:sp>
      <p:sp>
        <p:nvSpPr>
          <p:cNvPr id="10249" name="TextBox 32"/>
          <p:cNvSpPr txBox="1">
            <a:spLocks noChangeArrowheads="1"/>
          </p:cNvSpPr>
          <p:nvPr/>
        </p:nvSpPr>
        <p:spPr bwMode="auto">
          <a:xfrm>
            <a:off x="715434" y="3022600"/>
            <a:ext cx="1418167" cy="1600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55" tIns="60928" rIns="121855" bIns="60928">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219004" eaLnBrk="1" hangingPunct="1"/>
            <a:r>
              <a:rPr lang="en-US" sz="4800" b="1" dirty="0" err="1">
                <a:solidFill>
                  <a:prstClr val="white"/>
                </a:solidFill>
                <a:latin typeface="Arial Rounded MT Bold" pitchFamily="34" charset="0"/>
                <a:cs typeface="Arial-Rounded" pitchFamily="34" charset="0"/>
              </a:rPr>
              <a:t>Bài</a:t>
            </a:r>
            <a:endParaRPr lang="en-US" sz="4800" b="1" dirty="0">
              <a:solidFill>
                <a:prstClr val="white"/>
              </a:solidFill>
              <a:latin typeface="Arial Rounded MT Bold" pitchFamily="34" charset="0"/>
              <a:cs typeface="Arial-Rounded" pitchFamily="34" charset="0"/>
            </a:endParaRPr>
          </a:p>
          <a:p>
            <a:pPr algn="ctr" defTabSz="1219004" eaLnBrk="1" hangingPunct="1"/>
            <a:r>
              <a:rPr lang="en-US" sz="4800" b="1" dirty="0">
                <a:solidFill>
                  <a:prstClr val="white"/>
                </a:solidFill>
                <a:latin typeface="Arial Rounded MT Bold" pitchFamily="34" charset="0"/>
                <a:ea typeface="Arial-Rounded" pitchFamily="34" charset="0"/>
                <a:cs typeface="Times New Roman" pitchFamily="18" charset="0"/>
              </a:rPr>
              <a:t>3</a:t>
            </a:r>
          </a:p>
        </p:txBody>
      </p:sp>
      <p:sp>
        <p:nvSpPr>
          <p:cNvPr id="20" name="TextBox 19"/>
          <p:cNvSpPr txBox="1">
            <a:spLocks noChangeArrowheads="1"/>
          </p:cNvSpPr>
          <p:nvPr/>
        </p:nvSpPr>
        <p:spPr bwMode="auto">
          <a:xfrm>
            <a:off x="7620001" y="6085418"/>
            <a:ext cx="4502151" cy="697547"/>
          </a:xfrm>
          <a:prstGeom prst="rect">
            <a:avLst/>
          </a:prstGeom>
          <a:noFill/>
          <a:ln w="28575">
            <a:solidFill>
              <a:schemeClr val="accent6">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218516" eaLnBrk="1" hangingPunct="1">
              <a:defRPr/>
            </a:pPr>
            <a:r>
              <a:rPr lang="en-US" sz="3733" b="1" dirty="0">
                <a:solidFill>
                  <a:srgbClr val="F79646">
                    <a:lumMod val="75000"/>
                  </a:srgbClr>
                </a:solidFill>
                <a:latin typeface="Arial Rounded MT Bold" pitchFamily="34" charset="0"/>
                <a:cs typeface="Arial-Rounded" pitchFamily="34" charset="0"/>
              </a:rPr>
              <a:t>S</a:t>
            </a:r>
            <a:r>
              <a:rPr lang="vi-VN" sz="3733" b="1" dirty="0">
                <a:solidFill>
                  <a:srgbClr val="F79646">
                    <a:lumMod val="75000"/>
                  </a:srgbClr>
                </a:solidFill>
                <a:latin typeface="Arial-Rounded" pitchFamily="34" charset="0"/>
                <a:cs typeface="Arial-Rounded" pitchFamily="34" charset="0"/>
              </a:rPr>
              <a:t>ách Tiếng việt </a:t>
            </a:r>
            <a:r>
              <a:rPr lang="en-US" sz="3733" b="1" dirty="0">
                <a:solidFill>
                  <a:srgbClr val="F79646">
                    <a:lumMod val="75000"/>
                  </a:srgbClr>
                </a:solidFill>
                <a:latin typeface="Arial Rounded MT Bold" pitchFamily="34" charset="0"/>
                <a:cs typeface="Arial-Rounded" pitchFamily="34" charset="0"/>
              </a:rPr>
              <a:t>/</a:t>
            </a:r>
            <a:r>
              <a:rPr lang="vi-VN" sz="3733" b="1" dirty="0">
                <a:solidFill>
                  <a:srgbClr val="F79646">
                    <a:lumMod val="75000"/>
                  </a:srgbClr>
                </a:solidFill>
                <a:latin typeface="Arial Rounded MT Bold" pitchFamily="34" charset="0"/>
                <a:cs typeface="Arial-Rounded" pitchFamily="34" charset="0"/>
              </a:rPr>
              <a:t>131</a:t>
            </a:r>
            <a:endParaRPr lang="vi-VN" sz="3733" b="1" dirty="0">
              <a:solidFill>
                <a:srgbClr val="F79646">
                  <a:lumMod val="75000"/>
                </a:srgbClr>
              </a:solidFill>
              <a:latin typeface="Arial-Rounded" pitchFamily="34" charset="0"/>
              <a:cs typeface="Arial-Rounded" pitchFamily="34" charset="0"/>
            </a:endParaRPr>
          </a:p>
        </p:txBody>
      </p:sp>
      <p:sp>
        <p:nvSpPr>
          <p:cNvPr id="21" name="TextBox 14"/>
          <p:cNvSpPr txBox="1">
            <a:spLocks noChangeArrowheads="1"/>
          </p:cNvSpPr>
          <p:nvPr/>
        </p:nvSpPr>
        <p:spPr bwMode="auto">
          <a:xfrm>
            <a:off x="1913467" y="3086100"/>
            <a:ext cx="9131300" cy="160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219004"/>
            <a:r>
              <a:rPr lang="en-US" sz="4800" b="1" dirty="0">
                <a:solidFill>
                  <a:srgbClr val="F79646">
                    <a:lumMod val="75000"/>
                  </a:srgbClr>
                </a:solidFill>
                <a:latin typeface="Arial-Rounded" pitchFamily="34" charset="0"/>
                <a:ea typeface="Arial-Rounded" pitchFamily="34" charset="0"/>
                <a:cs typeface="Arial-Rounded" pitchFamily="34" charset="0"/>
              </a:rPr>
              <a:t>NGÀY MỚI BẮT ĐẦU</a:t>
            </a:r>
          </a:p>
          <a:p>
            <a:pPr algn="ctr" defTabSz="1218516" eaLnBrk="1" hangingPunct="1">
              <a:defRPr/>
            </a:pPr>
            <a:r>
              <a:rPr lang="vi-VN" sz="4800" b="1" dirty="0">
                <a:solidFill>
                  <a:srgbClr val="F79646">
                    <a:lumMod val="75000"/>
                  </a:srgbClr>
                </a:solidFill>
                <a:latin typeface="Arial Rounded MT Bold" pitchFamily="34" charset="0"/>
                <a:ea typeface="Arial-Rounded" pitchFamily="34" charset="0"/>
                <a:cs typeface="Times New Roman" pitchFamily="18" charset="0"/>
              </a:rPr>
              <a:t>(Tiết 4)</a:t>
            </a: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b="8889"/>
          <a:stretch/>
        </p:blipFill>
        <p:spPr>
          <a:xfrm>
            <a:off x="5181600" y="4908405"/>
            <a:ext cx="1828800" cy="1799539"/>
          </a:xfrm>
          <a:prstGeom prst="rect">
            <a:avLst/>
          </a:prstGeom>
        </p:spPr>
      </p:pic>
    </p:spTree>
    <p:extLst>
      <p:ext uri="{BB962C8B-B14F-4D97-AF65-F5344CB8AC3E}">
        <p14:creationId xmlns:p14="http://schemas.microsoft.com/office/powerpoint/2010/main" val="1480916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animEffect transition="in" filter="wipe(left)">
                                      <p:cBhvr>
                                        <p:cTn id="7" dur="1000"/>
                                        <p:tgtEl>
                                          <p:spTgt spid="21">
                                            <p:txEl>
                                              <p:pRg st="1" end="1"/>
                                            </p:txEl>
                                          </p:spTgt>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1475</TotalTime>
  <Words>544</Words>
  <Application>Microsoft Office PowerPoint</Application>
  <PresentationFormat>Widescreen</PresentationFormat>
  <Paragraphs>85</Paragraphs>
  <Slides>16</Slides>
  <Notes>11</Notes>
  <HiddenSlides>0</HiddenSlides>
  <MMClips>2</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16</vt:i4>
      </vt:variant>
    </vt:vector>
  </HeadingPairs>
  <TitlesOfParts>
    <vt:vector size="35" baseType="lpstr">
      <vt:lpstr>等线</vt:lpstr>
      <vt:lpstr>Arial</vt:lpstr>
      <vt:lpstr>Arial Narrow</vt:lpstr>
      <vt:lpstr>Arial Rounded MT Bold</vt:lpstr>
      <vt:lpstr>Arial-Rounded</vt:lpstr>
      <vt:lpstr>Calibri</vt:lpstr>
      <vt:lpstr>Coming Soon</vt:lpstr>
      <vt:lpstr>HP001 4 hàng</vt:lpstr>
      <vt:lpstr>HP001 5 hàng</vt:lpstr>
      <vt:lpstr>UTM Avo</vt:lpstr>
      <vt:lpstr>VNI-Fato</vt:lpstr>
      <vt:lpstr>Office Theme</vt:lpstr>
      <vt:lpstr>2_Office 主题</vt:lpstr>
      <vt:lpstr>https://www.freeppt7.com</vt:lpstr>
      <vt:lpstr>3_Office 主题</vt:lpstr>
      <vt:lpstr>Office 主题</vt:lpstr>
      <vt:lpstr>1_Office 主题</vt:lpstr>
      <vt:lpstr>4_Office 主题</vt:lpstr>
      <vt:lpstr>1_Office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User</cp:lastModifiedBy>
  <cp:revision>71</cp:revision>
  <dcterms:created xsi:type="dcterms:W3CDTF">2021-07-20T01:55:21Z</dcterms:created>
  <dcterms:modified xsi:type="dcterms:W3CDTF">2026-04-28T08:40:53Z</dcterms:modified>
</cp:coreProperties>
</file>