
<file path=[Content_Types].xml><?xml version="1.0" encoding="utf-8"?>
<Types xmlns="http://schemas.openxmlformats.org/package/2006/content-types">
  <Default Extension="bin" ContentType="audio/unknown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90" r:id="rId2"/>
    <p:sldMasterId id="2147483702" r:id="rId3"/>
  </p:sldMasterIdLst>
  <p:notesMasterIdLst>
    <p:notesMasterId r:id="rId13"/>
  </p:notesMasterIdLst>
  <p:sldIdLst>
    <p:sldId id="283" r:id="rId4"/>
    <p:sldId id="348" r:id="rId5"/>
    <p:sldId id="289" r:id="rId6"/>
    <p:sldId id="258" r:id="rId7"/>
    <p:sldId id="292" r:id="rId8"/>
    <p:sldId id="293" r:id="rId9"/>
    <p:sldId id="295" r:id="rId10"/>
    <p:sldId id="296" r:id="rId11"/>
    <p:sldId id="30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FFEC6-CB5E-4D4C-8734-60E93D6F6D8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2222F-B0C4-43CB-8427-E63D6F968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80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GV cho hs chọn từ. HS chọn vào từ nào thì GV nhấp vào từ đó. Nhấp đúng từ ‘</a:t>
            </a:r>
            <a:r>
              <a:rPr lang="vi-VN"/>
              <a:t>quây quần</a:t>
            </a:r>
            <a:r>
              <a:rPr lang="en-US"/>
              <a:t>” thì nó sẽ di chuyển về chỗ trống. Sau đó enter là câu mẫu viết vở sẽ xuất hiện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2BE258-9D37-4249-8CE6-0981303588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tổ chức HĐ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164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vi-VN" dirty="0"/>
              <a:t>- GV đọc mẫu và gọi HS đọc lại</a:t>
            </a:r>
          </a:p>
          <a:p>
            <a:pPr marL="171450" indent="-171450" eaLnBrk="1" fontAlgn="auto" hangingPunct="1">
              <a:spcBef>
                <a:spcPct val="0"/>
              </a:spcBef>
              <a:spcAft>
                <a:spcPts val="0"/>
              </a:spcAft>
              <a:buFontTx/>
              <a:buChar char="-"/>
              <a:defRPr/>
            </a:pPr>
            <a:r>
              <a:rPr lang="vi-VN" dirty="0"/>
              <a:t>Gọi yêu cầu HS tìm các từ dễ viết sai (ghi bảng) – Hướng dẫn HS luyện viết bảng con từ khó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vi-VN" dirty="0"/>
              <a:t>- GV hỏi HS một số lưu ý khi trình bày bài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72E909-6C18-408F-90AF-3F59DA5363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93B5C0-51F8-4756-8620-6656B37126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590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479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36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34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8">
  <p:cSld name="Title only 18"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Google Shape;2059;p28"/>
          <p:cNvSpPr txBox="1">
            <a:spLocks noGrp="1"/>
          </p:cNvSpPr>
          <p:nvPr>
            <p:ph type="title"/>
          </p:nvPr>
        </p:nvSpPr>
        <p:spPr>
          <a:xfrm>
            <a:off x="960000" y="736833"/>
            <a:ext cx="10080000" cy="13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7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6217841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012F6D-D38C-4D40-A1B9-7F503AF9D07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42057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2F810F-A1B2-4F71-8ADA-2DB2A4BF3B6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79649D-9E1C-4EC6-9C12-A2ACC6FEECC1}"/>
              </a:ext>
            </a:extLst>
          </p:cNvPr>
          <p:cNvSpPr/>
          <p:nvPr userDrawn="1"/>
        </p:nvSpPr>
        <p:spPr>
          <a:xfrm>
            <a:off x="335360" y="332656"/>
            <a:ext cx="11521280" cy="6192688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Assorted circles and squares">
            <a:extLst>
              <a:ext uri="{FF2B5EF4-FFF2-40B4-BE49-F238E27FC236}">
                <a16:creationId xmlns:a16="http://schemas.microsoft.com/office/drawing/2014/main" id="{528D3581-FF3A-4714-8BE5-C7FE140C9F8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735149" y="0"/>
            <a:ext cx="2297642" cy="229764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CA950A7E-56F6-4A88-B4FF-8E02B53C3FF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9727" y="123245"/>
            <a:ext cx="1639976" cy="168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913111-08A0-4429-8EB6-FA2D50B3D80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17193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A31D7B-F39D-4D0F-AAC4-F23F02FE206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817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38FBF9-1A65-4F25-81EB-A284C44218B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3904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4ACC67-013A-431F-9A0F-AC55D1EA5D7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7442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3F3672-D54A-4B37-9AC7-CC4B520712E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0593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67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EF696E-CCAD-4644-A12F-8956DB12CDA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0510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8DAC45-21E0-40FB-A9D1-EE9C6417FCD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1961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F19D2C-6CB7-476A-B006-CF1FEBAA7CF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9487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82F0DD-7A89-4CF3-B7EE-BFA86D58AAA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06700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5E46E-BF9D-FEEB-83BD-EB33F3DB8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4343C6-0E2D-27FA-0E74-1BD1B643D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A472B-74EC-7629-13A4-A272A90F4A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792E3-0802-A9C5-E2CB-D8B00E1C9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DDAB5-F90D-BF3E-2F0E-64DC72B50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196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586A6-8703-C4EF-C588-461F43639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0A2E7-E61F-33F2-71E2-9CB7F847B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774A3-344B-6291-45C0-1740A66C64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2CA5F-B763-D12C-7697-ECC7866C8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5A578-4806-EBB6-944A-7DD95141E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4755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574C7-BA48-276C-7177-ABE6F4FAB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9FB66-B777-86D1-4FE2-F7F673C37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BB2CD-71B6-AE32-2DEE-E31CBE838C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90C2E-9CCF-C1F5-EB0C-6C0CCFE05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42961-2615-C80B-7A60-F02D8E678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783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0DF8B-56CC-11EF-C71E-C7B7D46E3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F05A0-AC01-5E09-26E0-B11FFA2EE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DBC794-F61A-E04E-2D89-E81C1017AE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59352E-46A9-CBBB-6261-E79596C42B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E24C5-23A6-C50C-3C32-6E2B97DB6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C221BC-ED82-207A-C698-692E9B672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0237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7FDED-643A-6D2C-59EC-848888B40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C93CF-2872-666B-14D8-70AA775DB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46CB98-C094-ECA5-516D-DFDE8732C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188DAD-AD2F-15A7-78FA-2514ED1F11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0A2BDB-5531-0807-2046-E4A51AD0C2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CAD95E-75B4-CDAD-48E9-3D1E793A9A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2C6BB3-9597-5D93-6DFB-F12684217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BF4B6A-2F42-9496-A1F8-2329E30CF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4234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CCC15-BCFB-8CA0-BDB8-D2566940D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CCAF3C-7846-2485-2000-8BC37A3E01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E53640-779C-577D-7C9D-8EAF98F03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C8235C-DF3B-1ED7-7725-675A3D33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FB9C1F-BA66-EC9B-0417-0E3825D123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7627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087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6611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17D673-2E15-0200-7825-229B2CE51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ED07F7-90D0-8F2F-79DD-2E590136A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B8FE1-C458-7A2E-135A-1962A8284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1034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128E6-AE51-A400-5219-9C5719B85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E4A65-3A17-5964-D2D0-2C4618CB9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034DF8-A2D3-2356-C34A-350165025C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789D78-D621-43AC-D7F6-61A5AB8F3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E27A35-C386-A0BE-C6F3-BFADDF3CB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83E791-C9A3-F67E-741A-38AAD126A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124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3E0E7-701D-00AE-A52D-72CFF1A27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F1B740-B42C-2D50-72BB-5FFFEF1F19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7078F9-CEB1-320F-A5CA-6917F7169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0610E0-D70C-EF79-E006-A6C106E20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88A8E-732B-5BCA-248A-EE8380EFC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C9B5B7-2A6A-95C3-17C3-E97CDB00F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4372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CD841-E56F-0D10-44F2-366683C59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03A382-1DA0-6E33-FCAE-292E35C30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CA4B2-2AAD-8120-F171-4664C75223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3B22A6-338E-8EBC-738E-1757F8E8F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90CFE-EFC6-674C-B5D5-768F984E5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9727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EB0CBD-11C9-CA69-4D60-4C259C6F49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BDF535-629F-039F-E1A6-3889095E4B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A15C8-A777-AFFE-F5D0-48E35A7A6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E7533-F2C9-EDC8-5B33-E92B24C4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D0B2E-3F7A-31CD-F488-307F185D8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296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562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11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536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25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00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112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40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图片 12">
            <a:extLst>
              <a:ext uri="{FF2B5EF4-FFF2-40B4-BE49-F238E27FC236}">
                <a16:creationId xmlns:a16="http://schemas.microsoft.com/office/drawing/2014/main" id="{105BD6E2-AB17-AD75-C820-8CB619B0CD0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685800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AE782E0-4E72-5014-E865-566CD54A8D23}"/>
              </a:ext>
            </a:extLst>
          </p:cNvPr>
          <p:cNvSpPr/>
          <p:nvPr userDrawn="1"/>
        </p:nvSpPr>
        <p:spPr>
          <a:xfrm>
            <a:off x="294968" y="199698"/>
            <a:ext cx="11729883" cy="64113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26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5059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674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5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>
            <a:extLst>
              <a:ext uri="{FF2B5EF4-FFF2-40B4-BE49-F238E27FC236}">
                <a16:creationId xmlns:a16="http://schemas.microsoft.com/office/drawing/2014/main" id="{C6FEA42E-0DDE-443D-BB40-681E0FD2EA0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415480" y="1844824"/>
            <a:ext cx="3816424" cy="4727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4D5FF50-41F2-443E-A16D-8A2D8EF4FE44}"/>
              </a:ext>
            </a:extLst>
          </p:cNvPr>
          <p:cNvGrpSpPr/>
          <p:nvPr/>
        </p:nvGrpSpPr>
        <p:grpSpPr>
          <a:xfrm>
            <a:off x="5447928" y="1124744"/>
            <a:ext cx="4903823" cy="4052855"/>
            <a:chOff x="5231904" y="1340768"/>
            <a:chExt cx="4039727" cy="3332775"/>
          </a:xfrm>
        </p:grpSpPr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9406B1C0-D3CA-47CC-8738-444DD1ACA28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377994">
              <a:off x="5231904" y="1340768"/>
              <a:ext cx="4039727" cy="3332775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6F0D37F-C981-4A73-BBED-B1C71E2AF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35960" y="1700808"/>
              <a:ext cx="3414056" cy="22801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15538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3"/>
          </a:xfrm>
          <a:prstGeom prst="rect">
            <a:avLst/>
          </a:prstGeom>
        </p:spPr>
      </p:pic>
      <p:pic>
        <p:nvPicPr>
          <p:cNvPr id="229" name="Picture 40">
            <a:extLst>
              <a:ext uri="{FF2B5EF4-FFF2-40B4-BE49-F238E27FC236}">
                <a16:creationId xmlns:a16="http://schemas.microsoft.com/office/drawing/2014/main" id="{C7E3D27A-0297-61B0-E8A1-0B464A598376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1573" y="-389202"/>
            <a:ext cx="11345523" cy="43575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1E67DBF-3AB2-2111-B3A7-854B70170112}"/>
              </a:ext>
            </a:extLst>
          </p:cNvPr>
          <p:cNvGrpSpPr/>
          <p:nvPr/>
        </p:nvGrpSpPr>
        <p:grpSpPr>
          <a:xfrm>
            <a:off x="2255573" y="3835499"/>
            <a:ext cx="8093328" cy="3022501"/>
            <a:chOff x="5119879" y="4287027"/>
            <a:chExt cx="6490424" cy="2503612"/>
          </a:xfrm>
        </p:grpSpPr>
        <p:grpSp>
          <p:nvGrpSpPr>
            <p:cNvPr id="10" name="Graphic 1068">
              <a:extLst>
                <a:ext uri="{FF2B5EF4-FFF2-40B4-BE49-F238E27FC236}">
                  <a16:creationId xmlns:a16="http://schemas.microsoft.com/office/drawing/2014/main" id="{365108D5-BE9E-6289-9879-78778D90BC85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663F98A9-C5E9-1BF8-18CF-29B90A6DCF3C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E9FCA71F-79B1-EDD6-2FC4-3AA4191EB4BC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3C49B1D5-6868-180A-2E9F-B8909BCBB4FC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FF962B09-DCF2-B089-8721-25FB74D409F3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2A8890D0-B391-1D19-400D-0F8A56931B28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4356BFE5-DB4C-BC10-9F26-BD98F55854CA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F35B7702-C43D-CD84-7033-20E15F1BAACF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6E2C95F4-BCAD-F6F7-C13F-64CEA58635A7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A0071A45-E31C-75BC-70FA-E1497932E3D6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6CFC59BB-81A2-6902-6FB1-AC66E76D93FC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A65BBDD7-2455-9DF7-137B-5ACBD276E8BC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842B71C0-9DCF-9A06-C09B-247918FA1FA4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1768CD1F-A89C-8CBE-F6EB-C9AC87DCFB1A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6634EE5B-8DA8-69E2-D038-71BE952786B5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5BA39D2A-8BFD-5879-95D0-D1DC3A18F3B5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0ECCA3A4-509D-C3CF-374C-0327EEFA4639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A5CC2FC3-147D-C4E5-BB05-3CA68BB5C016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3B8F414E-1F07-9000-98C3-26C0E17E4199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28464F4-E5EA-8E35-854D-29E1EBD96095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F7E5B3C6-6ECB-D23F-76C4-873C96E0420E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7EEAC0DB-E0EA-C485-39C3-84262353E2EB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E5E3FD1-C5DD-B266-C62B-9FBD60766CB9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1BE9F80A-01EC-89E0-1018-24B790C2F59E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75F9E9E7-F06B-D0E8-C12D-9F67B07BD1FF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ED9A0524-9EC0-3077-05F1-A60AC312D29D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53C4E5DA-2E52-B3DC-ACA0-5D9A04982B6B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8AD9D0FC-3D23-B7F1-4210-C4C9FF9F3E0D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D6C5DCD3-AC7A-1582-D6B1-CE072AE52A87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0F6FFFD9-9EE1-3ED4-4FCF-96DBBC40ABBF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B6246F19-04A9-F36C-B22E-CE0D9EEEBAAD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D525BCE4-EC23-495E-3B4D-CD05A8B4448F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23568862-8704-6DAF-66C7-A0D9503D7829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67413FE9-34F1-D46D-2B4A-AB7F72F0648C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9A785D0B-1373-1D9B-69F8-EF493D33E5F1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7356118A-1063-D57A-225C-9D0287CDD697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20A92BE8-FEBF-76BE-6A65-68B0168EA401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5190CE10-27E5-889C-CCC9-BF8989107F02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F71C24FD-3D8B-5838-04F6-692C4696FC34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272DD784-0746-32FA-601B-B721CF59E8D1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7B4DF2D-5C68-3C39-4FC5-0C34F5E3DD76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D4DFC045-F393-59BC-26B7-FAF0B9FB42C6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7C2EF38D-087B-F082-01BF-10858FDB8C52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84DDA7F1-BD53-3C29-D745-FF24E6E0DF97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35B134C2-6AE1-DC04-DB9D-EB4EC1C72AC4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CD713629-603B-2BEB-FC73-AD13C8FF2397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5D9C3876-9486-0DA9-2206-553BF1E0B266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69EBC459-B28D-093D-BC2E-CBFD20EC9018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2486132D-8D30-E406-324E-385875B573BF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BB255A1B-9550-2F05-757B-A601688CC6D5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3ACF8273-8776-B40E-C344-B41ECF28ED08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CC2886E5-CA12-36A1-ACEF-E6336005D825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EA6AD31B-0581-AABE-4FEF-122C8E07187B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F11DFB23-78F3-56AB-25DB-E8E08E4B4258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B58A11C3-EFB6-4F90-2A82-1B6D1CF47DB8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aphic 1068">
              <a:extLst>
                <a:ext uri="{FF2B5EF4-FFF2-40B4-BE49-F238E27FC236}">
                  <a16:creationId xmlns:a16="http://schemas.microsoft.com/office/drawing/2014/main" id="{1B801EB8-F585-CBE2-662C-449CEFDCF076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B6531F84-8419-2728-1A56-0CCC010FDA5E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B85B4CA8-486A-B0E7-8736-99B836BC7873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DDEB09C-3194-7290-ACC6-57E567A315B9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D742155E-2E91-75F0-1ADC-7B7FE916FD29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077AC60F-E2C4-6776-C072-E0359FA7AA02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D74BE6C8-29AA-8DA7-602A-F6505A0FD5BF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2E973B81-3EE1-157D-F6CB-4BDA28545904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77598C6B-7321-3749-EBFD-233CC803241D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550CC9B-FD56-B60C-0C5D-1565F5487B15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6A951AB2-A979-6B85-79DF-D8D8236DE965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2FCA75E0-5272-6CAA-6EF0-56849C88C341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34F5C820-DF37-4B70-C3C5-BA1C03E63649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08FE4C11-3B7B-6ED1-A2F7-8AD316DE9DA9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E0DCBA09-02D5-9F4A-084D-ADC40D7B4BC7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96B39AC3-D511-B09C-8D5B-B4C15BECEB45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00CF6C5C-4F95-911E-CD6E-E01C7CC22B22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F67EBFD1-29FA-4AC2-3CD3-D86A3CB9F3CD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BAFC6C4C-63E5-C28B-B95C-7145C06D92CF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F0EAA5E4-059C-1734-BFAE-34A32DFDC192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19818F68-104C-E46F-0035-93B7BDB783E6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39926633-A0E0-C860-5165-24B23B88D5FE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B15B05B1-FAD3-FCDD-E456-8434DDD2E3B4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6ED2FC58-1ABC-E33E-B25B-25DACB2E0D18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9FA0256D-E45F-ABFD-B78C-AFD47232CE90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16EBB0B5-6674-E790-BA86-F9EA180BD150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58F55DD4-78D9-90A7-5646-BBE7127ED5FA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584DE2EB-F873-5C4F-4F1A-D1784138708F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FFF034C5-192B-BB08-7F68-D213C9C6ABE4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9FCCE5BB-160B-4978-B4FC-3EE2D92664E4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9B00E95F-A6D9-FA7C-C544-911AD9A191B4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75DD6044-96EA-52DD-A302-E56F42116C9A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94BA08BC-F85B-4E3E-AB3B-E686E66A0619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C5ADA09A-0E4C-2B58-1925-430F2B0FC35A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0297F348-DD7B-6080-C914-8BDD5C597780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332E27A2-9C76-6936-004C-6BA851E9482A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56D4CBF7-CE65-F7EF-712A-72A9F80F4267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202F5547-A927-FD7E-B569-5F871097B28E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13EB7A62-5B10-6B60-644C-2C5378AC0B2C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F18435C3-661A-8920-6966-0F89F96E5735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aphic 1068">
              <a:extLst>
                <a:ext uri="{FF2B5EF4-FFF2-40B4-BE49-F238E27FC236}">
                  <a16:creationId xmlns:a16="http://schemas.microsoft.com/office/drawing/2014/main" id="{B0B4C215-FD01-1D25-C4B7-6B765BA08C4B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BB2A7C7C-9973-5EEF-7B75-627CB43411A2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435A657-E7E7-65EA-47B2-1F1BDAEA72E5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6E527108-9BE5-0ABD-462B-CCAE427C4BB8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807BCB4D-48BE-681D-6F28-9C11AD54D0B6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59F5B728-B98C-FA55-A7BF-F5E522E898EB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820CAE6B-64C3-117D-F98D-3F03D310DD93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16A7622D-F9F2-5743-C67B-678861814471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2247CF7-5EC2-4EC5-C4D5-AF8A334A6C77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2B7A19AE-8AF6-F9DE-273E-00780AB6606B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55FACA02-921D-2EFF-0D72-F0E7D405AC29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1B39A20A-CB4C-A4B7-C193-F30CA758743B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A4CF8572-928F-BAFA-C306-DCA3726E2A30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B1458236-0940-02FE-90F8-30D6140CA252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D565C349-B3E4-E4AC-2B2D-1E1E8810F428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B30AE40F-6A72-3773-5CE4-8A197DB99E11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34E7B890-320E-A06D-E7A2-E1B89B4182BF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9D8668C2-C7C2-4BEF-CB8A-1BEFF45B5E4D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6099D553-7CA2-A110-C6D2-12F1FFDD08E7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BCC49B44-4722-74C5-1A5C-A32E0E323AC9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F613D804-CDC7-A7D3-DCA2-AABBA102E452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E887B76C-04CA-46F3-1949-9FCBC02F78E9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B530BBD2-436B-B75B-4901-1EE1CBEAA500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B89446FE-506D-D492-7B88-0C85FB04EE28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C40FB05E-2610-649E-4FE5-5047E900385A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BB019D3D-898A-4E8B-472C-78D77897C904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04C4300-BBA3-7718-245E-49723E3E57A4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D46ACA80-979F-2808-E698-D944F08886B9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D30A1FF3-CE0A-A485-013C-0801A8981157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185F3D59-BA1C-33FF-655C-397EF1128994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34ACD1C3-EFF3-88B0-8B91-354A011C12CC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23EAEAF0-C006-F5FA-FECF-362737436A4F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6D933212-4E47-EEF9-E63C-DEAA3222C1A8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410C5296-F1CC-240C-3ED6-3BD47F2CFA4A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3D0FA1BB-BF4E-724E-6777-558F775EEBB2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4F220AE2-F344-223A-AD31-0A99BA270C58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DC30286B-3047-77D6-9B7A-612571C5A820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4CD8978-A245-3C8F-826D-1A1360FD5A56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6B0B9607-22B7-CB3C-152C-9C89DE093EEB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CEF57376-F7E6-0A87-6C9E-FD738416F774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085C4359-8E6B-9279-7251-DD9A4D3158E4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B98E1C77-4A9B-C351-DCE1-5AB51CD82386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AD7F0F56-B7CF-207E-9CBA-047DCC9BD955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47A976F3-8176-7B9B-64F8-0CCB52D6838F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78CB69B6-3177-853C-CF11-0BD231468285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8075AFFC-7F5C-A3A3-0957-BC226D76D72C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2FFB1183-256D-29F8-559B-D162987A8863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97D1CD54-D101-6485-04AB-35418E1E0865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CEF77882-B9D6-37EA-153A-D93EE29E18A6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AD64B8E8-4CA9-8B01-256A-9917EA9D83BB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D2188496-646A-EF06-30FF-7F20A0EA7090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C6E1D1D6-8649-1409-72E5-CEBE5BFFFC47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2034F20D-FEA1-0215-FF42-EB847B0059CE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7F4A91B3-35E2-64AE-E068-8CB3BD89EC82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B0A5552B-DD7B-3AC1-8979-E0191E7635CD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61EBAAC-B6DD-EE70-34E2-A36C2FD07257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1C954165-CC91-4201-9F3E-F4EC9B090F7A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7A6BB4C0-6E65-5B6E-2688-D53E0F88B2E6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589AD353-3C04-F6AD-4533-7FF409027C75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EF17BA9A-6B35-2FC8-E7C1-A79FEAD7996A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655FFCE4-084C-7B7C-1677-6E4F574952D5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27252915-242F-7066-0E4E-74C8FEAAB01F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4A79EA4F-8888-5C06-40FC-A2386A68628D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3F52FF97-3393-F8C5-3DB2-D5D52D7C3EA7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83490BBA-5AF4-249D-4905-A539164C921A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aphic 1068">
              <a:extLst>
                <a:ext uri="{FF2B5EF4-FFF2-40B4-BE49-F238E27FC236}">
                  <a16:creationId xmlns:a16="http://schemas.microsoft.com/office/drawing/2014/main" id="{27706F11-D241-61AC-1652-68F2AEF0EAF9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B56161F-B98B-19CC-11E6-930523993294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9256088-CE53-4A79-DB72-FC2C4D555A8A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AED04D4-72B9-A664-BC3B-D3AC498D20A1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FC7D74B-E9F2-BD95-3E57-73F5E404E7D5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2B55F2CC-D5A2-5D1A-70F5-31350FB4E8CA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920C483A-01A6-E33F-DB86-3736FAF6B6C6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995C4E4A-E50A-9A5B-AC6D-755683D8E17A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9A44C7D4-745A-C69F-A2DE-72F343744E10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9B937B19-53D9-9C67-42FC-0601AFEC440A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DFA8AE9A-EC72-8DC1-71A9-B2500612B2F4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27D926B-0F72-08AE-22B0-89311ABDEE51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FC3E85BF-FE19-E346-F033-D422732FB91A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B83B267C-BC04-0CFC-81B6-1484BEE214A2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4DE21D4A-7543-6727-B6DF-48E453DF3584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8D8BB06-F103-82B0-C6FC-F3DB3622CDFA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2B369E29-80C8-B84A-64DF-CF16C7890246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F87CA5D4-6981-03F0-6AE1-62BA3CAE95FA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21533CA4-FEFE-246F-3A34-6C9E4F7C5549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213BE523-C898-4D95-291C-B53350FB6CF5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8737E1D-702C-B48B-FFD9-9D82B41419EF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23D1217D-77F8-40B6-7C54-AA2FA8C42D2C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2AE0B705-F403-0542-9289-BD38AF9CC228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1F9DEDE-2DC5-9FDF-4FB7-3BEC7B58A3F6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9AF65606-C284-365B-EFF0-115FF81ACBFB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86FEA1F0-54BE-F56C-F8C8-277D0CBBA3E7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762A957-365D-5219-C9D0-866B4EDC5AA5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2AB19628-4689-D8E8-74EC-D8C4A8BDAA29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1BAAF178-7A1D-D891-6136-CB79FD2D8142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B4732672-47BD-6CF5-6110-310856584774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AA5F273B-8A1A-AFFC-E325-93133D721160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8E40463A-DB42-03E1-E010-792B5BB293D0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EC154D43-315A-57BD-4F4E-A0D1CC07E60B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DF4E5196-CBB9-16CE-AA47-CCC9469915CF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A72F0EB-29CE-B624-C5BE-79EC9260DD77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466DDD94-D106-10C3-D40F-644D69A98558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87FD2B77-499A-F1F7-705D-90D96B942C5C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71F3C315-E735-FA29-EA6E-3BD1377ED430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C6F386F3-F4A1-3902-00A2-3181EC0EFE17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E2EC3AC-633B-E96A-3148-63DD59F7B53A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068D2EC9-8922-79A2-3547-FBBC829A0702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C3A67E19-0549-FA33-57BF-3DC8710BC086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9867B730-737C-9B33-D98C-C32AC034EEC9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B9A13BD-0919-9723-BD9B-B2C1C546F40C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660BD624-072A-82EE-97F9-EDB61EA7E40F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BF8C1F92-D9C5-4F03-0E0A-3338FB0E864C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B4EDE292-AACE-64EA-62C0-0F5DAAC6AC0F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B229995-E7E7-F798-9BE5-1E429AF9D231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801D551B-D41E-1B06-5517-10FE0BE47686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408FDD2-D32A-AFC3-53F4-692CE08B97DF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49E07BB-311A-2F83-5CBE-B49B9ACD948D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C7F25FE5-37BF-DE9E-3A03-591B116BC9DE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2BA5F25-6B60-D6D5-B353-C11A7F9B5A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391" y="705471"/>
            <a:ext cx="10193395" cy="16033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553A74-633C-970C-22F6-1D00963AEBAE}"/>
              </a:ext>
            </a:extLst>
          </p:cNvPr>
          <p:cNvSpPr txBox="1"/>
          <p:nvPr/>
        </p:nvSpPr>
        <p:spPr>
          <a:xfrm>
            <a:off x="895351" y="1948434"/>
            <a:ext cx="10810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(</a:t>
            </a:r>
            <a:r>
              <a:rPr lang="en-US" sz="4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Tiết</a:t>
            </a: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3 + 4)</a:t>
            </a:r>
          </a:p>
        </p:txBody>
      </p:sp>
    </p:spTree>
    <p:extLst>
      <p:ext uri="{BB962C8B-B14F-4D97-AF65-F5344CB8AC3E}">
        <p14:creationId xmlns:p14="http://schemas.microsoft.com/office/powerpoint/2010/main" val="355410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2885018"/>
            <a:ext cx="11633200" cy="3028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171" name="Group 4"/>
          <p:cNvGrpSpPr>
            <a:grpSpLocks/>
          </p:cNvGrpSpPr>
          <p:nvPr/>
        </p:nvGrpSpPr>
        <p:grpSpPr bwMode="auto">
          <a:xfrm>
            <a:off x="133352" y="137584"/>
            <a:ext cx="12043833" cy="734483"/>
            <a:chOff x="15875" y="15875"/>
            <a:chExt cx="9128123" cy="550863"/>
          </a:xfrm>
        </p:grpSpPr>
        <p:sp>
          <p:nvSpPr>
            <p:cNvPr id="6" name="Oval 5"/>
            <p:cNvSpPr/>
            <p:nvPr/>
          </p:nvSpPr>
          <p:spPr bwMode="auto">
            <a:xfrm>
              <a:off x="15875" y="15875"/>
              <a:ext cx="551858" cy="55086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04">
                <a:defRPr/>
              </a:pPr>
              <a:r>
                <a:rPr lang="vi-VN" sz="3733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5</a:t>
              </a:r>
              <a:endPara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7182" name="TextBox 23"/>
            <p:cNvSpPr txBox="1">
              <a:spLocks noChangeArrowheads="1"/>
            </p:cNvSpPr>
            <p:nvPr/>
          </p:nvSpPr>
          <p:spPr bwMode="auto">
            <a:xfrm>
              <a:off x="564505" y="25664"/>
              <a:ext cx="8579493" cy="523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4" tIns="60952" rIns="121904" bIns="60952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9004"/>
              <a:r>
                <a:rPr lang="en-US" sz="3733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Chọn từ ngữ để hoàn thiện câu và viết câu vào vở</a:t>
              </a:r>
            </a:p>
          </p:txBody>
        </p:sp>
      </p:grpSp>
      <p:sp>
        <p:nvSpPr>
          <p:cNvPr id="7172" name="TextBox 7"/>
          <p:cNvSpPr txBox="1">
            <a:spLocks noChangeArrowheads="1"/>
          </p:cNvSpPr>
          <p:nvPr/>
        </p:nvSpPr>
        <p:spPr bwMode="auto">
          <a:xfrm>
            <a:off x="808183" y="1020234"/>
            <a:ext cx="10575636" cy="779749"/>
          </a:xfrm>
          <a:prstGeom prst="rect">
            <a:avLst/>
          </a:prstGeom>
          <a:solidFill>
            <a:srgbClr val="B9EDFF"/>
          </a:solidFill>
          <a:ln>
            <a:noFill/>
          </a:ln>
        </p:spPr>
        <p:txBody>
          <a:bodyPr lIns="121904" tIns="60952" rIns="121904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9004" eaLnBrk="1" hangingPunct="1"/>
            <a:r>
              <a:rPr lang="en-US" sz="4267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			</a:t>
            </a:r>
          </a:p>
        </p:txBody>
      </p:sp>
      <p:sp>
        <p:nvSpPr>
          <p:cNvPr id="7173" name="TextBox 8"/>
          <p:cNvSpPr txBox="1">
            <a:spLocks noChangeArrowheads="1"/>
          </p:cNvSpPr>
          <p:nvPr/>
        </p:nvSpPr>
        <p:spPr bwMode="auto">
          <a:xfrm>
            <a:off x="0" y="1983318"/>
            <a:ext cx="12177184" cy="77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9004"/>
            <a:r>
              <a:rPr lang="vi-VN" sz="4267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267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  <a:r>
              <a:rPr lang="en-US" sz="4267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4267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(….………..) </a:t>
            </a:r>
            <a:r>
              <a:rPr lang="en-US" sz="4267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4267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4267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r>
              <a:rPr lang="en-US" sz="4267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185401" y="6096000"/>
            <a:ext cx="1640417" cy="618067"/>
          </a:xfrm>
          <a:prstGeom prst="roundRect">
            <a:avLst/>
          </a:prstGeom>
          <a:solidFill>
            <a:srgbClr val="D8F4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anchor="ctr"/>
          <a:lstStyle/>
          <a:p>
            <a:pPr algn="ctr" defTabSz="91566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FF0000"/>
                </a:solidFill>
                <a:latin typeface="Arial Rounded"/>
                <a:sym typeface="Arial"/>
              </a:rPr>
              <a:t>V/</a:t>
            </a:r>
            <a:r>
              <a:rPr lang="vi-VN" sz="3200" b="1" kern="0" dirty="0">
                <a:solidFill>
                  <a:srgbClr val="FF0000"/>
                </a:solidFill>
                <a:latin typeface="Arial Rounded"/>
                <a:sym typeface="Arial"/>
              </a:rPr>
              <a:t>24</a:t>
            </a:r>
            <a:endParaRPr lang="en-US" sz="3200" b="1" kern="0" dirty="0">
              <a:solidFill>
                <a:srgbClr val="FF0000"/>
              </a:solidFill>
              <a:latin typeface="Arial Rounded"/>
              <a:sym typeface="Arial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913746" y="1043518"/>
            <a:ext cx="2770909" cy="779749"/>
          </a:xfrm>
          <a:prstGeom prst="rect">
            <a:avLst/>
          </a:prstGeom>
          <a:solidFill>
            <a:srgbClr val="B9EDFF"/>
          </a:solidFill>
          <a:ln>
            <a:noFill/>
          </a:ln>
        </p:spPr>
        <p:txBody>
          <a:bodyPr wrap="square" lIns="121904" tIns="60952" rIns="121904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9004"/>
            <a:r>
              <a:rPr lang="en-US" sz="4267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hoảng</a:t>
            </a:r>
            <a:r>
              <a:rPr lang="en-US" sz="4267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hốt</a:t>
            </a:r>
            <a:endParaRPr lang="en-US" sz="4267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878418" y="1073152"/>
            <a:ext cx="3054349" cy="779749"/>
          </a:xfrm>
          <a:prstGeom prst="rect">
            <a:avLst/>
          </a:prstGeom>
          <a:solidFill>
            <a:srgbClr val="B9EDFF"/>
          </a:solidFill>
          <a:ln>
            <a:noFill/>
          </a:ln>
        </p:spPr>
        <p:txBody>
          <a:bodyPr lIns="121904" tIns="60952" rIns="121904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9004"/>
            <a:r>
              <a:rPr lang="en-US" sz="4267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4267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</a:t>
            </a:r>
            <a:endParaRPr lang="en-US" sz="4267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8866717" y="1073151"/>
            <a:ext cx="2461683" cy="779749"/>
          </a:xfrm>
          <a:prstGeom prst="rect">
            <a:avLst/>
          </a:prstGeom>
          <a:solidFill>
            <a:srgbClr val="B9EDFF"/>
          </a:solidFill>
          <a:ln>
            <a:noFill/>
          </a:ln>
        </p:spPr>
        <p:txBody>
          <a:bodyPr lIns="121904" tIns="60952" rIns="121904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9004"/>
            <a:r>
              <a:rPr lang="en-US" sz="4267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mải</a:t>
            </a:r>
            <a:r>
              <a:rPr lang="en-US" sz="4267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mê</a:t>
            </a:r>
            <a:endParaRPr lang="en-US" sz="4267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216401" y="1983010"/>
            <a:ext cx="2899796" cy="77974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4" tIns="60952" rIns="121904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9004"/>
            <a:r>
              <a:rPr lang="en-US" sz="4267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hoảng</a:t>
            </a:r>
            <a:r>
              <a:rPr lang="en-US" sz="4267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hốt</a:t>
            </a:r>
            <a:endParaRPr lang="en-US" sz="4267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05368" y="3513667"/>
            <a:ext cx="11281833" cy="810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1219004"/>
            <a:r>
              <a:rPr lang="vi-VN" sz="4667" b="1" dirty="0">
                <a:solidFill>
                  <a:srgbClr val="002060"/>
                </a:solidFill>
                <a:latin typeface="HP001 4 hàng" pitchFamily="34" charset="0"/>
              </a:rPr>
              <a:t>  </a:t>
            </a:r>
            <a:r>
              <a:rPr lang="vi-VN" sz="4667" b="1" dirty="0">
                <a:solidFill>
                  <a:srgbClr val="002060"/>
                </a:solidFill>
                <a:latin typeface="HP001 5 hàng" pitchFamily="34" charset="0"/>
              </a:rPr>
              <a:t>U</a:t>
            </a:r>
            <a:r>
              <a:rPr lang="el-GR" sz="4667" b="1" dirty="0">
                <a:solidFill>
                  <a:srgbClr val="002060"/>
                </a:solidFill>
                <a:latin typeface="HP001 5 hàng" pitchFamily="34" charset="0"/>
              </a:rPr>
              <a:t>ΐ</a:t>
            </a:r>
            <a:r>
              <a:rPr lang="vi-VN" sz="4667" b="1" dirty="0">
                <a:solidFill>
                  <a:srgbClr val="002060"/>
                </a:solidFill>
                <a:latin typeface="HP001 5 hàng" pitchFamily="34" charset="0"/>
              </a:rPr>
              <a:t>łn </a:t>
            </a:r>
            <a:r>
              <a:rPr lang="el-GR" sz="4667" b="1" dirty="0">
                <a:solidFill>
                  <a:srgbClr val="002060"/>
                </a:solidFill>
                <a:latin typeface="HP001 5 hàng" pitchFamily="34" charset="0"/>
              </a:rPr>
              <a:t>δ</a:t>
            </a:r>
            <a:r>
              <a:rPr lang="vi-VN" sz="4667" b="1" dirty="0">
                <a:solidFill>
                  <a:srgbClr val="002060"/>
                </a:solidFill>
                <a:latin typeface="HP001 5 hàng" pitchFamily="34" charset="0"/>
              </a:rPr>
              <a:t>Ūg h♪ng hō </a:t>
            </a:r>
            <a:r>
              <a:rPr lang="el-GR" sz="4667" b="1" dirty="0">
                <a:solidFill>
                  <a:srgbClr val="002060"/>
                </a:solidFill>
                <a:latin typeface="HP001 5 hàng" pitchFamily="34" charset="0"/>
              </a:rPr>
              <a:t>δ</a:t>
            </a:r>
            <a:r>
              <a:rPr lang="vi-VN" sz="4667" b="1" dirty="0">
                <a:solidFill>
                  <a:srgbClr val="002060"/>
                </a:solidFill>
                <a:latin typeface="HP001 5 hàng" pitchFamily="34" charset="0"/>
              </a:rPr>
              <a:t>i </a:t>
            </a:r>
            <a:r>
              <a:rPr lang="el-GR" sz="4667" b="1" dirty="0">
                <a:solidFill>
                  <a:srgbClr val="002060"/>
                </a:solidFill>
                <a:latin typeface="HP001 5 hàng" pitchFamily="34" charset="0"/>
              </a:rPr>
              <a:t>λ</a:t>
            </a:r>
            <a:r>
              <a:rPr lang="vi-VN" sz="4667" b="1" dirty="0">
                <a:solidFill>
                  <a:srgbClr val="002060"/>
                </a:solidFill>
                <a:latin typeface="HP001 5 hàng" pitchFamily="34" charset="0"/>
              </a:rPr>
              <a:t>Ż lạc</a:t>
            </a:r>
            <a:r>
              <a:rPr lang="en-US" sz="4667" b="1" dirty="0">
                <a:solidFill>
                  <a:srgbClr val="002060"/>
                </a:solidFill>
                <a:latin typeface="HP001 5 hàng" pitchFamily="34" charset="0"/>
              </a:rPr>
              <a:t>.</a:t>
            </a:r>
            <a:endParaRPr lang="en-US" sz="4667" b="1" dirty="0">
              <a:solidFill>
                <a:srgbClr val="00206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089246" y="3541394"/>
            <a:ext cx="704849" cy="810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1219004" eaLnBrk="1" hangingPunct="1"/>
            <a:r>
              <a:rPr lang="vi-VN" sz="4667" b="1" dirty="0">
                <a:solidFill>
                  <a:srgbClr val="FF0000"/>
                </a:solidFill>
                <a:latin typeface="HP001 4 hàng" pitchFamily="34" charset="0"/>
                <a:cs typeface="Arial-Rounded" pitchFamily="34" charset="0"/>
              </a:rPr>
              <a:t>U</a:t>
            </a:r>
            <a:endParaRPr lang="en-US" sz="4667" b="1" dirty="0">
              <a:solidFill>
                <a:srgbClr val="FF0000"/>
              </a:solidFill>
              <a:latin typeface="HP001 4 hàng" pitchFamily="34" charset="0"/>
              <a:cs typeface="Arial-Rounded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0" t="52025" r="31250" b="32808"/>
          <a:stretch>
            <a:fillRect/>
          </a:stretch>
        </p:blipFill>
        <p:spPr bwMode="auto">
          <a:xfrm>
            <a:off x="9978054" y="3869209"/>
            <a:ext cx="372533" cy="27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09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6.17284E-7 L -0.05573 0.142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0" grpId="1" animBg="1"/>
      <p:bldP spid="21" grpId="0" animBg="1"/>
      <p:bldP spid="22" grpId="0" animBg="1"/>
      <p:bldP spid="23" grpId="0" animBg="1"/>
      <p:bldP spid="24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7" y="1422759"/>
            <a:ext cx="3634308" cy="5350739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" r="9947" b="4172"/>
          <a:stretch/>
        </p:blipFill>
        <p:spPr bwMode="auto">
          <a:xfrm>
            <a:off x="8636001" y="1422760"/>
            <a:ext cx="3484064" cy="535073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866956" y="2209802"/>
            <a:ext cx="2612907" cy="779749"/>
          </a:xfrm>
          <a:prstGeom prst="rect">
            <a:avLst/>
          </a:prstGeom>
          <a:solidFill>
            <a:schemeClr val="bg1"/>
          </a:solidFill>
          <a:ln w="12700">
            <a:solidFill>
              <a:srgbClr val="00B0F0"/>
            </a:solidFill>
          </a:ln>
        </p:spPr>
        <p:txBody>
          <a:bodyPr wrap="square" lIns="121904" tIns="60952" rIns="121904" bIns="60952" rtlCol="0">
            <a:spAutoFit/>
          </a:bodyPr>
          <a:lstStyle/>
          <a:p>
            <a:pPr algn="ctr" defTabSz="1219004"/>
            <a:r>
              <a:rPr lang="en-US" sz="42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42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điện</a:t>
            </a:r>
            <a:endParaRPr lang="en-US" sz="4267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62403" y="5461002"/>
            <a:ext cx="4422020" cy="779749"/>
          </a:xfrm>
          <a:prstGeom prst="rect">
            <a:avLst/>
          </a:prstGeom>
          <a:solidFill>
            <a:schemeClr val="bg1"/>
          </a:solidFill>
          <a:ln w="12700">
            <a:solidFill>
              <a:srgbClr val="00B0F0"/>
            </a:solidFill>
          </a:ln>
        </p:spPr>
        <p:txBody>
          <a:bodyPr wrap="square" lIns="121904" tIns="60952" rIns="121904" bIns="60952" rtlCol="0">
            <a:spAutoFit/>
          </a:bodyPr>
          <a:lstStyle/>
          <a:p>
            <a:pPr algn="ctr" defTabSz="1219004"/>
            <a:r>
              <a:rPr lang="en-US" sz="4267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nhân viên bảo vệ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46127" y="3766918"/>
            <a:ext cx="3654563" cy="779749"/>
          </a:xfrm>
          <a:prstGeom prst="rect">
            <a:avLst/>
          </a:prstGeom>
          <a:solidFill>
            <a:schemeClr val="bg1"/>
          </a:solidFill>
          <a:ln w="12700">
            <a:solidFill>
              <a:srgbClr val="00B0F0"/>
            </a:solidFill>
          </a:ln>
        </p:spPr>
        <p:txBody>
          <a:bodyPr wrap="square" lIns="121904" tIns="60952" rIns="121904" bIns="60952" rtlCol="0">
            <a:spAutoFit/>
          </a:bodyPr>
          <a:lstStyle/>
          <a:p>
            <a:pPr algn="ctr" defTabSz="1219004"/>
            <a:r>
              <a:rPr lang="en-US" sz="4267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lạ</a:t>
            </a:r>
          </a:p>
        </p:txBody>
      </p:sp>
      <p:grpSp>
        <p:nvGrpSpPr>
          <p:cNvPr id="9" name="Group 1"/>
          <p:cNvGrpSpPr>
            <a:grpSpLocks/>
          </p:cNvGrpSpPr>
          <p:nvPr/>
        </p:nvGrpSpPr>
        <p:grpSpPr bwMode="auto">
          <a:xfrm>
            <a:off x="133352" y="137584"/>
            <a:ext cx="11624639" cy="1285048"/>
            <a:chOff x="15875" y="15875"/>
            <a:chExt cx="8810412" cy="964061"/>
          </a:xfrm>
        </p:grpSpPr>
        <p:sp>
          <p:nvSpPr>
            <p:cNvPr id="10" name="Oval 9"/>
            <p:cNvSpPr/>
            <p:nvPr/>
          </p:nvSpPr>
          <p:spPr bwMode="auto">
            <a:xfrm>
              <a:off x="15875" y="15875"/>
              <a:ext cx="551858" cy="5510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04">
                <a:defRPr/>
              </a:pPr>
              <a:r>
                <a:rPr lang="vi-VN" sz="3733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6</a:t>
              </a:r>
              <a:endPara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11" name="TextBox 23"/>
            <p:cNvSpPr txBox="1">
              <a:spLocks noChangeArrowheads="1"/>
            </p:cNvSpPr>
            <p:nvPr/>
          </p:nvSpPr>
          <p:spPr bwMode="auto">
            <a:xfrm>
              <a:off x="564505" y="25664"/>
              <a:ext cx="8261782" cy="954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04" tIns="60952" rIns="121904" bIns="60952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9004"/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Quan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sát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tranh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dùng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từ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ngữ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trong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khung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để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: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Nếu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chẳng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may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bị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lạc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em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sẽ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làm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gì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4457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133352" y="137584"/>
            <a:ext cx="12043833" cy="734483"/>
            <a:chOff x="15875" y="15875"/>
            <a:chExt cx="9128123" cy="550863"/>
          </a:xfrm>
        </p:grpSpPr>
        <p:sp>
          <p:nvSpPr>
            <p:cNvPr id="4" name="Oval 3"/>
            <p:cNvSpPr/>
            <p:nvPr/>
          </p:nvSpPr>
          <p:spPr bwMode="auto">
            <a:xfrm>
              <a:off x="15875" y="15875"/>
              <a:ext cx="551858" cy="55086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04">
                <a:defRPr/>
              </a:pPr>
              <a:r>
                <a:rPr lang="vi-VN" sz="3733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7</a:t>
              </a:r>
              <a:endPara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9240" name="TextBox 23"/>
            <p:cNvSpPr txBox="1">
              <a:spLocks noChangeArrowheads="1"/>
            </p:cNvSpPr>
            <p:nvPr/>
          </p:nvSpPr>
          <p:spPr bwMode="auto">
            <a:xfrm>
              <a:off x="564505" y="25664"/>
              <a:ext cx="8579493" cy="523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4" tIns="60952" rIns="121904" bIns="60952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9004"/>
              <a:r>
                <a:rPr lang="en-US" sz="3733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Nghe viết</a:t>
              </a:r>
            </a:p>
          </p:txBody>
        </p:sp>
      </p:grpSp>
      <p:grpSp>
        <p:nvGrpSpPr>
          <p:cNvPr id="9219" name="Group 6"/>
          <p:cNvGrpSpPr>
            <a:grpSpLocks/>
          </p:cNvGrpSpPr>
          <p:nvPr/>
        </p:nvGrpSpPr>
        <p:grpSpPr bwMode="auto">
          <a:xfrm>
            <a:off x="1" y="822845"/>
            <a:ext cx="11957049" cy="5105400"/>
            <a:chOff x="744680" y="1657350"/>
            <a:chExt cx="7809345" cy="2705100"/>
          </a:xfrm>
        </p:grpSpPr>
        <p:sp>
          <p:nvSpPr>
            <p:cNvPr id="9" name="Rectangle 2"/>
            <p:cNvSpPr/>
            <p:nvPr/>
          </p:nvSpPr>
          <p:spPr>
            <a:xfrm>
              <a:off x="744680" y="1657350"/>
              <a:ext cx="7809345" cy="2705100"/>
            </a:xfrm>
            <a:custGeom>
              <a:avLst/>
              <a:gdLst>
                <a:gd name="connsiteX0" fmla="*/ 0 w 7809345"/>
                <a:gd name="connsiteY0" fmla="*/ 0 h 2895600"/>
                <a:gd name="connsiteX1" fmla="*/ 7809345 w 7809345"/>
                <a:gd name="connsiteY1" fmla="*/ 0 h 2895600"/>
                <a:gd name="connsiteX2" fmla="*/ 7809345 w 7809345"/>
                <a:gd name="connsiteY2" fmla="*/ 2895600 h 2895600"/>
                <a:gd name="connsiteX3" fmla="*/ 0 w 7809345"/>
                <a:gd name="connsiteY3" fmla="*/ 2895600 h 2895600"/>
                <a:gd name="connsiteX4" fmla="*/ 0 w 7809345"/>
                <a:gd name="connsiteY4" fmla="*/ 0 h 2895600"/>
                <a:gd name="connsiteX0" fmla="*/ 35 w 7809380"/>
                <a:gd name="connsiteY0" fmla="*/ 0 h 2895600"/>
                <a:gd name="connsiteX1" fmla="*/ 7809380 w 7809380"/>
                <a:gd name="connsiteY1" fmla="*/ 0 h 2895600"/>
                <a:gd name="connsiteX2" fmla="*/ 7809380 w 7809380"/>
                <a:gd name="connsiteY2" fmla="*/ 2895600 h 2895600"/>
                <a:gd name="connsiteX3" fmla="*/ 35 w 7809380"/>
                <a:gd name="connsiteY3" fmla="*/ 2895600 h 2895600"/>
                <a:gd name="connsiteX4" fmla="*/ 144354 w 7809380"/>
                <a:gd name="connsiteY4" fmla="*/ 628650 h 2895600"/>
                <a:gd name="connsiteX5" fmla="*/ 35 w 7809380"/>
                <a:gd name="connsiteY5" fmla="*/ 0 h 2895600"/>
                <a:gd name="connsiteX0" fmla="*/ 35 w 7809380"/>
                <a:gd name="connsiteY0" fmla="*/ 0 h 2895600"/>
                <a:gd name="connsiteX1" fmla="*/ 7809380 w 7809380"/>
                <a:gd name="connsiteY1" fmla="*/ 0 h 2895600"/>
                <a:gd name="connsiteX2" fmla="*/ 7809380 w 7809380"/>
                <a:gd name="connsiteY2" fmla="*/ 2895600 h 2895600"/>
                <a:gd name="connsiteX3" fmla="*/ 35 w 7809380"/>
                <a:gd name="connsiteY3" fmla="*/ 2895600 h 2895600"/>
                <a:gd name="connsiteX4" fmla="*/ 144354 w 7809380"/>
                <a:gd name="connsiteY4" fmla="*/ 628650 h 2895600"/>
                <a:gd name="connsiteX5" fmla="*/ 35 w 7809380"/>
                <a:gd name="connsiteY5" fmla="*/ 0 h 2895600"/>
                <a:gd name="connsiteX0" fmla="*/ 47 w 7809392"/>
                <a:gd name="connsiteY0" fmla="*/ 0 h 2895600"/>
                <a:gd name="connsiteX1" fmla="*/ 7809392 w 7809392"/>
                <a:gd name="connsiteY1" fmla="*/ 0 h 2895600"/>
                <a:gd name="connsiteX2" fmla="*/ 7809392 w 7809392"/>
                <a:gd name="connsiteY2" fmla="*/ 2895600 h 2895600"/>
                <a:gd name="connsiteX3" fmla="*/ 47 w 7809392"/>
                <a:gd name="connsiteY3" fmla="*/ 2895600 h 2895600"/>
                <a:gd name="connsiteX4" fmla="*/ 144366 w 7809392"/>
                <a:gd name="connsiteY4" fmla="*/ 628650 h 2895600"/>
                <a:gd name="connsiteX5" fmla="*/ 47 w 7809392"/>
                <a:gd name="connsiteY5" fmla="*/ 0 h 2895600"/>
                <a:gd name="connsiteX0" fmla="*/ 47 w 7809392"/>
                <a:gd name="connsiteY0" fmla="*/ 0 h 2895600"/>
                <a:gd name="connsiteX1" fmla="*/ 7809392 w 7809392"/>
                <a:gd name="connsiteY1" fmla="*/ 0 h 2895600"/>
                <a:gd name="connsiteX2" fmla="*/ 7809392 w 7809392"/>
                <a:gd name="connsiteY2" fmla="*/ 2895600 h 2895600"/>
                <a:gd name="connsiteX3" fmla="*/ 47 w 7809392"/>
                <a:gd name="connsiteY3" fmla="*/ 2895600 h 2895600"/>
                <a:gd name="connsiteX4" fmla="*/ 144366 w 7809392"/>
                <a:gd name="connsiteY4" fmla="*/ 793750 h 2895600"/>
                <a:gd name="connsiteX5" fmla="*/ 47 w 7809392"/>
                <a:gd name="connsiteY5" fmla="*/ 0 h 2895600"/>
                <a:gd name="connsiteX0" fmla="*/ 72 w 7809417"/>
                <a:gd name="connsiteY0" fmla="*/ 0 h 2895600"/>
                <a:gd name="connsiteX1" fmla="*/ 7809417 w 7809417"/>
                <a:gd name="connsiteY1" fmla="*/ 0 h 2895600"/>
                <a:gd name="connsiteX2" fmla="*/ 7809417 w 7809417"/>
                <a:gd name="connsiteY2" fmla="*/ 2895600 h 2895600"/>
                <a:gd name="connsiteX3" fmla="*/ 72 w 7809417"/>
                <a:gd name="connsiteY3" fmla="*/ 2895600 h 2895600"/>
                <a:gd name="connsiteX4" fmla="*/ 106291 w 7809417"/>
                <a:gd name="connsiteY4" fmla="*/ 793750 h 2895600"/>
                <a:gd name="connsiteX5" fmla="*/ 72 w 7809417"/>
                <a:gd name="connsiteY5" fmla="*/ 0 h 2895600"/>
                <a:gd name="connsiteX0" fmla="*/ 555703 w 8365048"/>
                <a:gd name="connsiteY0" fmla="*/ 0 h 2895600"/>
                <a:gd name="connsiteX1" fmla="*/ 8365048 w 8365048"/>
                <a:gd name="connsiteY1" fmla="*/ 0 h 2895600"/>
                <a:gd name="connsiteX2" fmla="*/ 8365048 w 8365048"/>
                <a:gd name="connsiteY2" fmla="*/ 2895600 h 2895600"/>
                <a:gd name="connsiteX3" fmla="*/ 555703 w 8365048"/>
                <a:gd name="connsiteY3" fmla="*/ 2895600 h 2895600"/>
                <a:gd name="connsiteX4" fmla="*/ 649223 w 8365048"/>
                <a:gd name="connsiteY4" fmla="*/ 1670050 h 2895600"/>
                <a:gd name="connsiteX5" fmla="*/ 661922 w 8365048"/>
                <a:gd name="connsiteY5" fmla="*/ 793750 h 2895600"/>
                <a:gd name="connsiteX6" fmla="*/ 555703 w 8365048"/>
                <a:gd name="connsiteY6" fmla="*/ 0 h 2895600"/>
                <a:gd name="connsiteX0" fmla="*/ 0 w 7809345"/>
                <a:gd name="connsiteY0" fmla="*/ 0 h 2895600"/>
                <a:gd name="connsiteX1" fmla="*/ 7809345 w 7809345"/>
                <a:gd name="connsiteY1" fmla="*/ 0 h 2895600"/>
                <a:gd name="connsiteX2" fmla="*/ 7809345 w 7809345"/>
                <a:gd name="connsiteY2" fmla="*/ 2895600 h 2895600"/>
                <a:gd name="connsiteX3" fmla="*/ 0 w 7809345"/>
                <a:gd name="connsiteY3" fmla="*/ 2895600 h 2895600"/>
                <a:gd name="connsiteX4" fmla="*/ 93520 w 7809345"/>
                <a:gd name="connsiteY4" fmla="*/ 1670050 h 2895600"/>
                <a:gd name="connsiteX5" fmla="*/ 106219 w 7809345"/>
                <a:gd name="connsiteY5" fmla="*/ 793750 h 2895600"/>
                <a:gd name="connsiteX6" fmla="*/ 0 w 7809345"/>
                <a:gd name="connsiteY6" fmla="*/ 0 h 2895600"/>
                <a:gd name="connsiteX0" fmla="*/ 0 w 7809345"/>
                <a:gd name="connsiteY0" fmla="*/ 0 h 2895600"/>
                <a:gd name="connsiteX1" fmla="*/ 7809345 w 7809345"/>
                <a:gd name="connsiteY1" fmla="*/ 0 h 2895600"/>
                <a:gd name="connsiteX2" fmla="*/ 7809345 w 7809345"/>
                <a:gd name="connsiteY2" fmla="*/ 2895600 h 2895600"/>
                <a:gd name="connsiteX3" fmla="*/ 0 w 7809345"/>
                <a:gd name="connsiteY3" fmla="*/ 2895600 h 2895600"/>
                <a:gd name="connsiteX4" fmla="*/ 118920 w 7809345"/>
                <a:gd name="connsiteY4" fmla="*/ 1720850 h 2895600"/>
                <a:gd name="connsiteX5" fmla="*/ 106219 w 7809345"/>
                <a:gd name="connsiteY5" fmla="*/ 793750 h 2895600"/>
                <a:gd name="connsiteX6" fmla="*/ 0 w 7809345"/>
                <a:gd name="connsiteY6" fmla="*/ 0 h 2895600"/>
                <a:gd name="connsiteX0" fmla="*/ 0 w 7809345"/>
                <a:gd name="connsiteY0" fmla="*/ 0 h 2895600"/>
                <a:gd name="connsiteX1" fmla="*/ 7809345 w 7809345"/>
                <a:gd name="connsiteY1" fmla="*/ 0 h 2895600"/>
                <a:gd name="connsiteX2" fmla="*/ 7809345 w 7809345"/>
                <a:gd name="connsiteY2" fmla="*/ 2895600 h 2895600"/>
                <a:gd name="connsiteX3" fmla="*/ 0 w 7809345"/>
                <a:gd name="connsiteY3" fmla="*/ 2895600 h 2895600"/>
                <a:gd name="connsiteX4" fmla="*/ 118920 w 7809345"/>
                <a:gd name="connsiteY4" fmla="*/ 1720850 h 2895600"/>
                <a:gd name="connsiteX5" fmla="*/ 131619 w 7809345"/>
                <a:gd name="connsiteY5" fmla="*/ 806450 h 2895600"/>
                <a:gd name="connsiteX6" fmla="*/ 0 w 7809345"/>
                <a:gd name="connsiteY6" fmla="*/ 0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09345" h="2895600">
                  <a:moveTo>
                    <a:pt x="0" y="0"/>
                  </a:moveTo>
                  <a:lnTo>
                    <a:pt x="7809345" y="0"/>
                  </a:lnTo>
                  <a:lnTo>
                    <a:pt x="7809345" y="2895600"/>
                  </a:lnTo>
                  <a:lnTo>
                    <a:pt x="0" y="2895600"/>
                  </a:lnTo>
                  <a:cubicBezTo>
                    <a:pt x="77163" y="2176992"/>
                    <a:pt x="101217" y="2071158"/>
                    <a:pt x="118920" y="1720850"/>
                  </a:cubicBezTo>
                  <a:cubicBezTo>
                    <a:pt x="136623" y="1370542"/>
                    <a:pt x="138739" y="1078442"/>
                    <a:pt x="131619" y="806450"/>
                  </a:cubicBezTo>
                  <a:cubicBezTo>
                    <a:pt x="108913" y="558800"/>
                    <a:pt x="48106" y="209550"/>
                    <a:pt x="0" y="0"/>
                  </a:cubicBezTo>
                  <a:close/>
                </a:path>
              </a:pathLst>
            </a:custGeom>
            <a:solidFill>
              <a:srgbClr val="FBD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04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2"/>
            <p:cNvSpPr/>
            <p:nvPr/>
          </p:nvSpPr>
          <p:spPr>
            <a:xfrm>
              <a:off x="1134525" y="1896233"/>
              <a:ext cx="7071128" cy="2217240"/>
            </a:xfrm>
            <a:custGeom>
              <a:avLst/>
              <a:gdLst>
                <a:gd name="connsiteX0" fmla="*/ 0 w 7809345"/>
                <a:gd name="connsiteY0" fmla="*/ 0 h 2895600"/>
                <a:gd name="connsiteX1" fmla="*/ 7809345 w 7809345"/>
                <a:gd name="connsiteY1" fmla="*/ 0 h 2895600"/>
                <a:gd name="connsiteX2" fmla="*/ 7809345 w 7809345"/>
                <a:gd name="connsiteY2" fmla="*/ 2895600 h 2895600"/>
                <a:gd name="connsiteX3" fmla="*/ 0 w 7809345"/>
                <a:gd name="connsiteY3" fmla="*/ 2895600 h 2895600"/>
                <a:gd name="connsiteX4" fmla="*/ 0 w 7809345"/>
                <a:gd name="connsiteY4" fmla="*/ 0 h 2895600"/>
                <a:gd name="connsiteX0" fmla="*/ 35 w 7809380"/>
                <a:gd name="connsiteY0" fmla="*/ 0 h 2895600"/>
                <a:gd name="connsiteX1" fmla="*/ 7809380 w 7809380"/>
                <a:gd name="connsiteY1" fmla="*/ 0 h 2895600"/>
                <a:gd name="connsiteX2" fmla="*/ 7809380 w 7809380"/>
                <a:gd name="connsiteY2" fmla="*/ 2895600 h 2895600"/>
                <a:gd name="connsiteX3" fmla="*/ 35 w 7809380"/>
                <a:gd name="connsiteY3" fmla="*/ 2895600 h 2895600"/>
                <a:gd name="connsiteX4" fmla="*/ 144354 w 7809380"/>
                <a:gd name="connsiteY4" fmla="*/ 628650 h 2895600"/>
                <a:gd name="connsiteX5" fmla="*/ 35 w 7809380"/>
                <a:gd name="connsiteY5" fmla="*/ 0 h 2895600"/>
                <a:gd name="connsiteX0" fmla="*/ 35 w 7809380"/>
                <a:gd name="connsiteY0" fmla="*/ 0 h 2895600"/>
                <a:gd name="connsiteX1" fmla="*/ 7809380 w 7809380"/>
                <a:gd name="connsiteY1" fmla="*/ 0 h 2895600"/>
                <a:gd name="connsiteX2" fmla="*/ 7809380 w 7809380"/>
                <a:gd name="connsiteY2" fmla="*/ 2895600 h 2895600"/>
                <a:gd name="connsiteX3" fmla="*/ 35 w 7809380"/>
                <a:gd name="connsiteY3" fmla="*/ 2895600 h 2895600"/>
                <a:gd name="connsiteX4" fmla="*/ 144354 w 7809380"/>
                <a:gd name="connsiteY4" fmla="*/ 628650 h 2895600"/>
                <a:gd name="connsiteX5" fmla="*/ 35 w 7809380"/>
                <a:gd name="connsiteY5" fmla="*/ 0 h 2895600"/>
                <a:gd name="connsiteX0" fmla="*/ 47 w 7809392"/>
                <a:gd name="connsiteY0" fmla="*/ 0 h 2895600"/>
                <a:gd name="connsiteX1" fmla="*/ 7809392 w 7809392"/>
                <a:gd name="connsiteY1" fmla="*/ 0 h 2895600"/>
                <a:gd name="connsiteX2" fmla="*/ 7809392 w 7809392"/>
                <a:gd name="connsiteY2" fmla="*/ 2895600 h 2895600"/>
                <a:gd name="connsiteX3" fmla="*/ 47 w 7809392"/>
                <a:gd name="connsiteY3" fmla="*/ 2895600 h 2895600"/>
                <a:gd name="connsiteX4" fmla="*/ 144366 w 7809392"/>
                <a:gd name="connsiteY4" fmla="*/ 628650 h 2895600"/>
                <a:gd name="connsiteX5" fmla="*/ 47 w 7809392"/>
                <a:gd name="connsiteY5" fmla="*/ 0 h 2895600"/>
                <a:gd name="connsiteX0" fmla="*/ 44 w 7809389"/>
                <a:gd name="connsiteY0" fmla="*/ 0 h 2895600"/>
                <a:gd name="connsiteX1" fmla="*/ 7809389 w 7809389"/>
                <a:gd name="connsiteY1" fmla="*/ 0 h 2895600"/>
                <a:gd name="connsiteX2" fmla="*/ 7809389 w 7809389"/>
                <a:gd name="connsiteY2" fmla="*/ 2895600 h 2895600"/>
                <a:gd name="connsiteX3" fmla="*/ 44 w 7809389"/>
                <a:gd name="connsiteY3" fmla="*/ 2895600 h 2895600"/>
                <a:gd name="connsiteX4" fmla="*/ 159033 w 7809389"/>
                <a:gd name="connsiteY4" fmla="*/ 1016020 h 2895600"/>
                <a:gd name="connsiteX5" fmla="*/ 44 w 7809389"/>
                <a:gd name="connsiteY5" fmla="*/ 0 h 2895600"/>
                <a:gd name="connsiteX0" fmla="*/ 582152 w 8391497"/>
                <a:gd name="connsiteY0" fmla="*/ 0 h 2895600"/>
                <a:gd name="connsiteX1" fmla="*/ 8391497 w 8391497"/>
                <a:gd name="connsiteY1" fmla="*/ 0 h 2895600"/>
                <a:gd name="connsiteX2" fmla="*/ 8391497 w 8391497"/>
                <a:gd name="connsiteY2" fmla="*/ 2895600 h 2895600"/>
                <a:gd name="connsiteX3" fmla="*/ 582152 w 8391497"/>
                <a:gd name="connsiteY3" fmla="*/ 2895600 h 2895600"/>
                <a:gd name="connsiteX4" fmla="*/ 741141 w 8391497"/>
                <a:gd name="connsiteY4" fmla="*/ 1016020 h 2895600"/>
                <a:gd name="connsiteX5" fmla="*/ 572769 w 8391497"/>
                <a:gd name="connsiteY5" fmla="*/ 448384 h 2895600"/>
                <a:gd name="connsiteX6" fmla="*/ 582152 w 8391497"/>
                <a:gd name="connsiteY6" fmla="*/ 0 h 2895600"/>
                <a:gd name="connsiteX0" fmla="*/ 74435 w 7883780"/>
                <a:gd name="connsiteY0" fmla="*/ 0 h 2895600"/>
                <a:gd name="connsiteX1" fmla="*/ 7883780 w 7883780"/>
                <a:gd name="connsiteY1" fmla="*/ 0 h 2895600"/>
                <a:gd name="connsiteX2" fmla="*/ 7883780 w 7883780"/>
                <a:gd name="connsiteY2" fmla="*/ 2895600 h 2895600"/>
                <a:gd name="connsiteX3" fmla="*/ 74435 w 7883780"/>
                <a:gd name="connsiteY3" fmla="*/ 2895600 h 2895600"/>
                <a:gd name="connsiteX4" fmla="*/ 233424 w 7883780"/>
                <a:gd name="connsiteY4" fmla="*/ 1016020 h 2895600"/>
                <a:gd name="connsiteX5" fmla="*/ 65052 w 7883780"/>
                <a:gd name="connsiteY5" fmla="*/ 448384 h 2895600"/>
                <a:gd name="connsiteX6" fmla="*/ 74435 w 7883780"/>
                <a:gd name="connsiteY6" fmla="*/ 0 h 2895600"/>
                <a:gd name="connsiteX0" fmla="*/ 55299 w 7864644"/>
                <a:gd name="connsiteY0" fmla="*/ 0 h 2895600"/>
                <a:gd name="connsiteX1" fmla="*/ 7864644 w 7864644"/>
                <a:gd name="connsiteY1" fmla="*/ 0 h 2895600"/>
                <a:gd name="connsiteX2" fmla="*/ 7864644 w 7864644"/>
                <a:gd name="connsiteY2" fmla="*/ 2895600 h 2895600"/>
                <a:gd name="connsiteX3" fmla="*/ 55299 w 7864644"/>
                <a:gd name="connsiteY3" fmla="*/ 2895600 h 2895600"/>
                <a:gd name="connsiteX4" fmla="*/ 214288 w 7864644"/>
                <a:gd name="connsiteY4" fmla="*/ 1016020 h 2895600"/>
                <a:gd name="connsiteX5" fmla="*/ 45916 w 7864644"/>
                <a:gd name="connsiteY5" fmla="*/ 448384 h 2895600"/>
                <a:gd name="connsiteX6" fmla="*/ 55299 w 7864644"/>
                <a:gd name="connsiteY6" fmla="*/ 0 h 2895600"/>
                <a:gd name="connsiteX0" fmla="*/ 55299 w 7864644"/>
                <a:gd name="connsiteY0" fmla="*/ 0 h 2895600"/>
                <a:gd name="connsiteX1" fmla="*/ 7864644 w 7864644"/>
                <a:gd name="connsiteY1" fmla="*/ 0 h 2895600"/>
                <a:gd name="connsiteX2" fmla="*/ 7864644 w 7864644"/>
                <a:gd name="connsiteY2" fmla="*/ 2895600 h 2895600"/>
                <a:gd name="connsiteX3" fmla="*/ 55299 w 7864644"/>
                <a:gd name="connsiteY3" fmla="*/ 2895600 h 2895600"/>
                <a:gd name="connsiteX4" fmla="*/ 214288 w 7864644"/>
                <a:gd name="connsiteY4" fmla="*/ 1016020 h 2895600"/>
                <a:gd name="connsiteX5" fmla="*/ 45916 w 7864644"/>
                <a:gd name="connsiteY5" fmla="*/ 448384 h 2895600"/>
                <a:gd name="connsiteX6" fmla="*/ 55299 w 7864644"/>
                <a:gd name="connsiteY6" fmla="*/ 0 h 2895600"/>
                <a:gd name="connsiteX0" fmla="*/ 579978 w 8389323"/>
                <a:gd name="connsiteY0" fmla="*/ 0 h 2895600"/>
                <a:gd name="connsiteX1" fmla="*/ 8389323 w 8389323"/>
                <a:gd name="connsiteY1" fmla="*/ 0 h 2895600"/>
                <a:gd name="connsiteX2" fmla="*/ 8389323 w 8389323"/>
                <a:gd name="connsiteY2" fmla="*/ 2895600 h 2895600"/>
                <a:gd name="connsiteX3" fmla="*/ 579978 w 8389323"/>
                <a:gd name="connsiteY3" fmla="*/ 2895600 h 2895600"/>
                <a:gd name="connsiteX4" fmla="*/ 570596 w 8389323"/>
                <a:gd name="connsiteY4" fmla="*/ 1625991 h 2895600"/>
                <a:gd name="connsiteX5" fmla="*/ 738967 w 8389323"/>
                <a:gd name="connsiteY5" fmla="*/ 1016020 h 2895600"/>
                <a:gd name="connsiteX6" fmla="*/ 570595 w 8389323"/>
                <a:gd name="connsiteY6" fmla="*/ 448384 h 2895600"/>
                <a:gd name="connsiteX7" fmla="*/ 579978 w 8389323"/>
                <a:gd name="connsiteY7" fmla="*/ 0 h 2895600"/>
                <a:gd name="connsiteX0" fmla="*/ 55299 w 7864644"/>
                <a:gd name="connsiteY0" fmla="*/ 0 h 2895600"/>
                <a:gd name="connsiteX1" fmla="*/ 7864644 w 7864644"/>
                <a:gd name="connsiteY1" fmla="*/ 0 h 2895600"/>
                <a:gd name="connsiteX2" fmla="*/ 7864644 w 7864644"/>
                <a:gd name="connsiteY2" fmla="*/ 2895600 h 2895600"/>
                <a:gd name="connsiteX3" fmla="*/ 55299 w 7864644"/>
                <a:gd name="connsiteY3" fmla="*/ 2895600 h 2895600"/>
                <a:gd name="connsiteX4" fmla="*/ 45917 w 7864644"/>
                <a:gd name="connsiteY4" fmla="*/ 1625991 h 2895600"/>
                <a:gd name="connsiteX5" fmla="*/ 214288 w 7864644"/>
                <a:gd name="connsiteY5" fmla="*/ 1016020 h 2895600"/>
                <a:gd name="connsiteX6" fmla="*/ 45916 w 7864644"/>
                <a:gd name="connsiteY6" fmla="*/ 448384 h 2895600"/>
                <a:gd name="connsiteX7" fmla="*/ 55299 w 7864644"/>
                <a:gd name="connsiteY7" fmla="*/ 0 h 2895600"/>
                <a:gd name="connsiteX0" fmla="*/ 55299 w 7864644"/>
                <a:gd name="connsiteY0" fmla="*/ 0 h 2895600"/>
                <a:gd name="connsiteX1" fmla="*/ 7864644 w 7864644"/>
                <a:gd name="connsiteY1" fmla="*/ 0 h 2895600"/>
                <a:gd name="connsiteX2" fmla="*/ 7732620 w 7864644"/>
                <a:gd name="connsiteY2" fmla="*/ 510363 h 2895600"/>
                <a:gd name="connsiteX3" fmla="*/ 7864644 w 7864644"/>
                <a:gd name="connsiteY3" fmla="*/ 2895600 h 2895600"/>
                <a:gd name="connsiteX4" fmla="*/ 55299 w 7864644"/>
                <a:gd name="connsiteY4" fmla="*/ 2895600 h 2895600"/>
                <a:gd name="connsiteX5" fmla="*/ 45917 w 7864644"/>
                <a:gd name="connsiteY5" fmla="*/ 1625991 h 2895600"/>
                <a:gd name="connsiteX6" fmla="*/ 214288 w 7864644"/>
                <a:gd name="connsiteY6" fmla="*/ 1016020 h 2895600"/>
                <a:gd name="connsiteX7" fmla="*/ 45916 w 7864644"/>
                <a:gd name="connsiteY7" fmla="*/ 448384 h 2895600"/>
                <a:gd name="connsiteX8" fmla="*/ 55299 w 7864644"/>
                <a:gd name="connsiteY8" fmla="*/ 0 h 2895600"/>
                <a:gd name="connsiteX0" fmla="*/ 55299 w 7879425"/>
                <a:gd name="connsiteY0" fmla="*/ 0 h 2895600"/>
                <a:gd name="connsiteX1" fmla="*/ 7864644 w 7879425"/>
                <a:gd name="connsiteY1" fmla="*/ 0 h 2895600"/>
                <a:gd name="connsiteX2" fmla="*/ 7732620 w 7879425"/>
                <a:gd name="connsiteY2" fmla="*/ 510363 h 2895600"/>
                <a:gd name="connsiteX3" fmla="*/ 7879313 w 7879425"/>
                <a:gd name="connsiteY3" fmla="*/ 928723 h 2895600"/>
                <a:gd name="connsiteX4" fmla="*/ 7864644 w 7879425"/>
                <a:gd name="connsiteY4" fmla="*/ 2895600 h 2895600"/>
                <a:gd name="connsiteX5" fmla="*/ 55299 w 7879425"/>
                <a:gd name="connsiteY5" fmla="*/ 2895600 h 2895600"/>
                <a:gd name="connsiteX6" fmla="*/ 45917 w 7879425"/>
                <a:gd name="connsiteY6" fmla="*/ 1625991 h 2895600"/>
                <a:gd name="connsiteX7" fmla="*/ 214288 w 7879425"/>
                <a:gd name="connsiteY7" fmla="*/ 1016020 h 2895600"/>
                <a:gd name="connsiteX8" fmla="*/ 45916 w 7879425"/>
                <a:gd name="connsiteY8" fmla="*/ 448384 h 2895600"/>
                <a:gd name="connsiteX9" fmla="*/ 55299 w 7879425"/>
                <a:gd name="connsiteY9" fmla="*/ 0 h 2895600"/>
                <a:gd name="connsiteX0" fmla="*/ 55299 w 7879425"/>
                <a:gd name="connsiteY0" fmla="*/ 0 h 2895600"/>
                <a:gd name="connsiteX1" fmla="*/ 7864644 w 7879425"/>
                <a:gd name="connsiteY1" fmla="*/ 0 h 2895600"/>
                <a:gd name="connsiteX2" fmla="*/ 7732620 w 7879425"/>
                <a:gd name="connsiteY2" fmla="*/ 510363 h 2895600"/>
                <a:gd name="connsiteX3" fmla="*/ 7879313 w 7879425"/>
                <a:gd name="connsiteY3" fmla="*/ 928723 h 2895600"/>
                <a:gd name="connsiteX4" fmla="*/ 7688611 w 7879425"/>
                <a:gd name="connsiteY4" fmla="*/ 1734454 h 2895600"/>
                <a:gd name="connsiteX5" fmla="*/ 7864644 w 7879425"/>
                <a:gd name="connsiteY5" fmla="*/ 2895600 h 2895600"/>
                <a:gd name="connsiteX6" fmla="*/ 55299 w 7879425"/>
                <a:gd name="connsiteY6" fmla="*/ 2895600 h 2895600"/>
                <a:gd name="connsiteX7" fmla="*/ 45917 w 7879425"/>
                <a:gd name="connsiteY7" fmla="*/ 1625991 h 2895600"/>
                <a:gd name="connsiteX8" fmla="*/ 214288 w 7879425"/>
                <a:gd name="connsiteY8" fmla="*/ 1016020 h 2895600"/>
                <a:gd name="connsiteX9" fmla="*/ 45916 w 7879425"/>
                <a:gd name="connsiteY9" fmla="*/ 448384 h 2895600"/>
                <a:gd name="connsiteX10" fmla="*/ 55299 w 7879425"/>
                <a:gd name="connsiteY10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88611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88611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88611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88611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88611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11602"/>
                <a:gd name="connsiteY0" fmla="*/ 0 h 2895600"/>
                <a:gd name="connsiteX1" fmla="*/ 7864644 w 7911602"/>
                <a:gd name="connsiteY1" fmla="*/ 0 h 2895600"/>
                <a:gd name="connsiteX2" fmla="*/ 7732620 w 7911602"/>
                <a:gd name="connsiteY2" fmla="*/ 510363 h 2895600"/>
                <a:gd name="connsiteX3" fmla="*/ 7879313 w 7911602"/>
                <a:gd name="connsiteY3" fmla="*/ 928723 h 2895600"/>
                <a:gd name="connsiteX4" fmla="*/ 7629934 w 7911602"/>
                <a:gd name="connsiteY4" fmla="*/ 1734454 h 2895600"/>
                <a:gd name="connsiteX5" fmla="*/ 7908650 w 7911602"/>
                <a:gd name="connsiteY5" fmla="*/ 2462711 h 2895600"/>
                <a:gd name="connsiteX6" fmla="*/ 7864644 w 7911602"/>
                <a:gd name="connsiteY6" fmla="*/ 2895600 h 2895600"/>
                <a:gd name="connsiteX7" fmla="*/ 55299 w 7911602"/>
                <a:gd name="connsiteY7" fmla="*/ 2895600 h 2895600"/>
                <a:gd name="connsiteX8" fmla="*/ 45917 w 7911602"/>
                <a:gd name="connsiteY8" fmla="*/ 1625991 h 2895600"/>
                <a:gd name="connsiteX9" fmla="*/ 214288 w 7911602"/>
                <a:gd name="connsiteY9" fmla="*/ 1016020 h 2895600"/>
                <a:gd name="connsiteX10" fmla="*/ 45916 w 7911602"/>
                <a:gd name="connsiteY10" fmla="*/ 448384 h 2895600"/>
                <a:gd name="connsiteX11" fmla="*/ 55299 w 7911602"/>
                <a:gd name="connsiteY11" fmla="*/ 0 h 2895600"/>
                <a:gd name="connsiteX0" fmla="*/ 55299 w 7911602"/>
                <a:gd name="connsiteY0" fmla="*/ 0 h 2895600"/>
                <a:gd name="connsiteX1" fmla="*/ 7864644 w 7911602"/>
                <a:gd name="connsiteY1" fmla="*/ 0 h 2895600"/>
                <a:gd name="connsiteX2" fmla="*/ 7732620 w 7911602"/>
                <a:gd name="connsiteY2" fmla="*/ 510363 h 2895600"/>
                <a:gd name="connsiteX3" fmla="*/ 7879313 w 7911602"/>
                <a:gd name="connsiteY3" fmla="*/ 928723 h 2895600"/>
                <a:gd name="connsiteX4" fmla="*/ 7629934 w 7911602"/>
                <a:gd name="connsiteY4" fmla="*/ 1734454 h 2895600"/>
                <a:gd name="connsiteX5" fmla="*/ 7908650 w 7911602"/>
                <a:gd name="connsiteY5" fmla="*/ 2462711 h 2895600"/>
                <a:gd name="connsiteX6" fmla="*/ 7864644 w 7911602"/>
                <a:gd name="connsiteY6" fmla="*/ 2895600 h 2895600"/>
                <a:gd name="connsiteX7" fmla="*/ 55299 w 7911602"/>
                <a:gd name="connsiteY7" fmla="*/ 2895600 h 2895600"/>
                <a:gd name="connsiteX8" fmla="*/ 45917 w 7911602"/>
                <a:gd name="connsiteY8" fmla="*/ 1625991 h 2895600"/>
                <a:gd name="connsiteX9" fmla="*/ 214288 w 7911602"/>
                <a:gd name="connsiteY9" fmla="*/ 1016020 h 2895600"/>
                <a:gd name="connsiteX10" fmla="*/ 45916 w 7911602"/>
                <a:gd name="connsiteY10" fmla="*/ 448384 h 2895600"/>
                <a:gd name="connsiteX11" fmla="*/ 55299 w 7911602"/>
                <a:gd name="connsiteY11" fmla="*/ 0 h 2895600"/>
                <a:gd name="connsiteX0" fmla="*/ 55299 w 7911602"/>
                <a:gd name="connsiteY0" fmla="*/ 0 h 2895600"/>
                <a:gd name="connsiteX1" fmla="*/ 7864644 w 7911602"/>
                <a:gd name="connsiteY1" fmla="*/ 0 h 2895600"/>
                <a:gd name="connsiteX2" fmla="*/ 7732620 w 7911602"/>
                <a:gd name="connsiteY2" fmla="*/ 510363 h 2895600"/>
                <a:gd name="connsiteX3" fmla="*/ 7879313 w 7911602"/>
                <a:gd name="connsiteY3" fmla="*/ 928723 h 2895600"/>
                <a:gd name="connsiteX4" fmla="*/ 7629934 w 7911602"/>
                <a:gd name="connsiteY4" fmla="*/ 1734454 h 2895600"/>
                <a:gd name="connsiteX5" fmla="*/ 7908650 w 7911602"/>
                <a:gd name="connsiteY5" fmla="*/ 2462711 h 2895600"/>
                <a:gd name="connsiteX6" fmla="*/ 7864644 w 7911602"/>
                <a:gd name="connsiteY6" fmla="*/ 2895600 h 2895600"/>
                <a:gd name="connsiteX7" fmla="*/ 55299 w 7911602"/>
                <a:gd name="connsiteY7" fmla="*/ 2895600 h 2895600"/>
                <a:gd name="connsiteX8" fmla="*/ 45917 w 7911602"/>
                <a:gd name="connsiteY8" fmla="*/ 1625991 h 2895600"/>
                <a:gd name="connsiteX9" fmla="*/ 214288 w 7911602"/>
                <a:gd name="connsiteY9" fmla="*/ 1016020 h 2895600"/>
                <a:gd name="connsiteX10" fmla="*/ 45916 w 7911602"/>
                <a:gd name="connsiteY10" fmla="*/ 448384 h 2895600"/>
                <a:gd name="connsiteX11" fmla="*/ 55299 w 7911602"/>
                <a:gd name="connsiteY11" fmla="*/ 0 h 2895600"/>
                <a:gd name="connsiteX0" fmla="*/ 69257 w 7925560"/>
                <a:gd name="connsiteY0" fmla="*/ 0 h 2895600"/>
                <a:gd name="connsiteX1" fmla="*/ 7878602 w 7925560"/>
                <a:gd name="connsiteY1" fmla="*/ 0 h 2895600"/>
                <a:gd name="connsiteX2" fmla="*/ 7746578 w 7925560"/>
                <a:gd name="connsiteY2" fmla="*/ 510363 h 2895600"/>
                <a:gd name="connsiteX3" fmla="*/ 7893271 w 7925560"/>
                <a:gd name="connsiteY3" fmla="*/ 928723 h 2895600"/>
                <a:gd name="connsiteX4" fmla="*/ 7643892 w 7925560"/>
                <a:gd name="connsiteY4" fmla="*/ 1734454 h 2895600"/>
                <a:gd name="connsiteX5" fmla="*/ 7922608 w 7925560"/>
                <a:gd name="connsiteY5" fmla="*/ 2462711 h 2895600"/>
                <a:gd name="connsiteX6" fmla="*/ 7878602 w 7925560"/>
                <a:gd name="connsiteY6" fmla="*/ 2895600 h 2895600"/>
                <a:gd name="connsiteX7" fmla="*/ 69257 w 7925560"/>
                <a:gd name="connsiteY7" fmla="*/ 2895600 h 2895600"/>
                <a:gd name="connsiteX8" fmla="*/ 59875 w 7925560"/>
                <a:gd name="connsiteY8" fmla="*/ 1625991 h 2895600"/>
                <a:gd name="connsiteX9" fmla="*/ 228246 w 7925560"/>
                <a:gd name="connsiteY9" fmla="*/ 1016020 h 2895600"/>
                <a:gd name="connsiteX10" fmla="*/ 59874 w 7925560"/>
                <a:gd name="connsiteY10" fmla="*/ 448384 h 2895600"/>
                <a:gd name="connsiteX11" fmla="*/ 69257 w 7925560"/>
                <a:gd name="connsiteY11" fmla="*/ 0 h 2895600"/>
                <a:gd name="connsiteX0" fmla="*/ 64294 w 7920597"/>
                <a:gd name="connsiteY0" fmla="*/ 0 h 2895600"/>
                <a:gd name="connsiteX1" fmla="*/ 7873639 w 7920597"/>
                <a:gd name="connsiteY1" fmla="*/ 0 h 2895600"/>
                <a:gd name="connsiteX2" fmla="*/ 7741615 w 7920597"/>
                <a:gd name="connsiteY2" fmla="*/ 510363 h 2895600"/>
                <a:gd name="connsiteX3" fmla="*/ 7888308 w 7920597"/>
                <a:gd name="connsiteY3" fmla="*/ 928723 h 2895600"/>
                <a:gd name="connsiteX4" fmla="*/ 7638929 w 7920597"/>
                <a:gd name="connsiteY4" fmla="*/ 1734454 h 2895600"/>
                <a:gd name="connsiteX5" fmla="*/ 7917645 w 7920597"/>
                <a:gd name="connsiteY5" fmla="*/ 2462711 h 2895600"/>
                <a:gd name="connsiteX6" fmla="*/ 7873639 w 7920597"/>
                <a:gd name="connsiteY6" fmla="*/ 2895600 h 2895600"/>
                <a:gd name="connsiteX7" fmla="*/ 64294 w 7920597"/>
                <a:gd name="connsiteY7" fmla="*/ 2895600 h 2895600"/>
                <a:gd name="connsiteX8" fmla="*/ 54912 w 7920597"/>
                <a:gd name="connsiteY8" fmla="*/ 1625991 h 2895600"/>
                <a:gd name="connsiteX9" fmla="*/ 223283 w 7920597"/>
                <a:gd name="connsiteY9" fmla="*/ 1016020 h 2895600"/>
                <a:gd name="connsiteX10" fmla="*/ 54911 w 7920597"/>
                <a:gd name="connsiteY10" fmla="*/ 448384 h 2895600"/>
                <a:gd name="connsiteX11" fmla="*/ 64294 w 7920597"/>
                <a:gd name="connsiteY11" fmla="*/ 0 h 2895600"/>
                <a:gd name="connsiteX0" fmla="*/ 55299 w 7911602"/>
                <a:gd name="connsiteY0" fmla="*/ 0 h 2895600"/>
                <a:gd name="connsiteX1" fmla="*/ 7864644 w 7911602"/>
                <a:gd name="connsiteY1" fmla="*/ 0 h 2895600"/>
                <a:gd name="connsiteX2" fmla="*/ 7732620 w 7911602"/>
                <a:gd name="connsiteY2" fmla="*/ 510363 h 2895600"/>
                <a:gd name="connsiteX3" fmla="*/ 7879313 w 7911602"/>
                <a:gd name="connsiteY3" fmla="*/ 928723 h 2895600"/>
                <a:gd name="connsiteX4" fmla="*/ 7629934 w 7911602"/>
                <a:gd name="connsiteY4" fmla="*/ 1734454 h 2895600"/>
                <a:gd name="connsiteX5" fmla="*/ 7908650 w 7911602"/>
                <a:gd name="connsiteY5" fmla="*/ 2462711 h 2895600"/>
                <a:gd name="connsiteX6" fmla="*/ 7864644 w 7911602"/>
                <a:gd name="connsiteY6" fmla="*/ 2895600 h 2895600"/>
                <a:gd name="connsiteX7" fmla="*/ 55299 w 7911602"/>
                <a:gd name="connsiteY7" fmla="*/ 2895600 h 2895600"/>
                <a:gd name="connsiteX8" fmla="*/ 45917 w 7911602"/>
                <a:gd name="connsiteY8" fmla="*/ 1625991 h 2895600"/>
                <a:gd name="connsiteX9" fmla="*/ 214288 w 7911602"/>
                <a:gd name="connsiteY9" fmla="*/ 1016020 h 2895600"/>
                <a:gd name="connsiteX10" fmla="*/ 45916 w 7911602"/>
                <a:gd name="connsiteY10" fmla="*/ 448384 h 2895600"/>
                <a:gd name="connsiteX11" fmla="*/ 55299 w 7911602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28503 w 7920841"/>
                <a:gd name="connsiteY4" fmla="*/ 1908771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920841" h="2895600">
                  <a:moveTo>
                    <a:pt x="64538" y="0"/>
                  </a:moveTo>
                  <a:lnTo>
                    <a:pt x="7873883" y="0"/>
                  </a:lnTo>
                  <a:cubicBezTo>
                    <a:pt x="7868993" y="170121"/>
                    <a:pt x="7746749" y="340242"/>
                    <a:pt x="7741859" y="510363"/>
                  </a:cubicBezTo>
                  <a:cubicBezTo>
                    <a:pt x="7736969" y="634322"/>
                    <a:pt x="7849435" y="727289"/>
                    <a:pt x="7888552" y="928723"/>
                  </a:cubicBezTo>
                  <a:cubicBezTo>
                    <a:pt x="7913001" y="1248950"/>
                    <a:pt x="7662734" y="1526565"/>
                    <a:pt x="7628503" y="1908771"/>
                  </a:cubicBezTo>
                  <a:cubicBezTo>
                    <a:pt x="7682290" y="2280647"/>
                    <a:pt x="7805425" y="2168309"/>
                    <a:pt x="7917889" y="2462711"/>
                  </a:cubicBezTo>
                  <a:cubicBezTo>
                    <a:pt x="7932559" y="2622502"/>
                    <a:pt x="7888552" y="2751304"/>
                    <a:pt x="7873883" y="2895600"/>
                  </a:cubicBezTo>
                  <a:lnTo>
                    <a:pt x="64538" y="2895600"/>
                  </a:lnTo>
                  <a:cubicBezTo>
                    <a:pt x="362813" y="2461907"/>
                    <a:pt x="28658" y="1939254"/>
                    <a:pt x="55156" y="1625991"/>
                  </a:cubicBezTo>
                  <a:cubicBezTo>
                    <a:pt x="81654" y="1312728"/>
                    <a:pt x="190849" y="1284597"/>
                    <a:pt x="223527" y="1016020"/>
                  </a:cubicBezTo>
                  <a:cubicBezTo>
                    <a:pt x="191510" y="760517"/>
                    <a:pt x="161670" y="671953"/>
                    <a:pt x="55155" y="448384"/>
                  </a:cubicBezTo>
                  <a:cubicBezTo>
                    <a:pt x="28657" y="341026"/>
                    <a:pt x="-59486" y="203855"/>
                    <a:pt x="6453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04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9220" name="TextBox 10"/>
          <p:cNvSpPr txBox="1">
            <a:spLocks noChangeArrowheads="1"/>
          </p:cNvSpPr>
          <p:nvPr/>
        </p:nvSpPr>
        <p:spPr bwMode="auto">
          <a:xfrm>
            <a:off x="1016000" y="1428751"/>
            <a:ext cx="10261600" cy="209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9004"/>
            <a:r>
              <a:rPr lang="vi-VN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2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</a:t>
            </a:r>
            <a:r>
              <a:rPr lang="en-US" sz="42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42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r>
              <a:rPr lang="en-US" sz="42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42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42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2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42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viên</a:t>
            </a:r>
            <a:r>
              <a:rPr lang="en-US" sz="42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2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42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42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42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r>
              <a:rPr lang="vi-VN" sz="42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</a:t>
            </a:r>
            <a:r>
              <a:rPr lang="en-US" sz="42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42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42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điểm</a:t>
            </a:r>
            <a:r>
              <a:rPr lang="en-US" sz="42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hẹn</a:t>
            </a:r>
            <a:r>
              <a:rPr lang="en-US" sz="42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2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  <a:r>
              <a:rPr lang="en-US" sz="42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42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42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2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42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48167" y="6146801"/>
            <a:ext cx="11957051" cy="584775"/>
          </a:xfrm>
          <a:prstGeom prst="rect">
            <a:avLst/>
          </a:prstGeom>
          <a:solidFill>
            <a:srgbClr val="EEB8F2"/>
          </a:solidFill>
          <a:ln w="19050">
            <a:solidFill>
              <a:srgbClr val="A71FB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457189" indent="-457189" algn="ctr" defTabSz="1219004"/>
            <a:r>
              <a:rPr lang="vi-VN" sz="3200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Đoạn văn này có mấy câu</a:t>
            </a:r>
            <a:r>
              <a:rPr lang="en-US" sz="3200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33352" y="6146801"/>
            <a:ext cx="11957049" cy="584775"/>
          </a:xfrm>
          <a:prstGeom prst="rect">
            <a:avLst/>
          </a:prstGeom>
          <a:solidFill>
            <a:srgbClr val="EEB8F2"/>
          </a:solidFill>
          <a:ln w="19050">
            <a:solidFill>
              <a:srgbClr val="A71FB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457189" indent="-457189" algn="ctr" defTabSz="1219004"/>
            <a:r>
              <a:rPr lang="en-US" sz="3200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Những chữ nào </a:t>
            </a:r>
            <a:r>
              <a:rPr lang="vi-VN" sz="3200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được </a:t>
            </a:r>
            <a:r>
              <a:rPr lang="en-US" sz="3200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viết hoa? Vì sao?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29118" y="6146801"/>
            <a:ext cx="11957049" cy="584775"/>
          </a:xfrm>
          <a:prstGeom prst="rect">
            <a:avLst/>
          </a:prstGeom>
          <a:solidFill>
            <a:srgbClr val="EEB8F2"/>
          </a:solidFill>
          <a:ln w="19050">
            <a:solidFill>
              <a:srgbClr val="A71FB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457189" indent="-457189" algn="ctr" defTabSz="1219004"/>
            <a:r>
              <a:rPr lang="en-US" sz="3200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Kết thúc câu có dấu gì?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37585" y="6146801"/>
            <a:ext cx="11957049" cy="584775"/>
          </a:xfrm>
          <a:prstGeom prst="rect">
            <a:avLst/>
          </a:prstGeom>
          <a:solidFill>
            <a:srgbClr val="EEB8F2"/>
          </a:solidFill>
          <a:ln w="19050">
            <a:solidFill>
              <a:srgbClr val="A71FB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457189" indent="-457189" algn="ctr" defTabSz="1219004"/>
            <a:r>
              <a:rPr lang="en-US" sz="3200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Khi viết chữ đầu </a:t>
            </a:r>
            <a:r>
              <a:rPr lang="vi-VN" sz="3200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đoạn</a:t>
            </a:r>
            <a:r>
              <a:rPr lang="en-US" sz="3200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, ta lưu ý gì?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2362517" y="2093384"/>
            <a:ext cx="257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9936385" y="1816101"/>
            <a:ext cx="1524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04"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2535767" y="3081867"/>
            <a:ext cx="1524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04"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10088786" y="1610785"/>
            <a:ext cx="120649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713567" y="2891368"/>
            <a:ext cx="122767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0271528" y="2082800"/>
            <a:ext cx="5996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137585" y="6172201"/>
            <a:ext cx="11957049" cy="584775"/>
          </a:xfrm>
          <a:prstGeom prst="rect">
            <a:avLst/>
          </a:prstGeom>
          <a:solidFill>
            <a:srgbClr val="EEB8F2"/>
          </a:solidFill>
          <a:ln w="19050">
            <a:solidFill>
              <a:srgbClr val="A71FB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457189" indent="-457189" algn="ctr" defTabSz="1219004"/>
            <a:r>
              <a:rPr lang="en-US" sz="3200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Em hãy tìm </a:t>
            </a:r>
            <a:r>
              <a:rPr lang="vi-VN" sz="3200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những </a:t>
            </a:r>
            <a:r>
              <a:rPr lang="en-US" sz="3200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từ dễ viết </a:t>
            </a:r>
            <a:r>
              <a:rPr lang="vi-VN" sz="3200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sai</a:t>
            </a:r>
            <a:r>
              <a:rPr lang="en-US" sz="3200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 trong bài.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7674490" y="2163433"/>
            <a:ext cx="21058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402819" y="2803944"/>
            <a:ext cx="20323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073400" y="2768600"/>
            <a:ext cx="2856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586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0" grpId="0" animBg="1"/>
      <p:bldP spid="31" grpId="0" animBg="1"/>
      <p:bldP spid="23" grpId="0" animBg="1"/>
      <p:bldP spid="24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ư thế">
            <a:hlinkClick r:id="" action="ppaction://media"/>
            <a:extLst>
              <a:ext uri="{FF2B5EF4-FFF2-40B4-BE49-F238E27FC236}">
                <a16:creationId xmlns:a16="http://schemas.microsoft.com/office/drawing/2014/main" id="{8CECBC7A-8246-842E-2F32-4A4E60C3AC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0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33352" y="137585"/>
            <a:ext cx="12043833" cy="1285051"/>
            <a:chOff x="15875" y="15875"/>
            <a:chExt cx="9128123" cy="963790"/>
          </a:xfrm>
        </p:grpSpPr>
        <p:sp>
          <p:nvSpPr>
            <p:cNvPr id="3" name="Oval 2"/>
            <p:cNvSpPr/>
            <p:nvPr/>
          </p:nvSpPr>
          <p:spPr bwMode="auto">
            <a:xfrm>
              <a:off x="15875" y="15875"/>
              <a:ext cx="551858" cy="55086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04">
                <a:defRPr/>
              </a:pPr>
              <a:r>
                <a:rPr lang="vi-VN" sz="3733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8</a:t>
              </a:r>
              <a:endPara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4" name="TextBox 23"/>
            <p:cNvSpPr txBox="1">
              <a:spLocks noChangeArrowheads="1"/>
            </p:cNvSpPr>
            <p:nvPr/>
          </p:nvSpPr>
          <p:spPr bwMode="auto">
            <a:xfrm>
              <a:off x="564505" y="25664"/>
              <a:ext cx="8579493" cy="95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4" tIns="60952" rIns="121904" bIns="60952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9004"/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Tìm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trong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hoặc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ngoài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i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Nếu</a:t>
              </a:r>
              <a:r>
                <a:rPr lang="en-US" sz="3733" b="1" i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i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không</a:t>
              </a:r>
              <a:r>
                <a:rPr lang="en-US" sz="3733" b="1" i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may </a:t>
              </a:r>
              <a:r>
                <a:rPr lang="en-US" sz="3733" b="1" i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bị</a:t>
              </a:r>
              <a:r>
                <a:rPr lang="en-US" sz="3733" b="1" i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i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lạc</a:t>
              </a:r>
              <a:r>
                <a:rPr lang="en-US" sz="3733" b="1" i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từ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ngữ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tiếng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chứa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vần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im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iêm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ep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êp</a:t>
              </a:r>
              <a:endPara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4332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22400" y="-330200"/>
            <a:ext cx="8984344" cy="7721600"/>
            <a:chOff x="1295400" y="-171450"/>
            <a:chExt cx="6324600" cy="5618978"/>
          </a:xfrm>
        </p:grpSpPr>
        <p:grpSp>
          <p:nvGrpSpPr>
            <p:cNvPr id="3" name="Group 2"/>
            <p:cNvGrpSpPr/>
            <p:nvPr/>
          </p:nvGrpSpPr>
          <p:grpSpPr>
            <a:xfrm>
              <a:off x="1295400" y="-171450"/>
              <a:ext cx="6324600" cy="5618978"/>
              <a:chOff x="1295400" y="-171450"/>
              <a:chExt cx="6324600" cy="5618978"/>
            </a:xfrm>
          </p:grpSpPr>
          <p:pic>
            <p:nvPicPr>
              <p:cNvPr id="5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-171450"/>
                <a:ext cx="6324600" cy="56189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" name="Oval 5"/>
              <p:cNvSpPr/>
              <p:nvPr/>
            </p:nvSpPr>
            <p:spPr>
              <a:xfrm>
                <a:off x="5029200" y="1287152"/>
                <a:ext cx="990600" cy="990600"/>
              </a:xfrm>
              <a:prstGeom prst="ellipse">
                <a:avLst/>
              </a:prstGeom>
              <a:solidFill>
                <a:srgbClr val="8FCE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004"/>
                <a:endParaRPr lang="en-US" sz="24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3677751" y="1217063"/>
                <a:ext cx="818679" cy="818679"/>
              </a:xfrm>
              <a:prstGeom prst="ellipse">
                <a:avLst/>
              </a:prstGeom>
              <a:solidFill>
                <a:srgbClr val="8FCE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004"/>
                <a:endParaRPr lang="en-US" sz="24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3001081" y="2627648"/>
                <a:ext cx="818679" cy="818679"/>
              </a:xfrm>
              <a:prstGeom prst="ellipse">
                <a:avLst/>
              </a:prstGeom>
              <a:solidFill>
                <a:srgbClr val="8FCE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004"/>
                <a:endParaRPr lang="en-US" sz="24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5313848" y="2485789"/>
                <a:ext cx="900547" cy="900547"/>
              </a:xfrm>
              <a:prstGeom prst="ellipse">
                <a:avLst/>
              </a:prstGeom>
              <a:solidFill>
                <a:srgbClr val="8FCE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004"/>
                <a:endParaRPr lang="en-US" sz="24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288896">
              <a:off x="4849720" y="3448178"/>
              <a:ext cx="1828800" cy="1243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3628630" y="3628106"/>
            <a:ext cx="1671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04"/>
            <a:r>
              <a:rPr lang="en-US" sz="48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7197" y="1686857"/>
            <a:ext cx="1671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04"/>
            <a:r>
              <a:rPr lang="en-US" sz="4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iêm</a:t>
            </a:r>
            <a:endParaRPr lang="en-US" sz="4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59698" y="1905002"/>
            <a:ext cx="1671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04"/>
            <a:r>
              <a:rPr lang="en-US" sz="48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64498" y="3481627"/>
            <a:ext cx="1671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04"/>
            <a:r>
              <a:rPr lang="en-US" sz="48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62209" y="4253540"/>
            <a:ext cx="167150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04"/>
            <a:r>
              <a:rPr lang="en-US" sz="3733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41332" y="3126328"/>
            <a:ext cx="167150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04"/>
            <a:r>
              <a:rPr lang="vi-VN" sz="3733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  <a:r>
              <a:rPr lang="en-US" sz="3733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endParaRPr lang="en-US" sz="3733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65565" y="2242609"/>
            <a:ext cx="167150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04"/>
            <a:r>
              <a:rPr lang="en-US" sz="3733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30260" y="916541"/>
            <a:ext cx="1671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04"/>
            <a:r>
              <a:rPr lang="en-US" sz="32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tiêm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41372" y="218914"/>
            <a:ext cx="1671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04"/>
            <a:r>
              <a:rPr lang="vi-VN" sz="32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  <a:r>
              <a:rPr lang="en-US" sz="32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iếm</a:t>
            </a:r>
            <a:endParaRPr lang="en-US" sz="32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10013" y="683822"/>
            <a:ext cx="1671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04"/>
            <a:r>
              <a:rPr lang="en-US" sz="32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điểm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30380" y="711441"/>
            <a:ext cx="167150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04"/>
            <a:r>
              <a:rPr lang="en-US" sz="3733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tép</a:t>
            </a:r>
            <a:endParaRPr lang="en-US" sz="3733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66132" y="1788280"/>
            <a:ext cx="167150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04"/>
            <a:r>
              <a:rPr lang="vi-VN" sz="3733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dé</a:t>
            </a:r>
            <a:r>
              <a:rPr lang="en-US" sz="3733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59594" y="3310493"/>
            <a:ext cx="167150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04"/>
            <a:r>
              <a:rPr lang="en-US" sz="3733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88565" y="4371296"/>
            <a:ext cx="167150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04"/>
            <a:r>
              <a:rPr lang="vi-VN" sz="3733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3733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ếp</a:t>
            </a:r>
            <a:endParaRPr lang="en-US" sz="3733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28156" y="4983952"/>
            <a:ext cx="167150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04"/>
            <a:r>
              <a:rPr lang="en-US" sz="3733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bếp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29077" y="6142293"/>
            <a:ext cx="5022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04"/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chứa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endParaRPr lang="en-US" sz="32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42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11667" y="196851"/>
            <a:ext cx="11980336" cy="812800"/>
            <a:chOff x="25977" y="70913"/>
            <a:chExt cx="8984736" cy="609600"/>
          </a:xfrm>
        </p:grpSpPr>
        <p:sp>
          <p:nvSpPr>
            <p:cNvPr id="3" name="Oval 2"/>
            <p:cNvSpPr/>
            <p:nvPr/>
          </p:nvSpPr>
          <p:spPr>
            <a:xfrm>
              <a:off x="25977" y="70913"/>
              <a:ext cx="609565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733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9</a:t>
              </a:r>
              <a:endPara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4" name="TextBox 2"/>
            <p:cNvSpPr txBox="1">
              <a:spLocks noChangeArrowheads="1"/>
            </p:cNvSpPr>
            <p:nvPr/>
          </p:nvSpPr>
          <p:spPr bwMode="auto">
            <a:xfrm>
              <a:off x="3200400" y="167750"/>
              <a:ext cx="5810313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9004"/>
              <a:r>
                <a:rPr lang="en-US" sz="3200" b="1" i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Tìm</a:t>
              </a:r>
              <a:r>
                <a:rPr lang="en-US" sz="3200" b="1" i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i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đường</a:t>
              </a:r>
              <a:r>
                <a:rPr lang="en-US" sz="3200" b="1" i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i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về</a:t>
              </a:r>
              <a:r>
                <a:rPr lang="en-US" sz="3200" b="1" i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i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endParaRPr lang="en-US" sz="3200" b="1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655320" y="168144"/>
              <a:ext cx="2619674" cy="449686"/>
              <a:chOff x="886344" y="436620"/>
              <a:chExt cx="2619674" cy="449686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885615" y="436226"/>
                <a:ext cx="449237" cy="450850"/>
              </a:xfrm>
              <a:prstGeom prst="ellipse">
                <a:avLst/>
              </a:prstGeom>
              <a:solidFill>
                <a:srgbClr val="EE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8516">
                  <a:defRPr/>
                </a:pPr>
                <a:r>
                  <a:rPr lang="en-US" sz="3733" b="1">
                    <a:solidFill>
                      <a:prstClr val="white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1231670" y="436226"/>
                <a:ext cx="449237" cy="45085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8516">
                  <a:defRPr/>
                </a:pPr>
                <a:r>
                  <a:rPr lang="en-US" sz="3733" b="1">
                    <a:solidFill>
                      <a:prstClr val="white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</a:t>
                </a: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576138" y="436226"/>
                <a:ext cx="450824" cy="45085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8516">
                  <a:defRPr/>
                </a:pPr>
                <a:r>
                  <a:rPr lang="en-US" sz="3733" b="1">
                    <a:solidFill>
                      <a:prstClr val="white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ò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1957116" y="436226"/>
                <a:ext cx="449236" cy="45085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8516">
                  <a:defRPr/>
                </a:pPr>
                <a:r>
                  <a:rPr lang="en-US" sz="3733" b="1">
                    <a:solidFill>
                      <a:prstClr val="white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311108" y="436226"/>
                <a:ext cx="450824" cy="45085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8516">
                  <a:defRPr/>
                </a:pPr>
                <a:r>
                  <a:rPr lang="en-US" sz="3733" b="1">
                    <a:solidFill>
                      <a:prstClr val="white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687324" y="436226"/>
                <a:ext cx="449236" cy="45085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8516">
                  <a:defRPr/>
                </a:pPr>
                <a:r>
                  <a:rPr lang="en-US" sz="3733" b="1">
                    <a:solidFill>
                      <a:prstClr val="white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ơ</a:t>
                </a: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3057190" y="436226"/>
                <a:ext cx="449237" cy="45085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8516">
                  <a:defRPr/>
                </a:pPr>
                <a:r>
                  <a:rPr lang="en-US" sz="3733" b="1">
                    <a:solidFill>
                      <a:prstClr val="white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i</a:t>
                </a:r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1" y="914400"/>
            <a:ext cx="12192003" cy="1107931"/>
          </a:xfrm>
          <a:prstGeom prst="rect">
            <a:avLst/>
          </a:prstGeom>
          <a:noFill/>
          <a:ln>
            <a:noFill/>
          </a:ln>
        </p:spPr>
        <p:txBody>
          <a:bodyPr wrap="square" lIns="121855" tIns="60928" rIns="121855" bIns="60928" rtlCol="0">
            <a:spAutoFit/>
          </a:bodyPr>
          <a:lstStyle/>
          <a:p>
            <a:pPr algn="just" defTabSz="1219004"/>
            <a:r>
              <a:rPr lang="vi-VN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thỏ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thỏ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nhé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8" r="7936"/>
          <a:stretch/>
        </p:blipFill>
        <p:spPr>
          <a:xfrm>
            <a:off x="2608521" y="1980107"/>
            <a:ext cx="8362185" cy="4876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328728" y="4687992"/>
            <a:ext cx="589133" cy="533479"/>
          </a:xfrm>
          <a:prstGeom prst="rect">
            <a:avLst/>
          </a:prstGeom>
          <a:noFill/>
          <a:ln>
            <a:noFill/>
          </a:ln>
        </p:spPr>
        <p:txBody>
          <a:bodyPr wrap="square" lIns="121855" tIns="60928" rIns="121855" bIns="60928" rtlCol="0">
            <a:spAutoFit/>
          </a:bodyPr>
          <a:lstStyle/>
          <a:p>
            <a:pPr algn="ctr" defTabSz="1219004"/>
            <a:r>
              <a:rPr lang="en-US" sz="2667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47586" y="4640597"/>
            <a:ext cx="589133" cy="533479"/>
          </a:xfrm>
          <a:prstGeom prst="rect">
            <a:avLst/>
          </a:prstGeom>
          <a:noFill/>
          <a:ln>
            <a:noFill/>
          </a:ln>
        </p:spPr>
        <p:txBody>
          <a:bodyPr wrap="square" lIns="121855" tIns="60928" rIns="121855" bIns="60928" rtlCol="0">
            <a:spAutoFit/>
          </a:bodyPr>
          <a:lstStyle/>
          <a:p>
            <a:pPr algn="ctr" defTabSz="1219004"/>
            <a:r>
              <a:rPr lang="en-US" sz="2667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46648" y="3349833"/>
            <a:ext cx="589133" cy="533479"/>
          </a:xfrm>
          <a:prstGeom prst="rect">
            <a:avLst/>
          </a:prstGeom>
          <a:noFill/>
          <a:ln>
            <a:noFill/>
          </a:ln>
        </p:spPr>
        <p:txBody>
          <a:bodyPr wrap="square" lIns="121855" tIns="60928" rIns="121855" bIns="60928" rtlCol="0">
            <a:spAutoFit/>
          </a:bodyPr>
          <a:lstStyle/>
          <a:p>
            <a:pPr algn="ctr" defTabSz="1219004"/>
            <a:r>
              <a:rPr lang="en-US" sz="2667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34926" y="4619071"/>
            <a:ext cx="589133" cy="533479"/>
          </a:xfrm>
          <a:prstGeom prst="rect">
            <a:avLst/>
          </a:prstGeom>
          <a:noFill/>
          <a:ln>
            <a:noFill/>
          </a:ln>
        </p:spPr>
        <p:txBody>
          <a:bodyPr wrap="square" lIns="121855" tIns="60928" rIns="121855" bIns="60928" rtlCol="0">
            <a:spAutoFit/>
          </a:bodyPr>
          <a:lstStyle/>
          <a:p>
            <a:pPr algn="ctr" defTabSz="1219004"/>
            <a:r>
              <a:rPr lang="en-US" sz="2667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57704" y="3386777"/>
            <a:ext cx="589133" cy="533479"/>
          </a:xfrm>
          <a:prstGeom prst="rect">
            <a:avLst/>
          </a:prstGeom>
          <a:noFill/>
          <a:ln>
            <a:noFill/>
          </a:ln>
        </p:spPr>
        <p:txBody>
          <a:bodyPr wrap="square" lIns="121855" tIns="60928" rIns="121855" bIns="60928" rtlCol="0">
            <a:spAutoFit/>
          </a:bodyPr>
          <a:lstStyle/>
          <a:p>
            <a:pPr algn="ctr" defTabSz="1219004"/>
            <a:r>
              <a:rPr lang="en-US" sz="2667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09759" y="3386777"/>
            <a:ext cx="589133" cy="533479"/>
          </a:xfrm>
          <a:prstGeom prst="rect">
            <a:avLst/>
          </a:prstGeom>
          <a:noFill/>
          <a:ln>
            <a:noFill/>
          </a:ln>
        </p:spPr>
        <p:txBody>
          <a:bodyPr wrap="square" lIns="121855" tIns="60928" rIns="121855" bIns="60928" rtlCol="0">
            <a:spAutoFit/>
          </a:bodyPr>
          <a:lstStyle/>
          <a:p>
            <a:pPr algn="ctr" defTabSz="1219004"/>
            <a:r>
              <a:rPr lang="en-US" sz="2667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26855" y="3380761"/>
            <a:ext cx="589133" cy="533479"/>
          </a:xfrm>
          <a:prstGeom prst="rect">
            <a:avLst/>
          </a:prstGeom>
          <a:noFill/>
          <a:ln>
            <a:noFill/>
          </a:ln>
        </p:spPr>
        <p:txBody>
          <a:bodyPr wrap="square" lIns="121855" tIns="60928" rIns="121855" bIns="60928" rtlCol="0">
            <a:spAutoFit/>
          </a:bodyPr>
          <a:lstStyle/>
          <a:p>
            <a:pPr algn="ctr" defTabSz="1219004"/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endParaRPr lang="en-US" sz="2667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49603" y="3379856"/>
            <a:ext cx="1725103" cy="533479"/>
          </a:xfrm>
          <a:prstGeom prst="rect">
            <a:avLst/>
          </a:prstGeom>
          <a:noFill/>
          <a:ln>
            <a:noFill/>
          </a:ln>
        </p:spPr>
        <p:txBody>
          <a:bodyPr wrap="square" lIns="121855" tIns="60928" rIns="121855" bIns="60928" rtlCol="0">
            <a:spAutoFit/>
          </a:bodyPr>
          <a:lstStyle/>
          <a:p>
            <a:pPr algn="ctr" defTabSz="1219004"/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ảng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2667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90099" y="3379856"/>
            <a:ext cx="1725103" cy="533479"/>
          </a:xfrm>
          <a:prstGeom prst="rect">
            <a:avLst/>
          </a:prstGeom>
          <a:noFill/>
          <a:ln>
            <a:noFill/>
          </a:ln>
        </p:spPr>
        <p:txBody>
          <a:bodyPr wrap="square" lIns="121855" tIns="60928" rIns="121855" bIns="60928" rtlCol="0">
            <a:spAutoFit/>
          </a:bodyPr>
          <a:lstStyle/>
          <a:p>
            <a:pPr algn="ctr" defTabSz="1219004"/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ày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dép</a:t>
            </a:r>
            <a:endParaRPr lang="en-US" sz="2667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33489" y="3379856"/>
            <a:ext cx="2115128" cy="533479"/>
          </a:xfrm>
          <a:prstGeom prst="rect">
            <a:avLst/>
          </a:prstGeom>
          <a:noFill/>
          <a:ln>
            <a:noFill/>
          </a:ln>
        </p:spPr>
        <p:txBody>
          <a:bodyPr wrap="square" lIns="121855" tIns="60928" rIns="121855" bIns="60928" rtlCol="0">
            <a:spAutoFit/>
          </a:bodyPr>
          <a:lstStyle/>
          <a:p>
            <a:pPr algn="ctr" defTabSz="1219004"/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canh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ữ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245603" y="3359095"/>
            <a:ext cx="1725103" cy="533479"/>
          </a:xfrm>
          <a:prstGeom prst="rect">
            <a:avLst/>
          </a:prstGeom>
          <a:noFill/>
          <a:ln>
            <a:noFill/>
          </a:ln>
        </p:spPr>
        <p:txBody>
          <a:bodyPr wrap="square" lIns="121855" tIns="60928" rIns="121855" bIns="60928" rtlCol="0">
            <a:spAutoFit/>
          </a:bodyPr>
          <a:lstStyle/>
          <a:p>
            <a:pPr algn="ctr" defTabSz="1219004"/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ẻo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dai</a:t>
            </a:r>
            <a:endParaRPr lang="en-US" sz="2667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51701" y="4620428"/>
            <a:ext cx="1725103" cy="533479"/>
          </a:xfrm>
          <a:prstGeom prst="rect">
            <a:avLst/>
          </a:prstGeom>
          <a:noFill/>
          <a:ln>
            <a:noFill/>
          </a:ln>
        </p:spPr>
        <p:txBody>
          <a:bodyPr wrap="square" lIns="121855" tIns="60928" rIns="121855" bIns="60928" rtlCol="0">
            <a:spAutoFit/>
          </a:bodyPr>
          <a:lstStyle/>
          <a:p>
            <a:pPr algn="ctr" defTabSz="1219004"/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cải</a:t>
            </a:r>
            <a:endParaRPr lang="en-US" sz="2667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90099" y="4620428"/>
            <a:ext cx="1725103" cy="533479"/>
          </a:xfrm>
          <a:prstGeom prst="rect">
            <a:avLst/>
          </a:prstGeom>
          <a:noFill/>
          <a:ln>
            <a:noFill/>
          </a:ln>
        </p:spPr>
        <p:txBody>
          <a:bodyPr wrap="square" lIns="121855" tIns="60928" rIns="121855" bIns="60928" rtlCol="0">
            <a:spAutoFit/>
          </a:bodyPr>
          <a:lstStyle/>
          <a:p>
            <a:pPr algn="ctr" defTabSz="1219004"/>
            <a:r>
              <a:rPr lang="en-US" sz="2667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ữ tợn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444513" y="4648138"/>
            <a:ext cx="1725103" cy="533479"/>
          </a:xfrm>
          <a:prstGeom prst="rect">
            <a:avLst/>
          </a:prstGeom>
          <a:noFill/>
          <a:ln>
            <a:noFill/>
          </a:ln>
        </p:spPr>
        <p:txBody>
          <a:bodyPr wrap="square" lIns="121855" tIns="60928" rIns="121855" bIns="60928" rtlCol="0">
            <a:spAutoFit/>
          </a:bodyPr>
          <a:lstStyle/>
          <a:p>
            <a:pPr algn="ctr" defTabSz="1219004"/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ọt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</a:t>
            </a:r>
            <a:endParaRPr lang="en-US" sz="2667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349301" y="4689701"/>
            <a:ext cx="1725103" cy="533479"/>
          </a:xfrm>
          <a:prstGeom prst="rect">
            <a:avLst/>
          </a:prstGeom>
          <a:noFill/>
          <a:ln>
            <a:noFill/>
          </a:ln>
        </p:spPr>
        <p:txBody>
          <a:bodyPr wrap="square" lIns="121855" tIns="60928" rIns="121855" bIns="60928" rtlCol="0">
            <a:spAutoFit/>
          </a:bodyPr>
          <a:lstStyle/>
          <a:p>
            <a:pPr algn="ctr" defTabSz="1219004"/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đình</a:t>
            </a:r>
            <a:endParaRPr lang="en-US" sz="2667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998762" y="3379855"/>
            <a:ext cx="1713340" cy="53341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/>
            <a:endParaRPr lang="en-US" sz="240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356059" y="3372950"/>
            <a:ext cx="1713340" cy="53341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/>
            <a:endParaRPr lang="en-US" sz="240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227458" y="3379899"/>
            <a:ext cx="1713340" cy="53341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/>
            <a:endParaRPr lang="en-US" sz="240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273313" y="3373035"/>
            <a:ext cx="1415983" cy="53341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/>
            <a:endParaRPr lang="en-US" sz="240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982237" y="4605105"/>
            <a:ext cx="1561079" cy="53341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/>
            <a:endParaRPr lang="en-US" sz="240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479633" y="4605105"/>
            <a:ext cx="1525172" cy="53341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/>
            <a:endParaRPr lang="en-US" sz="240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325029" y="4690527"/>
            <a:ext cx="1677689" cy="53341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/>
            <a:endParaRPr lang="en-US" sz="240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243213" y="4687967"/>
            <a:ext cx="1526391" cy="53341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/>
            <a:endParaRPr lang="en-US" sz="240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997" y="3456378"/>
            <a:ext cx="443347" cy="44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903" y="3465641"/>
            <a:ext cx="443347" cy="44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039" y="3457841"/>
            <a:ext cx="443347" cy="44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503" y="3421397"/>
            <a:ext cx="443347" cy="44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661" y="4694482"/>
            <a:ext cx="443347" cy="44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295" y="4720457"/>
            <a:ext cx="443347" cy="44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289" y="4771121"/>
            <a:ext cx="443347" cy="44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151547" y="4620357"/>
            <a:ext cx="589133" cy="533479"/>
          </a:xfrm>
          <a:prstGeom prst="rect">
            <a:avLst/>
          </a:prstGeom>
          <a:noFill/>
          <a:ln>
            <a:noFill/>
          </a:ln>
        </p:spPr>
        <p:txBody>
          <a:bodyPr wrap="square" lIns="121855" tIns="60928" rIns="121855" bIns="60928" rtlCol="0">
            <a:spAutoFit/>
          </a:bodyPr>
          <a:lstStyle/>
          <a:p>
            <a:pPr algn="ctr" defTabSz="1219004"/>
            <a:r>
              <a:rPr lang="en-US" sz="2667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pic>
        <p:nvPicPr>
          <p:cNvPr id="46" name="Picture 4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187" y="4699194"/>
            <a:ext cx="443347" cy="44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74" b="89286" l="9397" r="265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42" t="3670" r="80343" b="62028"/>
          <a:stretch/>
        </p:blipFill>
        <p:spPr>
          <a:xfrm>
            <a:off x="1811396" y="2037887"/>
            <a:ext cx="797125" cy="13248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74" b="89286" l="9397" r="265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42" t="3670" r="80343" b="62028"/>
          <a:stretch/>
        </p:blipFill>
        <p:spPr>
          <a:xfrm>
            <a:off x="1808763" y="2035253"/>
            <a:ext cx="797125" cy="13248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74" b="89286" l="9397" r="265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42" t="3670" r="80343" b="62028"/>
          <a:stretch/>
        </p:blipFill>
        <p:spPr>
          <a:xfrm>
            <a:off x="3463919" y="2048453"/>
            <a:ext cx="797125" cy="13248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74" b="89286" l="9397" r="265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42" t="3670" r="80343" b="62028"/>
          <a:stretch/>
        </p:blipFill>
        <p:spPr>
          <a:xfrm>
            <a:off x="5917708" y="2045820"/>
            <a:ext cx="797125" cy="13248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74" b="89286" l="9397" r="265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42" t="3670" r="80343" b="62028"/>
          <a:stretch/>
        </p:blipFill>
        <p:spPr>
          <a:xfrm>
            <a:off x="7606642" y="2054100"/>
            <a:ext cx="797125" cy="13248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74" b="89286" l="9397" r="265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42" t="3670" r="80343" b="62028"/>
          <a:stretch/>
        </p:blipFill>
        <p:spPr>
          <a:xfrm>
            <a:off x="7626442" y="3479100"/>
            <a:ext cx="797125" cy="13248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74" b="89286" l="9397" r="265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42" t="3670" r="80343" b="62028"/>
          <a:stretch/>
        </p:blipFill>
        <p:spPr>
          <a:xfrm>
            <a:off x="9518575" y="3524000"/>
            <a:ext cx="797125" cy="13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2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27508E-6 L 0.13559 0.0030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35227E-6 L 0.2 1.35227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00061 L 0.13889 0.0006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-0.00062 L 0.00173 0.2077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04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13029E-6 L 0.15452 0.0067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0.00031 L -0.01337 0.2599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129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379</Words>
  <Application>Microsoft Office PowerPoint</Application>
  <PresentationFormat>Widescreen</PresentationFormat>
  <Paragraphs>79</Paragraphs>
  <Slides>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Arial Rounded</vt:lpstr>
      <vt:lpstr>Arial Rounded MT Bold</vt:lpstr>
      <vt:lpstr>Arial-Rounded</vt:lpstr>
      <vt:lpstr>Calibri</vt:lpstr>
      <vt:lpstr>Coming Soon</vt:lpstr>
      <vt:lpstr>HP001 4 hàng</vt:lpstr>
      <vt:lpstr>HP001 5 hàng</vt:lpstr>
      <vt:lpstr>Office Theme</vt:lpstr>
      <vt:lpstr>Default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User</cp:lastModifiedBy>
  <cp:revision>15</cp:revision>
  <dcterms:created xsi:type="dcterms:W3CDTF">2022-01-23T09:54:32Z</dcterms:created>
  <dcterms:modified xsi:type="dcterms:W3CDTF">2026-04-28T13:21:12Z</dcterms:modified>
</cp:coreProperties>
</file>