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706" r:id="rId3"/>
  </p:sldMasterIdLst>
  <p:notesMasterIdLst>
    <p:notesMasterId r:id="rId20"/>
  </p:notesMasterIdLst>
  <p:sldIdLst>
    <p:sldId id="259" r:id="rId4"/>
    <p:sldId id="2007577124" r:id="rId5"/>
    <p:sldId id="256" r:id="rId6"/>
    <p:sldId id="266" r:id="rId7"/>
    <p:sldId id="258" r:id="rId8"/>
    <p:sldId id="2007577125" r:id="rId9"/>
    <p:sldId id="269" r:id="rId10"/>
    <p:sldId id="2007577121" r:id="rId11"/>
    <p:sldId id="2007577122" r:id="rId12"/>
    <p:sldId id="2007577123" r:id="rId13"/>
    <p:sldId id="2007577120" r:id="rId14"/>
    <p:sldId id="296" r:id="rId15"/>
    <p:sldId id="2007577119" r:id="rId16"/>
    <p:sldId id="2007577117" r:id="rId17"/>
    <p:sldId id="297" r:id="rId18"/>
    <p:sldId id="265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3E1A"/>
    <a:srgbClr val="FF99FF"/>
    <a:srgbClr val="EB1DDC"/>
    <a:srgbClr val="FDD000"/>
    <a:srgbClr val="059BA3"/>
    <a:srgbClr val="FCDD03"/>
    <a:srgbClr val="8C7123"/>
    <a:srgbClr val="894411"/>
    <a:srgbClr val="FFA600"/>
    <a:srgbClr val="5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0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2D43A-E69D-4B9E-8B10-14143DCE3153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4195B-CD9F-49A7-8E0B-3571845627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E0053-DCB8-7B48-0348-036B94F46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5F3A4F-A000-7644-D36A-A61F3C097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5A94D7-1B61-7545-F0A3-8A8B6AC6D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09BDC2-0E51-42EF-DCED-A35C00757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1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5835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8687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9604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6197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4125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838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737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677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803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5808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902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13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52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81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09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8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162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8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6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12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73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0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3BFE22-1696-9843-F1CD-A444C5F58A5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95771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BB3273-C258-048E-3B15-B40565E7C4E3}"/>
              </a:ext>
            </a:extLst>
          </p:cNvPr>
          <p:cNvSpPr/>
          <p:nvPr userDrawn="1"/>
        </p:nvSpPr>
        <p:spPr>
          <a:xfrm>
            <a:off x="276726" y="264695"/>
            <a:ext cx="11598442" cy="6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2844E32D-57D1-BFE1-39EA-7815828BDB7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701663F4-D477-349C-AFF2-44669F26076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ED39716E-E998-08AC-E1A6-EB64729A5552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28BF64-D393-46B3-AC72-9DFE07C83FB0}" type="datetimeFigureOut">
              <a:rPr lang="zh-CN" altLang="en-US" smtClean="0"/>
              <a:pPr/>
              <a:t>2026/4/28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76FDA407-E4C2-3BB6-2778-45592F9E8C9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6D1EB0F-BC2D-43EC-B6E4-D7FE429604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70F315-8396-EBCC-8001-911EEA1D695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0"/>
            <a:ext cx="12195771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70FBDC-03FE-CE03-71D8-6B94A63C8429}"/>
              </a:ext>
            </a:extLst>
          </p:cNvPr>
          <p:cNvSpPr/>
          <p:nvPr userDrawn="1"/>
        </p:nvSpPr>
        <p:spPr>
          <a:xfrm>
            <a:off x="276726" y="264695"/>
            <a:ext cx="11598442" cy="6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40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2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sv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81554" y="1213559"/>
            <a:ext cx="9124183" cy="3755483"/>
          </a:xfrm>
          <a:custGeom>
            <a:avLst/>
            <a:gdLst/>
            <a:ahLst/>
            <a:cxnLst/>
            <a:rect l="l" t="t" r="r" b="b"/>
            <a:pathLst>
              <a:path w="9885435" h="4459679">
                <a:moveTo>
                  <a:pt x="0" y="0"/>
                </a:moveTo>
                <a:lnTo>
                  <a:pt x="9885435" y="0"/>
                </a:lnTo>
                <a:lnTo>
                  <a:pt x="9885435" y="4459679"/>
                </a:lnTo>
                <a:lnTo>
                  <a:pt x="0" y="44596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" y="4893009"/>
            <a:ext cx="2594047" cy="1964991"/>
          </a:xfrm>
          <a:custGeom>
            <a:avLst/>
            <a:gdLst/>
            <a:ahLst/>
            <a:cxnLst/>
            <a:rect l="l" t="t" r="r" b="b"/>
            <a:pathLst>
              <a:path w="3891071" h="2947486">
                <a:moveTo>
                  <a:pt x="0" y="0"/>
                </a:moveTo>
                <a:lnTo>
                  <a:pt x="3891071" y="0"/>
                </a:lnTo>
                <a:lnTo>
                  <a:pt x="3891071" y="2947486"/>
                </a:lnTo>
                <a:lnTo>
                  <a:pt x="0" y="2947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00205">
            <a:off x="9323262" y="135549"/>
            <a:ext cx="2399524" cy="2525095"/>
          </a:xfrm>
          <a:custGeom>
            <a:avLst/>
            <a:gdLst/>
            <a:ahLst/>
            <a:cxnLst/>
            <a:rect l="l" t="t" r="r" b="b"/>
            <a:pathLst>
              <a:path w="4925940" h="4989442">
                <a:moveTo>
                  <a:pt x="0" y="0"/>
                </a:moveTo>
                <a:lnTo>
                  <a:pt x="4925940" y="0"/>
                </a:lnTo>
                <a:lnTo>
                  <a:pt x="4925940" y="4989442"/>
                </a:lnTo>
                <a:lnTo>
                  <a:pt x="0" y="49894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852606" y="4811486"/>
            <a:ext cx="1929817" cy="1925547"/>
          </a:xfrm>
          <a:custGeom>
            <a:avLst/>
            <a:gdLst/>
            <a:ahLst/>
            <a:cxnLst/>
            <a:rect l="l" t="t" r="r" b="b"/>
            <a:pathLst>
              <a:path w="2894725" h="2888321">
                <a:moveTo>
                  <a:pt x="0" y="0"/>
                </a:moveTo>
                <a:lnTo>
                  <a:pt x="2894725" y="0"/>
                </a:lnTo>
                <a:lnTo>
                  <a:pt x="2894725" y="2888321"/>
                </a:lnTo>
                <a:lnTo>
                  <a:pt x="0" y="28883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565485" y="669618"/>
            <a:ext cx="1037468" cy="1085581"/>
          </a:xfrm>
          <a:custGeom>
            <a:avLst/>
            <a:gdLst/>
            <a:ahLst/>
            <a:cxnLst/>
            <a:rect l="l" t="t" r="r" b="b"/>
            <a:pathLst>
              <a:path w="1597744" h="1628371">
                <a:moveTo>
                  <a:pt x="0" y="0"/>
                </a:moveTo>
                <a:lnTo>
                  <a:pt x="1597743" y="0"/>
                </a:lnTo>
                <a:lnTo>
                  <a:pt x="1597743" y="1628371"/>
                </a:lnTo>
                <a:lnTo>
                  <a:pt x="0" y="16283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een and orange letters&#10;&#10;AI-generated content may be incorrect.">
            <a:extLst>
              <a:ext uri="{FF2B5EF4-FFF2-40B4-BE49-F238E27FC236}">
                <a16:creationId xmlns:a16="http://schemas.microsoft.com/office/drawing/2014/main" id="{7FEDD3C0-5DCB-36E7-A89F-6AA861C110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54" y="2151796"/>
            <a:ext cx="7986452" cy="2097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41AC2-63A6-1744-EF5A-8033A1741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5CF11262-9171-8CE1-8D85-B01B141E7901}"/>
              </a:ext>
            </a:extLst>
          </p:cNvPr>
          <p:cNvSpPr txBox="1"/>
          <p:nvPr/>
        </p:nvSpPr>
        <p:spPr>
          <a:xfrm>
            <a:off x="1835159" y="386127"/>
            <a:ext cx="9162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8.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4F4348-2B44-818E-E06C-C6D3A1A76ED7}"/>
              </a:ext>
            </a:extLst>
          </p:cNvPr>
          <p:cNvSpPr txBox="1"/>
          <p:nvPr/>
        </p:nvSpPr>
        <p:spPr>
          <a:xfrm>
            <a:off x="2519232" y="2421173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sợ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D61A4F-F973-C9C6-3421-E9E641D9AB7F}"/>
              </a:ext>
            </a:extLst>
          </p:cNvPr>
          <p:cNvSpPr txBox="1"/>
          <p:nvPr/>
        </p:nvSpPr>
        <p:spPr>
          <a:xfrm>
            <a:off x="2456656" y="3330219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68FF1C-B28D-4D20-1E5A-73B65D2B88EA}"/>
              </a:ext>
            </a:extLst>
          </p:cNvPr>
          <p:cNvSpPr txBox="1"/>
          <p:nvPr/>
        </p:nvSpPr>
        <p:spPr>
          <a:xfrm>
            <a:off x="6123406" y="2421173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B99D09-F247-A1C5-375C-7A0547B9F8DA}"/>
              </a:ext>
            </a:extLst>
          </p:cNvPr>
          <p:cNvSpPr txBox="1"/>
          <p:nvPr/>
        </p:nvSpPr>
        <p:spPr>
          <a:xfrm>
            <a:off x="6123406" y="3330219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1E5A8D-C412-9FB8-C125-EB0E69328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796" y="2303943"/>
            <a:ext cx="686729" cy="5345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37D3BD-0228-C65F-861C-84BFDC15F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160" y="3194438"/>
            <a:ext cx="686729" cy="5345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1BB97D-D17B-7EF3-6A89-F68EC92F0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873" y="2303943"/>
            <a:ext cx="686729" cy="5345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D25F79-BC37-9D45-0179-79FCD116F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355" y="3241754"/>
            <a:ext cx="686729" cy="5345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232C0B4-1B42-2C1E-588A-D9F7EFB5D3B2}"/>
              </a:ext>
            </a:extLst>
          </p:cNvPr>
          <p:cNvSpPr txBox="1"/>
          <p:nvPr/>
        </p:nvSpPr>
        <p:spPr>
          <a:xfrm>
            <a:off x="2457006" y="4324526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nhảy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56BDAF-FBBD-EAC6-0F7C-70BB65CB2060}"/>
              </a:ext>
            </a:extLst>
          </p:cNvPr>
          <p:cNvSpPr txBox="1"/>
          <p:nvPr/>
        </p:nvSpPr>
        <p:spPr>
          <a:xfrm>
            <a:off x="6177370" y="4324526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7AC2DC5-2D22-3448-8F1B-F9CA1A3D3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35" y="4193606"/>
            <a:ext cx="686729" cy="5345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A868DE-96C4-B00C-DE44-AE69099B8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894" y="4193606"/>
            <a:ext cx="686729" cy="53450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3987A1E-1BF9-C331-15D0-808F2591853C}"/>
              </a:ext>
            </a:extLst>
          </p:cNvPr>
          <p:cNvSpPr txBox="1"/>
          <p:nvPr/>
        </p:nvSpPr>
        <p:spPr>
          <a:xfrm>
            <a:off x="3899295" y="1201951"/>
            <a:ext cx="703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Dấu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hay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dấu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ngã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17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FCBDADB-C277-4A45-AC51-3E7F549A7F6B}"/>
              </a:ext>
            </a:extLst>
          </p:cNvPr>
          <p:cNvSpPr/>
          <p:nvPr/>
        </p:nvSpPr>
        <p:spPr>
          <a:xfrm>
            <a:off x="3039192" y="394076"/>
            <a:ext cx="567396" cy="556481"/>
          </a:xfrm>
          <a:prstGeom prst="ellipse">
            <a:avLst/>
          </a:prstGeom>
          <a:solidFill>
            <a:srgbClr val="EB1DDC"/>
          </a:solidFill>
          <a:ln>
            <a:solidFill>
              <a:srgbClr val="EB1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600BF-E961-4C99-A1D4-C53823E06A07}"/>
              </a:ext>
            </a:extLst>
          </p:cNvPr>
          <p:cNvSpPr txBox="1"/>
          <p:nvPr/>
        </p:nvSpPr>
        <p:spPr>
          <a:xfrm>
            <a:off x="3865868" y="358516"/>
            <a:ext cx="5460210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2F74DD-FE38-4E41-9A09-D8AD90BBC26A}"/>
              </a:ext>
            </a:extLst>
          </p:cNvPr>
          <p:cNvSpPr txBox="1"/>
          <p:nvPr/>
        </p:nvSpPr>
        <p:spPr>
          <a:xfrm>
            <a:off x="685546" y="1340474"/>
            <a:ext cx="10872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07169-B9D8-493C-B2AA-16E4362F9192}"/>
              </a:ext>
            </a:extLst>
          </p:cNvPr>
          <p:cNvSpPr txBox="1"/>
          <p:nvPr/>
        </p:nvSpPr>
        <p:spPr>
          <a:xfrm>
            <a:off x="851753" y="2607299"/>
            <a:ext cx="646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42D93E-486A-4D84-B3E7-EB2FD06E2789}"/>
              </a:ext>
            </a:extLst>
          </p:cNvPr>
          <p:cNvGrpSpPr/>
          <p:nvPr/>
        </p:nvGrpSpPr>
        <p:grpSpPr>
          <a:xfrm>
            <a:off x="1237961" y="3443918"/>
            <a:ext cx="9826198" cy="1726131"/>
            <a:chOff x="2210973" y="3904132"/>
            <a:chExt cx="9826198" cy="17261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FF62A0-F49B-4F04-8E0C-860C39357C30}"/>
                </a:ext>
              </a:extLst>
            </p:cNvPr>
            <p:cNvSpPr/>
            <p:nvPr/>
          </p:nvSpPr>
          <p:spPr>
            <a:xfrm>
              <a:off x="2210973" y="3912220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566DF9-A0FE-499D-9EC3-EE529403118A}"/>
                </a:ext>
              </a:extLst>
            </p:cNvPr>
            <p:cNvSpPr/>
            <p:nvPr/>
          </p:nvSpPr>
          <p:spPr>
            <a:xfrm>
              <a:off x="3293318" y="3914242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95540A-6EF6-46D0-ACDA-89262B01E62D}"/>
                </a:ext>
              </a:extLst>
            </p:cNvPr>
            <p:cNvSpPr/>
            <p:nvPr/>
          </p:nvSpPr>
          <p:spPr>
            <a:xfrm>
              <a:off x="4394982" y="3912220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74D146-81AF-4E59-8AAF-76DE1A029D82}"/>
                </a:ext>
              </a:extLst>
            </p:cNvPr>
            <p:cNvSpPr/>
            <p:nvPr/>
          </p:nvSpPr>
          <p:spPr>
            <a:xfrm>
              <a:off x="5496646" y="3910198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F03CB0-6B1E-408C-88EE-E84B780681C6}"/>
                </a:ext>
              </a:extLst>
            </p:cNvPr>
            <p:cNvSpPr/>
            <p:nvPr/>
          </p:nvSpPr>
          <p:spPr>
            <a:xfrm>
              <a:off x="6598310" y="3908176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89D22E-BF57-4F10-B2EC-D596BA15363A}"/>
                </a:ext>
              </a:extLst>
            </p:cNvPr>
            <p:cNvSpPr/>
            <p:nvPr/>
          </p:nvSpPr>
          <p:spPr>
            <a:xfrm>
              <a:off x="7699974" y="3906154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B6D6DF-E010-4792-B194-B969629EA7DE}"/>
                </a:ext>
              </a:extLst>
            </p:cNvPr>
            <p:cNvSpPr/>
            <p:nvPr/>
          </p:nvSpPr>
          <p:spPr>
            <a:xfrm>
              <a:off x="8801638" y="3904132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0D8A87-2585-4482-A14F-5CA5739E59DA}"/>
                </a:ext>
              </a:extLst>
            </p:cNvPr>
            <p:cNvSpPr/>
            <p:nvPr/>
          </p:nvSpPr>
          <p:spPr>
            <a:xfrm>
              <a:off x="6598310" y="4496658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E8F937-908F-4645-AB23-B82D1FA4A4FC}"/>
                </a:ext>
              </a:extLst>
            </p:cNvPr>
            <p:cNvSpPr/>
            <p:nvPr/>
          </p:nvSpPr>
          <p:spPr>
            <a:xfrm>
              <a:off x="6598310" y="5085140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E4815E-B98E-4C0B-82D6-8E06608BC0CF}"/>
                </a:ext>
              </a:extLst>
            </p:cNvPr>
            <p:cNvSpPr/>
            <p:nvPr/>
          </p:nvSpPr>
          <p:spPr>
            <a:xfrm>
              <a:off x="5496646" y="4496657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EF5A50-E9F2-49EF-B4A2-823502DFA3A7}"/>
                </a:ext>
              </a:extLst>
            </p:cNvPr>
            <p:cNvSpPr/>
            <p:nvPr/>
          </p:nvSpPr>
          <p:spPr>
            <a:xfrm>
              <a:off x="7699974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963EE7-30F4-4586-8068-88BB2C6D457E}"/>
                </a:ext>
              </a:extLst>
            </p:cNvPr>
            <p:cNvSpPr/>
            <p:nvPr/>
          </p:nvSpPr>
          <p:spPr>
            <a:xfrm>
              <a:off x="4394981" y="4497871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1D9889-E22D-4E33-AD0C-86941EAB0B11}"/>
                </a:ext>
              </a:extLst>
            </p:cNvPr>
            <p:cNvSpPr/>
            <p:nvPr/>
          </p:nvSpPr>
          <p:spPr>
            <a:xfrm>
              <a:off x="8801638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B704DCE-FE03-43B7-9A23-8A536D6305D7}"/>
                </a:ext>
              </a:extLst>
            </p:cNvPr>
            <p:cNvSpPr/>
            <p:nvPr/>
          </p:nvSpPr>
          <p:spPr>
            <a:xfrm>
              <a:off x="9895383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04CE31-BD77-41C4-8590-ACCDB8090A39}"/>
                </a:ext>
              </a:extLst>
            </p:cNvPr>
            <p:cNvSpPr/>
            <p:nvPr/>
          </p:nvSpPr>
          <p:spPr>
            <a:xfrm>
              <a:off x="10989128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hlinkClick r:id="rId2" action="ppaction://hlinksldjump"/>
            <a:extLst>
              <a:ext uri="{FF2B5EF4-FFF2-40B4-BE49-F238E27FC236}">
                <a16:creationId xmlns:a16="http://schemas.microsoft.com/office/drawing/2014/main" id="{3427B727-E653-4D60-A0D1-815F10435147}"/>
              </a:ext>
            </a:extLst>
          </p:cNvPr>
          <p:cNvSpPr txBox="1"/>
          <p:nvPr/>
        </p:nvSpPr>
        <p:spPr>
          <a:xfrm>
            <a:off x="685546" y="3452006"/>
            <a:ext cx="51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22" name="TextBox 21">
            <a:hlinkClick r:id="rId3" action="ppaction://hlinksldjump"/>
            <a:extLst>
              <a:ext uri="{FF2B5EF4-FFF2-40B4-BE49-F238E27FC236}">
                <a16:creationId xmlns:a16="http://schemas.microsoft.com/office/drawing/2014/main" id="{5AD0B654-6410-4950-9DA5-D309958D1975}"/>
              </a:ext>
            </a:extLst>
          </p:cNvPr>
          <p:cNvSpPr txBox="1"/>
          <p:nvPr/>
        </p:nvSpPr>
        <p:spPr>
          <a:xfrm>
            <a:off x="2778369" y="4058346"/>
            <a:ext cx="61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23" name="TextBox 22">
            <a:hlinkClick r:id="rId4" action="ppaction://hlinksldjump"/>
            <a:extLst>
              <a:ext uri="{FF2B5EF4-FFF2-40B4-BE49-F238E27FC236}">
                <a16:creationId xmlns:a16="http://schemas.microsoft.com/office/drawing/2014/main" id="{5D0D9707-7C92-4D51-BB80-2EF6D056693D}"/>
              </a:ext>
            </a:extLst>
          </p:cNvPr>
          <p:cNvSpPr txBox="1"/>
          <p:nvPr/>
        </p:nvSpPr>
        <p:spPr>
          <a:xfrm>
            <a:off x="4947138" y="4664686"/>
            <a:ext cx="68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034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527888-9E0B-4C1C-B961-48FCD6A9FA01}"/>
              </a:ext>
            </a:extLst>
          </p:cNvPr>
          <p:cNvSpPr txBox="1"/>
          <p:nvPr/>
        </p:nvSpPr>
        <p:spPr>
          <a:xfrm>
            <a:off x="4677507" y="1090246"/>
            <a:ext cx="59201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rich,</a:t>
            </a: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984ED-1931-4BB9-930F-75482D8F0E79}"/>
              </a:ext>
            </a:extLst>
          </p:cNvPr>
          <p:cNvSpPr txBox="1"/>
          <p:nvPr/>
        </p:nvSpPr>
        <p:spPr>
          <a:xfrm>
            <a:off x="4267199" y="1090246"/>
            <a:ext cx="820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C29CC-0C03-4BDB-85BB-263218B4EE7F}"/>
              </a:ext>
            </a:extLst>
          </p:cNvPr>
          <p:cNvSpPr/>
          <p:nvPr/>
        </p:nvSpPr>
        <p:spPr>
          <a:xfrm>
            <a:off x="2398543" y="3890226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ABD361-7C31-4094-9A08-21A047C10D8D}"/>
              </a:ext>
            </a:extLst>
          </p:cNvPr>
          <p:cNvSpPr/>
          <p:nvPr/>
        </p:nvSpPr>
        <p:spPr>
          <a:xfrm>
            <a:off x="3480888" y="3892248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18C605-7E69-4DFA-8C48-B48466D98FF4}"/>
              </a:ext>
            </a:extLst>
          </p:cNvPr>
          <p:cNvSpPr/>
          <p:nvPr/>
        </p:nvSpPr>
        <p:spPr>
          <a:xfrm>
            <a:off x="4582552" y="3890226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70913C-602B-49ED-B19C-3A8EC3068C6A}"/>
              </a:ext>
            </a:extLst>
          </p:cNvPr>
          <p:cNvSpPr/>
          <p:nvPr/>
        </p:nvSpPr>
        <p:spPr>
          <a:xfrm>
            <a:off x="5684216" y="3888204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03EFA5-F379-490D-86FF-3725427B93D9}"/>
              </a:ext>
            </a:extLst>
          </p:cNvPr>
          <p:cNvSpPr/>
          <p:nvPr/>
        </p:nvSpPr>
        <p:spPr>
          <a:xfrm>
            <a:off x="6785880" y="3886182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6506F6-AB94-4CD3-A313-0959D274BA01}"/>
              </a:ext>
            </a:extLst>
          </p:cNvPr>
          <p:cNvSpPr/>
          <p:nvPr/>
        </p:nvSpPr>
        <p:spPr>
          <a:xfrm>
            <a:off x="7887544" y="3884160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53654F-D45C-4A86-8A44-9A0716E1E7C4}"/>
              </a:ext>
            </a:extLst>
          </p:cNvPr>
          <p:cNvSpPr/>
          <p:nvPr/>
        </p:nvSpPr>
        <p:spPr>
          <a:xfrm>
            <a:off x="8989208" y="3882138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0" name="Arrow: Left 9">
            <a:hlinkClick r:id="rId2" action="ppaction://hlinksldjump"/>
            <a:extLst>
              <a:ext uri="{FF2B5EF4-FFF2-40B4-BE49-F238E27FC236}">
                <a16:creationId xmlns:a16="http://schemas.microsoft.com/office/drawing/2014/main" id="{8165E64A-CA9C-41CD-9F76-4383D3B66451}"/>
              </a:ext>
            </a:extLst>
          </p:cNvPr>
          <p:cNvSpPr/>
          <p:nvPr/>
        </p:nvSpPr>
        <p:spPr>
          <a:xfrm>
            <a:off x="216876" y="6447692"/>
            <a:ext cx="49237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527888-9E0B-4C1C-B961-48FCD6A9FA01}"/>
              </a:ext>
            </a:extLst>
          </p:cNvPr>
          <p:cNvSpPr txBox="1"/>
          <p:nvPr/>
        </p:nvSpPr>
        <p:spPr>
          <a:xfrm>
            <a:off x="4818185" y="1125415"/>
            <a:ext cx="43188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984ED-1931-4BB9-930F-75482D8F0E79}"/>
              </a:ext>
            </a:extLst>
          </p:cNvPr>
          <p:cNvSpPr txBox="1"/>
          <p:nvPr/>
        </p:nvSpPr>
        <p:spPr>
          <a:xfrm>
            <a:off x="4107836" y="1125415"/>
            <a:ext cx="921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8E6220-A9E7-4D62-A82F-37606B26E57A}"/>
              </a:ext>
            </a:extLst>
          </p:cNvPr>
          <p:cNvSpPr/>
          <p:nvPr/>
        </p:nvSpPr>
        <p:spPr>
          <a:xfrm>
            <a:off x="6809326" y="4036444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1DD827-E588-4FD1-92E0-EF0F64F19CB2}"/>
              </a:ext>
            </a:extLst>
          </p:cNvPr>
          <p:cNvSpPr/>
          <p:nvPr/>
        </p:nvSpPr>
        <p:spPr>
          <a:xfrm>
            <a:off x="5707662" y="4036443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EF5F27-8F9C-4921-9C1F-6B76C34DAFA3}"/>
              </a:ext>
            </a:extLst>
          </p:cNvPr>
          <p:cNvSpPr/>
          <p:nvPr/>
        </p:nvSpPr>
        <p:spPr>
          <a:xfrm>
            <a:off x="4605997" y="4037657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" name="Arrow: Left 22">
            <a:hlinkClick r:id="rId2" action="ppaction://hlinksldjump"/>
            <a:extLst>
              <a:ext uri="{FF2B5EF4-FFF2-40B4-BE49-F238E27FC236}">
                <a16:creationId xmlns:a16="http://schemas.microsoft.com/office/drawing/2014/main" id="{EEF99FE4-61B6-4C03-A884-AC7F07D7B555}"/>
              </a:ext>
            </a:extLst>
          </p:cNvPr>
          <p:cNvSpPr/>
          <p:nvPr/>
        </p:nvSpPr>
        <p:spPr>
          <a:xfrm>
            <a:off x="216876" y="6447692"/>
            <a:ext cx="49237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4527888-9E0B-4C1C-B961-48FCD6A9FA01}"/>
              </a:ext>
            </a:extLst>
          </p:cNvPr>
          <p:cNvSpPr txBox="1"/>
          <p:nvPr/>
        </p:nvSpPr>
        <p:spPr>
          <a:xfrm>
            <a:off x="4155596" y="1475641"/>
            <a:ext cx="59201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</a:t>
            </a: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984ED-1931-4BB9-930F-75482D8F0E79}"/>
              </a:ext>
            </a:extLst>
          </p:cNvPr>
          <p:cNvSpPr txBox="1"/>
          <p:nvPr/>
        </p:nvSpPr>
        <p:spPr>
          <a:xfrm>
            <a:off x="3530630" y="1488242"/>
            <a:ext cx="820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457A3-2423-4869-8BCA-C4F44E2CE6DC}"/>
              </a:ext>
            </a:extLst>
          </p:cNvPr>
          <p:cNvSpPr/>
          <p:nvPr/>
        </p:nvSpPr>
        <p:spPr>
          <a:xfrm>
            <a:off x="3303202" y="4463646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51A7D6-4578-443F-9AC1-1D211ACEE580}"/>
              </a:ext>
            </a:extLst>
          </p:cNvPr>
          <p:cNvSpPr/>
          <p:nvPr/>
        </p:nvSpPr>
        <p:spPr>
          <a:xfrm>
            <a:off x="4404866" y="446364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8E5CDF-51AA-4464-AB55-3F46C94C03AB}"/>
              </a:ext>
            </a:extLst>
          </p:cNvPr>
          <p:cNvSpPr/>
          <p:nvPr/>
        </p:nvSpPr>
        <p:spPr>
          <a:xfrm>
            <a:off x="5506530" y="446364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E83585-2E7B-4CD6-9EA7-976CAF389D13}"/>
              </a:ext>
            </a:extLst>
          </p:cNvPr>
          <p:cNvSpPr/>
          <p:nvPr/>
        </p:nvSpPr>
        <p:spPr>
          <a:xfrm>
            <a:off x="6608194" y="446364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1AA315-9736-4B83-A78E-8707764CE584}"/>
              </a:ext>
            </a:extLst>
          </p:cNvPr>
          <p:cNvSpPr/>
          <p:nvPr/>
        </p:nvSpPr>
        <p:spPr>
          <a:xfrm>
            <a:off x="7701939" y="446364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15" name="Arrow: Left 14">
            <a:hlinkClick r:id="rId2" action="ppaction://hlinksldjump"/>
            <a:extLst>
              <a:ext uri="{FF2B5EF4-FFF2-40B4-BE49-F238E27FC236}">
                <a16:creationId xmlns:a16="http://schemas.microsoft.com/office/drawing/2014/main" id="{1238F457-49B1-40B6-BECC-9C1998741249}"/>
              </a:ext>
            </a:extLst>
          </p:cNvPr>
          <p:cNvSpPr/>
          <p:nvPr/>
        </p:nvSpPr>
        <p:spPr>
          <a:xfrm>
            <a:off x="216876" y="6447692"/>
            <a:ext cx="49237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FCBDADB-C277-4A45-AC51-3E7F549A7F6B}"/>
              </a:ext>
            </a:extLst>
          </p:cNvPr>
          <p:cNvSpPr/>
          <p:nvPr/>
        </p:nvSpPr>
        <p:spPr>
          <a:xfrm>
            <a:off x="3039192" y="418788"/>
            <a:ext cx="567396" cy="556481"/>
          </a:xfrm>
          <a:prstGeom prst="ellipse">
            <a:avLst/>
          </a:prstGeom>
          <a:solidFill>
            <a:srgbClr val="EB1DDC"/>
          </a:solidFill>
          <a:ln>
            <a:solidFill>
              <a:srgbClr val="EB1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600BF-E961-4C99-A1D4-C53823E06A07}"/>
              </a:ext>
            </a:extLst>
          </p:cNvPr>
          <p:cNvSpPr txBox="1"/>
          <p:nvPr/>
        </p:nvSpPr>
        <p:spPr>
          <a:xfrm>
            <a:off x="3865868" y="383228"/>
            <a:ext cx="5460210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36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endParaRPr lang="en-US" sz="36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2F74DD-FE38-4E41-9A09-D8AD90BBC26A}"/>
              </a:ext>
            </a:extLst>
          </p:cNvPr>
          <p:cNvSpPr txBox="1"/>
          <p:nvPr/>
        </p:nvSpPr>
        <p:spPr>
          <a:xfrm>
            <a:off x="685546" y="1340474"/>
            <a:ext cx="10872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07169-B9D8-493C-B2AA-16E4362F9192}"/>
              </a:ext>
            </a:extLst>
          </p:cNvPr>
          <p:cNvSpPr txBox="1"/>
          <p:nvPr/>
        </p:nvSpPr>
        <p:spPr>
          <a:xfrm>
            <a:off x="851753" y="2607299"/>
            <a:ext cx="646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42D93E-486A-4D84-B3E7-EB2FD06E2789}"/>
              </a:ext>
            </a:extLst>
          </p:cNvPr>
          <p:cNvGrpSpPr/>
          <p:nvPr/>
        </p:nvGrpSpPr>
        <p:grpSpPr>
          <a:xfrm>
            <a:off x="1237961" y="3443918"/>
            <a:ext cx="9826198" cy="1726131"/>
            <a:chOff x="2210973" y="3904132"/>
            <a:chExt cx="9826198" cy="17261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FF62A0-F49B-4F04-8E0C-860C39357C30}"/>
                </a:ext>
              </a:extLst>
            </p:cNvPr>
            <p:cNvSpPr/>
            <p:nvPr/>
          </p:nvSpPr>
          <p:spPr>
            <a:xfrm>
              <a:off x="2210973" y="3912220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566DF9-A0FE-499D-9EC3-EE529403118A}"/>
                </a:ext>
              </a:extLst>
            </p:cNvPr>
            <p:cNvSpPr/>
            <p:nvPr/>
          </p:nvSpPr>
          <p:spPr>
            <a:xfrm>
              <a:off x="3293318" y="3914242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95540A-6EF6-46D0-ACDA-89262B01E62D}"/>
                </a:ext>
              </a:extLst>
            </p:cNvPr>
            <p:cNvSpPr/>
            <p:nvPr/>
          </p:nvSpPr>
          <p:spPr>
            <a:xfrm>
              <a:off x="4394982" y="3912220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74D146-81AF-4E59-8AAF-76DE1A029D82}"/>
                </a:ext>
              </a:extLst>
            </p:cNvPr>
            <p:cNvSpPr/>
            <p:nvPr/>
          </p:nvSpPr>
          <p:spPr>
            <a:xfrm>
              <a:off x="5496646" y="3910198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F03CB0-6B1E-408C-88EE-E84B780681C6}"/>
                </a:ext>
              </a:extLst>
            </p:cNvPr>
            <p:cNvSpPr/>
            <p:nvPr/>
          </p:nvSpPr>
          <p:spPr>
            <a:xfrm>
              <a:off x="6598310" y="3908176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89D22E-BF57-4F10-B2EC-D596BA15363A}"/>
                </a:ext>
              </a:extLst>
            </p:cNvPr>
            <p:cNvSpPr/>
            <p:nvPr/>
          </p:nvSpPr>
          <p:spPr>
            <a:xfrm>
              <a:off x="7699974" y="3906154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B6D6DF-E010-4792-B194-B969629EA7DE}"/>
                </a:ext>
              </a:extLst>
            </p:cNvPr>
            <p:cNvSpPr/>
            <p:nvPr/>
          </p:nvSpPr>
          <p:spPr>
            <a:xfrm>
              <a:off x="8801638" y="3904132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0D8A87-2585-4482-A14F-5CA5739E59DA}"/>
                </a:ext>
              </a:extLst>
            </p:cNvPr>
            <p:cNvSpPr/>
            <p:nvPr/>
          </p:nvSpPr>
          <p:spPr>
            <a:xfrm>
              <a:off x="6598310" y="4496658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E8F937-908F-4645-AB23-B82D1FA4A4FC}"/>
                </a:ext>
              </a:extLst>
            </p:cNvPr>
            <p:cNvSpPr/>
            <p:nvPr/>
          </p:nvSpPr>
          <p:spPr>
            <a:xfrm>
              <a:off x="6598310" y="5085140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E4815E-B98E-4C0B-82D6-8E06608BC0CF}"/>
                </a:ext>
              </a:extLst>
            </p:cNvPr>
            <p:cNvSpPr/>
            <p:nvPr/>
          </p:nvSpPr>
          <p:spPr>
            <a:xfrm>
              <a:off x="5496646" y="4496657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EF5A50-E9F2-49EF-B4A2-823502DFA3A7}"/>
                </a:ext>
              </a:extLst>
            </p:cNvPr>
            <p:cNvSpPr/>
            <p:nvPr/>
          </p:nvSpPr>
          <p:spPr>
            <a:xfrm>
              <a:off x="7699974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963EE7-30F4-4586-8068-88BB2C6D457E}"/>
                </a:ext>
              </a:extLst>
            </p:cNvPr>
            <p:cNvSpPr/>
            <p:nvPr/>
          </p:nvSpPr>
          <p:spPr>
            <a:xfrm>
              <a:off x="4394981" y="4497871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1D9889-E22D-4E33-AD0C-86941EAB0B11}"/>
                </a:ext>
              </a:extLst>
            </p:cNvPr>
            <p:cNvSpPr/>
            <p:nvPr/>
          </p:nvSpPr>
          <p:spPr>
            <a:xfrm>
              <a:off x="8801638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B704DCE-FE03-43B7-9A23-8A536D6305D7}"/>
                </a:ext>
              </a:extLst>
            </p:cNvPr>
            <p:cNvSpPr/>
            <p:nvPr/>
          </p:nvSpPr>
          <p:spPr>
            <a:xfrm>
              <a:off x="9895383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04CE31-BD77-41C4-8590-ACCDB8090A39}"/>
                </a:ext>
              </a:extLst>
            </p:cNvPr>
            <p:cNvSpPr/>
            <p:nvPr/>
          </p:nvSpPr>
          <p:spPr>
            <a:xfrm>
              <a:off x="10989128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>
            <a:hlinkClick r:id="rId2" action="ppaction://hlinksldjump"/>
            <a:extLst>
              <a:ext uri="{FF2B5EF4-FFF2-40B4-BE49-F238E27FC236}">
                <a16:creationId xmlns:a16="http://schemas.microsoft.com/office/drawing/2014/main" id="{3427B727-E653-4D60-A0D1-815F10435147}"/>
              </a:ext>
            </a:extLst>
          </p:cNvPr>
          <p:cNvSpPr txBox="1"/>
          <p:nvPr/>
        </p:nvSpPr>
        <p:spPr>
          <a:xfrm>
            <a:off x="685546" y="3452006"/>
            <a:ext cx="51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22" name="TextBox 21">
            <a:hlinkClick r:id="rId3" action="ppaction://hlinksldjump"/>
            <a:extLst>
              <a:ext uri="{FF2B5EF4-FFF2-40B4-BE49-F238E27FC236}">
                <a16:creationId xmlns:a16="http://schemas.microsoft.com/office/drawing/2014/main" id="{5AD0B654-6410-4950-9DA5-D309958D1975}"/>
              </a:ext>
            </a:extLst>
          </p:cNvPr>
          <p:cNvSpPr txBox="1"/>
          <p:nvPr/>
        </p:nvSpPr>
        <p:spPr>
          <a:xfrm>
            <a:off x="2778369" y="4058346"/>
            <a:ext cx="61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23" name="TextBox 22">
            <a:hlinkClick r:id="rId4" action="ppaction://hlinksldjump"/>
            <a:extLst>
              <a:ext uri="{FF2B5EF4-FFF2-40B4-BE49-F238E27FC236}">
                <a16:creationId xmlns:a16="http://schemas.microsoft.com/office/drawing/2014/main" id="{5D0D9707-7C92-4D51-BB80-2EF6D056693D}"/>
              </a:ext>
            </a:extLst>
          </p:cNvPr>
          <p:cNvSpPr txBox="1"/>
          <p:nvPr/>
        </p:nvSpPr>
        <p:spPr>
          <a:xfrm>
            <a:off x="4947138" y="4664686"/>
            <a:ext cx="68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FBB4AA9-2620-4442-ADE8-F3D80EC1248B}"/>
              </a:ext>
            </a:extLst>
          </p:cNvPr>
          <p:cNvSpPr/>
          <p:nvPr/>
        </p:nvSpPr>
        <p:spPr>
          <a:xfrm>
            <a:off x="1237961" y="344470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72D7947-5404-4D31-AC72-F44B81849809}"/>
              </a:ext>
            </a:extLst>
          </p:cNvPr>
          <p:cNvSpPr/>
          <p:nvPr/>
        </p:nvSpPr>
        <p:spPr>
          <a:xfrm>
            <a:off x="2320306" y="3446727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4D7C42F-7CEE-40D6-95C0-ED1F33AC8E1C}"/>
              </a:ext>
            </a:extLst>
          </p:cNvPr>
          <p:cNvSpPr/>
          <p:nvPr/>
        </p:nvSpPr>
        <p:spPr>
          <a:xfrm>
            <a:off x="3421970" y="344470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756BA77-6977-41C1-96EE-8507B54BB83A}"/>
              </a:ext>
            </a:extLst>
          </p:cNvPr>
          <p:cNvSpPr/>
          <p:nvPr/>
        </p:nvSpPr>
        <p:spPr>
          <a:xfrm>
            <a:off x="4523634" y="3442683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74703E-E1BE-4AFA-941C-CB50C27352E4}"/>
              </a:ext>
            </a:extLst>
          </p:cNvPr>
          <p:cNvSpPr/>
          <p:nvPr/>
        </p:nvSpPr>
        <p:spPr>
          <a:xfrm>
            <a:off x="5625298" y="3440661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0F2E34B-7F17-45F3-B16C-4410B56858F6}"/>
              </a:ext>
            </a:extLst>
          </p:cNvPr>
          <p:cNvSpPr/>
          <p:nvPr/>
        </p:nvSpPr>
        <p:spPr>
          <a:xfrm>
            <a:off x="6726962" y="3438639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3482884-DF10-4AA8-8317-7F8DB78F2903}"/>
              </a:ext>
            </a:extLst>
          </p:cNvPr>
          <p:cNvSpPr/>
          <p:nvPr/>
        </p:nvSpPr>
        <p:spPr>
          <a:xfrm>
            <a:off x="7828626" y="3436617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80695A-7949-401A-8CD5-B8712B339ABA}"/>
              </a:ext>
            </a:extLst>
          </p:cNvPr>
          <p:cNvSpPr/>
          <p:nvPr/>
        </p:nvSpPr>
        <p:spPr>
          <a:xfrm>
            <a:off x="5625298" y="4036423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0529AF8-19C5-4FC3-A8CB-528BB5487B02}"/>
              </a:ext>
            </a:extLst>
          </p:cNvPr>
          <p:cNvSpPr/>
          <p:nvPr/>
        </p:nvSpPr>
        <p:spPr>
          <a:xfrm>
            <a:off x="4523634" y="4036422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A11D101-F542-432E-BAD6-E0CDF4FE0C25}"/>
              </a:ext>
            </a:extLst>
          </p:cNvPr>
          <p:cNvSpPr/>
          <p:nvPr/>
        </p:nvSpPr>
        <p:spPr>
          <a:xfrm>
            <a:off x="3421969" y="4037636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8C3C133-594F-4A22-8150-DEBB1761B59F}"/>
              </a:ext>
            </a:extLst>
          </p:cNvPr>
          <p:cNvSpPr/>
          <p:nvPr/>
        </p:nvSpPr>
        <p:spPr>
          <a:xfrm>
            <a:off x="5630539" y="4624926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30EC307-479B-4237-94CD-BB1B890BCC83}"/>
              </a:ext>
            </a:extLst>
          </p:cNvPr>
          <p:cNvSpPr/>
          <p:nvPr/>
        </p:nvSpPr>
        <p:spPr>
          <a:xfrm>
            <a:off x="6732203" y="462492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C71408-BF5B-4392-9984-4AB047DAE66E}"/>
              </a:ext>
            </a:extLst>
          </p:cNvPr>
          <p:cNvSpPr/>
          <p:nvPr/>
        </p:nvSpPr>
        <p:spPr>
          <a:xfrm>
            <a:off x="7833867" y="462492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8BFE398-A9AC-4FD6-9003-80054E401E14}"/>
              </a:ext>
            </a:extLst>
          </p:cNvPr>
          <p:cNvSpPr/>
          <p:nvPr/>
        </p:nvSpPr>
        <p:spPr>
          <a:xfrm>
            <a:off x="8935531" y="462492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0986A56-600B-46A6-B1BF-10A9D3534DE1}"/>
              </a:ext>
            </a:extLst>
          </p:cNvPr>
          <p:cNvSpPr/>
          <p:nvPr/>
        </p:nvSpPr>
        <p:spPr>
          <a:xfrm>
            <a:off x="10029276" y="462492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132F94-93B9-4A71-A7D9-E76901D5BA28}"/>
              </a:ext>
            </a:extLst>
          </p:cNvPr>
          <p:cNvSpPr/>
          <p:nvPr/>
        </p:nvSpPr>
        <p:spPr>
          <a:xfrm>
            <a:off x="5571677" y="3253630"/>
            <a:ext cx="1214147" cy="2047835"/>
          </a:xfrm>
          <a:prstGeom prst="rect">
            <a:avLst/>
          </a:prstGeom>
          <a:noFill/>
          <a:ln w="76200">
            <a:solidFill>
              <a:srgbClr val="E13E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37838" y="4273144"/>
            <a:ext cx="3857994" cy="2584856"/>
          </a:xfrm>
          <a:custGeom>
            <a:avLst/>
            <a:gdLst/>
            <a:ahLst/>
            <a:cxnLst/>
            <a:rect l="l" t="t" r="r" b="b"/>
            <a:pathLst>
              <a:path w="5786991" h="3877284">
                <a:moveTo>
                  <a:pt x="0" y="0"/>
                </a:moveTo>
                <a:lnTo>
                  <a:pt x="5786992" y="0"/>
                </a:lnTo>
                <a:lnTo>
                  <a:pt x="5786992" y="3877284"/>
                </a:lnTo>
                <a:lnTo>
                  <a:pt x="0" y="38772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100205">
            <a:off x="9959291" y="126279"/>
            <a:ext cx="1753107" cy="1821741"/>
          </a:xfrm>
          <a:custGeom>
            <a:avLst/>
            <a:gdLst/>
            <a:ahLst/>
            <a:cxnLst/>
            <a:rect l="l" t="t" r="r" b="b"/>
            <a:pathLst>
              <a:path w="4925940" h="4989442">
                <a:moveTo>
                  <a:pt x="0" y="0"/>
                </a:moveTo>
                <a:lnTo>
                  <a:pt x="4925940" y="0"/>
                </a:lnTo>
                <a:lnTo>
                  <a:pt x="4925940" y="4989442"/>
                </a:lnTo>
                <a:lnTo>
                  <a:pt x="0" y="49894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194829">
            <a:off x="2379244" y="1065135"/>
            <a:ext cx="1065934" cy="828319"/>
          </a:xfrm>
          <a:custGeom>
            <a:avLst/>
            <a:gdLst/>
            <a:ahLst/>
            <a:cxnLst/>
            <a:rect l="l" t="t" r="r" b="b"/>
            <a:pathLst>
              <a:path w="1598901" h="1242479">
                <a:moveTo>
                  <a:pt x="0" y="0"/>
                </a:moveTo>
                <a:lnTo>
                  <a:pt x="1598901" y="0"/>
                </a:lnTo>
                <a:lnTo>
                  <a:pt x="1598901" y="1242479"/>
                </a:lnTo>
                <a:lnTo>
                  <a:pt x="0" y="1242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2194829">
            <a:off x="704850" y="587819"/>
            <a:ext cx="1065934" cy="828319"/>
          </a:xfrm>
          <a:custGeom>
            <a:avLst/>
            <a:gdLst/>
            <a:ahLst/>
            <a:cxnLst/>
            <a:rect l="l" t="t" r="r" b="b"/>
            <a:pathLst>
              <a:path w="1598901" h="1242479">
                <a:moveTo>
                  <a:pt x="0" y="0"/>
                </a:moveTo>
                <a:lnTo>
                  <a:pt x="1598901" y="0"/>
                </a:lnTo>
                <a:lnTo>
                  <a:pt x="1598901" y="1242479"/>
                </a:lnTo>
                <a:lnTo>
                  <a:pt x="0" y="1242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2194829">
            <a:off x="4052698" y="587819"/>
            <a:ext cx="1065934" cy="828319"/>
          </a:xfrm>
          <a:custGeom>
            <a:avLst/>
            <a:gdLst/>
            <a:ahLst/>
            <a:cxnLst/>
            <a:rect l="l" t="t" r="r" b="b"/>
            <a:pathLst>
              <a:path w="1598901" h="1242479">
                <a:moveTo>
                  <a:pt x="0" y="0"/>
                </a:moveTo>
                <a:lnTo>
                  <a:pt x="1598901" y="0"/>
                </a:lnTo>
                <a:lnTo>
                  <a:pt x="1598901" y="1242479"/>
                </a:lnTo>
                <a:lnTo>
                  <a:pt x="0" y="12424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9330637" y="4593224"/>
            <a:ext cx="2861363" cy="2167482"/>
          </a:xfrm>
          <a:custGeom>
            <a:avLst/>
            <a:gdLst/>
            <a:ahLst/>
            <a:cxnLst/>
            <a:rect l="l" t="t" r="r" b="b"/>
            <a:pathLst>
              <a:path w="4292044" h="3251223">
                <a:moveTo>
                  <a:pt x="4292044" y="0"/>
                </a:moveTo>
                <a:lnTo>
                  <a:pt x="0" y="0"/>
                </a:lnTo>
                <a:lnTo>
                  <a:pt x="0" y="3251224"/>
                </a:lnTo>
                <a:lnTo>
                  <a:pt x="4292044" y="3251224"/>
                </a:lnTo>
                <a:lnTo>
                  <a:pt x="429204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4B97A66D-427F-4A52-44E4-666A589C62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94" y="1540041"/>
            <a:ext cx="11130506" cy="3381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c quý phụ huynh và các con một kỳ nghỉ ấm áp, vui về, tràn ngập tiếng cười.">
            <a:hlinkClick r:id="" action="ppaction://media"/>
            <a:extLst>
              <a:ext uri="{FF2B5EF4-FFF2-40B4-BE49-F238E27FC236}">
                <a16:creationId xmlns:a16="http://schemas.microsoft.com/office/drawing/2014/main" id="{09EE85B2-14E8-13E5-0D6F-4289EA661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1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4690518"/>
            <a:ext cx="2861363" cy="2167482"/>
          </a:xfrm>
          <a:custGeom>
            <a:avLst/>
            <a:gdLst/>
            <a:ahLst/>
            <a:cxnLst/>
            <a:rect l="l" t="t" r="r" b="b"/>
            <a:pathLst>
              <a:path w="4292044" h="3251223">
                <a:moveTo>
                  <a:pt x="0" y="0"/>
                </a:moveTo>
                <a:lnTo>
                  <a:pt x="4292044" y="0"/>
                </a:lnTo>
                <a:lnTo>
                  <a:pt x="4292044" y="3251223"/>
                </a:lnTo>
                <a:lnTo>
                  <a:pt x="0" y="3251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852606" y="4811486"/>
            <a:ext cx="1929817" cy="1925547"/>
          </a:xfrm>
          <a:custGeom>
            <a:avLst/>
            <a:gdLst/>
            <a:ahLst/>
            <a:cxnLst/>
            <a:rect l="l" t="t" r="r" b="b"/>
            <a:pathLst>
              <a:path w="2894725" h="2888321">
                <a:moveTo>
                  <a:pt x="0" y="0"/>
                </a:moveTo>
                <a:lnTo>
                  <a:pt x="2894725" y="0"/>
                </a:lnTo>
                <a:lnTo>
                  <a:pt x="2894725" y="2888321"/>
                </a:lnTo>
                <a:lnTo>
                  <a:pt x="0" y="2888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1297839">
            <a:off x="162581" y="22133"/>
            <a:ext cx="1065163" cy="1085581"/>
          </a:xfrm>
          <a:custGeom>
            <a:avLst/>
            <a:gdLst/>
            <a:ahLst/>
            <a:cxnLst/>
            <a:rect l="l" t="t" r="r" b="b"/>
            <a:pathLst>
              <a:path w="1597744" h="1628371">
                <a:moveTo>
                  <a:pt x="0" y="0"/>
                </a:moveTo>
                <a:lnTo>
                  <a:pt x="1597744" y="0"/>
                </a:lnTo>
                <a:lnTo>
                  <a:pt x="1597744" y="1628372"/>
                </a:lnTo>
                <a:lnTo>
                  <a:pt x="0" y="16283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00205">
            <a:off x="9387440" y="134614"/>
            <a:ext cx="2331326" cy="2250239"/>
          </a:xfrm>
          <a:custGeom>
            <a:avLst/>
            <a:gdLst/>
            <a:ahLst/>
            <a:cxnLst/>
            <a:rect l="l" t="t" r="r" b="b"/>
            <a:pathLst>
              <a:path w="4925940" h="4989442">
                <a:moveTo>
                  <a:pt x="0" y="0"/>
                </a:moveTo>
                <a:lnTo>
                  <a:pt x="4925940" y="0"/>
                </a:lnTo>
                <a:lnTo>
                  <a:pt x="4925940" y="4989442"/>
                </a:lnTo>
                <a:lnTo>
                  <a:pt x="0" y="49894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1569099">
            <a:off x="1399391" y="574684"/>
            <a:ext cx="1291379" cy="1003509"/>
          </a:xfrm>
          <a:custGeom>
            <a:avLst/>
            <a:gdLst/>
            <a:ahLst/>
            <a:cxnLst/>
            <a:rect l="l" t="t" r="r" b="b"/>
            <a:pathLst>
              <a:path w="1937068" h="1505264">
                <a:moveTo>
                  <a:pt x="0" y="0"/>
                </a:moveTo>
                <a:lnTo>
                  <a:pt x="1937068" y="0"/>
                </a:lnTo>
                <a:lnTo>
                  <a:pt x="1937068" y="1505264"/>
                </a:lnTo>
                <a:lnTo>
                  <a:pt x="0" y="15052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569099">
            <a:off x="598653" y="2044638"/>
            <a:ext cx="1291379" cy="1003509"/>
          </a:xfrm>
          <a:custGeom>
            <a:avLst/>
            <a:gdLst/>
            <a:ahLst/>
            <a:cxnLst/>
            <a:rect l="l" t="t" r="r" b="b"/>
            <a:pathLst>
              <a:path w="1937068" h="1505264">
                <a:moveTo>
                  <a:pt x="0" y="0"/>
                </a:moveTo>
                <a:lnTo>
                  <a:pt x="1937068" y="0"/>
                </a:lnTo>
                <a:lnTo>
                  <a:pt x="1937068" y="1505263"/>
                </a:lnTo>
                <a:lnTo>
                  <a:pt x="0" y="15052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93EF92-9314-1B2C-5671-9E77BD75A5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202" y="1617880"/>
            <a:ext cx="8266892" cy="26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FF107B-FEF1-1F28-3D1E-A11B646D02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0550" y="4348209"/>
            <a:ext cx="2889754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1335DDDE-CC01-4897-B1C0-5307B2D98719}"/>
              </a:ext>
            </a:extLst>
          </p:cNvPr>
          <p:cNvSpPr/>
          <p:nvPr/>
        </p:nvSpPr>
        <p:spPr>
          <a:xfrm>
            <a:off x="1018456" y="750307"/>
            <a:ext cx="691490" cy="64922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1EE984-1903-4E76-9A40-151F01715FDE}"/>
              </a:ext>
            </a:extLst>
          </p:cNvPr>
          <p:cNvSpPr txBox="1"/>
          <p:nvPr/>
        </p:nvSpPr>
        <p:spPr>
          <a:xfrm>
            <a:off x="1640419" y="688849"/>
            <a:ext cx="10867855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5DDF6E-F47F-4373-BDDC-0824357C6CEB}"/>
              </a:ext>
            </a:extLst>
          </p:cNvPr>
          <p:cNvSpPr txBox="1"/>
          <p:nvPr/>
        </p:nvSpPr>
        <p:spPr>
          <a:xfrm>
            <a:off x="1156885" y="1927573"/>
            <a:ext cx="10108992" cy="10473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endParaRPr lang="en-US" sz="44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3C516B-138B-4588-A9ED-216DB9B6643D}"/>
              </a:ext>
            </a:extLst>
          </p:cNvPr>
          <p:cNvSpPr txBox="1"/>
          <p:nvPr/>
        </p:nvSpPr>
        <p:spPr>
          <a:xfrm>
            <a:off x="1115508" y="3125218"/>
            <a:ext cx="10843487" cy="178508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514350" indent="-514350" algn="just" defTabSz="1219004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(…)       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514350" indent="-514350" algn="just" defTabSz="1219004" fontAlgn="auto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    (…)    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0885AF-8592-41E2-A757-F6E5A0419B41}"/>
              </a:ext>
            </a:extLst>
          </p:cNvPr>
          <p:cNvSpPr txBox="1"/>
          <p:nvPr/>
        </p:nvSpPr>
        <p:spPr>
          <a:xfrm>
            <a:off x="6537252" y="2051746"/>
            <a:ext cx="2039833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bụng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A62F67-0256-4EC6-A419-E02D4E4BB444}"/>
              </a:ext>
            </a:extLst>
          </p:cNvPr>
          <p:cNvSpPr txBox="1"/>
          <p:nvPr/>
        </p:nvSpPr>
        <p:spPr>
          <a:xfrm>
            <a:off x="1527302" y="2094666"/>
            <a:ext cx="2041201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nhót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2D16A-8490-4C2A-9A63-1CB2BE67FBC8}"/>
              </a:ext>
            </a:extLst>
          </p:cNvPr>
          <p:cNvSpPr txBox="1"/>
          <p:nvPr/>
        </p:nvSpPr>
        <p:spPr>
          <a:xfrm>
            <a:off x="3848460" y="2089756"/>
            <a:ext cx="1434348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gây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gổ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2822A6-D62F-4C38-AF78-008EB9F0B9B1}"/>
              </a:ext>
            </a:extLst>
          </p:cNvPr>
          <p:cNvSpPr txBox="1"/>
          <p:nvPr/>
        </p:nvSpPr>
        <p:spPr>
          <a:xfrm>
            <a:off x="5401239" y="2077825"/>
            <a:ext cx="1082569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C12604-D4A6-4A4D-B6DE-3880D7D517B0}"/>
              </a:ext>
            </a:extLst>
          </p:cNvPr>
          <p:cNvSpPr txBox="1"/>
          <p:nvPr/>
        </p:nvSpPr>
        <p:spPr>
          <a:xfrm>
            <a:off x="8652787" y="2077825"/>
            <a:ext cx="1822407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38529 0.2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58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06849 0.31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Oval 68">
            <a:extLst>
              <a:ext uri="{FF2B5EF4-FFF2-40B4-BE49-F238E27FC236}">
                <a16:creationId xmlns:a16="http://schemas.microsoft.com/office/drawing/2014/main" id="{275E4750-D504-423B-8150-8DD82765BBA8}"/>
              </a:ext>
            </a:extLst>
          </p:cNvPr>
          <p:cNvSpPr/>
          <p:nvPr/>
        </p:nvSpPr>
        <p:spPr>
          <a:xfrm>
            <a:off x="818460" y="517613"/>
            <a:ext cx="675319" cy="6979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3E50E2D-6132-40D1-88F3-00150223C096}"/>
              </a:ext>
            </a:extLst>
          </p:cNvPr>
          <p:cNvSpPr txBox="1"/>
          <p:nvPr/>
        </p:nvSpPr>
        <p:spPr>
          <a:xfrm>
            <a:off x="1643448" y="492900"/>
            <a:ext cx="9724767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3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771B0C-AE5A-495A-AC84-73835080A52D}"/>
              </a:ext>
            </a:extLst>
          </p:cNvPr>
          <p:cNvSpPr txBox="1"/>
          <p:nvPr/>
        </p:nvSpPr>
        <p:spPr>
          <a:xfrm>
            <a:off x="2986810" y="1929386"/>
            <a:ext cx="6218380" cy="615537"/>
          </a:xfrm>
          <a:prstGeom prst="rect">
            <a:avLst/>
          </a:prstGeom>
          <a:ln w="28575">
            <a:solidFill>
              <a:srgbClr val="EB1DD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gổ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EF7464-C2C8-4AA0-9E2B-B7FF72C56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303" y="3006012"/>
            <a:ext cx="4787197" cy="305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_thoi_bn_202601311037_lg4w9">
            <a:hlinkClick r:id="" action="ppaction://media"/>
            <a:extLst>
              <a:ext uri="{FF2B5EF4-FFF2-40B4-BE49-F238E27FC236}">
                <a16:creationId xmlns:a16="http://schemas.microsoft.com/office/drawing/2014/main" id="{E6EF2629-59F1-5E2F-4297-0D7034D00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8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8635A7F7-ADAC-443F-8DF2-A00D0E6C50CA}"/>
              </a:ext>
            </a:extLst>
          </p:cNvPr>
          <p:cNvSpPr/>
          <p:nvPr/>
        </p:nvSpPr>
        <p:spPr>
          <a:xfrm>
            <a:off x="4684542" y="808502"/>
            <a:ext cx="720940" cy="697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FCD7FC-5A78-4159-9EBE-AE29FF825E40}"/>
              </a:ext>
            </a:extLst>
          </p:cNvPr>
          <p:cNvSpPr txBox="1"/>
          <p:nvPr/>
        </p:nvSpPr>
        <p:spPr>
          <a:xfrm>
            <a:off x="5394134" y="819386"/>
            <a:ext cx="3172691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B75559-5E9C-4906-A065-FB04798D7A60}"/>
              </a:ext>
            </a:extLst>
          </p:cNvPr>
          <p:cNvSpPr txBox="1"/>
          <p:nvPr/>
        </p:nvSpPr>
        <p:spPr>
          <a:xfrm>
            <a:off x="2498472" y="2383205"/>
            <a:ext cx="8919248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bực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B03218-FA75-474A-8A06-9CD83DB9845F}"/>
              </a:ext>
            </a:extLst>
          </p:cNvPr>
          <p:cNvSpPr txBox="1"/>
          <p:nvPr/>
        </p:nvSpPr>
        <p:spPr>
          <a:xfrm>
            <a:off x="1979040" y="3034536"/>
            <a:ext cx="9884714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2" name="Right Arrow 4">
            <a:extLst>
              <a:ext uri="{FF2B5EF4-FFF2-40B4-BE49-F238E27FC236}">
                <a16:creationId xmlns:a16="http://schemas.microsoft.com/office/drawing/2014/main" id="{6378D8A4-C59D-4526-A00D-D6EDC234B410}"/>
              </a:ext>
            </a:extLst>
          </p:cNvPr>
          <p:cNvSpPr/>
          <p:nvPr/>
        </p:nvSpPr>
        <p:spPr>
          <a:xfrm>
            <a:off x="1911282" y="2608554"/>
            <a:ext cx="574964" cy="25266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CC6B2E-C728-40D0-BBE4-2474AA589BE9}"/>
              </a:ext>
            </a:extLst>
          </p:cNvPr>
          <p:cNvSpPr txBox="1"/>
          <p:nvPr/>
        </p:nvSpPr>
        <p:spPr>
          <a:xfrm>
            <a:off x="2011127" y="3902972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7309F5-C818-4DAC-93DB-BD077A5E85C7}"/>
              </a:ext>
            </a:extLst>
          </p:cNvPr>
          <p:cNvSpPr txBox="1"/>
          <p:nvPr/>
        </p:nvSpPr>
        <p:spPr>
          <a:xfrm>
            <a:off x="1858964" y="3933042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424BD47-9F1F-4043-9CDA-7DF6598B0608}"/>
              </a:ext>
            </a:extLst>
          </p:cNvPr>
          <p:cNvCxnSpPr/>
          <p:nvPr/>
        </p:nvCxnSpPr>
        <p:spPr>
          <a:xfrm>
            <a:off x="2600070" y="2898572"/>
            <a:ext cx="32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079C024-693F-47BF-B930-61D754F9DF48}"/>
              </a:ext>
            </a:extLst>
          </p:cNvPr>
          <p:cNvSpPr txBox="1"/>
          <p:nvPr/>
        </p:nvSpPr>
        <p:spPr>
          <a:xfrm>
            <a:off x="2029406" y="3873159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3A1140-21A8-4975-A30A-412A69CC8BF2}"/>
              </a:ext>
            </a:extLst>
          </p:cNvPr>
          <p:cNvSpPr txBox="1"/>
          <p:nvPr/>
        </p:nvSpPr>
        <p:spPr>
          <a:xfrm>
            <a:off x="1992848" y="3902971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14B465C-5DB1-44E6-8739-E48A3A725FEC}"/>
              </a:ext>
            </a:extLst>
          </p:cNvPr>
          <p:cNvSpPr/>
          <p:nvPr/>
        </p:nvSpPr>
        <p:spPr>
          <a:xfrm>
            <a:off x="10590627" y="3313386"/>
            <a:ext cx="152401" cy="304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920A39-FD7B-41C5-83B9-E74343B5F537}"/>
              </a:ext>
            </a:extLst>
          </p:cNvPr>
          <p:cNvSpPr/>
          <p:nvPr/>
        </p:nvSpPr>
        <p:spPr>
          <a:xfrm>
            <a:off x="10327901" y="2661665"/>
            <a:ext cx="152401" cy="304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61DF78B-3176-4BDB-9404-E1CE74BDFDF0}"/>
              </a:ext>
            </a:extLst>
          </p:cNvPr>
          <p:cNvCxnSpPr/>
          <p:nvPr/>
        </p:nvCxnSpPr>
        <p:spPr>
          <a:xfrm>
            <a:off x="2053381" y="3519304"/>
            <a:ext cx="32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7" grpId="0" animBg="1"/>
      <p:bldP spid="48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5D4E7-D4B0-4F8C-EACB-B0A5CB8B6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3411187-836C-32CE-B960-506701D0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2" y="1654311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F20304-C03A-C701-016D-240A58CE9234}"/>
              </a:ext>
            </a:extLst>
          </p:cNvPr>
          <p:cNvSpPr/>
          <p:nvPr/>
        </p:nvSpPr>
        <p:spPr>
          <a:xfrm>
            <a:off x="1286581" y="2278775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SĀ luŪ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κ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ấy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λί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Ŭ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λ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ẅc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ν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Ű sĀ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δ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Ūg có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4DB10-426B-48BF-F814-7B437AFD0BAE}"/>
              </a:ext>
            </a:extLst>
          </p:cNvPr>
          <p:cNvSpPr/>
          <p:nvPr/>
        </p:nvSpPr>
        <p:spPr>
          <a:xfrm>
            <a:off x="465639" y="3149112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bạn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χ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ǩ. CŜ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sŉ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lúc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wào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cũng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νί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ω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Ǫ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ν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Ű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sŉ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014C4-0992-93AE-7A6B-71AA504B36AB}"/>
              </a:ext>
            </a:extLst>
          </p:cNvPr>
          <p:cNvSpPr/>
          <p:nvPr/>
        </p:nvSpPr>
        <p:spPr>
          <a:xfrm>
            <a:off x="465639" y="4014584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ηΗϛ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u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bạn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Ǉō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77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D874E6A0-C4B5-AF9B-09A7-8DDF8D0695E6}"/>
              </a:ext>
            </a:extLst>
          </p:cNvPr>
          <p:cNvSpPr txBox="1"/>
          <p:nvPr/>
        </p:nvSpPr>
        <p:spPr>
          <a:xfrm>
            <a:off x="1835159" y="386127"/>
            <a:ext cx="9162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8.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2202FF-63F0-97E4-A7E6-8ECA2B736F44}"/>
              </a:ext>
            </a:extLst>
          </p:cNvPr>
          <p:cNvSpPr txBox="1"/>
          <p:nvPr/>
        </p:nvSpPr>
        <p:spPr>
          <a:xfrm>
            <a:off x="2519232" y="2421173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/>
                <a:ea typeface="Arial-Rounded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ợ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8F6B31-54C6-02E1-99AF-36BB25347246}"/>
              </a:ext>
            </a:extLst>
          </p:cNvPr>
          <p:cNvSpPr txBox="1"/>
          <p:nvPr/>
        </p:nvSpPr>
        <p:spPr>
          <a:xfrm>
            <a:off x="2456656" y="3330219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3890E7-881D-4D1B-F19B-1A2750CEFFAF}"/>
              </a:ext>
            </a:extLst>
          </p:cNvPr>
          <p:cNvSpPr txBox="1"/>
          <p:nvPr/>
        </p:nvSpPr>
        <p:spPr>
          <a:xfrm>
            <a:off x="6123406" y="2421173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C3DAEB-F18D-5810-F801-6E566939296F}"/>
              </a:ext>
            </a:extLst>
          </p:cNvPr>
          <p:cNvSpPr txBox="1"/>
          <p:nvPr/>
        </p:nvSpPr>
        <p:spPr>
          <a:xfrm>
            <a:off x="6123406" y="3330219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3DAA3F0-EB08-B09C-BDB2-14F291C79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796" y="2303943"/>
            <a:ext cx="686729" cy="5345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9F4BBED-6F16-8635-7EDE-E9E6F3A9F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160" y="3194438"/>
            <a:ext cx="686729" cy="5345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9CC918-DEED-8135-234D-959EB7B0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873" y="2303943"/>
            <a:ext cx="686729" cy="5345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72D066-41DD-D7E4-1354-C58E193B2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355" y="3241754"/>
            <a:ext cx="686729" cy="5345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22C2FBD-F22F-3D1F-E70E-9A73C073D8DC}"/>
              </a:ext>
            </a:extLst>
          </p:cNvPr>
          <p:cNvSpPr txBox="1"/>
          <p:nvPr/>
        </p:nvSpPr>
        <p:spPr>
          <a:xfrm>
            <a:off x="2457006" y="4324526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nhảy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C17E510-944B-3840-896C-94144DD4A172}"/>
              </a:ext>
            </a:extLst>
          </p:cNvPr>
          <p:cNvSpPr txBox="1"/>
          <p:nvPr/>
        </p:nvSpPr>
        <p:spPr>
          <a:xfrm>
            <a:off x="6177370" y="4324526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5628864-B863-4D2A-338E-7AE326F74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35" y="4193606"/>
            <a:ext cx="686729" cy="5345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625E7F-96BE-5B30-588E-6BCDEEB37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894" y="4193606"/>
            <a:ext cx="686729" cy="53450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A7CC9CC-3C29-7BB6-0BA2-995B0A3A0BF0}"/>
              </a:ext>
            </a:extLst>
          </p:cNvPr>
          <p:cNvSpPr txBox="1"/>
          <p:nvPr/>
        </p:nvSpPr>
        <p:spPr>
          <a:xfrm>
            <a:off x="3899295" y="1201951"/>
            <a:ext cx="7032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/>
              <a:t>Dấu</a:t>
            </a:r>
            <a:r>
              <a:rPr lang="en-US" sz="3600" i="1" dirty="0"/>
              <a:t> </a:t>
            </a:r>
            <a:r>
              <a:rPr lang="en-US" sz="3600" i="1" dirty="0" err="1"/>
              <a:t>hỏi</a:t>
            </a:r>
            <a:r>
              <a:rPr lang="en-US" sz="3600" i="1" dirty="0"/>
              <a:t> hay </a:t>
            </a:r>
            <a:r>
              <a:rPr lang="en-US" sz="3600" i="1" dirty="0" err="1"/>
              <a:t>dấu</a:t>
            </a:r>
            <a:r>
              <a:rPr lang="en-US" sz="3600" i="1" dirty="0"/>
              <a:t> </a:t>
            </a:r>
            <a:r>
              <a:rPr lang="en-US" sz="3600" i="1" dirty="0" err="1"/>
              <a:t>ngã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42867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439</Words>
  <Application>Microsoft Office PowerPoint</Application>
  <PresentationFormat>Widescreen</PresentationFormat>
  <Paragraphs>105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Arial</vt:lpstr>
      <vt:lpstr>Arial Rounded MT Bold</vt:lpstr>
      <vt:lpstr>Arial-Rounded</vt:lpstr>
      <vt:lpstr>Calibri</vt:lpstr>
      <vt:lpstr>Cambria</vt:lpstr>
      <vt:lpstr>HP001 4 hàng</vt:lpstr>
      <vt:lpstr>Office 主题​​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Tài Ngô Tấn</dc:creator>
  <dc:description>www.051661.com</dc:description>
  <cp:lastModifiedBy>User</cp:lastModifiedBy>
  <cp:revision>25</cp:revision>
  <dcterms:created xsi:type="dcterms:W3CDTF">2017-08-26T10:15:00Z</dcterms:created>
  <dcterms:modified xsi:type="dcterms:W3CDTF">2026-04-28T13:24:55Z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