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0" r:id="rId3"/>
    <p:sldMasterId id="2147483716" r:id="rId4"/>
    <p:sldMasterId id="2147483730" r:id="rId5"/>
    <p:sldMasterId id="2147483742" r:id="rId6"/>
    <p:sldMasterId id="2147483754" r:id="rId7"/>
    <p:sldMasterId id="2147483758" r:id="rId8"/>
  </p:sldMasterIdLst>
  <p:notesMasterIdLst>
    <p:notesMasterId r:id="rId25"/>
  </p:notesMasterIdLst>
  <p:sldIdLst>
    <p:sldId id="275" r:id="rId9"/>
    <p:sldId id="284" r:id="rId10"/>
    <p:sldId id="263" r:id="rId11"/>
    <p:sldId id="2896" r:id="rId12"/>
    <p:sldId id="2007577093" r:id="rId13"/>
    <p:sldId id="2007577097" r:id="rId14"/>
    <p:sldId id="2007577094" r:id="rId15"/>
    <p:sldId id="334" r:id="rId16"/>
    <p:sldId id="2007577090" r:id="rId17"/>
    <p:sldId id="320" r:id="rId18"/>
    <p:sldId id="321" r:id="rId19"/>
    <p:sldId id="322" r:id="rId20"/>
    <p:sldId id="2007577096" r:id="rId21"/>
    <p:sldId id="324" r:id="rId22"/>
    <p:sldId id="260" r:id="rId23"/>
    <p:sldId id="3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2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1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2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67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3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14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74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3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46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25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3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75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2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04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8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0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5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2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0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77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06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6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25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55.xml"/><Relationship Id="rId21" Type="http://schemas.openxmlformats.org/officeDocument/2006/relationships/slide" Target="slide13.xml"/><Relationship Id="rId7" Type="http://schemas.openxmlformats.org/officeDocument/2006/relationships/slide" Target="slide15.xml"/><Relationship Id="rId12" Type="http://schemas.openxmlformats.org/officeDocument/2006/relationships/image" Target="../media/image28.png"/><Relationship Id="rId17" Type="http://schemas.openxmlformats.org/officeDocument/2006/relationships/slide" Target="slide12.xml"/><Relationship Id="rId2" Type="http://schemas.openxmlformats.org/officeDocument/2006/relationships/audio" Target="../media/media3.wma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3.wma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audio" Target="../media/audio1.wav"/><Relationship Id="rId15" Type="http://schemas.openxmlformats.org/officeDocument/2006/relationships/slide" Target="slide11.xml"/><Relationship Id="rId10" Type="http://schemas.openxmlformats.org/officeDocument/2006/relationships/image" Target="../media/image26.gif"/><Relationship Id="rId19" Type="http://schemas.openxmlformats.org/officeDocument/2006/relationships/slide" Target="slide14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gif"/><Relationship Id="rId14" Type="http://schemas.openxmlformats.org/officeDocument/2006/relationships/image" Target="../media/image30.jp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6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6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A18F7-51AD-4EE3-93FA-B938E98D9DAC}"/>
              </a:ext>
            </a:extLst>
          </p:cNvPr>
          <p:cNvSpPr txBox="1"/>
          <p:nvPr/>
        </p:nvSpPr>
        <p:spPr>
          <a:xfrm>
            <a:off x="3910593" y="2395805"/>
            <a:ext cx="3713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175" y="1409700"/>
            <a:ext cx="5178861" cy="413385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775" y="89350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82505" y="3466470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2381250" y="2438400"/>
            <a:ext cx="6800850" cy="213359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8125A0-830C-497A-B4ED-F4F4DF18CAA9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828B8D-9CED-4F14-B101-89D7E8F39873}"/>
              </a:ext>
            </a:extLst>
          </p:cNvPr>
          <p:cNvSpPr/>
          <p:nvPr/>
        </p:nvSpPr>
        <p:spPr>
          <a:xfrm>
            <a:off x="2788920" y="3695700"/>
            <a:ext cx="8435340" cy="198501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 chắn, mắc lỗi, tắc đường, lắc lư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2066925" y="2727326"/>
            <a:ext cx="8440738" cy="20732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 khoai, loài người, khoan khoái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3451860"/>
            <a:ext cx="10363198" cy="162496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>
              <a:defRPr/>
            </a:pP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Loay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hoay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ngoáy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tai,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hoáy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E09D0ED-10AD-4E23-9F2F-B919998473ED}"/>
              </a:ext>
            </a:extLst>
          </p:cNvPr>
          <p:cNvSpPr/>
          <p:nvPr/>
        </p:nvSpPr>
        <p:spPr>
          <a:xfrm>
            <a:off x="1924096" y="360330"/>
            <a:ext cx="491182" cy="455455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F8C5B-AED4-4F71-BE56-2F39F8B16991}"/>
              </a:ext>
            </a:extLst>
          </p:cNvPr>
          <p:cNvSpPr txBox="1"/>
          <p:nvPr/>
        </p:nvSpPr>
        <p:spPr>
          <a:xfrm>
            <a:off x="2304285" y="332079"/>
            <a:ext cx="797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887A71-CBB9-4923-8EE7-7C1882DAC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5" y="2167446"/>
            <a:ext cx="2759835" cy="31156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32C5E-F512-4EC6-BD09-B5583A831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380" y="2412262"/>
            <a:ext cx="2571750" cy="26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EACF3FA-DBAF-4E6D-B5C6-FBEFF7E8372A}"/>
              </a:ext>
            </a:extLst>
          </p:cNvPr>
          <p:cNvSpPr/>
          <p:nvPr/>
        </p:nvSpPr>
        <p:spPr>
          <a:xfrm>
            <a:off x="4278317" y="1599833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4B151-9706-456A-B61C-062E7A58CAFA}"/>
              </a:ext>
            </a:extLst>
          </p:cNvPr>
          <p:cNvSpPr/>
          <p:nvPr/>
        </p:nvSpPr>
        <p:spPr>
          <a:xfrm>
            <a:off x="4278316" y="2109294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DD1E70-EB3B-42C5-B782-6DB30A079530}"/>
              </a:ext>
            </a:extLst>
          </p:cNvPr>
          <p:cNvSpPr/>
          <p:nvPr/>
        </p:nvSpPr>
        <p:spPr>
          <a:xfrm>
            <a:off x="4278315" y="2618755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To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911BFE-0A52-4075-9189-50A08717F98B}"/>
              </a:ext>
            </a:extLst>
          </p:cNvPr>
          <p:cNvSpPr/>
          <p:nvPr/>
        </p:nvSpPr>
        <p:spPr>
          <a:xfrm>
            <a:off x="4278314" y="3117065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EEE6E-51E3-4868-BF87-848A75A2835D}"/>
              </a:ext>
            </a:extLst>
          </p:cNvPr>
          <p:cNvSpPr/>
          <p:nvPr/>
        </p:nvSpPr>
        <p:spPr>
          <a:xfrm>
            <a:off x="4278313" y="3626526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chuột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479BFA-8A3A-4D07-979A-2C11C61DC40F}"/>
              </a:ext>
            </a:extLst>
          </p:cNvPr>
          <p:cNvSpPr/>
          <p:nvPr/>
        </p:nvSpPr>
        <p:spPr>
          <a:xfrm>
            <a:off x="4278312" y="4135987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6.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8E499-311F-43DC-BF3E-CDAF6B64AD3A}"/>
              </a:ext>
            </a:extLst>
          </p:cNvPr>
          <p:cNvSpPr/>
          <p:nvPr/>
        </p:nvSpPr>
        <p:spPr>
          <a:xfrm>
            <a:off x="4278311" y="4645448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7. Leo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giỏi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6BA036-03CA-45D3-8C0E-E0E7D823E28C}"/>
              </a:ext>
            </a:extLst>
          </p:cNvPr>
          <p:cNvSpPr/>
          <p:nvPr/>
        </p:nvSpPr>
        <p:spPr>
          <a:xfrm>
            <a:off x="4278310" y="5154909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8.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trèo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75BF80-7135-4798-A16F-B19043D8838B}"/>
              </a:ext>
            </a:extLst>
          </p:cNvPr>
          <p:cNvSpPr/>
          <p:nvPr/>
        </p:nvSpPr>
        <p:spPr>
          <a:xfrm>
            <a:off x="4278309" y="5664370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9. Hung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dữ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0F5791-13C7-4C6C-8BEB-C8C8A46C2387}"/>
              </a:ext>
            </a:extLst>
          </p:cNvPr>
          <p:cNvSpPr/>
          <p:nvPr/>
        </p:nvSpPr>
        <p:spPr>
          <a:xfrm>
            <a:off x="4278309" y="6164394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10.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196275-8A2D-454C-BD3E-CE34973AA2C5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414131" y="1848131"/>
            <a:ext cx="864186" cy="1877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2A7429-0439-450D-A92F-E3954D44EA2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414130" y="2879918"/>
            <a:ext cx="864186" cy="84537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98BA35-F584-48CD-8523-89A2A641B763}"/>
              </a:ext>
            </a:extLst>
          </p:cNvPr>
          <p:cNvCxnSpPr>
            <a:cxnSpLocks/>
          </p:cNvCxnSpPr>
          <p:nvPr/>
        </p:nvCxnSpPr>
        <p:spPr>
          <a:xfrm flipH="1" flipV="1">
            <a:off x="3411747" y="3738155"/>
            <a:ext cx="866569" cy="65564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497EF7-4287-4D5B-BEC6-71CB1879B011}"/>
              </a:ext>
            </a:extLst>
          </p:cNvPr>
          <p:cNvCxnSpPr>
            <a:cxnSpLocks/>
          </p:cNvCxnSpPr>
          <p:nvPr/>
        </p:nvCxnSpPr>
        <p:spPr>
          <a:xfrm flipH="1" flipV="1">
            <a:off x="3411744" y="3725290"/>
            <a:ext cx="866566" cy="16909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9213F3-2C9F-4523-AED2-22CA649C5C51}"/>
              </a:ext>
            </a:extLst>
          </p:cNvPr>
          <p:cNvCxnSpPr>
            <a:cxnSpLocks/>
          </p:cNvCxnSpPr>
          <p:nvPr/>
        </p:nvCxnSpPr>
        <p:spPr>
          <a:xfrm flipH="1" flipV="1">
            <a:off x="3411738" y="3712425"/>
            <a:ext cx="866565" cy="223394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B9D666-DF22-49DE-AD31-ACEF0D9EE1A7}"/>
              </a:ext>
            </a:extLst>
          </p:cNvPr>
          <p:cNvCxnSpPr>
            <a:cxnSpLocks/>
            <a:stCxn id="27" idx="1"/>
            <a:endCxn id="29" idx="3"/>
          </p:cNvCxnSpPr>
          <p:nvPr/>
        </p:nvCxnSpPr>
        <p:spPr>
          <a:xfrm flipH="1" flipV="1">
            <a:off x="8129245" y="2357592"/>
            <a:ext cx="1015135" cy="135483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2F1545-B868-4F12-93DF-3FF2D9416747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129218" y="3350785"/>
            <a:ext cx="1015162" cy="36164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D87EBAB-7446-4D66-AA62-347A2710F0E9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8129242" y="3738155"/>
            <a:ext cx="1015140" cy="13666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1B814D-1854-46D1-86F6-3A298FC17058}"/>
              </a:ext>
            </a:extLst>
          </p:cNvPr>
          <p:cNvCxnSpPr>
            <a:cxnSpLocks/>
          </p:cNvCxnSpPr>
          <p:nvPr/>
        </p:nvCxnSpPr>
        <p:spPr>
          <a:xfrm flipH="1">
            <a:off x="8129217" y="3712425"/>
            <a:ext cx="1015163" cy="120930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A316BA-0EC3-4045-BD80-EA327D74A4B6}"/>
              </a:ext>
            </a:extLst>
          </p:cNvPr>
          <p:cNvCxnSpPr>
            <a:cxnSpLocks/>
            <a:stCxn id="27" idx="1"/>
            <a:endCxn id="37" idx="3"/>
          </p:cNvCxnSpPr>
          <p:nvPr/>
        </p:nvCxnSpPr>
        <p:spPr>
          <a:xfrm flipH="1">
            <a:off x="8129238" y="3712425"/>
            <a:ext cx="1015142" cy="270026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68F850AE-70A6-4C9A-2088-68EDC529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20" y="103086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0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273229"/>
            <a:ext cx="12192000" cy="1006275"/>
            <a:chOff x="0" y="0"/>
            <a:chExt cx="4816593" cy="3975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97541"/>
            </a:xfrm>
            <a:custGeom>
              <a:avLst/>
              <a:gdLst/>
              <a:ahLst/>
              <a:cxnLst/>
              <a:rect l="l" t="t" r="r" b="b"/>
              <a:pathLst>
                <a:path w="4816592" h="397541">
                  <a:moveTo>
                    <a:pt x="0" y="0"/>
                  </a:moveTo>
                  <a:lnTo>
                    <a:pt x="4816592" y="0"/>
                  </a:lnTo>
                  <a:lnTo>
                    <a:pt x="4816592" y="397541"/>
                  </a:lnTo>
                  <a:lnTo>
                    <a:pt x="0" y="397541"/>
                  </a:lnTo>
                  <a:close/>
                </a:path>
              </a:pathLst>
            </a:custGeom>
            <a:solidFill>
              <a:srgbClr val="C48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56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723073" cy="6858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468928" y="0"/>
            <a:ext cx="1723073" cy="6858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2584609" y="0"/>
                </a:moveTo>
                <a:lnTo>
                  <a:pt x="0" y="0"/>
                </a:lnTo>
                <a:lnTo>
                  <a:pt x="0" y="10287000"/>
                </a:lnTo>
                <a:lnTo>
                  <a:pt x="2584609" y="10287000"/>
                </a:lnTo>
                <a:lnTo>
                  <a:pt x="258460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2319" y="0"/>
            <a:ext cx="6278319" cy="753398"/>
          </a:xfrm>
          <a:custGeom>
            <a:avLst/>
            <a:gdLst/>
            <a:ahLst/>
            <a:cxnLst/>
            <a:rect l="l" t="t" r="r" b="b"/>
            <a:pathLst>
              <a:path w="9417479" h="1130097">
                <a:moveTo>
                  <a:pt x="0" y="0"/>
                </a:moveTo>
                <a:lnTo>
                  <a:pt x="9417479" y="0"/>
                </a:lnTo>
                <a:lnTo>
                  <a:pt x="9417479" y="1130097"/>
                </a:lnTo>
                <a:lnTo>
                  <a:pt x="0" y="1130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096001" y="0"/>
            <a:ext cx="6278319" cy="753398"/>
          </a:xfrm>
          <a:custGeom>
            <a:avLst/>
            <a:gdLst/>
            <a:ahLst/>
            <a:cxnLst/>
            <a:rect l="l" t="t" r="r" b="b"/>
            <a:pathLst>
              <a:path w="9417479" h="1130097">
                <a:moveTo>
                  <a:pt x="0" y="0"/>
                </a:moveTo>
                <a:lnTo>
                  <a:pt x="9417479" y="0"/>
                </a:lnTo>
                <a:lnTo>
                  <a:pt x="9417479" y="1130097"/>
                </a:lnTo>
                <a:lnTo>
                  <a:pt x="0" y="1130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8" name="TextBox 88"/>
          <p:cNvSpPr txBox="1"/>
          <p:nvPr/>
        </p:nvSpPr>
        <p:spPr>
          <a:xfrm>
            <a:off x="4252986" y="1565797"/>
            <a:ext cx="6201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90203"/>
                </a:solidFill>
                <a:effectLst/>
                <a:uLnTx/>
                <a:uFillTx/>
                <a:latin typeface="Lucky Bones"/>
                <a:ea typeface="+mn-ea"/>
                <a:cs typeface="+mn-cs"/>
              </a:rPr>
              <a:t>B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046549" y="1564247"/>
            <a:ext cx="588063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90203"/>
                </a:solidFill>
                <a:effectLst/>
                <a:uLnTx/>
                <a:uFillTx/>
                <a:latin typeface="Lucky Bones Thin"/>
                <a:ea typeface="+mn-ea"/>
                <a:cs typeface="+mn-cs"/>
              </a:rPr>
              <a:t>I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5791057" y="1564248"/>
            <a:ext cx="6201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90203"/>
                </a:solidFill>
                <a:effectLst/>
                <a:uLnTx/>
                <a:uFillTx/>
                <a:latin typeface="Lucky Bones"/>
                <a:ea typeface="+mn-ea"/>
                <a:cs typeface="+mn-cs"/>
              </a:rPr>
              <a:t>N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6559605" y="1565280"/>
            <a:ext cx="621091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90203"/>
                </a:solidFill>
                <a:effectLst/>
                <a:uLnTx/>
                <a:uFillTx/>
                <a:latin typeface="Lucky Bones Thin"/>
                <a:ea typeface="+mn-ea"/>
                <a:cs typeface="+mn-cs"/>
              </a:rPr>
              <a:t>G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7330099" y="1563731"/>
            <a:ext cx="620119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90203"/>
                </a:solidFill>
                <a:effectLst/>
                <a:uLnTx/>
                <a:uFillTx/>
                <a:latin typeface="Lucky Bones Thin"/>
                <a:ea typeface="+mn-ea"/>
                <a:cs typeface="+mn-cs"/>
              </a:rPr>
              <a:t>O</a:t>
            </a:r>
          </a:p>
        </p:txBody>
      </p:sp>
      <p:pic>
        <p:nvPicPr>
          <p:cNvPr id="9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94F09433-1299-B216-625C-B95612860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2" y="187771"/>
            <a:ext cx="12190005" cy="68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2006463" y="1608163"/>
            <a:ext cx="8328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CHÚA TỂ RỪNG XANH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CB3C48-77D6-384D-1B1C-DD5A324C41F5}"/>
              </a:ext>
            </a:extLst>
          </p:cNvPr>
          <p:cNvSpPr txBox="1"/>
          <p:nvPr/>
        </p:nvSpPr>
        <p:spPr>
          <a:xfrm>
            <a:off x="2109333" y="3082633"/>
            <a:ext cx="8328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3 + 4)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65E3116-920D-42BA-B410-BF32E0B17F7E}"/>
              </a:ext>
            </a:extLst>
          </p:cNvPr>
          <p:cNvSpPr/>
          <p:nvPr/>
        </p:nvSpPr>
        <p:spPr>
          <a:xfrm>
            <a:off x="586887" y="752715"/>
            <a:ext cx="622787" cy="62522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05B4-7F2F-411F-925E-93012D6038EA}"/>
              </a:ext>
            </a:extLst>
          </p:cNvPr>
          <p:cNvSpPr txBox="1"/>
          <p:nvPr/>
        </p:nvSpPr>
        <p:spPr>
          <a:xfrm>
            <a:off x="1333499" y="809719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FB545-348A-4BC7-86C2-FC83B483979F}"/>
              </a:ext>
            </a:extLst>
          </p:cNvPr>
          <p:cNvSpPr/>
          <p:nvPr/>
        </p:nvSpPr>
        <p:spPr>
          <a:xfrm>
            <a:off x="647700" y="2433032"/>
            <a:ext cx="11134725" cy="6252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	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AB00B-532B-4D39-994E-6771CAA967AF}"/>
              </a:ext>
            </a:extLst>
          </p:cNvPr>
          <p:cNvSpPr txBox="1"/>
          <p:nvPr/>
        </p:nvSpPr>
        <p:spPr>
          <a:xfrm>
            <a:off x="2076450" y="3799745"/>
            <a:ext cx="665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20D7E-2216-426A-85A6-4E72B11309C7}"/>
              </a:ext>
            </a:extLst>
          </p:cNvPr>
          <p:cNvSpPr txBox="1"/>
          <p:nvPr/>
        </p:nvSpPr>
        <p:spPr>
          <a:xfrm>
            <a:off x="2000250" y="4610067"/>
            <a:ext cx="978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(…)      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DEBF6-A87B-46D9-8873-D188578E72C8}"/>
              </a:ext>
            </a:extLst>
          </p:cNvPr>
          <p:cNvSpPr/>
          <p:nvPr/>
        </p:nvSpPr>
        <p:spPr>
          <a:xfrm>
            <a:off x="8044583" y="3840309"/>
            <a:ext cx="21852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rừng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FDCA4-DCED-430E-AB10-2AA72AD5E78E}"/>
              </a:ext>
            </a:extLst>
          </p:cNvPr>
          <p:cNvSpPr/>
          <p:nvPr/>
        </p:nvSpPr>
        <p:spPr>
          <a:xfrm>
            <a:off x="3724974" y="4681184"/>
            <a:ext cx="18947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đêm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tối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FCCCD-CF8F-4E24-A750-5C68D595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" t="2074" r="2314" b="3136"/>
          <a:stretch/>
        </p:blipFill>
        <p:spPr>
          <a:xfrm>
            <a:off x="2471854" y="2981557"/>
            <a:ext cx="3624146" cy="2988527"/>
          </a:xfrm>
          <a:prstGeom prst="roundRect">
            <a:avLst>
              <a:gd name="adj" fmla="val 7338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9BE86-3B33-49D0-849C-C0A40D58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" t="1581" r="616" b="1581"/>
          <a:stretch/>
        </p:blipFill>
        <p:spPr>
          <a:xfrm>
            <a:off x="6252117" y="2981557"/>
            <a:ext cx="3624146" cy="2988527"/>
          </a:xfrm>
          <a:prstGeom prst="roundRect">
            <a:avLst>
              <a:gd name="adj" fmla="val 6934"/>
            </a:avLst>
          </a:prstGeom>
        </p:spPr>
      </p:pic>
      <p:sp>
        <p:nvSpPr>
          <p:cNvPr id="10" name="Google Shape;780;p45">
            <a:extLst>
              <a:ext uri="{FF2B5EF4-FFF2-40B4-BE49-F238E27FC236}">
                <a16:creationId xmlns:a16="http://schemas.microsoft.com/office/drawing/2014/main" id="{2AD0DCD9-60D5-4370-8A98-77D7AC0D445B}"/>
              </a:ext>
            </a:extLst>
          </p:cNvPr>
          <p:cNvSpPr txBox="1">
            <a:spLocks/>
          </p:cNvSpPr>
          <p:nvPr/>
        </p:nvSpPr>
        <p:spPr>
          <a:xfrm>
            <a:off x="3222702" y="887915"/>
            <a:ext cx="5898991" cy="1072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A27572-3F56-46AE-84B9-1B902B7F1CE9}"/>
              </a:ext>
            </a:extLst>
          </p:cNvPr>
          <p:cNvSpPr/>
          <p:nvPr/>
        </p:nvSpPr>
        <p:spPr>
          <a:xfrm>
            <a:off x="2895939" y="1960505"/>
            <a:ext cx="6980324" cy="59482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hổ</a:t>
            </a:r>
            <a:r>
              <a:rPr lang="en-US" sz="2800" dirty="0"/>
              <a:t> 		</a:t>
            </a:r>
            <a:r>
              <a:rPr lang="en-US" sz="2800" dirty="0" err="1"/>
              <a:t>chó</a:t>
            </a:r>
            <a:r>
              <a:rPr lang="en-US" sz="2800" dirty="0"/>
              <a:t>	 	</a:t>
            </a:r>
            <a:r>
              <a:rPr lang="en-US" sz="2800" dirty="0" err="1"/>
              <a:t>rừng</a:t>
            </a:r>
            <a:r>
              <a:rPr lang="en-US" sz="2800" dirty="0"/>
              <a:t> 		</a:t>
            </a:r>
            <a:r>
              <a:rPr lang="en-US" sz="2800" dirty="0" err="1"/>
              <a:t>nhà</a:t>
            </a:r>
            <a:endParaRPr lang="en-US" sz="2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DAC77B-ACD1-4245-AC0E-C9D4641C4813}"/>
              </a:ext>
            </a:extLst>
          </p:cNvPr>
          <p:cNvSpPr/>
          <p:nvPr/>
        </p:nvSpPr>
        <p:spPr>
          <a:xfrm>
            <a:off x="2895939" y="968755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39E24-E0C2-95DE-F600-A5218FA29907}"/>
              </a:ext>
            </a:extLst>
          </p:cNvPr>
          <p:cNvSpPr txBox="1"/>
          <p:nvPr/>
        </p:nvSpPr>
        <p:spPr>
          <a:xfrm>
            <a:off x="1924050" y="5575708"/>
            <a:ext cx="4276725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E1F86-BE78-5031-F862-97D4EF180976}"/>
              </a:ext>
            </a:extLst>
          </p:cNvPr>
          <p:cNvSpPr txBox="1"/>
          <p:nvPr/>
        </p:nvSpPr>
        <p:spPr>
          <a:xfrm>
            <a:off x="6572250" y="5613808"/>
            <a:ext cx="3762375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Chó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.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4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logue_h_sng_202602121622_37ff1">
            <a:hlinkClick r:id="" action="ppaction://media"/>
            <a:extLst>
              <a:ext uri="{FF2B5EF4-FFF2-40B4-BE49-F238E27FC236}">
                <a16:creationId xmlns:a16="http://schemas.microsoft.com/office/drawing/2014/main" id="{2B416550-7A01-184D-8170-051B20EA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42140-8BA9-4483-BCD2-0288B311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82" y="2737278"/>
            <a:ext cx="9815513" cy="26710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124400-33ED-4649-9C90-5504F73D4378}"/>
              </a:ext>
            </a:extLst>
          </p:cNvPr>
          <p:cNvSpPr/>
          <p:nvPr/>
        </p:nvSpPr>
        <p:spPr>
          <a:xfrm>
            <a:off x="4314825" y="1792236"/>
            <a:ext cx="689106" cy="61244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A3978-5821-4A0E-B8A3-65139B81303F}"/>
              </a:ext>
            </a:extLst>
          </p:cNvPr>
          <p:cNvSpPr txBox="1"/>
          <p:nvPr/>
        </p:nvSpPr>
        <p:spPr>
          <a:xfrm>
            <a:off x="4937256" y="1713740"/>
            <a:ext cx="2582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259AD30-D9F1-4EBB-B790-02916873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00" y="2850825"/>
            <a:ext cx="8197422" cy="21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F0E5B6-D6AC-456E-AB57-66D01F9538DB}"/>
              </a:ext>
            </a:extLst>
          </p:cNvPr>
          <p:cNvSpPr/>
          <p:nvPr/>
        </p:nvSpPr>
        <p:spPr>
          <a:xfrm>
            <a:off x="2909497" y="3303932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Hổ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là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loài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l-GR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κ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ú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ăn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l-GR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κ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ịt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. 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Bū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l-GR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ε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ân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l-GR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ε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ắc</a:t>
            </a:r>
            <a:endParaRPr lang="vi-VN" sz="3300" b="1" kern="1200" dirty="0">
              <a:solidFill>
                <a:srgbClr val="00206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63E129-A2FB-4A4D-9973-BF84BDD6D9B8}"/>
              </a:ext>
            </a:extLst>
          </p:cNvPr>
          <p:cNvSpPr/>
          <p:nvPr/>
        </p:nvSpPr>
        <p:spPr>
          <a:xfrm>
            <a:off x="2301410" y="3971925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vi-VN" sz="3300" b="1" dirty="0">
                <a:solidFill>
                  <a:srgbClr val="002060"/>
                </a:solidFill>
                <a:latin typeface="HP001 4 hàng" pitchFamily="34" charset="0"/>
              </a:rPr>
              <a:t>δŤψ và có νίō sắc</a:t>
            </a:r>
            <a:r>
              <a:rPr lang="vi-VN" sz="3300" b="1">
                <a:solidFill>
                  <a:srgbClr val="002060"/>
                </a:solidFill>
                <a:latin typeface="HP001 4 hàng" pitchFamily="34" charset="0"/>
              </a:rPr>
              <a:t>. Đuċ </a:t>
            </a:r>
            <a:r>
              <a:rPr lang="vi-VN" sz="3300" b="1" dirty="0">
                <a:solidFill>
                  <a:srgbClr val="002060"/>
                </a:solidFill>
                <a:latin typeface="HP001 4 hàng" pitchFamily="34" charset="0"/>
              </a:rPr>
              <a:t>dài và cứng ηư</a:t>
            </a:r>
            <a:endParaRPr lang="en-US" sz="3300" b="1" kern="1200" dirty="0">
              <a:solidFill>
                <a:srgbClr val="00206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E8E4F9-84B4-4706-B71D-0D23BDFC4C4A}"/>
              </a:ext>
            </a:extLst>
          </p:cNvPr>
          <p:cNvSpPr/>
          <p:nvPr/>
        </p:nvSpPr>
        <p:spPr>
          <a:xfrm>
            <a:off x="2301410" y="4621029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ǟ</a:t>
            </a:r>
            <a:r>
              <a:rPr lang="el-GR" sz="3300" b="1" dirty="0">
                <a:solidFill>
                  <a:srgbClr val="002060"/>
                </a:solidFill>
                <a:latin typeface="HP001 4 hàng" pitchFamily="34" charset="0"/>
              </a:rPr>
              <a:t>Ρ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sắt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Hổ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ǟất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l-GR" sz="3300" b="1" dirty="0">
                <a:solidFill>
                  <a:srgbClr val="002060"/>
                </a:solidFill>
                <a:latin typeface="HP001 4 hàng" pitchFamily="34" charset="0"/>
              </a:rPr>
              <a:t>δ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Ť</a:t>
            </a:r>
            <a:r>
              <a:rPr lang="el-GR" sz="3300" b="1" dirty="0">
                <a:solidFill>
                  <a:srgbClr val="002060"/>
                </a:solidFill>
                <a:latin typeface="HP001 4 hàng" pitchFamily="34" charset="0"/>
              </a:rPr>
              <a:t>ψ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và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hung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dữ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endParaRPr lang="en-US" sz="3300" b="1" kern="1200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60ECF7-821D-4E94-A4D4-4BA3E177E72A}"/>
              </a:ext>
            </a:extLst>
          </p:cNvPr>
          <p:cNvSpPr/>
          <p:nvPr/>
        </p:nvSpPr>
        <p:spPr>
          <a:xfrm>
            <a:off x="4793288" y="1759085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1C332E-A583-44E5-AB20-991523021110}"/>
              </a:ext>
            </a:extLst>
          </p:cNvPr>
          <p:cNvSpPr txBox="1"/>
          <p:nvPr/>
        </p:nvSpPr>
        <p:spPr>
          <a:xfrm>
            <a:off x="4937256" y="1713740"/>
            <a:ext cx="258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973767"/>
            <a:ext cx="5840095" cy="28770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008BAE-E0E7-4F3E-A3A2-24B6A0AD488D}"/>
              </a:ext>
            </a:extLst>
          </p:cNvPr>
          <p:cNvSpPr/>
          <p:nvPr/>
        </p:nvSpPr>
        <p:spPr>
          <a:xfrm>
            <a:off x="5972255" y="2366966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2567A-C612-43DD-80EB-FB2B03EB036B}"/>
              </a:ext>
            </a:extLst>
          </p:cNvPr>
          <p:cNvSpPr txBox="1"/>
          <p:nvPr/>
        </p:nvSpPr>
        <p:spPr>
          <a:xfrm>
            <a:off x="6463437" y="2354361"/>
            <a:ext cx="4453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348</Words>
  <Application>Microsoft Office PowerPoint</Application>
  <PresentationFormat>Widescreen</PresentationFormat>
  <Paragraphs>61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Arial</vt:lpstr>
      <vt:lpstr>Arial Black</vt:lpstr>
      <vt:lpstr>Arial-Rounded</vt:lpstr>
      <vt:lpstr>Calibri</vt:lpstr>
      <vt:lpstr>HP001 4 hàng</vt:lpstr>
      <vt:lpstr>iCiel Cadena</vt:lpstr>
      <vt:lpstr>Lato Hairline</vt:lpstr>
      <vt:lpstr>Lato Light</vt:lpstr>
      <vt:lpstr>Lato Regular</vt:lpstr>
      <vt:lpstr>Lucky Bones</vt:lpstr>
      <vt:lpstr>Lucky Bones Thin</vt:lpstr>
      <vt:lpstr>包图主题2</vt:lpstr>
      <vt:lpstr>Office 主题</vt:lpstr>
      <vt:lpstr>2_Office 主题​​</vt:lpstr>
      <vt:lpstr>第一PPT，www.1ppt.com</vt:lpstr>
      <vt:lpstr>1_Office 主题</vt:lpstr>
      <vt:lpstr>5_Office 主题​​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32</cp:revision>
  <dcterms:created xsi:type="dcterms:W3CDTF">2021-07-10T01:25:10Z</dcterms:created>
  <dcterms:modified xsi:type="dcterms:W3CDTF">2026-04-28T08:28:24Z</dcterms:modified>
</cp:coreProperties>
</file>