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media/audio2.wav" ContentType="audio/x-wav"/>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1" r:id="rId2"/>
    <p:sldMasterId id="2147483723" r:id="rId3"/>
    <p:sldMasterId id="2147483735" r:id="rId4"/>
  </p:sldMasterIdLst>
  <p:notesMasterIdLst>
    <p:notesMasterId r:id="rId27"/>
  </p:notesMasterIdLst>
  <p:sldIdLst>
    <p:sldId id="306" r:id="rId5"/>
    <p:sldId id="264" r:id="rId6"/>
    <p:sldId id="256" r:id="rId7"/>
    <p:sldId id="312" r:id="rId8"/>
    <p:sldId id="258" r:id="rId9"/>
    <p:sldId id="259" r:id="rId10"/>
    <p:sldId id="260" r:id="rId11"/>
    <p:sldId id="262" r:id="rId12"/>
    <p:sldId id="263" r:id="rId13"/>
    <p:sldId id="313" r:id="rId14"/>
    <p:sldId id="266" r:id="rId15"/>
    <p:sldId id="267" r:id="rId16"/>
    <p:sldId id="268" r:id="rId17"/>
    <p:sldId id="314" r:id="rId18"/>
    <p:sldId id="269" r:id="rId19"/>
    <p:sldId id="275" r:id="rId20"/>
    <p:sldId id="270" r:id="rId21"/>
    <p:sldId id="271" r:id="rId22"/>
    <p:sldId id="272" r:id="rId23"/>
    <p:sldId id="273" r:id="rId24"/>
    <p:sldId id="274" r:id="rId25"/>
    <p:sldId id="261"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9" userDrawn="1">
          <p15:clr>
            <a:srgbClr val="A4A3A4"/>
          </p15:clr>
        </p15:guide>
        <p15:guide id="2" orient="horz" pos="4190" userDrawn="1">
          <p15:clr>
            <a:srgbClr val="A4A3A4"/>
          </p15:clr>
        </p15:guide>
        <p15:guide id="3" pos="230" userDrawn="1">
          <p15:clr>
            <a:srgbClr val="A4A3A4"/>
          </p15:clr>
        </p15:guide>
        <p15:guide id="4" pos="7449" userDrawn="1">
          <p15:clr>
            <a:srgbClr val="A4A3A4"/>
          </p15:clr>
        </p15:guide>
        <p15:guide id="5" orient="horz" pos="561" userDrawn="1">
          <p15:clr>
            <a:srgbClr val="A4A3A4"/>
          </p15:clr>
        </p15:guide>
        <p15:guide id="6" orient="horz" pos="691" userDrawn="1">
          <p15:clr>
            <a:srgbClr val="A4A3A4"/>
          </p15:clr>
        </p15:guide>
        <p15:guide id="7" orient="horz" pos="4017" userDrawn="1">
          <p15:clr>
            <a:srgbClr val="A4A3A4"/>
          </p15:clr>
        </p15:guide>
        <p15:guide id="8" orient="horz" pos="38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FFFFF"/>
    <a:srgbClr val="FFFFFC"/>
    <a:srgbClr val="F7FCFE"/>
    <a:srgbClr val="F3F3F3"/>
    <a:srgbClr val="44BE9B"/>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99" autoAdjust="0"/>
    <p:restoredTop sz="94618" autoAdjust="0"/>
  </p:normalViewPr>
  <p:slideViewPr>
    <p:cSldViewPr snapToGrid="0" showGuides="1">
      <p:cViewPr varScale="1">
        <p:scale>
          <a:sx n="64" d="100"/>
          <a:sy n="64" d="100"/>
        </p:scale>
        <p:origin x="906" y="78"/>
      </p:cViewPr>
      <p:guideLst>
        <p:guide orient="horz" pos="129"/>
        <p:guide orient="horz" pos="4190"/>
        <p:guide pos="230"/>
        <p:guide pos="7449"/>
        <p:guide orient="horz" pos="561"/>
        <p:guide orient="horz" pos="691"/>
        <p:guide orient="horz" pos="4017"/>
        <p:guide orient="horz" pos="3888"/>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1743F9-9B08-422F-9ECE-BE7148BC7DDC}" type="datetimeFigureOut">
              <a:rPr lang="zh-CN" altLang="en-US" smtClean="0"/>
              <a:t>2026/4/28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C0232-94FA-4EBE-BB9B-79FBE486032D}" type="slidenum">
              <a:rPr lang="zh-CN" altLang="en-US" smtClean="0"/>
              <a:t>‹#›</a:t>
            </a:fld>
            <a:endParaRPr lang="zh-CN" altLang="en-US"/>
          </a:p>
        </p:txBody>
      </p:sp>
    </p:spTree>
    <p:extLst>
      <p:ext uri="{BB962C8B-B14F-4D97-AF65-F5344CB8AC3E}">
        <p14:creationId xmlns:p14="http://schemas.microsoft.com/office/powerpoint/2010/main" val="2299738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10971-9F6A-4F3D-A457-2EB52B81417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2216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10971-9F6A-4F3D-A457-2EB52B81417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9995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10971-9F6A-4F3D-A457-2EB52B81417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3177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10971-9F6A-4F3D-A457-2EB52B81417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9731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682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5049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669520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822219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585828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2026/4/28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911644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2026/4/28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124187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2026/4/28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854073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2026/4/28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487636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2026/4/28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485245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2026/4/28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745350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538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117422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139884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4/28/2026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3853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4/28/2026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2643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4/28/2026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420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pPr/>
              <a:t>4/28/2026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0012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pPr/>
              <a:t>4/28/2026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1423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pPr/>
              <a:t>4/28/2026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1477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pPr/>
              <a:t>4/28/2026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6555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pPr/>
              <a:t>4/28/2026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322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8428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pPr/>
              <a:t>4/28/2026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5509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4/28/2026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3414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4/28/2026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2614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82577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2241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24315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2026/4/28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40222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2026/4/28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944325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2026/4/28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0439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2026/4/28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866267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63D58F-F6A0-4EA3-BFB5-4642485F75D9}"/>
              </a:ext>
            </a:extLst>
          </p:cNvPr>
          <p:cNvPicPr>
            <a:picLocks noChangeAspect="1"/>
          </p:cNvPicPr>
          <p:nvPr userDrawn="1"/>
        </p:nvPicPr>
        <p:blipFill>
          <a:blip r:embed="rId2"/>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98CD8127-072B-44C9-ABE8-9BC4AB287A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2079566" y="-4365566"/>
            <a:ext cx="9182100" cy="15881232"/>
          </a:xfrm>
          <a:prstGeom prst="rect">
            <a:avLst/>
          </a:prstGeom>
        </p:spPr>
      </p:pic>
      <p:pic>
        <p:nvPicPr>
          <p:cNvPr id="4" name="图片 3">
            <a:extLst>
              <a:ext uri="{FF2B5EF4-FFF2-40B4-BE49-F238E27FC236}">
                <a16:creationId xmlns:a16="http://schemas.microsoft.com/office/drawing/2014/main" id="{931AE1AF-6B20-4CE0-B6FA-B23D537947C3}"/>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774363" y="98277"/>
            <a:ext cx="1049338" cy="988507"/>
          </a:xfrm>
          <a:prstGeom prst="rect">
            <a:avLst/>
          </a:prstGeom>
        </p:spPr>
      </p:pic>
      <p:pic>
        <p:nvPicPr>
          <p:cNvPr id="5" name="图片 4">
            <a:extLst>
              <a:ext uri="{FF2B5EF4-FFF2-40B4-BE49-F238E27FC236}">
                <a16:creationId xmlns:a16="http://schemas.microsoft.com/office/drawing/2014/main" id="{99B37BB5-2650-4467-ABB7-31E9CA48D4D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6062" y="0"/>
            <a:ext cx="1181100" cy="1647825"/>
          </a:xfrm>
          <a:prstGeom prst="rect">
            <a:avLst/>
          </a:prstGeom>
        </p:spPr>
      </p:pic>
      <p:pic>
        <p:nvPicPr>
          <p:cNvPr id="6" name="图片 5">
            <a:extLst>
              <a:ext uri="{FF2B5EF4-FFF2-40B4-BE49-F238E27FC236}">
                <a16:creationId xmlns:a16="http://schemas.microsoft.com/office/drawing/2014/main" id="{5F048B97-1CDA-4F65-837F-F768C8EAF4C5}"/>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0" y="5529531"/>
            <a:ext cx="2476500" cy="1328766"/>
          </a:xfrm>
          <a:prstGeom prst="rect">
            <a:avLst/>
          </a:prstGeom>
        </p:spPr>
      </p:pic>
      <p:pic>
        <p:nvPicPr>
          <p:cNvPr id="7" name="图片 6">
            <a:extLst>
              <a:ext uri="{FF2B5EF4-FFF2-40B4-BE49-F238E27FC236}">
                <a16:creationId xmlns:a16="http://schemas.microsoft.com/office/drawing/2014/main" id="{4E9B10E7-A5D5-4AAF-9A24-86B84EF4F8F5}"/>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9664700" y="5414688"/>
            <a:ext cx="2527300" cy="1462630"/>
          </a:xfrm>
          <a:prstGeom prst="rect">
            <a:avLst/>
          </a:prstGeom>
        </p:spPr>
      </p:pic>
    </p:spTree>
    <p:extLst>
      <p:ext uri="{BB962C8B-B14F-4D97-AF65-F5344CB8AC3E}">
        <p14:creationId xmlns:p14="http://schemas.microsoft.com/office/powerpoint/2010/main" val="1196259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2026/4/28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749880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2026/4/28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18807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317579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96860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页-2">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480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页-3">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2825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页-4">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3801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页-5">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1216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4701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7.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ags" Target="../tags/tag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6" Type="http://schemas.openxmlformats.org/officeDocument/2006/relationships/image" Target="../media/image8.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ags" Target="../tags/tag4.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9.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988723"/>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7" r:id="rId3"/>
    <p:sldLayoutId id="2147483672" r:id="rId4"/>
    <p:sldLayoutId id="2147483683" r:id="rId5"/>
    <p:sldLayoutId id="2147483684" r:id="rId6"/>
    <p:sldLayoutId id="2147483685" r:id="rId7"/>
    <p:sldLayoutId id="2147483686" r:id="rId8"/>
    <p:sldLayoutId id="2147483682" r:id="rId9"/>
    <p:sldLayoutId id="2147483678"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2026/4/28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19480469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pPr/>
              <a:t>4/28/2026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pic>
        <p:nvPicPr>
          <p:cNvPr id="7" name="图片 1" descr="E:\PPT\包图网\审核中\组 2.png组 2">
            <a:extLst>
              <a:ext uri="{FF2B5EF4-FFF2-40B4-BE49-F238E27FC236}">
                <a16:creationId xmlns:a16="http://schemas.microsoft.com/office/drawing/2014/main" id="{24323B7A-9AA5-F643-5F34-5AF136E999F8}"/>
              </a:ext>
            </a:extLst>
          </p:cNvPr>
          <p:cNvPicPr>
            <a:picLocks noChangeAspect="1"/>
          </p:cNvPicPr>
          <p:nvPr userDrawn="1">
            <p:custDataLst>
              <p:tags r:id="rId13"/>
            </p:custDataLst>
          </p:nvPr>
        </p:nvPicPr>
        <p:blipFill>
          <a:blip r:embed="rId16"/>
          <a:srcRect/>
          <a:stretch>
            <a:fillRect/>
          </a:stretch>
        </p:blipFill>
        <p:spPr>
          <a:xfrm>
            <a:off x="0" y="0"/>
            <a:ext cx="12192000" cy="6858000"/>
          </a:xfrm>
          <a:prstGeom prst="rect">
            <a:avLst/>
          </a:prstGeom>
        </p:spPr>
      </p:pic>
      <p:grpSp>
        <p:nvGrpSpPr>
          <p:cNvPr id="8" name="组合 22">
            <a:extLst>
              <a:ext uri="{FF2B5EF4-FFF2-40B4-BE49-F238E27FC236}">
                <a16:creationId xmlns:a16="http://schemas.microsoft.com/office/drawing/2014/main" id="{AA00C087-C71C-0E28-3E4A-FCA53E034DB7}"/>
              </a:ext>
            </a:extLst>
          </p:cNvPr>
          <p:cNvGrpSpPr/>
          <p:nvPr userDrawn="1"/>
        </p:nvGrpSpPr>
        <p:grpSpPr>
          <a:xfrm>
            <a:off x="304056" y="335260"/>
            <a:ext cx="11583889" cy="6187481"/>
            <a:chOff x="1719516" y="1365880"/>
            <a:chExt cx="8717331" cy="3809932"/>
          </a:xfrm>
        </p:grpSpPr>
        <p:sp>
          <p:nvSpPr>
            <p:cNvPr id="9" name="矩形 23">
              <a:extLst>
                <a:ext uri="{FF2B5EF4-FFF2-40B4-BE49-F238E27FC236}">
                  <a16:creationId xmlns:a16="http://schemas.microsoft.com/office/drawing/2014/main" id="{861ECB42-7255-9CFA-324C-07C34E4C4CA2}"/>
                </a:ext>
              </a:extLst>
            </p:cNvPr>
            <p:cNvSpPr/>
            <p:nvPr>
              <p:custDataLst>
                <p:tags r:id="rId14"/>
              </p:custDataLst>
            </p:nvPr>
          </p:nvSpPr>
          <p:spPr>
            <a:xfrm>
              <a:off x="1719516" y="1365880"/>
              <a:ext cx="8717331" cy="3809932"/>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Light" panose="02020300000000000000" charset="-122"/>
                <a:ea typeface="思源宋体 CN Light" panose="02020300000000000000" charset="-122"/>
              </a:endParaRPr>
            </a:p>
          </p:txBody>
        </p:sp>
        <p:sp>
          <p:nvSpPr>
            <p:cNvPr id="10" name="矩形 24">
              <a:extLst>
                <a:ext uri="{FF2B5EF4-FFF2-40B4-BE49-F238E27FC236}">
                  <a16:creationId xmlns:a16="http://schemas.microsoft.com/office/drawing/2014/main" id="{57835750-0886-E78A-FBCA-85B349DCED19}"/>
                </a:ext>
              </a:extLst>
            </p:cNvPr>
            <p:cNvSpPr/>
            <p:nvPr>
              <p:custDataLst>
                <p:tags r:id="rId15"/>
              </p:custDataLst>
            </p:nvPr>
          </p:nvSpPr>
          <p:spPr>
            <a:xfrm>
              <a:off x="1844554" y="1468382"/>
              <a:ext cx="8467255" cy="3604927"/>
            </a:xfrm>
            <a:prstGeom prst="rect">
              <a:avLst/>
            </a:prstGeom>
            <a:solidFill>
              <a:schemeClr val="bg1"/>
            </a:solidFill>
            <a:ln w="22225">
              <a:solidFill>
                <a:srgbClr val="0A8E7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Light" panose="02020300000000000000" charset="-122"/>
                <a:ea typeface="思源宋体 CN Light" panose="02020300000000000000" charset="-122"/>
              </a:endParaRPr>
            </a:p>
          </p:txBody>
        </p:sp>
      </p:grpSp>
    </p:spTree>
    <p:extLst>
      <p:ext uri="{BB962C8B-B14F-4D97-AF65-F5344CB8AC3E}">
        <p14:creationId xmlns:p14="http://schemas.microsoft.com/office/powerpoint/2010/main" val="232670127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2026/4/28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98434135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3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23.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gif"/><Relationship Id="rId7" Type="http://schemas.microsoft.com/office/2007/relationships/hdphoto" Target="../media/hdphoto3.wdp"/><Relationship Id="rId2" Type="http://schemas.openxmlformats.org/officeDocument/2006/relationships/image" Target="../media/image39.gif"/><Relationship Id="rId1" Type="http://schemas.openxmlformats.org/officeDocument/2006/relationships/slideLayout" Target="../slideLayouts/slideLayout23.xml"/><Relationship Id="rId6" Type="http://schemas.openxmlformats.org/officeDocument/2006/relationships/image" Target="../media/image43.png"/><Relationship Id="rId5" Type="http://schemas.openxmlformats.org/officeDocument/2006/relationships/image" Target="../media/image42.gif"/><Relationship Id="rId10" Type="http://schemas.openxmlformats.org/officeDocument/2006/relationships/image" Target="../media/image46.png"/><Relationship Id="rId4" Type="http://schemas.openxmlformats.org/officeDocument/2006/relationships/image" Target="../media/image41.gif"/><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9.png"/><Relationship Id="rId3" Type="http://schemas.openxmlformats.org/officeDocument/2006/relationships/image" Target="../media/image40.gif"/><Relationship Id="rId7" Type="http://schemas.openxmlformats.org/officeDocument/2006/relationships/image" Target="../media/image45.png"/><Relationship Id="rId12" Type="http://schemas.openxmlformats.org/officeDocument/2006/relationships/image" Target="../media/image48.jpeg"/><Relationship Id="rId2" Type="http://schemas.openxmlformats.org/officeDocument/2006/relationships/image" Target="../media/image39.gif"/><Relationship Id="rId1" Type="http://schemas.openxmlformats.org/officeDocument/2006/relationships/slideLayout" Target="../slideLayouts/slideLayout23.xml"/><Relationship Id="rId6" Type="http://schemas.openxmlformats.org/officeDocument/2006/relationships/image" Target="../media/image44.png"/><Relationship Id="rId11" Type="http://schemas.microsoft.com/office/2007/relationships/hdphoto" Target="../media/hdphoto4.wdp"/><Relationship Id="rId5" Type="http://schemas.openxmlformats.org/officeDocument/2006/relationships/image" Target="../media/image42.gif"/><Relationship Id="rId10" Type="http://schemas.openxmlformats.org/officeDocument/2006/relationships/image" Target="../media/image47.png"/><Relationship Id="rId4" Type="http://schemas.openxmlformats.org/officeDocument/2006/relationships/image" Target="../media/image41.gif"/><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52.gif"/><Relationship Id="rId7" Type="http://schemas.openxmlformats.org/officeDocument/2006/relationships/image" Target="../media/image56.gif"/><Relationship Id="rId2" Type="http://schemas.openxmlformats.org/officeDocument/2006/relationships/image" Target="../media/image51.gif"/><Relationship Id="rId1" Type="http://schemas.openxmlformats.org/officeDocument/2006/relationships/slideLayout" Target="../slideLayouts/slideLayout23.xml"/><Relationship Id="rId6" Type="http://schemas.openxmlformats.org/officeDocument/2006/relationships/image" Target="../media/image55.gif"/><Relationship Id="rId5" Type="http://schemas.openxmlformats.org/officeDocument/2006/relationships/image" Target="../media/image54.gif"/><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6.png"/><Relationship Id="rId3" Type="http://schemas.openxmlformats.org/officeDocument/2006/relationships/image" Target="../media/image2.png"/><Relationship Id="rId7" Type="http://schemas.openxmlformats.org/officeDocument/2006/relationships/image" Target="../media/image61.png"/><Relationship Id="rId12" Type="http://schemas.openxmlformats.org/officeDocument/2006/relationships/image" Target="../media/image65.png"/><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60.png"/><Relationship Id="rId11" Type="http://schemas.openxmlformats.org/officeDocument/2006/relationships/image" Target="../media/image4.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3.mp3"/><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22.png"/><Relationship Id="rId5" Type="http://schemas.openxmlformats.org/officeDocument/2006/relationships/slideLayout" Target="../slideLayouts/slideLayout22.xml"/><Relationship Id="rId10" Type="http://schemas.openxmlformats.org/officeDocument/2006/relationships/image" Target="../media/image21.png"/><Relationship Id="rId4" Type="http://schemas.openxmlformats.org/officeDocument/2006/relationships/audio" Target="../media/media3.mp3"/><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3.mp3"/><Relationship Id="rId7" Type="http://schemas.openxmlformats.org/officeDocument/2006/relationships/image" Target="../media/image2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22.png"/><Relationship Id="rId5" Type="http://schemas.openxmlformats.org/officeDocument/2006/relationships/slideLayout" Target="../slideLayouts/slideLayout23.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3.mp3"/><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png"/><Relationship Id="rId5" Type="http://schemas.openxmlformats.org/officeDocument/2006/relationships/slideLayout" Target="../slideLayouts/slideLayout23.xml"/><Relationship Id="rId10" Type="http://schemas.openxmlformats.org/officeDocument/2006/relationships/image" Target="../media/image22.png"/><Relationship Id="rId4" Type="http://schemas.openxmlformats.org/officeDocument/2006/relationships/audio" Target="../media/media3.mp3"/><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3.mp3"/><Relationship Id="rId7" Type="http://schemas.openxmlformats.org/officeDocument/2006/relationships/image" Target="../media/image2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22.png"/><Relationship Id="rId5" Type="http://schemas.openxmlformats.org/officeDocument/2006/relationships/slideLayout" Target="../slideLayouts/slideLayout23.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3.mp3"/><Relationship Id="rId7"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22.png"/><Relationship Id="rId5" Type="http://schemas.openxmlformats.org/officeDocument/2006/relationships/slideLayout" Target="../slideLayouts/slideLayout23.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3.mp3"/><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5" Type="http://schemas.openxmlformats.org/officeDocument/2006/relationships/slideLayout" Target="../slideLayouts/slideLayout22.xml"/><Relationship Id="rId10" Type="http://schemas.openxmlformats.org/officeDocument/2006/relationships/image" Target="../media/image22.png"/><Relationship Id="rId4" Type="http://schemas.openxmlformats.org/officeDocument/2006/relationships/audio" Target="../media/media3.mp3"/><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3.mp3"/><Relationship Id="rId7" Type="http://schemas.openxmlformats.org/officeDocument/2006/relationships/image" Target="../media/image25.png"/><Relationship Id="rId12" Type="http://schemas.openxmlformats.org/officeDocument/2006/relationships/image" Target="../media/image27.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22.png"/><Relationship Id="rId5" Type="http://schemas.openxmlformats.org/officeDocument/2006/relationships/slideLayout" Target="../slideLayouts/slideLayout23.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rot="319967">
            <a:off x="1183369" y="-449821"/>
            <a:ext cx="9148887" cy="6858000"/>
          </a:xfrm>
          <a:prstGeom prst="rect">
            <a:avLst/>
          </a:prstGeom>
        </p:spPr>
      </p:pic>
      <p:pic>
        <p:nvPicPr>
          <p:cNvPr id="6" name="图片 5" descr="图片包含 玩偶, 玩具, 室内, 天空&#10;&#10;已生成极高可信度的说明"/>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982140" y="363677"/>
            <a:ext cx="3542059" cy="3542059"/>
          </a:xfrm>
          <a:prstGeom prst="rect">
            <a:avLst/>
          </a:prstGeom>
        </p:spPr>
      </p:pic>
      <p:pic>
        <p:nvPicPr>
          <p:cNvPr id="4" name="图片 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21121378">
            <a:off x="-332242" y="-218894"/>
            <a:ext cx="3519596" cy="2747271"/>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339" y="2529177"/>
            <a:ext cx="1170434" cy="11704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5746" y="4457977"/>
            <a:ext cx="1170434" cy="1170434"/>
          </a:xfrm>
          <a:prstGeom prst="rect">
            <a:avLst/>
          </a:prstGeom>
        </p:spPr>
      </p:pic>
      <p:pic>
        <p:nvPicPr>
          <p:cNvPr id="12" name="图片 11"/>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rot="1905642">
            <a:off x="8645790" y="2192463"/>
            <a:ext cx="1799543" cy="1196038"/>
          </a:xfrm>
          <a:prstGeom prst="rect">
            <a:avLst/>
          </a:prstGeom>
        </p:spPr>
      </p:pic>
      <p:pic>
        <p:nvPicPr>
          <p:cNvPr id="3" name="Picture 2" descr="A black background with orange letters&#10;&#10;AI-generated content may be incorrect.">
            <a:extLst>
              <a:ext uri="{FF2B5EF4-FFF2-40B4-BE49-F238E27FC236}">
                <a16:creationId xmlns:a16="http://schemas.microsoft.com/office/drawing/2014/main" id="{7EE3AC90-5D9F-78BF-7400-FFF346621D25}"/>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2273643" y="2493145"/>
            <a:ext cx="7535588" cy="33002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5E-6 4.81481E-6 L -0.05195 0.00115 " pathEditMode="relative" rAng="0" ptsTypes="AA">
                                      <p:cBhvr>
                                        <p:cTn id="11" dur="2000" fill="hold"/>
                                        <p:tgtEl>
                                          <p:spTgt spid="4"/>
                                        </p:tgtEl>
                                        <p:attrNameLst>
                                          <p:attrName>ppt_x</p:attrName>
                                          <p:attrName>ppt_y</p:attrName>
                                        </p:attrNameLst>
                                      </p:cBhvr>
                                      <p:rCtr x="-2604" y="46"/>
                                    </p:animMotion>
                                  </p:childTnLst>
                                </p:cTn>
                              </p:par>
                              <p:par>
                                <p:cTn id="12" presetID="2" presetClass="entr" presetSubtype="2" fill="hold" nodeType="withEffect">
                                  <p:stCondLst>
                                    <p:cond delay="1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8" presetClass="emph" presetSubtype="0" repeatCount="4000" fill="hold" nodeType="withEffect">
                                  <p:stCondLst>
                                    <p:cond delay="0"/>
                                  </p:stCondLst>
                                  <p:childTnLst>
                                    <p:animRot by="21600000">
                                      <p:cBhvr>
                                        <p:cTn id="21" dur="2000" fill="hold"/>
                                        <p:tgtEl>
                                          <p:spTgt spid="7"/>
                                        </p:tgtEl>
                                        <p:attrNameLst>
                                          <p:attrName>r</p:attrName>
                                        </p:attrNameLst>
                                      </p:cBhvr>
                                    </p:animRot>
                                  </p:childTnLst>
                                </p:cTn>
                              </p:par>
                              <p:par>
                                <p:cTn id="22" presetID="8" presetClass="emph" presetSubtype="0" repeatCount="4000" fill="hold" nodeType="withEffect">
                                  <p:stCondLst>
                                    <p:cond delay="0"/>
                                  </p:stCondLst>
                                  <p:childTnLst>
                                    <p:animRot by="21600000">
                                      <p:cBhvr>
                                        <p:cTn id="23" dur="2000" fill="hold"/>
                                        <p:tgtEl>
                                          <p:spTgt spid="9"/>
                                        </p:tgtEl>
                                        <p:attrNameLst>
                                          <p:attrName>r</p:attrName>
                                        </p:attrNameLst>
                                      </p:cBhvr>
                                    </p:animRot>
                                  </p:childTnLst>
                                </p:cTn>
                              </p:par>
                              <p:par>
                                <p:cTn id="24" presetID="47"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Khung"/>
          <p:cNvPicPr>
            <a:picLocks noChangeAspect="1"/>
          </p:cNvPicPr>
          <p:nvPr/>
        </p:nvPicPr>
        <p:blipFill rotWithShape="1">
          <a:blip r:embed="rId5" cstate="print">
            <a:extLst>
              <a:ext uri="{28A0092B-C50C-407E-A947-70E740481C1C}">
                <a14:useLocalDpi xmlns:a14="http://schemas.microsoft.com/office/drawing/2010/main" val="0"/>
              </a:ext>
            </a:extLst>
          </a:blip>
          <a:srcRect l="24062" t="14200" r="24063" b="15477"/>
          <a:stretch>
            <a:fillRect/>
          </a:stretch>
        </p:blipFill>
        <p:spPr>
          <a:xfrm>
            <a:off x="1154430" y="1041065"/>
            <a:ext cx="10161270" cy="3854320"/>
          </a:xfrm>
          <a:prstGeom prst="rect">
            <a:avLst/>
          </a:prstGeom>
        </p:spPr>
      </p:pic>
      <p:sp>
        <p:nvSpPr>
          <p:cNvPr id="10" name="TÊN BÀI HỌC"/>
          <p:cNvSpPr txBox="1"/>
          <p:nvPr/>
        </p:nvSpPr>
        <p:spPr>
          <a:xfrm>
            <a:off x="2886629" y="1826570"/>
            <a:ext cx="6418744"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2060"/>
                </a:solidFill>
                <a:effectLst/>
                <a:uLnTx/>
                <a:uFillTx/>
                <a:latin typeface="Arial-Rounded"/>
                <a:ea typeface="汉仪乐喵体简" panose="00020600040101010101" pitchFamily="18" charset="-122"/>
                <a:cs typeface="+mn-cs"/>
              </a:rPr>
              <a:t>Loài</a:t>
            </a:r>
            <a:r>
              <a:rPr kumimoji="0" lang="en-US" altLang="zh-CN" sz="5400" b="1" i="0" u="none" strike="noStrike" kern="1200" cap="none" spc="0" normalizeH="0" baseline="0" noProof="0" dirty="0">
                <a:ln>
                  <a:noFill/>
                </a:ln>
                <a:solidFill>
                  <a:srgbClr val="002060"/>
                </a:solidFill>
                <a:effectLst/>
                <a:uLnTx/>
                <a:uFillTx/>
                <a:latin typeface="Arial-Rounded"/>
                <a:ea typeface="汉仪乐喵体简" panose="00020600040101010101" pitchFamily="18" charset="-122"/>
                <a:cs typeface="+mn-cs"/>
              </a:rPr>
              <a:t> </a:t>
            </a:r>
            <a:r>
              <a:rPr kumimoji="0" lang="en-US" altLang="zh-CN" sz="5400" b="1" i="0" u="none" strike="noStrike" kern="1200" cap="none" spc="0" normalizeH="0" baseline="0" noProof="0" dirty="0" err="1">
                <a:ln>
                  <a:noFill/>
                </a:ln>
                <a:solidFill>
                  <a:srgbClr val="002060"/>
                </a:solidFill>
                <a:effectLst/>
                <a:uLnTx/>
                <a:uFillTx/>
                <a:latin typeface="Arial-Rounded"/>
                <a:ea typeface="汉仪乐喵体简" panose="00020600040101010101" pitchFamily="18" charset="-122"/>
                <a:cs typeface="+mn-cs"/>
              </a:rPr>
              <a:t>chim</a:t>
            </a:r>
            <a:r>
              <a:rPr kumimoji="0" lang="en-US" altLang="zh-CN" sz="5400" b="1" i="0" u="none" strike="noStrike" kern="1200" cap="none" spc="0" normalizeH="0" baseline="0" noProof="0" dirty="0">
                <a:ln>
                  <a:noFill/>
                </a:ln>
                <a:solidFill>
                  <a:srgbClr val="002060"/>
                </a:solidFill>
                <a:effectLst/>
                <a:uLnTx/>
                <a:uFillTx/>
                <a:latin typeface="Arial-Rounded"/>
                <a:ea typeface="汉仪乐喵体简" panose="00020600040101010101" pitchFamily="18" charset="-122"/>
                <a:cs typeface="+mn-cs"/>
              </a:rPr>
              <a:t> </a:t>
            </a:r>
            <a:r>
              <a:rPr kumimoji="0" lang="en-US" altLang="zh-CN" sz="5400" b="1" i="0" u="none" strike="noStrike" kern="1200" cap="none" spc="0" normalizeH="0" baseline="0" noProof="0" dirty="0" err="1">
                <a:ln>
                  <a:noFill/>
                </a:ln>
                <a:solidFill>
                  <a:srgbClr val="002060"/>
                </a:solidFill>
                <a:effectLst/>
                <a:uLnTx/>
                <a:uFillTx/>
                <a:latin typeface="Arial-Rounded"/>
                <a:ea typeface="汉仪乐喵体简" panose="00020600040101010101" pitchFamily="18" charset="-122"/>
                <a:cs typeface="+mn-cs"/>
              </a:rPr>
              <a:t>của</a:t>
            </a:r>
            <a:r>
              <a:rPr kumimoji="0" lang="en-US" altLang="zh-CN" sz="5400" b="1" i="0" u="none" strike="noStrike" kern="1200" cap="none" spc="0" normalizeH="0" baseline="0" noProof="0" dirty="0">
                <a:ln>
                  <a:noFill/>
                </a:ln>
                <a:solidFill>
                  <a:srgbClr val="002060"/>
                </a:solidFill>
                <a:effectLst/>
                <a:uLnTx/>
                <a:uFillTx/>
                <a:latin typeface="Arial-Rounded"/>
                <a:ea typeface="汉仪乐喵体简" panose="00020600040101010101" pitchFamily="18" charset="-122"/>
                <a:cs typeface="+mn-cs"/>
              </a:rPr>
              <a:t> </a:t>
            </a:r>
            <a:r>
              <a:rPr kumimoji="0" lang="en-US" altLang="zh-CN" sz="5400" b="1" i="0" u="none" strike="noStrike" kern="1200" cap="none" spc="0" normalizeH="0" baseline="0" noProof="0" dirty="0" err="1">
                <a:ln>
                  <a:noFill/>
                </a:ln>
                <a:solidFill>
                  <a:srgbClr val="002060"/>
                </a:solidFill>
                <a:effectLst/>
                <a:uLnTx/>
                <a:uFillTx/>
                <a:latin typeface="Arial-Rounded"/>
                <a:ea typeface="汉仪乐喵体简" panose="00020600040101010101" pitchFamily="18" charset="-122"/>
                <a:cs typeface="+mn-cs"/>
              </a:rPr>
              <a:t>biển</a:t>
            </a:r>
            <a:r>
              <a:rPr kumimoji="0" lang="en-US" altLang="zh-CN" sz="5400" b="1" i="0" u="none" strike="noStrike" kern="1200" cap="none" spc="0" normalizeH="0" baseline="0" noProof="0" dirty="0">
                <a:ln>
                  <a:noFill/>
                </a:ln>
                <a:solidFill>
                  <a:srgbClr val="002060"/>
                </a:solidFill>
                <a:effectLst/>
                <a:uLnTx/>
                <a:uFillTx/>
                <a:latin typeface="Arial-Rounded"/>
                <a:ea typeface="汉仪乐喵体简" panose="00020600040101010101" pitchFamily="18" charset="-122"/>
                <a:cs typeface="+mn-cs"/>
              </a:rPr>
              <a:t> </a:t>
            </a:r>
            <a:r>
              <a:rPr kumimoji="0" lang="en-US" altLang="zh-CN" sz="5400" b="1" i="0" u="none" strike="noStrike" kern="1200" cap="none" spc="0" normalizeH="0" baseline="0" noProof="0" dirty="0" err="1">
                <a:ln>
                  <a:noFill/>
                </a:ln>
                <a:solidFill>
                  <a:srgbClr val="002060"/>
                </a:solidFill>
                <a:effectLst/>
                <a:uLnTx/>
                <a:uFillTx/>
                <a:latin typeface="Arial-Rounded"/>
                <a:ea typeface="汉仪乐喵体简" panose="00020600040101010101" pitchFamily="18" charset="-122"/>
                <a:cs typeface="+mn-cs"/>
              </a:rPr>
              <a:t>cả</a:t>
            </a:r>
            <a:endParaRPr kumimoji="0" lang="zh-CN" altLang="en-US" sz="5400" b="1" i="0" u="none" strike="noStrike" kern="1200" cap="none" spc="0" normalizeH="0" baseline="0" noProof="0" dirty="0">
              <a:ln>
                <a:noFill/>
              </a:ln>
              <a:solidFill>
                <a:srgbClr val="002060"/>
              </a:solidFill>
              <a:effectLst/>
              <a:uLnTx/>
              <a:uFillTx/>
              <a:latin typeface="Arial-Rounded"/>
              <a:ea typeface="汉仪乐喵体简" panose="00020600040101010101" pitchFamily="18" charset="-122"/>
              <a:cs typeface="+mn-cs"/>
            </a:endParaRPr>
          </a:p>
        </p:txBody>
      </p:sp>
      <p:sp>
        <p:nvSpPr>
          <p:cNvPr id="12" name="Giao vien"/>
          <p:cNvSpPr txBox="1"/>
          <p:nvPr/>
        </p:nvSpPr>
        <p:spPr>
          <a:xfrm>
            <a:off x="4576809" y="6072567"/>
            <a:ext cx="4152284" cy="618366"/>
          </a:xfrm>
          <a:prstGeom prst="rect">
            <a:avLst/>
          </a:prstGeom>
          <a:noFill/>
        </p:spPr>
        <p:txBody>
          <a:bodyPr wrap="square" lIns="91433" tIns="45716" rIns="91433" bIns="45716"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155700" rtl="0" eaLnBrk="1" fontAlgn="auto" latinLnBrk="0" hangingPunct="1">
              <a:lnSpc>
                <a:spcPct val="150000"/>
              </a:lnSpc>
              <a:spcBef>
                <a:spcPts val="950"/>
              </a:spcBef>
              <a:spcAft>
                <a:spcPts val="0"/>
              </a:spcAft>
              <a:buClrTx/>
              <a:buSzTx/>
              <a:buFontTx/>
              <a:buNone/>
              <a:tabLst/>
              <a:defRPr/>
            </a:pPr>
            <a:r>
              <a:rPr kumimoji="0" lang="en-US" altLang="zh-CN" sz="2600" b="0" i="0" u="none" strike="noStrike" kern="1200" cap="none" spc="0" normalizeH="0" baseline="0" noProof="0" dirty="0" err="1">
                <a:ln>
                  <a:noFill/>
                </a:ln>
                <a:solidFill>
                  <a:prstClr val="white"/>
                </a:solidFill>
                <a:effectLst/>
                <a:uLnTx/>
                <a:uFillTx/>
                <a:latin typeface="Arial-Rounded"/>
                <a:ea typeface="微软雅黑" panose="020B0503020204020204" pitchFamily="34" charset="-122"/>
                <a:cs typeface="Arial" panose="020B0604020202020204" pitchFamily="34" charset="0"/>
              </a:rPr>
              <a:t>Giáo</a:t>
            </a:r>
            <a:r>
              <a:rPr kumimoji="0" lang="en-US" altLang="zh-CN" sz="2600" b="0" i="0" u="none" strike="noStrike" kern="1200" cap="none" spc="0" normalizeH="0" baseline="0" noProof="0" dirty="0">
                <a:ln>
                  <a:noFill/>
                </a:ln>
                <a:solidFill>
                  <a:prstClr val="white"/>
                </a:solidFill>
                <a:effectLst/>
                <a:uLnTx/>
                <a:uFillTx/>
                <a:latin typeface="Arial-Rounded"/>
                <a:ea typeface="微软雅黑" panose="020B0503020204020204" pitchFamily="34" charset="-122"/>
                <a:cs typeface="Arial" panose="020B0604020202020204" pitchFamily="34" charset="0"/>
              </a:rPr>
              <a:t> </a:t>
            </a:r>
            <a:r>
              <a:rPr kumimoji="0" lang="en-US" altLang="zh-CN" sz="2600" b="0" i="0" u="none" strike="noStrike" kern="1200" cap="none" spc="0" normalizeH="0" baseline="0" noProof="0" dirty="0" err="1">
                <a:ln>
                  <a:noFill/>
                </a:ln>
                <a:solidFill>
                  <a:prstClr val="white"/>
                </a:solidFill>
                <a:effectLst/>
                <a:uLnTx/>
                <a:uFillTx/>
                <a:latin typeface="Arial-Rounded"/>
                <a:ea typeface="微软雅黑" panose="020B0503020204020204" pitchFamily="34" charset="-122"/>
                <a:cs typeface="Arial" panose="020B0604020202020204" pitchFamily="34" charset="0"/>
              </a:rPr>
              <a:t>viên</a:t>
            </a:r>
            <a:r>
              <a:rPr kumimoji="0" lang="en-US" altLang="zh-CN" sz="2600" b="0" i="0" u="none" strike="noStrike" kern="1200" cap="none" spc="0" normalizeH="0" baseline="0" noProof="0" dirty="0">
                <a:ln>
                  <a:noFill/>
                </a:ln>
                <a:solidFill>
                  <a:prstClr val="white"/>
                </a:solidFill>
                <a:effectLst/>
                <a:uLnTx/>
                <a:uFillTx/>
                <a:latin typeface="Arial-Rounded"/>
                <a:ea typeface="微软雅黑" panose="020B0503020204020204" pitchFamily="34" charset="-122"/>
                <a:cs typeface="Arial" panose="020B0604020202020204" pitchFamily="34" charset="0"/>
              </a:rPr>
              <a:t>: ……</a:t>
            </a:r>
            <a:endParaRPr kumimoji="0" lang="zh-CN" altLang="en-US" sz="2600" b="0" i="0" u="none" strike="noStrike" kern="1200" cap="none" spc="0" normalizeH="0" baseline="0" noProof="0" dirty="0">
              <a:ln>
                <a:noFill/>
              </a:ln>
              <a:solidFill>
                <a:prstClr val="white"/>
              </a:solidFill>
              <a:effectLst/>
              <a:uLnTx/>
              <a:uFillTx/>
              <a:latin typeface="Arial-Rounded"/>
              <a:ea typeface="微软雅黑" panose="020B0503020204020204" pitchFamily="34" charset="-122"/>
              <a:cs typeface="Arial" panose="020B0604020202020204" pitchFamily="34" charset="0"/>
            </a:endParaRPr>
          </a:p>
        </p:txBody>
      </p:sp>
      <p:pic>
        <p:nvPicPr>
          <p:cNvPr id="2" name="Nha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0" y="-1714500"/>
            <a:ext cx="609600" cy="609600"/>
          </a:xfrm>
          <a:prstGeom prst="rect">
            <a:avLst/>
          </a:prstGeom>
        </p:spPr>
      </p:pic>
      <p:sp>
        <p:nvSpPr>
          <p:cNvPr id="3" name="Freeform 2">
            <a:extLst>
              <a:ext uri="{FF2B5EF4-FFF2-40B4-BE49-F238E27FC236}">
                <a16:creationId xmlns:a16="http://schemas.microsoft.com/office/drawing/2014/main" id="{EA68D56D-8DDF-9A73-10E3-EE434D351600}"/>
              </a:ext>
            </a:extLst>
          </p:cNvPr>
          <p:cNvSpPr/>
          <p:nvPr/>
        </p:nvSpPr>
        <p:spPr>
          <a:xfrm>
            <a:off x="7372350" y="647197"/>
            <a:ext cx="4446270" cy="1364484"/>
          </a:xfrm>
          <a:custGeom>
            <a:avLst/>
            <a:gdLst/>
            <a:ahLst/>
            <a:cxnLst/>
            <a:rect l="l" t="t" r="r" b="b"/>
            <a:pathLst>
              <a:path w="6975416" h="3261007">
                <a:moveTo>
                  <a:pt x="0" y="0"/>
                </a:moveTo>
                <a:lnTo>
                  <a:pt x="6975416" y="0"/>
                </a:lnTo>
                <a:lnTo>
                  <a:pt x="6975416" y="3261007"/>
                </a:lnTo>
                <a:lnTo>
                  <a:pt x="0" y="326100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Arial-Rounded"/>
              <a:cs typeface="+mn-cs"/>
            </a:endParaRPr>
          </a:p>
        </p:txBody>
      </p:sp>
      <p:sp>
        <p:nvSpPr>
          <p:cNvPr id="4" name="TÊN BÀI HỌC">
            <a:extLst>
              <a:ext uri="{FF2B5EF4-FFF2-40B4-BE49-F238E27FC236}">
                <a16:creationId xmlns:a16="http://schemas.microsoft.com/office/drawing/2014/main" id="{A1DE6AFB-FF06-5A0A-B026-62F00CB844F8}"/>
              </a:ext>
            </a:extLst>
          </p:cNvPr>
          <p:cNvSpPr txBox="1"/>
          <p:nvPr/>
        </p:nvSpPr>
        <p:spPr>
          <a:xfrm>
            <a:off x="4796190" y="2946710"/>
            <a:ext cx="2553904"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FF0000"/>
                </a:solidFill>
                <a:effectLst/>
                <a:uLnTx/>
                <a:uFillTx/>
                <a:latin typeface="Arial-Rounded"/>
                <a:ea typeface="汉仪乐喵体简" panose="00020600040101010101" pitchFamily="18" charset="-122"/>
                <a:cs typeface="+mn-cs"/>
              </a:rPr>
              <a:t>(</a:t>
            </a:r>
            <a:r>
              <a:rPr kumimoji="0" lang="en-US" altLang="zh-CN" sz="4400" b="1" i="0" u="none" strike="noStrike" kern="1200" cap="none" spc="0" normalizeH="0" baseline="0" noProof="0" dirty="0" err="1">
                <a:ln>
                  <a:noFill/>
                </a:ln>
                <a:solidFill>
                  <a:srgbClr val="FF0000"/>
                </a:solidFill>
                <a:effectLst/>
                <a:uLnTx/>
                <a:uFillTx/>
                <a:latin typeface="Arial-Rounded"/>
                <a:ea typeface="汉仪乐喵体简" panose="00020600040101010101" pitchFamily="18" charset="-122"/>
                <a:cs typeface="+mn-cs"/>
              </a:rPr>
              <a:t>Tiết</a:t>
            </a:r>
            <a:r>
              <a:rPr kumimoji="0" lang="en-US" altLang="zh-CN" sz="4400" b="1" i="0" u="none" strike="noStrike" kern="1200" cap="none" spc="0" normalizeH="0" noProof="0" dirty="0">
                <a:ln>
                  <a:noFill/>
                </a:ln>
                <a:solidFill>
                  <a:srgbClr val="FF0000"/>
                </a:solidFill>
                <a:effectLst/>
                <a:uLnTx/>
                <a:uFillTx/>
                <a:latin typeface="Arial-Rounded"/>
                <a:ea typeface="汉仪乐喵体简" panose="00020600040101010101" pitchFamily="18" charset="-122"/>
                <a:cs typeface="+mn-cs"/>
              </a:rPr>
              <a:t> 3 + 4)</a:t>
            </a:r>
            <a:endParaRPr kumimoji="0" lang="zh-CN" altLang="en-US" sz="4400" b="1" i="0" u="none" strike="noStrike" kern="1200" cap="none" spc="0" normalizeH="0" baseline="0" noProof="0" dirty="0">
              <a:ln>
                <a:noFill/>
              </a:ln>
              <a:solidFill>
                <a:srgbClr val="FF0000"/>
              </a:solidFill>
              <a:effectLst/>
              <a:uLnTx/>
              <a:uFillTx/>
              <a:latin typeface="Arial-Rounded"/>
              <a:ea typeface="汉仪乐喵体简" panose="00020600040101010101" pitchFamily="18"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par>
                          <p:cTn id="21" fill="hold">
                            <p:stCondLst>
                              <p:cond delay="1500"/>
                            </p:stCondLst>
                            <p:childTnLst>
                              <p:par>
                                <p:cTn id="22" presetID="1" presetClass="mediacall" presetSubtype="0" fill="hold" nodeType="afterEffect">
                                  <p:stCondLst>
                                    <p:cond delay="0"/>
                                  </p:stCondLst>
                                  <p:childTnLst>
                                    <p:cmd type="call" cmd="playFrom(0.0)">
                                      <p:cBhvr>
                                        <p:cTn id="23" dur="1" fill="hold"/>
                                        <p:tgtEl>
                                          <p:spTgt spid="2"/>
                                        </p:tgtEl>
                                      </p:cBhvr>
                                    </p:cmd>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1" repeatCount="indefinite" fill="remove" display="0">
                  <p:stCondLst>
                    <p:cond delay="indefinite"/>
                  </p:stCondLst>
                  <p:endCondLst>
                    <p:cond evt="onStopAudio" delay="0">
                      <p:tgtEl>
                        <p:sldTgt/>
                      </p:tgtEl>
                    </p:cond>
                  </p:endCondLst>
                </p:cTn>
                <p:tgtEl>
                  <p:spTgt spid="2"/>
                </p:tgtEl>
              </p:cMediaNode>
            </p:audio>
          </p:childTnLst>
        </p:cTn>
      </p:par>
    </p:tnLst>
    <p:bldLst>
      <p:bldP spid="10" grpId="0"/>
      <p:bldP spid="1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Oval 5"/>
          <p:cNvSpPr/>
          <p:nvPr/>
        </p:nvSpPr>
        <p:spPr>
          <a:xfrm>
            <a:off x="228588" y="452126"/>
            <a:ext cx="762000" cy="63490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Rounded MT Bold" pitchFamily="34" charset="0"/>
                <a:ea typeface="+mn-ea"/>
                <a:cs typeface="Times New Roman" pitchFamily="18" charset="0"/>
              </a:rPr>
              <a:t>5</a:t>
            </a:r>
          </a:p>
        </p:txBody>
      </p:sp>
      <p:sp>
        <p:nvSpPr>
          <p:cNvPr id="7" name="TextBox 6"/>
          <p:cNvSpPr txBox="1"/>
          <p:nvPr/>
        </p:nvSpPr>
        <p:spPr>
          <a:xfrm>
            <a:off x="1211956" y="451377"/>
            <a:ext cx="10850298" cy="584763"/>
          </a:xfrm>
          <a:prstGeom prst="rect">
            <a:avLst/>
          </a:prstGeom>
          <a:noFill/>
        </p:spPr>
        <p:txBody>
          <a:bodyPr wrap="square" lIns="91428" tIns="45714" rIns="91428" bIns="45714"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Chọn từ ngữ để hoàn thiện câu và viết câu vào vở</a:t>
            </a:r>
          </a:p>
        </p:txBody>
      </p:sp>
      <p:sp>
        <p:nvSpPr>
          <p:cNvPr id="8" name="TextBox 7"/>
          <p:cNvSpPr txBox="1"/>
          <p:nvPr/>
        </p:nvSpPr>
        <p:spPr>
          <a:xfrm>
            <a:off x="122666" y="1113027"/>
            <a:ext cx="12192000" cy="707874"/>
          </a:xfrm>
          <a:prstGeom prst="rect">
            <a:avLst/>
          </a:prstGeom>
          <a:solidFill>
            <a:srgbClr val="92D050"/>
          </a:solidFill>
        </p:spPr>
        <p:txBody>
          <a:bodyPr wrap="square" lIns="91428" tIns="45714" rIns="91428" bIns="45714"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92D050"/>
                </a:solidFill>
                <a:effectLst/>
                <a:uLnTx/>
                <a:uFillTx/>
                <a:latin typeface="Arial-Rounded" pitchFamily="34" charset="0"/>
                <a:ea typeface="Arial-Rounded" pitchFamily="34" charset="0"/>
                <a:cs typeface="Arial-Rounded" pitchFamily="34" charset="0"/>
              </a:rPr>
              <a:t>nhảy nhót</a:t>
            </a:r>
          </a:p>
        </p:txBody>
      </p:sp>
      <p:sp>
        <p:nvSpPr>
          <p:cNvPr id="9" name="TextBox 8"/>
          <p:cNvSpPr txBox="1"/>
          <p:nvPr/>
        </p:nvSpPr>
        <p:spPr>
          <a:xfrm>
            <a:off x="5108881" y="1173661"/>
            <a:ext cx="2863211" cy="646319"/>
          </a:xfrm>
          <a:prstGeom prst="rect">
            <a:avLst/>
          </a:prstGeom>
          <a:solidFill>
            <a:srgbClr val="92D050"/>
          </a:solidFill>
        </p:spPr>
        <p:txBody>
          <a:bodyPr wrap="square" lIns="91428" tIns="45714" rIns="91428" bIns="45714"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thời tiết</a:t>
            </a:r>
          </a:p>
        </p:txBody>
      </p:sp>
      <p:sp>
        <p:nvSpPr>
          <p:cNvPr id="10" name="TextBox 9"/>
          <p:cNvSpPr txBox="1"/>
          <p:nvPr/>
        </p:nvSpPr>
        <p:spPr>
          <a:xfrm>
            <a:off x="2475582" y="1159071"/>
            <a:ext cx="2264232" cy="646319"/>
          </a:xfrm>
          <a:prstGeom prst="rect">
            <a:avLst/>
          </a:prstGeom>
          <a:solidFill>
            <a:srgbClr val="92D050"/>
          </a:solidFill>
          <a:ln>
            <a:noFill/>
          </a:ln>
        </p:spPr>
        <p:txBody>
          <a:bodyPr wrap="square" lIns="91428" tIns="45714" rIns="91428" bIns="45714"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bay xa</a:t>
            </a:r>
          </a:p>
        </p:txBody>
      </p:sp>
      <p:sp>
        <p:nvSpPr>
          <p:cNvPr id="11" name="TextBox 10"/>
          <p:cNvSpPr txBox="1"/>
          <p:nvPr/>
        </p:nvSpPr>
        <p:spPr>
          <a:xfrm>
            <a:off x="228588" y="1136049"/>
            <a:ext cx="2264232" cy="646319"/>
          </a:xfrm>
          <a:prstGeom prst="rect">
            <a:avLst/>
          </a:prstGeom>
          <a:solidFill>
            <a:srgbClr val="92D050"/>
          </a:solidFill>
          <a:ln>
            <a:noFill/>
          </a:ln>
        </p:spPr>
        <p:txBody>
          <a:bodyPr wrap="square" lIns="91428" tIns="45714" rIns="91428" bIns="45714"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đại dương</a:t>
            </a:r>
          </a:p>
        </p:txBody>
      </p:sp>
      <p:sp>
        <p:nvSpPr>
          <p:cNvPr id="12" name="TextBox 11"/>
          <p:cNvSpPr txBox="1"/>
          <p:nvPr/>
        </p:nvSpPr>
        <p:spPr>
          <a:xfrm>
            <a:off x="7972092" y="1160590"/>
            <a:ext cx="2112818" cy="646319"/>
          </a:xfrm>
          <a:prstGeom prst="rect">
            <a:avLst/>
          </a:prstGeom>
          <a:solidFill>
            <a:srgbClr val="92D050"/>
          </a:solidFill>
        </p:spPr>
        <p:txBody>
          <a:bodyPr wrap="square" lIns="91428" tIns="45714" rIns="91428" bIns="45714"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bão</a:t>
            </a:r>
          </a:p>
        </p:txBody>
      </p:sp>
      <p:sp>
        <p:nvSpPr>
          <p:cNvPr id="13" name="TextBox 12"/>
          <p:cNvSpPr txBox="1"/>
          <p:nvPr/>
        </p:nvSpPr>
        <p:spPr>
          <a:xfrm>
            <a:off x="10168510" y="1142731"/>
            <a:ext cx="2112818" cy="646319"/>
          </a:xfrm>
          <a:prstGeom prst="rect">
            <a:avLst/>
          </a:prstGeom>
          <a:solidFill>
            <a:srgbClr val="92D050"/>
          </a:solidFill>
        </p:spPr>
        <p:txBody>
          <a:bodyPr wrap="square" lIns="91428" tIns="45714" rIns="91428" bIns="45714"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đi biển</a:t>
            </a:r>
          </a:p>
        </p:txBody>
      </p:sp>
      <p:sp>
        <p:nvSpPr>
          <p:cNvPr id="14" name="TextBox 13"/>
          <p:cNvSpPr txBox="1"/>
          <p:nvPr/>
        </p:nvSpPr>
        <p:spPr>
          <a:xfrm>
            <a:off x="457200" y="2114457"/>
            <a:ext cx="11348433" cy="646319"/>
          </a:xfrm>
          <a:prstGeom prst="rect">
            <a:avLst/>
          </a:prstGeom>
          <a:noFill/>
        </p:spPr>
        <p:txBody>
          <a:bodyPr wrap="square" lIns="91428" tIns="45714" rIns="91428" bIns="45714"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a. Ít có loài chim nào có thể (…………............) như hải âu.</a:t>
            </a:r>
          </a:p>
        </p:txBody>
      </p:sp>
      <p:sp>
        <p:nvSpPr>
          <p:cNvPr id="15" name="TextBox 14"/>
          <p:cNvSpPr txBox="1"/>
          <p:nvPr/>
        </p:nvSpPr>
        <p:spPr>
          <a:xfrm>
            <a:off x="462666" y="3208386"/>
            <a:ext cx="12872334" cy="646319"/>
          </a:xfrm>
          <a:prstGeom prst="rect">
            <a:avLst/>
          </a:prstGeom>
          <a:noFill/>
        </p:spPr>
        <p:txBody>
          <a:bodyPr wrap="square" lIns="91428" tIns="45714" rIns="91428" bIns="4571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b. những con tàu lớn có thể đi qua </a:t>
            </a:r>
            <a:r>
              <a:rPr kumimoji="0" lang="en-US" sz="3600" b="1"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các (…….…….…....).</a:t>
            </a:r>
            <a:endParaRPr kumimoji="0" lang="en-US" sz="36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17" name="TextBox 16">
            <a:extLst>
              <a:ext uri="{FF2B5EF4-FFF2-40B4-BE49-F238E27FC236}">
                <a16:creationId xmlns:a16="http://schemas.microsoft.com/office/drawing/2014/main" id="{830D1DDC-8F9C-3475-9C12-EBCBF5F1AEEB}"/>
              </a:ext>
            </a:extLst>
          </p:cNvPr>
          <p:cNvSpPr txBox="1"/>
          <p:nvPr/>
        </p:nvSpPr>
        <p:spPr>
          <a:xfrm>
            <a:off x="9415848" y="6534834"/>
            <a:ext cx="2471351" cy="646331"/>
          </a:xfrm>
          <a:prstGeom prst="rect">
            <a:avLst/>
          </a:prstGeom>
          <a:noFill/>
        </p:spPr>
        <p:txBody>
          <a:bodyPr wrap="square" rtlCol="0">
            <a:spAutoFit/>
          </a:bodyPr>
          <a:lstStyle/>
          <a:p>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đúng</a:t>
            </a:r>
            <a:endParaRPr lang="en-US" dirty="0"/>
          </a:p>
          <a:p>
            <a:endParaRPr lang="en-US" dirty="0"/>
          </a:p>
        </p:txBody>
      </p:sp>
    </p:spTree>
    <p:extLst>
      <p:ext uri="{BB962C8B-B14F-4D97-AF65-F5344CB8AC3E}">
        <p14:creationId xmlns:p14="http://schemas.microsoft.com/office/powerpoint/2010/main" val="2957202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3.33333E-6 -2.22222E-6 L 0.31836 0.11736 " pathEditMode="relative" rAng="0" ptsTypes="AA">
                                      <p:cBhvr>
                                        <p:cTn id="15" dur="2000" fill="hold"/>
                                        <p:tgtEl>
                                          <p:spTgt spid="10"/>
                                        </p:tgtEl>
                                        <p:attrNameLst>
                                          <p:attrName>ppt_x</p:attrName>
                                          <p:attrName>ppt_y</p:attrName>
                                        </p:attrNameLst>
                                      </p:cBhvr>
                                      <p:rCtr x="15911" y="5856"/>
                                    </p:animMotion>
                                  </p:childTnLst>
                                  <p:subTnLst>
                                    <p:audio>
                                      <p:cMediaNode>
                                        <p:cTn display="0" masterRel="sameClick">
                                          <p:stCondLst>
                                            <p:cond evt="begin" delay="0">
                                              <p:tn val="1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42" presetClass="path" presetSubtype="0" accel="50000" decel="50000" fill="hold" grpId="0" nodeType="clickEffect">
                                  <p:stCondLst>
                                    <p:cond delay="0"/>
                                  </p:stCondLst>
                                  <p:childTnLst>
                                    <p:animMotion origin="layout" path="M 1.45833E-6 -1.48148E-6 L 0.68711 0.27199 " pathEditMode="relative" rAng="0" ptsTypes="AA">
                                      <p:cBhvr>
                                        <p:cTn id="20" dur="2000" fill="hold"/>
                                        <p:tgtEl>
                                          <p:spTgt spid="11"/>
                                        </p:tgtEl>
                                        <p:attrNameLst>
                                          <p:attrName>ppt_x</p:attrName>
                                          <p:attrName>ppt_y</p:attrName>
                                        </p:attrNameLst>
                                      </p:cBhvr>
                                      <p:rCtr x="34349" y="13588"/>
                                    </p:animMotion>
                                  </p:childTnLst>
                                  <p:subTnLst>
                                    <p:audio>
                                      <p:cMediaNode>
                                        <p:cTn display="0" masterRel="sameClick">
                                          <p:stCondLst>
                                            <p:cond evt="begin" delay="0">
                                              <p:tn val="1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1"/>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32" presetClass="emph" presetSubtype="0" fill="hold" grpId="0" nodeType="clickEffect">
                                  <p:stCondLst>
                                    <p:cond delay="0"/>
                                  </p:stCondLst>
                                  <p:childTnLst>
                                    <p:animRot by="120000">
                                      <p:cBhvr>
                                        <p:cTn id="25" dur="100" fill="hold">
                                          <p:stCondLst>
                                            <p:cond delay="0"/>
                                          </p:stCondLst>
                                        </p:cTn>
                                        <p:tgtEl>
                                          <p:spTgt spid="12"/>
                                        </p:tgtEl>
                                        <p:attrNameLst>
                                          <p:attrName>r</p:attrName>
                                        </p:attrNameLst>
                                      </p:cBhvr>
                                    </p:animRot>
                                    <p:animRot by="-240000">
                                      <p:cBhvr>
                                        <p:cTn id="26" dur="200" fill="hold">
                                          <p:stCondLst>
                                            <p:cond delay="200"/>
                                          </p:stCondLst>
                                        </p:cTn>
                                        <p:tgtEl>
                                          <p:spTgt spid="12"/>
                                        </p:tgtEl>
                                        <p:attrNameLst>
                                          <p:attrName>r</p:attrName>
                                        </p:attrNameLst>
                                      </p:cBhvr>
                                    </p:animRot>
                                    <p:animRot by="240000">
                                      <p:cBhvr>
                                        <p:cTn id="27" dur="200" fill="hold">
                                          <p:stCondLst>
                                            <p:cond delay="400"/>
                                          </p:stCondLst>
                                        </p:cTn>
                                        <p:tgtEl>
                                          <p:spTgt spid="12"/>
                                        </p:tgtEl>
                                        <p:attrNameLst>
                                          <p:attrName>r</p:attrName>
                                        </p:attrNameLst>
                                      </p:cBhvr>
                                    </p:animRot>
                                    <p:animRot by="-240000">
                                      <p:cBhvr>
                                        <p:cTn id="28" dur="200" fill="hold">
                                          <p:stCondLst>
                                            <p:cond delay="600"/>
                                          </p:stCondLst>
                                        </p:cTn>
                                        <p:tgtEl>
                                          <p:spTgt spid="12"/>
                                        </p:tgtEl>
                                        <p:attrNameLst>
                                          <p:attrName>r</p:attrName>
                                        </p:attrNameLst>
                                      </p:cBhvr>
                                    </p:animRot>
                                    <p:animRot by="120000">
                                      <p:cBhvr>
                                        <p:cTn id="29" dur="200" fill="hold">
                                          <p:stCondLst>
                                            <p:cond delay="800"/>
                                          </p:stCondLst>
                                        </p:cTn>
                                        <p:tgtEl>
                                          <p:spTgt spid="12"/>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32" presetClass="emph" presetSubtype="0" fill="hold" grpId="0" nodeType="clickEffect">
                                  <p:stCondLst>
                                    <p:cond delay="0"/>
                                  </p:stCondLst>
                                  <p:childTnLst>
                                    <p:animRot by="120000">
                                      <p:cBhvr>
                                        <p:cTn id="34" dur="100" fill="hold">
                                          <p:stCondLst>
                                            <p:cond delay="0"/>
                                          </p:stCondLst>
                                        </p:cTn>
                                        <p:tgtEl>
                                          <p:spTgt spid="13"/>
                                        </p:tgtEl>
                                        <p:attrNameLst>
                                          <p:attrName>r</p:attrName>
                                        </p:attrNameLst>
                                      </p:cBhvr>
                                    </p:animRot>
                                    <p:animRot by="-240000">
                                      <p:cBhvr>
                                        <p:cTn id="35" dur="200" fill="hold">
                                          <p:stCondLst>
                                            <p:cond delay="200"/>
                                          </p:stCondLst>
                                        </p:cTn>
                                        <p:tgtEl>
                                          <p:spTgt spid="13"/>
                                        </p:tgtEl>
                                        <p:attrNameLst>
                                          <p:attrName>r</p:attrName>
                                        </p:attrNameLst>
                                      </p:cBhvr>
                                    </p:animRot>
                                    <p:animRot by="240000">
                                      <p:cBhvr>
                                        <p:cTn id="36" dur="200" fill="hold">
                                          <p:stCondLst>
                                            <p:cond delay="400"/>
                                          </p:stCondLst>
                                        </p:cTn>
                                        <p:tgtEl>
                                          <p:spTgt spid="13"/>
                                        </p:tgtEl>
                                        <p:attrNameLst>
                                          <p:attrName>r</p:attrName>
                                        </p:attrNameLst>
                                      </p:cBhvr>
                                    </p:animRot>
                                    <p:animRot by="-240000">
                                      <p:cBhvr>
                                        <p:cTn id="37" dur="200" fill="hold">
                                          <p:stCondLst>
                                            <p:cond delay="600"/>
                                          </p:stCondLst>
                                        </p:cTn>
                                        <p:tgtEl>
                                          <p:spTgt spid="13"/>
                                        </p:tgtEl>
                                        <p:attrNameLst>
                                          <p:attrName>r</p:attrName>
                                        </p:attrNameLst>
                                      </p:cBhvr>
                                    </p:animRot>
                                    <p:animRot by="120000">
                                      <p:cBhvr>
                                        <p:cTn id="38" dur="200" fill="hold">
                                          <p:stCondLst>
                                            <p:cond delay="800"/>
                                          </p:stCondLst>
                                        </p:cTn>
                                        <p:tgtEl>
                                          <p:spTgt spid="13"/>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3"/>
                  </p:tgtEl>
                </p:cond>
              </p:nextCondLst>
            </p:seq>
          </p:childTnLst>
        </p:cTn>
      </p:par>
    </p:tnLst>
    <p:bldLst>
      <p:bldP spid="9" grpId="0" animBg="1"/>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Rectangle 3"/>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1"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66" y="3536873"/>
            <a:ext cx="12093334" cy="2458457"/>
          </a:xfrm>
          <a:prstGeom prst="rect">
            <a:avLst/>
          </a:prstGeom>
        </p:spPr>
      </p:pic>
      <p:pic>
        <p:nvPicPr>
          <p:cNvPr id="16" name="Picture 15">
            <a:extLst>
              <a:ext uri="{FF2B5EF4-FFF2-40B4-BE49-F238E27FC236}">
                <a16:creationId xmlns:a16="http://schemas.microsoft.com/office/drawing/2014/main" id="{2C1B5033-DE52-E70D-FC86-6C799EBA4B2E}"/>
              </a:ext>
            </a:extLst>
          </p:cNvPr>
          <p:cNvPicPr>
            <a:picLocks noChangeAspect="1"/>
          </p:cNvPicPr>
          <p:nvPr/>
        </p:nvPicPr>
        <p:blipFill>
          <a:blip r:embed="rId3"/>
          <a:stretch>
            <a:fillRect/>
          </a:stretch>
        </p:blipFill>
        <p:spPr>
          <a:xfrm>
            <a:off x="0" y="475488"/>
            <a:ext cx="12192000" cy="2724912"/>
          </a:xfrm>
          <a:prstGeom prst="rect">
            <a:avLst/>
          </a:prstGeom>
        </p:spPr>
      </p:pic>
    </p:spTree>
    <p:extLst>
      <p:ext uri="{BB962C8B-B14F-4D97-AF65-F5344CB8AC3E}">
        <p14:creationId xmlns:p14="http://schemas.microsoft.com/office/powerpoint/2010/main" val="3239306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 name="Rectangle 3"/>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p:cNvSpPr/>
          <p:nvPr/>
        </p:nvSpPr>
        <p:spPr>
          <a:xfrm>
            <a:off x="130120" y="419659"/>
            <a:ext cx="609600" cy="609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Rounded MT Bold" pitchFamily="34" charset="0"/>
                <a:ea typeface="+mn-ea"/>
                <a:cs typeface="Times New Roman" pitchFamily="18" charset="0"/>
              </a:rPr>
              <a:t>6</a:t>
            </a:r>
          </a:p>
        </p:txBody>
      </p:sp>
      <p:sp>
        <p:nvSpPr>
          <p:cNvPr id="7" name="TextBox 6"/>
          <p:cNvSpPr txBox="1"/>
          <p:nvPr/>
        </p:nvSpPr>
        <p:spPr>
          <a:xfrm>
            <a:off x="757038" y="506857"/>
            <a:ext cx="10609118" cy="584763"/>
          </a:xfrm>
          <a:prstGeom prst="rect">
            <a:avLst/>
          </a:prstGeom>
          <a:noFill/>
        </p:spPr>
        <p:txBody>
          <a:bodyPr wrap="square" lIns="91428" tIns="45714" rIns="91428" bIns="45714"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Quan sát tranh và dùng từ ngữ trong khung để nói theo tranh</a:t>
            </a:r>
          </a:p>
        </p:txBody>
      </p:sp>
      <p:sp>
        <p:nvSpPr>
          <p:cNvPr id="8" name="TextBox 7"/>
          <p:cNvSpPr txBox="1"/>
          <p:nvPr/>
        </p:nvSpPr>
        <p:spPr>
          <a:xfrm>
            <a:off x="2286000" y="1387874"/>
            <a:ext cx="8839200" cy="646319"/>
          </a:xfrm>
          <a:prstGeom prst="rect">
            <a:avLst/>
          </a:prstGeom>
          <a:solidFill>
            <a:srgbClr val="92D050"/>
          </a:solidFill>
          <a:ln>
            <a:solidFill>
              <a:srgbClr val="00B050"/>
            </a:solidFill>
          </a:ln>
        </p:spPr>
        <p:txBody>
          <a:bodyPr wrap="square" lIns="91428" tIns="45714" rIns="91428" bIns="45714"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âu        máy bay             </a:t>
            </a:r>
            <a:r>
              <a:rPr kumimoji="0" lang="en-US" sz="36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bay</a:t>
            </a:r>
            <a:r>
              <a:rPr kumimoji="0" lang="en-US" sz="36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cánh </a:t>
            </a:r>
          </a:p>
        </p:txBody>
      </p:sp>
      <p:sp>
        <p:nvSpPr>
          <p:cNvPr id="9" name="Rectangle 8"/>
          <p:cNvSpPr/>
          <p:nvPr/>
        </p:nvSpPr>
        <p:spPr>
          <a:xfrm>
            <a:off x="304800" y="2209800"/>
            <a:ext cx="11734800" cy="4267200"/>
          </a:xfrm>
          <a:prstGeom prst="rect">
            <a:avLst/>
          </a:prstGeom>
          <a:solidFill>
            <a:srgbClr val="FFFF99"/>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6046" b="52859" l="24299" r="58032">
                        <a14:foregroundMark x1="24805" y1="27630" x2="34144" y2="28693"/>
                        <a14:foregroundMark x1="49514" y1="27418" x2="57685" y2="34538"/>
                      </a14:backgroundRemoval>
                    </a14:imgEffect>
                  </a14:imgLayer>
                </a14:imgProps>
              </a:ext>
              <a:ext uri="{28A0092B-C50C-407E-A947-70E740481C1C}">
                <a14:useLocalDpi xmlns:a14="http://schemas.microsoft.com/office/drawing/2010/main" val="0"/>
              </a:ext>
            </a:extLst>
          </a:blip>
          <a:srcRect l="20082" t="22694" r="37751" b="43789"/>
          <a:stretch/>
        </p:blipFill>
        <p:spPr bwMode="auto">
          <a:xfrm rot="639007">
            <a:off x="650200" y="2628488"/>
            <a:ext cx="4876800" cy="28332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57492" b="85760" l="49222" r="86187"/>
                    </a14:imgEffect>
                  </a14:imgLayer>
                </a14:imgProps>
              </a:ext>
              <a:ext uri="{28A0092B-C50C-407E-A947-70E740481C1C}">
                <a14:useLocalDpi xmlns:a14="http://schemas.microsoft.com/office/drawing/2010/main" val="0"/>
              </a:ext>
            </a:extLst>
          </a:blip>
          <a:srcRect l="45203" t="56071" r="10623" b="10411"/>
          <a:stretch/>
        </p:blipFill>
        <p:spPr bwMode="auto">
          <a:xfrm rot="21185379">
            <a:off x="6900928" y="3437661"/>
            <a:ext cx="4874398" cy="31245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9558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3000" fill="hold"/>
                                        <p:tgtEl>
                                          <p:spTgt spid="10"/>
                                        </p:tgtEl>
                                        <p:attrNameLst>
                                          <p:attrName>ppt_w</p:attrName>
                                        </p:attrNameLst>
                                      </p:cBhvr>
                                      <p:tavLst>
                                        <p:tav tm="0">
                                          <p:val>
                                            <p:fltVal val="0"/>
                                          </p:val>
                                        </p:tav>
                                        <p:tav tm="100000">
                                          <p:val>
                                            <p:strVal val="#ppt_w"/>
                                          </p:val>
                                        </p:tav>
                                      </p:tavLst>
                                    </p:anim>
                                    <p:anim calcmode="lin" valueType="num">
                                      <p:cBhvr>
                                        <p:cTn id="8" dur="3000" fill="hold"/>
                                        <p:tgtEl>
                                          <p:spTgt spid="10"/>
                                        </p:tgtEl>
                                        <p:attrNameLst>
                                          <p:attrName>ppt_h</p:attrName>
                                        </p:attrNameLst>
                                      </p:cBhvr>
                                      <p:tavLst>
                                        <p:tav tm="0">
                                          <p:val>
                                            <p:fltVal val="0"/>
                                          </p:val>
                                        </p:tav>
                                        <p:tav tm="100000">
                                          <p:val>
                                            <p:strVal val="#ppt_h"/>
                                          </p:val>
                                        </p:tav>
                                      </p:tavLst>
                                    </p:anim>
                                    <p:animEffect transition="in" filter="fade">
                                      <p:cBhvr>
                                        <p:cTn id="9" dur="30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3000" fill="hold"/>
                                        <p:tgtEl>
                                          <p:spTgt spid="11"/>
                                        </p:tgtEl>
                                        <p:attrNameLst>
                                          <p:attrName>ppt_w</p:attrName>
                                        </p:attrNameLst>
                                      </p:cBhvr>
                                      <p:tavLst>
                                        <p:tav tm="0">
                                          <p:val>
                                            <p:fltVal val="0"/>
                                          </p:val>
                                        </p:tav>
                                        <p:tav tm="100000">
                                          <p:val>
                                            <p:strVal val="#ppt_w"/>
                                          </p:val>
                                        </p:tav>
                                      </p:tavLst>
                                    </p:anim>
                                    <p:anim calcmode="lin" valueType="num">
                                      <p:cBhvr>
                                        <p:cTn id="13" dur="3000" fill="hold"/>
                                        <p:tgtEl>
                                          <p:spTgt spid="11"/>
                                        </p:tgtEl>
                                        <p:attrNameLst>
                                          <p:attrName>ppt_h</p:attrName>
                                        </p:attrNameLst>
                                      </p:cBhvr>
                                      <p:tavLst>
                                        <p:tav tm="0">
                                          <p:val>
                                            <p:fltVal val="0"/>
                                          </p:val>
                                        </p:tav>
                                        <p:tav tm="100000">
                                          <p:val>
                                            <p:strVal val="#ppt_h"/>
                                          </p:val>
                                        </p:tav>
                                      </p:tavLst>
                                    </p:anim>
                                    <p:animEffect transition="in" filter="fade">
                                      <p:cBhvr>
                                        <p:cTn id="14" dur="30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3000" fill="hold"/>
                                        <p:tgtEl>
                                          <p:spTgt spid="8"/>
                                        </p:tgtEl>
                                        <p:attrNameLst>
                                          <p:attrName>ppt_w</p:attrName>
                                        </p:attrNameLst>
                                      </p:cBhvr>
                                      <p:tavLst>
                                        <p:tav tm="0">
                                          <p:val>
                                            <p:fltVal val="0"/>
                                          </p:val>
                                        </p:tav>
                                        <p:tav tm="100000">
                                          <p:val>
                                            <p:strVal val="#ppt_w"/>
                                          </p:val>
                                        </p:tav>
                                      </p:tavLst>
                                    </p:anim>
                                    <p:anim calcmode="lin" valueType="num">
                                      <p:cBhvr>
                                        <p:cTn id="18" dur="3000" fill="hold"/>
                                        <p:tgtEl>
                                          <p:spTgt spid="8"/>
                                        </p:tgtEl>
                                        <p:attrNameLst>
                                          <p:attrName>ppt_h</p:attrName>
                                        </p:attrNameLst>
                                      </p:cBhvr>
                                      <p:tavLst>
                                        <p:tav tm="0">
                                          <p:val>
                                            <p:fltVal val="0"/>
                                          </p:val>
                                        </p:tav>
                                        <p:tav tm="100000">
                                          <p:val>
                                            <p:strVal val="#ppt_h"/>
                                          </p:val>
                                        </p:tav>
                                      </p:tavLst>
                                    </p:anim>
                                    <p:animEffect transition="in" filter="fade">
                                      <p:cBhvr>
                                        <p:cTn id="19"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9196E-EB29-E24E-6CE1-28BEA9DFF873}"/>
              </a:ext>
            </a:extLst>
          </p:cNvPr>
          <p:cNvSpPr>
            <a:spLocks noGrp="1"/>
          </p:cNvSpPr>
          <p:nvPr>
            <p:ph type="title"/>
          </p:nvPr>
        </p:nvSpPr>
        <p:spPr/>
        <p:txBody>
          <a:bodyPr/>
          <a:lstStyle/>
          <a:p>
            <a:endParaRPr lang="en-US"/>
          </a:p>
        </p:txBody>
      </p:sp>
      <p:pic>
        <p:nvPicPr>
          <p:cNvPr id="4" name="Chúc quý phụ huynh và các con một kỳ nghỉ ấm áp, vui về, tràn ngập tiếng cười. (1)">
            <a:hlinkClick r:id="" action="ppaction://media"/>
            <a:extLst>
              <a:ext uri="{FF2B5EF4-FFF2-40B4-BE49-F238E27FC236}">
                <a16:creationId xmlns:a16="http://schemas.microsoft.com/office/drawing/2014/main" id="{1C4373D9-4037-34CB-D33C-6596FE54E11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0930" cy="6858000"/>
          </a:xfrm>
        </p:spPr>
      </p:pic>
    </p:spTree>
    <p:extLst>
      <p:ext uri="{BB962C8B-B14F-4D97-AF65-F5344CB8AC3E}">
        <p14:creationId xmlns:p14="http://schemas.microsoft.com/office/powerpoint/2010/main" val="67633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 name="Rectangle 3"/>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p:cNvSpPr/>
          <p:nvPr/>
        </p:nvSpPr>
        <p:spPr>
          <a:xfrm>
            <a:off x="4771628" y="538370"/>
            <a:ext cx="609600" cy="609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Rounded MT Bold" pitchFamily="34" charset="0"/>
                <a:ea typeface="+mn-ea"/>
                <a:cs typeface="Times New Roman" pitchFamily="18" charset="0"/>
              </a:rPr>
              <a:t>7</a:t>
            </a:r>
          </a:p>
        </p:txBody>
      </p:sp>
      <p:sp>
        <p:nvSpPr>
          <p:cNvPr id="7" name="TextBox 6"/>
          <p:cNvSpPr txBox="1"/>
          <p:nvPr/>
        </p:nvSpPr>
        <p:spPr>
          <a:xfrm>
            <a:off x="5663513" y="512073"/>
            <a:ext cx="2379518" cy="707874"/>
          </a:xfrm>
          <a:prstGeom prst="rect">
            <a:avLst/>
          </a:prstGeom>
          <a:noFill/>
        </p:spPr>
        <p:txBody>
          <a:bodyPr wrap="square" lIns="91428" tIns="45714" rIns="91428" bIns="45714"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Nghe viết</a:t>
            </a:r>
          </a:p>
        </p:txBody>
      </p:sp>
      <p:grpSp>
        <p:nvGrpSpPr>
          <p:cNvPr id="8" name="Group 7"/>
          <p:cNvGrpSpPr/>
          <p:nvPr/>
        </p:nvGrpSpPr>
        <p:grpSpPr>
          <a:xfrm>
            <a:off x="174914" y="1447800"/>
            <a:ext cx="12017085" cy="3962400"/>
            <a:chOff x="744680" y="1657350"/>
            <a:chExt cx="7809345" cy="2705100"/>
          </a:xfrm>
        </p:grpSpPr>
        <p:sp>
          <p:nvSpPr>
            <p:cNvPr id="9" name="Rectangle 2"/>
            <p:cNvSpPr/>
            <p:nvPr/>
          </p:nvSpPr>
          <p:spPr>
            <a:xfrm>
              <a:off x="744680" y="1657350"/>
              <a:ext cx="7809345" cy="2705100"/>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793750 h 2895600"/>
                <a:gd name="connsiteX5" fmla="*/ 47 w 7809392"/>
                <a:gd name="connsiteY5" fmla="*/ 0 h 2895600"/>
                <a:gd name="connsiteX0" fmla="*/ 72 w 7809417"/>
                <a:gd name="connsiteY0" fmla="*/ 0 h 2895600"/>
                <a:gd name="connsiteX1" fmla="*/ 7809417 w 7809417"/>
                <a:gd name="connsiteY1" fmla="*/ 0 h 2895600"/>
                <a:gd name="connsiteX2" fmla="*/ 7809417 w 7809417"/>
                <a:gd name="connsiteY2" fmla="*/ 2895600 h 2895600"/>
                <a:gd name="connsiteX3" fmla="*/ 72 w 7809417"/>
                <a:gd name="connsiteY3" fmla="*/ 2895600 h 2895600"/>
                <a:gd name="connsiteX4" fmla="*/ 106291 w 7809417"/>
                <a:gd name="connsiteY4" fmla="*/ 793750 h 2895600"/>
                <a:gd name="connsiteX5" fmla="*/ 72 w 7809417"/>
                <a:gd name="connsiteY5" fmla="*/ 0 h 2895600"/>
                <a:gd name="connsiteX0" fmla="*/ 555703 w 8365048"/>
                <a:gd name="connsiteY0" fmla="*/ 0 h 2895600"/>
                <a:gd name="connsiteX1" fmla="*/ 8365048 w 8365048"/>
                <a:gd name="connsiteY1" fmla="*/ 0 h 2895600"/>
                <a:gd name="connsiteX2" fmla="*/ 8365048 w 8365048"/>
                <a:gd name="connsiteY2" fmla="*/ 2895600 h 2895600"/>
                <a:gd name="connsiteX3" fmla="*/ 555703 w 8365048"/>
                <a:gd name="connsiteY3" fmla="*/ 2895600 h 2895600"/>
                <a:gd name="connsiteX4" fmla="*/ 649223 w 8365048"/>
                <a:gd name="connsiteY4" fmla="*/ 1670050 h 2895600"/>
                <a:gd name="connsiteX5" fmla="*/ 661922 w 8365048"/>
                <a:gd name="connsiteY5" fmla="*/ 793750 h 2895600"/>
                <a:gd name="connsiteX6" fmla="*/ 555703 w 8365048"/>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93520 w 7809345"/>
                <a:gd name="connsiteY4" fmla="*/ 16700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31619 w 7809345"/>
                <a:gd name="connsiteY5" fmla="*/ 806450 h 2895600"/>
                <a:gd name="connsiteX6" fmla="*/ 0 w 7809345"/>
                <a:gd name="connsiteY6"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345" h="2895600">
                  <a:moveTo>
                    <a:pt x="0" y="0"/>
                  </a:moveTo>
                  <a:lnTo>
                    <a:pt x="7809345" y="0"/>
                  </a:lnTo>
                  <a:lnTo>
                    <a:pt x="7809345" y="2895600"/>
                  </a:lnTo>
                  <a:lnTo>
                    <a:pt x="0" y="2895600"/>
                  </a:lnTo>
                  <a:cubicBezTo>
                    <a:pt x="77163" y="2176992"/>
                    <a:pt x="101217" y="2071158"/>
                    <a:pt x="118920" y="1720850"/>
                  </a:cubicBezTo>
                  <a:cubicBezTo>
                    <a:pt x="136623" y="1370542"/>
                    <a:pt x="138739" y="1078442"/>
                    <a:pt x="131619" y="806450"/>
                  </a:cubicBezTo>
                  <a:cubicBezTo>
                    <a:pt x="108913" y="558800"/>
                    <a:pt x="48106" y="209550"/>
                    <a:pt x="0" y="0"/>
                  </a:cubicBezTo>
                  <a:close/>
                </a:path>
              </a:pathLst>
            </a:custGeom>
            <a:solidFill>
              <a:srgbClr val="FBD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2"/>
            <p:cNvSpPr/>
            <p:nvPr/>
          </p:nvSpPr>
          <p:spPr>
            <a:xfrm>
              <a:off x="1107474" y="1741143"/>
              <a:ext cx="7166281" cy="2531189"/>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4 w 7809389"/>
                <a:gd name="connsiteY0" fmla="*/ 0 h 2895600"/>
                <a:gd name="connsiteX1" fmla="*/ 7809389 w 7809389"/>
                <a:gd name="connsiteY1" fmla="*/ 0 h 2895600"/>
                <a:gd name="connsiteX2" fmla="*/ 7809389 w 7809389"/>
                <a:gd name="connsiteY2" fmla="*/ 2895600 h 2895600"/>
                <a:gd name="connsiteX3" fmla="*/ 44 w 7809389"/>
                <a:gd name="connsiteY3" fmla="*/ 2895600 h 2895600"/>
                <a:gd name="connsiteX4" fmla="*/ 159033 w 7809389"/>
                <a:gd name="connsiteY4" fmla="*/ 1016020 h 2895600"/>
                <a:gd name="connsiteX5" fmla="*/ 44 w 7809389"/>
                <a:gd name="connsiteY5" fmla="*/ 0 h 2895600"/>
                <a:gd name="connsiteX0" fmla="*/ 582152 w 8391497"/>
                <a:gd name="connsiteY0" fmla="*/ 0 h 2895600"/>
                <a:gd name="connsiteX1" fmla="*/ 8391497 w 8391497"/>
                <a:gd name="connsiteY1" fmla="*/ 0 h 2895600"/>
                <a:gd name="connsiteX2" fmla="*/ 8391497 w 8391497"/>
                <a:gd name="connsiteY2" fmla="*/ 2895600 h 2895600"/>
                <a:gd name="connsiteX3" fmla="*/ 582152 w 8391497"/>
                <a:gd name="connsiteY3" fmla="*/ 2895600 h 2895600"/>
                <a:gd name="connsiteX4" fmla="*/ 741141 w 8391497"/>
                <a:gd name="connsiteY4" fmla="*/ 1016020 h 2895600"/>
                <a:gd name="connsiteX5" fmla="*/ 572769 w 8391497"/>
                <a:gd name="connsiteY5" fmla="*/ 448384 h 2895600"/>
                <a:gd name="connsiteX6" fmla="*/ 582152 w 8391497"/>
                <a:gd name="connsiteY6" fmla="*/ 0 h 2895600"/>
                <a:gd name="connsiteX0" fmla="*/ 74435 w 7883780"/>
                <a:gd name="connsiteY0" fmla="*/ 0 h 2895600"/>
                <a:gd name="connsiteX1" fmla="*/ 7883780 w 7883780"/>
                <a:gd name="connsiteY1" fmla="*/ 0 h 2895600"/>
                <a:gd name="connsiteX2" fmla="*/ 7883780 w 7883780"/>
                <a:gd name="connsiteY2" fmla="*/ 2895600 h 2895600"/>
                <a:gd name="connsiteX3" fmla="*/ 74435 w 7883780"/>
                <a:gd name="connsiteY3" fmla="*/ 2895600 h 2895600"/>
                <a:gd name="connsiteX4" fmla="*/ 233424 w 7883780"/>
                <a:gd name="connsiteY4" fmla="*/ 1016020 h 2895600"/>
                <a:gd name="connsiteX5" fmla="*/ 65052 w 7883780"/>
                <a:gd name="connsiteY5" fmla="*/ 448384 h 2895600"/>
                <a:gd name="connsiteX6" fmla="*/ 74435 w 7883780"/>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79978 w 8389323"/>
                <a:gd name="connsiteY0" fmla="*/ 0 h 2895600"/>
                <a:gd name="connsiteX1" fmla="*/ 8389323 w 8389323"/>
                <a:gd name="connsiteY1" fmla="*/ 0 h 2895600"/>
                <a:gd name="connsiteX2" fmla="*/ 8389323 w 8389323"/>
                <a:gd name="connsiteY2" fmla="*/ 2895600 h 2895600"/>
                <a:gd name="connsiteX3" fmla="*/ 579978 w 8389323"/>
                <a:gd name="connsiteY3" fmla="*/ 2895600 h 2895600"/>
                <a:gd name="connsiteX4" fmla="*/ 570596 w 8389323"/>
                <a:gd name="connsiteY4" fmla="*/ 1625991 h 2895600"/>
                <a:gd name="connsiteX5" fmla="*/ 738967 w 8389323"/>
                <a:gd name="connsiteY5" fmla="*/ 1016020 h 2895600"/>
                <a:gd name="connsiteX6" fmla="*/ 570595 w 8389323"/>
                <a:gd name="connsiteY6" fmla="*/ 448384 h 2895600"/>
                <a:gd name="connsiteX7" fmla="*/ 579978 w 8389323"/>
                <a:gd name="connsiteY7"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45917 w 7864644"/>
                <a:gd name="connsiteY4" fmla="*/ 1625991 h 2895600"/>
                <a:gd name="connsiteX5" fmla="*/ 214288 w 7864644"/>
                <a:gd name="connsiteY5" fmla="*/ 1016020 h 2895600"/>
                <a:gd name="connsiteX6" fmla="*/ 45916 w 7864644"/>
                <a:gd name="connsiteY6" fmla="*/ 448384 h 2895600"/>
                <a:gd name="connsiteX7" fmla="*/ 55299 w 7864644"/>
                <a:gd name="connsiteY7" fmla="*/ 0 h 2895600"/>
                <a:gd name="connsiteX0" fmla="*/ 55299 w 7864644"/>
                <a:gd name="connsiteY0" fmla="*/ 0 h 2895600"/>
                <a:gd name="connsiteX1" fmla="*/ 7864644 w 7864644"/>
                <a:gd name="connsiteY1" fmla="*/ 0 h 2895600"/>
                <a:gd name="connsiteX2" fmla="*/ 7732620 w 7864644"/>
                <a:gd name="connsiteY2" fmla="*/ 510363 h 2895600"/>
                <a:gd name="connsiteX3" fmla="*/ 7864644 w 7864644"/>
                <a:gd name="connsiteY3" fmla="*/ 2895600 h 2895600"/>
                <a:gd name="connsiteX4" fmla="*/ 55299 w 7864644"/>
                <a:gd name="connsiteY4" fmla="*/ 2895600 h 2895600"/>
                <a:gd name="connsiteX5" fmla="*/ 45917 w 7864644"/>
                <a:gd name="connsiteY5" fmla="*/ 1625991 h 2895600"/>
                <a:gd name="connsiteX6" fmla="*/ 214288 w 7864644"/>
                <a:gd name="connsiteY6" fmla="*/ 1016020 h 2895600"/>
                <a:gd name="connsiteX7" fmla="*/ 45916 w 7864644"/>
                <a:gd name="connsiteY7" fmla="*/ 448384 h 2895600"/>
                <a:gd name="connsiteX8" fmla="*/ 55299 w 7864644"/>
                <a:gd name="connsiteY8"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864644 w 7879425"/>
                <a:gd name="connsiteY4" fmla="*/ 2895600 h 2895600"/>
                <a:gd name="connsiteX5" fmla="*/ 55299 w 7879425"/>
                <a:gd name="connsiteY5" fmla="*/ 2895600 h 2895600"/>
                <a:gd name="connsiteX6" fmla="*/ 45917 w 7879425"/>
                <a:gd name="connsiteY6" fmla="*/ 1625991 h 2895600"/>
                <a:gd name="connsiteX7" fmla="*/ 214288 w 7879425"/>
                <a:gd name="connsiteY7" fmla="*/ 1016020 h 2895600"/>
                <a:gd name="connsiteX8" fmla="*/ 45916 w 7879425"/>
                <a:gd name="connsiteY8" fmla="*/ 448384 h 2895600"/>
                <a:gd name="connsiteX9" fmla="*/ 55299 w 7879425"/>
                <a:gd name="connsiteY9"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688611 w 7879425"/>
                <a:gd name="connsiteY4" fmla="*/ 1734454 h 2895600"/>
                <a:gd name="connsiteX5" fmla="*/ 7864644 w 7879425"/>
                <a:gd name="connsiteY5" fmla="*/ 2895600 h 2895600"/>
                <a:gd name="connsiteX6" fmla="*/ 55299 w 7879425"/>
                <a:gd name="connsiteY6" fmla="*/ 2895600 h 2895600"/>
                <a:gd name="connsiteX7" fmla="*/ 45917 w 7879425"/>
                <a:gd name="connsiteY7" fmla="*/ 1625991 h 2895600"/>
                <a:gd name="connsiteX8" fmla="*/ 214288 w 7879425"/>
                <a:gd name="connsiteY8" fmla="*/ 1016020 h 2895600"/>
                <a:gd name="connsiteX9" fmla="*/ 45916 w 7879425"/>
                <a:gd name="connsiteY9" fmla="*/ 448384 h 2895600"/>
                <a:gd name="connsiteX10" fmla="*/ 55299 w 7879425"/>
                <a:gd name="connsiteY10"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9257 w 7925560"/>
                <a:gd name="connsiteY0" fmla="*/ 0 h 2895600"/>
                <a:gd name="connsiteX1" fmla="*/ 7878602 w 7925560"/>
                <a:gd name="connsiteY1" fmla="*/ 0 h 2895600"/>
                <a:gd name="connsiteX2" fmla="*/ 7746578 w 7925560"/>
                <a:gd name="connsiteY2" fmla="*/ 510363 h 2895600"/>
                <a:gd name="connsiteX3" fmla="*/ 7893271 w 7925560"/>
                <a:gd name="connsiteY3" fmla="*/ 928723 h 2895600"/>
                <a:gd name="connsiteX4" fmla="*/ 7643892 w 7925560"/>
                <a:gd name="connsiteY4" fmla="*/ 1734454 h 2895600"/>
                <a:gd name="connsiteX5" fmla="*/ 7922608 w 7925560"/>
                <a:gd name="connsiteY5" fmla="*/ 2462711 h 2895600"/>
                <a:gd name="connsiteX6" fmla="*/ 7878602 w 7925560"/>
                <a:gd name="connsiteY6" fmla="*/ 2895600 h 2895600"/>
                <a:gd name="connsiteX7" fmla="*/ 69257 w 7925560"/>
                <a:gd name="connsiteY7" fmla="*/ 2895600 h 2895600"/>
                <a:gd name="connsiteX8" fmla="*/ 59875 w 7925560"/>
                <a:gd name="connsiteY8" fmla="*/ 1625991 h 2895600"/>
                <a:gd name="connsiteX9" fmla="*/ 228246 w 7925560"/>
                <a:gd name="connsiteY9" fmla="*/ 1016020 h 2895600"/>
                <a:gd name="connsiteX10" fmla="*/ 59874 w 7925560"/>
                <a:gd name="connsiteY10" fmla="*/ 448384 h 2895600"/>
                <a:gd name="connsiteX11" fmla="*/ 69257 w 7925560"/>
                <a:gd name="connsiteY11" fmla="*/ 0 h 2895600"/>
                <a:gd name="connsiteX0" fmla="*/ 64294 w 7920597"/>
                <a:gd name="connsiteY0" fmla="*/ 0 h 2895600"/>
                <a:gd name="connsiteX1" fmla="*/ 7873639 w 7920597"/>
                <a:gd name="connsiteY1" fmla="*/ 0 h 2895600"/>
                <a:gd name="connsiteX2" fmla="*/ 7741615 w 7920597"/>
                <a:gd name="connsiteY2" fmla="*/ 510363 h 2895600"/>
                <a:gd name="connsiteX3" fmla="*/ 7888308 w 7920597"/>
                <a:gd name="connsiteY3" fmla="*/ 928723 h 2895600"/>
                <a:gd name="connsiteX4" fmla="*/ 7638929 w 7920597"/>
                <a:gd name="connsiteY4" fmla="*/ 1734454 h 2895600"/>
                <a:gd name="connsiteX5" fmla="*/ 7917645 w 7920597"/>
                <a:gd name="connsiteY5" fmla="*/ 2462711 h 2895600"/>
                <a:gd name="connsiteX6" fmla="*/ 7873639 w 7920597"/>
                <a:gd name="connsiteY6" fmla="*/ 2895600 h 2895600"/>
                <a:gd name="connsiteX7" fmla="*/ 64294 w 7920597"/>
                <a:gd name="connsiteY7" fmla="*/ 2895600 h 2895600"/>
                <a:gd name="connsiteX8" fmla="*/ 54912 w 7920597"/>
                <a:gd name="connsiteY8" fmla="*/ 1625991 h 2895600"/>
                <a:gd name="connsiteX9" fmla="*/ 223283 w 7920597"/>
                <a:gd name="connsiteY9" fmla="*/ 1016020 h 2895600"/>
                <a:gd name="connsiteX10" fmla="*/ 54911 w 7920597"/>
                <a:gd name="connsiteY10" fmla="*/ 448384 h 2895600"/>
                <a:gd name="connsiteX11" fmla="*/ 64294 w 7920597"/>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2170980 w 7920841"/>
                <a:gd name="connsiteY7" fmla="*/ 2825518 h 2895600"/>
                <a:gd name="connsiteX8" fmla="*/ 64538 w 7920841"/>
                <a:gd name="connsiteY8" fmla="*/ 2895600 h 2895600"/>
                <a:gd name="connsiteX9" fmla="*/ 55156 w 7920841"/>
                <a:gd name="connsiteY9" fmla="*/ 1625991 h 2895600"/>
                <a:gd name="connsiteX10" fmla="*/ 223527 w 7920841"/>
                <a:gd name="connsiteY10" fmla="*/ 1016020 h 2895600"/>
                <a:gd name="connsiteX11" fmla="*/ 55155 w 7920841"/>
                <a:gd name="connsiteY11" fmla="*/ 448384 h 2895600"/>
                <a:gd name="connsiteX12" fmla="*/ 64538 w 7920841"/>
                <a:gd name="connsiteY12" fmla="*/ 0 h 2895600"/>
                <a:gd name="connsiteX0" fmla="*/ 64538 w 7920841"/>
                <a:gd name="connsiteY0" fmla="*/ 0 h 2935998"/>
                <a:gd name="connsiteX1" fmla="*/ 7873883 w 7920841"/>
                <a:gd name="connsiteY1" fmla="*/ 0 h 2935998"/>
                <a:gd name="connsiteX2" fmla="*/ 7741859 w 7920841"/>
                <a:gd name="connsiteY2" fmla="*/ 510363 h 2935998"/>
                <a:gd name="connsiteX3" fmla="*/ 7888552 w 7920841"/>
                <a:gd name="connsiteY3" fmla="*/ 928723 h 2935998"/>
                <a:gd name="connsiteX4" fmla="*/ 7628503 w 7920841"/>
                <a:gd name="connsiteY4" fmla="*/ 1908771 h 2935998"/>
                <a:gd name="connsiteX5" fmla="*/ 7917889 w 7920841"/>
                <a:gd name="connsiteY5" fmla="*/ 2462711 h 2935998"/>
                <a:gd name="connsiteX6" fmla="*/ 7873883 w 7920841"/>
                <a:gd name="connsiteY6" fmla="*/ 2895600 h 2935998"/>
                <a:gd name="connsiteX7" fmla="*/ 5482815 w 7920841"/>
                <a:gd name="connsiteY7" fmla="*/ 2917717 h 2935998"/>
                <a:gd name="connsiteX8" fmla="*/ 2170980 w 7920841"/>
                <a:gd name="connsiteY8" fmla="*/ 2825518 h 2935998"/>
                <a:gd name="connsiteX9" fmla="*/ 64538 w 7920841"/>
                <a:gd name="connsiteY9" fmla="*/ 2895600 h 2935998"/>
                <a:gd name="connsiteX10" fmla="*/ 55156 w 7920841"/>
                <a:gd name="connsiteY10" fmla="*/ 1625991 h 2935998"/>
                <a:gd name="connsiteX11" fmla="*/ 223527 w 7920841"/>
                <a:gd name="connsiteY11" fmla="*/ 1016020 h 2935998"/>
                <a:gd name="connsiteX12" fmla="*/ 55155 w 7920841"/>
                <a:gd name="connsiteY12" fmla="*/ 448384 h 2935998"/>
                <a:gd name="connsiteX13" fmla="*/ 64538 w 7920841"/>
                <a:gd name="connsiteY13" fmla="*/ 0 h 2935998"/>
                <a:gd name="connsiteX0" fmla="*/ 64538 w 7920841"/>
                <a:gd name="connsiteY0" fmla="*/ 0 h 2935998"/>
                <a:gd name="connsiteX1" fmla="*/ 3195815 w 7920841"/>
                <a:gd name="connsiteY1" fmla="*/ 59544 h 2935998"/>
                <a:gd name="connsiteX2" fmla="*/ 7873883 w 7920841"/>
                <a:gd name="connsiteY2" fmla="*/ 0 h 2935998"/>
                <a:gd name="connsiteX3" fmla="*/ 7741859 w 7920841"/>
                <a:gd name="connsiteY3" fmla="*/ 510363 h 2935998"/>
                <a:gd name="connsiteX4" fmla="*/ 7888552 w 7920841"/>
                <a:gd name="connsiteY4" fmla="*/ 928723 h 2935998"/>
                <a:gd name="connsiteX5" fmla="*/ 7628503 w 7920841"/>
                <a:gd name="connsiteY5" fmla="*/ 1908771 h 2935998"/>
                <a:gd name="connsiteX6" fmla="*/ 7917889 w 7920841"/>
                <a:gd name="connsiteY6" fmla="*/ 2462711 h 2935998"/>
                <a:gd name="connsiteX7" fmla="*/ 7873883 w 7920841"/>
                <a:gd name="connsiteY7" fmla="*/ 2895600 h 2935998"/>
                <a:gd name="connsiteX8" fmla="*/ 5482815 w 7920841"/>
                <a:gd name="connsiteY8" fmla="*/ 2917717 h 2935998"/>
                <a:gd name="connsiteX9" fmla="*/ 2170980 w 7920841"/>
                <a:gd name="connsiteY9" fmla="*/ 2825518 h 2935998"/>
                <a:gd name="connsiteX10" fmla="*/ 64538 w 7920841"/>
                <a:gd name="connsiteY10" fmla="*/ 2895600 h 2935998"/>
                <a:gd name="connsiteX11" fmla="*/ 55156 w 7920841"/>
                <a:gd name="connsiteY11" fmla="*/ 1625991 h 2935998"/>
                <a:gd name="connsiteX12" fmla="*/ 223527 w 7920841"/>
                <a:gd name="connsiteY12" fmla="*/ 1016020 h 2935998"/>
                <a:gd name="connsiteX13" fmla="*/ 55155 w 7920841"/>
                <a:gd name="connsiteY13" fmla="*/ 448384 h 2935998"/>
                <a:gd name="connsiteX14" fmla="*/ 64538 w 7920841"/>
                <a:gd name="connsiteY14" fmla="*/ 0 h 2935998"/>
                <a:gd name="connsiteX0" fmla="*/ 64538 w 7920841"/>
                <a:gd name="connsiteY0" fmla="*/ 32655 h 2968653"/>
                <a:gd name="connsiteX1" fmla="*/ 3195815 w 7920841"/>
                <a:gd name="connsiteY1" fmla="*/ 92199 h 2968653"/>
                <a:gd name="connsiteX2" fmla="*/ 5450451 w 7920841"/>
                <a:gd name="connsiteY2" fmla="*/ 0 h 2968653"/>
                <a:gd name="connsiteX3" fmla="*/ 7873883 w 7920841"/>
                <a:gd name="connsiteY3" fmla="*/ 32655 h 2968653"/>
                <a:gd name="connsiteX4" fmla="*/ 7741859 w 7920841"/>
                <a:gd name="connsiteY4" fmla="*/ 543018 h 2968653"/>
                <a:gd name="connsiteX5" fmla="*/ 7888552 w 7920841"/>
                <a:gd name="connsiteY5" fmla="*/ 961378 h 2968653"/>
                <a:gd name="connsiteX6" fmla="*/ 7628503 w 7920841"/>
                <a:gd name="connsiteY6" fmla="*/ 1941426 h 2968653"/>
                <a:gd name="connsiteX7" fmla="*/ 7917889 w 7920841"/>
                <a:gd name="connsiteY7" fmla="*/ 2495366 h 2968653"/>
                <a:gd name="connsiteX8" fmla="*/ 7873883 w 7920841"/>
                <a:gd name="connsiteY8" fmla="*/ 2928255 h 2968653"/>
                <a:gd name="connsiteX9" fmla="*/ 5482815 w 7920841"/>
                <a:gd name="connsiteY9" fmla="*/ 2950372 h 2968653"/>
                <a:gd name="connsiteX10" fmla="*/ 2170980 w 7920841"/>
                <a:gd name="connsiteY10" fmla="*/ 2858173 h 2968653"/>
                <a:gd name="connsiteX11" fmla="*/ 64538 w 7920841"/>
                <a:gd name="connsiteY11" fmla="*/ 2928255 h 2968653"/>
                <a:gd name="connsiteX12" fmla="*/ 55156 w 7920841"/>
                <a:gd name="connsiteY12" fmla="*/ 1658646 h 2968653"/>
                <a:gd name="connsiteX13" fmla="*/ 223527 w 7920841"/>
                <a:gd name="connsiteY13" fmla="*/ 1048675 h 2968653"/>
                <a:gd name="connsiteX14" fmla="*/ 55155 w 7920841"/>
                <a:gd name="connsiteY14" fmla="*/ 481039 h 2968653"/>
                <a:gd name="connsiteX15" fmla="*/ 64538 w 7920841"/>
                <a:gd name="connsiteY15" fmla="*/ 32655 h 2968653"/>
                <a:gd name="connsiteX0" fmla="*/ 64538 w 7920841"/>
                <a:gd name="connsiteY0" fmla="*/ 32655 h 2968653"/>
                <a:gd name="connsiteX1" fmla="*/ 3195815 w 7920841"/>
                <a:gd name="connsiteY1" fmla="*/ 92199 h 2968653"/>
                <a:gd name="connsiteX2" fmla="*/ 5450451 w 7920841"/>
                <a:gd name="connsiteY2" fmla="*/ 0 h 2968653"/>
                <a:gd name="connsiteX3" fmla="*/ 7873883 w 7920841"/>
                <a:gd name="connsiteY3" fmla="*/ 32655 h 2968653"/>
                <a:gd name="connsiteX4" fmla="*/ 7741859 w 7920841"/>
                <a:gd name="connsiteY4" fmla="*/ 543018 h 2968653"/>
                <a:gd name="connsiteX5" fmla="*/ 7888552 w 7920841"/>
                <a:gd name="connsiteY5" fmla="*/ 961378 h 2968653"/>
                <a:gd name="connsiteX6" fmla="*/ 7768743 w 7920841"/>
                <a:gd name="connsiteY6" fmla="*/ 1908049 h 2968653"/>
                <a:gd name="connsiteX7" fmla="*/ 7917889 w 7920841"/>
                <a:gd name="connsiteY7" fmla="*/ 2495366 h 2968653"/>
                <a:gd name="connsiteX8" fmla="*/ 7873883 w 7920841"/>
                <a:gd name="connsiteY8" fmla="*/ 2928255 h 2968653"/>
                <a:gd name="connsiteX9" fmla="*/ 5482815 w 7920841"/>
                <a:gd name="connsiteY9" fmla="*/ 2950372 h 2968653"/>
                <a:gd name="connsiteX10" fmla="*/ 2170980 w 7920841"/>
                <a:gd name="connsiteY10" fmla="*/ 2858173 h 2968653"/>
                <a:gd name="connsiteX11" fmla="*/ 64538 w 7920841"/>
                <a:gd name="connsiteY11" fmla="*/ 2928255 h 2968653"/>
                <a:gd name="connsiteX12" fmla="*/ 55156 w 7920841"/>
                <a:gd name="connsiteY12" fmla="*/ 1658646 h 2968653"/>
                <a:gd name="connsiteX13" fmla="*/ 223527 w 7920841"/>
                <a:gd name="connsiteY13" fmla="*/ 1048675 h 2968653"/>
                <a:gd name="connsiteX14" fmla="*/ 55155 w 7920841"/>
                <a:gd name="connsiteY14" fmla="*/ 481039 h 2968653"/>
                <a:gd name="connsiteX15" fmla="*/ 64538 w 7920841"/>
                <a:gd name="connsiteY15" fmla="*/ 32655 h 2968653"/>
                <a:gd name="connsiteX0" fmla="*/ 64538 w 7920841"/>
                <a:gd name="connsiteY0" fmla="*/ 32655 h 2968653"/>
                <a:gd name="connsiteX1" fmla="*/ 3195815 w 7920841"/>
                <a:gd name="connsiteY1" fmla="*/ 92199 h 2968653"/>
                <a:gd name="connsiteX2" fmla="*/ 5450451 w 7920841"/>
                <a:gd name="connsiteY2" fmla="*/ 0 h 2968653"/>
                <a:gd name="connsiteX3" fmla="*/ 7873883 w 7920841"/>
                <a:gd name="connsiteY3" fmla="*/ 32655 h 2968653"/>
                <a:gd name="connsiteX4" fmla="*/ 7806586 w 7920841"/>
                <a:gd name="connsiteY4" fmla="*/ 543018 h 2968653"/>
                <a:gd name="connsiteX5" fmla="*/ 7888552 w 7920841"/>
                <a:gd name="connsiteY5" fmla="*/ 961378 h 2968653"/>
                <a:gd name="connsiteX6" fmla="*/ 7768743 w 7920841"/>
                <a:gd name="connsiteY6" fmla="*/ 1908049 h 2968653"/>
                <a:gd name="connsiteX7" fmla="*/ 7917889 w 7920841"/>
                <a:gd name="connsiteY7" fmla="*/ 2495366 h 2968653"/>
                <a:gd name="connsiteX8" fmla="*/ 7873883 w 7920841"/>
                <a:gd name="connsiteY8" fmla="*/ 2928255 h 2968653"/>
                <a:gd name="connsiteX9" fmla="*/ 5482815 w 7920841"/>
                <a:gd name="connsiteY9" fmla="*/ 2950372 h 2968653"/>
                <a:gd name="connsiteX10" fmla="*/ 2170980 w 7920841"/>
                <a:gd name="connsiteY10" fmla="*/ 2858173 h 2968653"/>
                <a:gd name="connsiteX11" fmla="*/ 64538 w 7920841"/>
                <a:gd name="connsiteY11" fmla="*/ 2928255 h 2968653"/>
                <a:gd name="connsiteX12" fmla="*/ 55156 w 7920841"/>
                <a:gd name="connsiteY12" fmla="*/ 1658646 h 2968653"/>
                <a:gd name="connsiteX13" fmla="*/ 223527 w 7920841"/>
                <a:gd name="connsiteY13" fmla="*/ 1048675 h 2968653"/>
                <a:gd name="connsiteX14" fmla="*/ 55155 w 7920841"/>
                <a:gd name="connsiteY14" fmla="*/ 481039 h 2968653"/>
                <a:gd name="connsiteX15" fmla="*/ 64538 w 7920841"/>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55156 w 7928667"/>
                <a:gd name="connsiteY12" fmla="*/ 1658646 h 2968653"/>
                <a:gd name="connsiteX13" fmla="*/ 223527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55156 w 7928667"/>
                <a:gd name="connsiteY12" fmla="*/ 1658646 h 2968653"/>
                <a:gd name="connsiteX13" fmla="*/ 223527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55156 w 7928667"/>
                <a:gd name="connsiteY12" fmla="*/ 1658646 h 2968653"/>
                <a:gd name="connsiteX13" fmla="*/ 180376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44368 w 7928667"/>
                <a:gd name="connsiteY12" fmla="*/ 1814402 h 2968653"/>
                <a:gd name="connsiteX13" fmla="*/ 180376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44368 w 7928667"/>
                <a:gd name="connsiteY12" fmla="*/ 1814402 h 2968653"/>
                <a:gd name="connsiteX13" fmla="*/ 180376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44368 w 7928667"/>
                <a:gd name="connsiteY12" fmla="*/ 1814402 h 2968653"/>
                <a:gd name="connsiteX13" fmla="*/ 180376 w 7928667"/>
                <a:gd name="connsiteY13" fmla="*/ 1048675 h 2968653"/>
                <a:gd name="connsiteX14" fmla="*/ 55155 w 7928667"/>
                <a:gd name="connsiteY14" fmla="*/ 469913 h 2968653"/>
                <a:gd name="connsiteX15" fmla="*/ 64538 w 7928667"/>
                <a:gd name="connsiteY15" fmla="*/ 32655 h 2968653"/>
                <a:gd name="connsiteX0" fmla="*/ 196241 w 8060370"/>
                <a:gd name="connsiteY0" fmla="*/ 32655 h 2968653"/>
                <a:gd name="connsiteX1" fmla="*/ 3327518 w 8060370"/>
                <a:gd name="connsiteY1" fmla="*/ 92199 h 2968653"/>
                <a:gd name="connsiteX2" fmla="*/ 5582154 w 8060370"/>
                <a:gd name="connsiteY2" fmla="*/ 0 h 2968653"/>
                <a:gd name="connsiteX3" fmla="*/ 8005586 w 8060370"/>
                <a:gd name="connsiteY3" fmla="*/ 32655 h 2968653"/>
                <a:gd name="connsiteX4" fmla="*/ 7938289 w 8060370"/>
                <a:gd name="connsiteY4" fmla="*/ 543018 h 2968653"/>
                <a:gd name="connsiteX5" fmla="*/ 8020255 w 8060370"/>
                <a:gd name="connsiteY5" fmla="*/ 961378 h 2968653"/>
                <a:gd name="connsiteX6" fmla="*/ 7900446 w 8060370"/>
                <a:gd name="connsiteY6" fmla="*/ 1908049 h 2968653"/>
                <a:gd name="connsiteX7" fmla="*/ 8049592 w 8060370"/>
                <a:gd name="connsiteY7" fmla="*/ 2495366 h 2968653"/>
                <a:gd name="connsiteX8" fmla="*/ 8005586 w 8060370"/>
                <a:gd name="connsiteY8" fmla="*/ 2928255 h 2968653"/>
                <a:gd name="connsiteX9" fmla="*/ 5614518 w 8060370"/>
                <a:gd name="connsiteY9" fmla="*/ 2950372 h 2968653"/>
                <a:gd name="connsiteX10" fmla="*/ 2302683 w 8060370"/>
                <a:gd name="connsiteY10" fmla="*/ 2858173 h 2968653"/>
                <a:gd name="connsiteX11" fmla="*/ 196241 w 8060370"/>
                <a:gd name="connsiteY11" fmla="*/ 2928255 h 2968653"/>
                <a:gd name="connsiteX12" fmla="*/ 176071 w 8060370"/>
                <a:gd name="connsiteY12" fmla="*/ 1814402 h 2968653"/>
                <a:gd name="connsiteX13" fmla="*/ 312079 w 8060370"/>
                <a:gd name="connsiteY13" fmla="*/ 1048675 h 2968653"/>
                <a:gd name="connsiteX14" fmla="*/ 196241 w 8060370"/>
                <a:gd name="connsiteY14" fmla="*/ 32655 h 2968653"/>
                <a:gd name="connsiteX0" fmla="*/ 20335 w 7884464"/>
                <a:gd name="connsiteY0" fmla="*/ 32655 h 2968653"/>
                <a:gd name="connsiteX1" fmla="*/ 3151612 w 7884464"/>
                <a:gd name="connsiteY1" fmla="*/ 92199 h 2968653"/>
                <a:gd name="connsiteX2" fmla="*/ 5406248 w 7884464"/>
                <a:gd name="connsiteY2" fmla="*/ 0 h 2968653"/>
                <a:gd name="connsiteX3" fmla="*/ 7829680 w 7884464"/>
                <a:gd name="connsiteY3" fmla="*/ 32655 h 2968653"/>
                <a:gd name="connsiteX4" fmla="*/ 7762383 w 7884464"/>
                <a:gd name="connsiteY4" fmla="*/ 543018 h 2968653"/>
                <a:gd name="connsiteX5" fmla="*/ 7844349 w 7884464"/>
                <a:gd name="connsiteY5" fmla="*/ 961378 h 2968653"/>
                <a:gd name="connsiteX6" fmla="*/ 7724540 w 7884464"/>
                <a:gd name="connsiteY6" fmla="*/ 1908049 h 2968653"/>
                <a:gd name="connsiteX7" fmla="*/ 7873686 w 7884464"/>
                <a:gd name="connsiteY7" fmla="*/ 2495366 h 2968653"/>
                <a:gd name="connsiteX8" fmla="*/ 7829680 w 7884464"/>
                <a:gd name="connsiteY8" fmla="*/ 2928255 h 2968653"/>
                <a:gd name="connsiteX9" fmla="*/ 5438612 w 7884464"/>
                <a:gd name="connsiteY9" fmla="*/ 2950372 h 2968653"/>
                <a:gd name="connsiteX10" fmla="*/ 2126777 w 7884464"/>
                <a:gd name="connsiteY10" fmla="*/ 2858173 h 2968653"/>
                <a:gd name="connsiteX11" fmla="*/ 20335 w 7884464"/>
                <a:gd name="connsiteY11" fmla="*/ 2928255 h 2968653"/>
                <a:gd name="connsiteX12" fmla="*/ 165 w 7884464"/>
                <a:gd name="connsiteY12" fmla="*/ 1814402 h 2968653"/>
                <a:gd name="connsiteX13" fmla="*/ 136173 w 7884464"/>
                <a:gd name="connsiteY13" fmla="*/ 1048675 h 2968653"/>
                <a:gd name="connsiteX14" fmla="*/ 20335 w 7884464"/>
                <a:gd name="connsiteY14" fmla="*/ 32655 h 2968653"/>
                <a:gd name="connsiteX0" fmla="*/ 20335 w 7873686"/>
                <a:gd name="connsiteY0" fmla="*/ 32655 h 2968653"/>
                <a:gd name="connsiteX1" fmla="*/ 3151612 w 7873686"/>
                <a:gd name="connsiteY1" fmla="*/ 92199 h 2968653"/>
                <a:gd name="connsiteX2" fmla="*/ 5406248 w 7873686"/>
                <a:gd name="connsiteY2" fmla="*/ 0 h 2968653"/>
                <a:gd name="connsiteX3" fmla="*/ 7829680 w 7873686"/>
                <a:gd name="connsiteY3" fmla="*/ 32655 h 2968653"/>
                <a:gd name="connsiteX4" fmla="*/ 7762383 w 7873686"/>
                <a:gd name="connsiteY4" fmla="*/ 543018 h 2968653"/>
                <a:gd name="connsiteX5" fmla="*/ 7844349 w 7873686"/>
                <a:gd name="connsiteY5" fmla="*/ 961378 h 2968653"/>
                <a:gd name="connsiteX6" fmla="*/ 7724540 w 7873686"/>
                <a:gd name="connsiteY6" fmla="*/ 1908049 h 2968653"/>
                <a:gd name="connsiteX7" fmla="*/ 7873686 w 7873686"/>
                <a:gd name="connsiteY7" fmla="*/ 2495366 h 2968653"/>
                <a:gd name="connsiteX8" fmla="*/ 7829680 w 7873686"/>
                <a:gd name="connsiteY8" fmla="*/ 2928255 h 2968653"/>
                <a:gd name="connsiteX9" fmla="*/ 5438612 w 7873686"/>
                <a:gd name="connsiteY9" fmla="*/ 2950372 h 2968653"/>
                <a:gd name="connsiteX10" fmla="*/ 2126777 w 7873686"/>
                <a:gd name="connsiteY10" fmla="*/ 2858173 h 2968653"/>
                <a:gd name="connsiteX11" fmla="*/ 20335 w 7873686"/>
                <a:gd name="connsiteY11" fmla="*/ 2928255 h 2968653"/>
                <a:gd name="connsiteX12" fmla="*/ 165 w 7873686"/>
                <a:gd name="connsiteY12" fmla="*/ 1814402 h 2968653"/>
                <a:gd name="connsiteX13" fmla="*/ 136173 w 7873686"/>
                <a:gd name="connsiteY13" fmla="*/ 1048675 h 2968653"/>
                <a:gd name="connsiteX14" fmla="*/ 20335 w 7873686"/>
                <a:gd name="connsiteY14" fmla="*/ 32655 h 2968653"/>
                <a:gd name="connsiteX0" fmla="*/ 20335 w 7873686"/>
                <a:gd name="connsiteY0" fmla="*/ 32655 h 2968653"/>
                <a:gd name="connsiteX1" fmla="*/ 3151612 w 7873686"/>
                <a:gd name="connsiteY1" fmla="*/ 92199 h 2968653"/>
                <a:gd name="connsiteX2" fmla="*/ 5406248 w 7873686"/>
                <a:gd name="connsiteY2" fmla="*/ 0 h 2968653"/>
                <a:gd name="connsiteX3" fmla="*/ 7829680 w 7873686"/>
                <a:gd name="connsiteY3" fmla="*/ 32655 h 2968653"/>
                <a:gd name="connsiteX4" fmla="*/ 7762383 w 7873686"/>
                <a:gd name="connsiteY4" fmla="*/ 543018 h 2968653"/>
                <a:gd name="connsiteX5" fmla="*/ 7844349 w 7873686"/>
                <a:gd name="connsiteY5" fmla="*/ 961378 h 2968653"/>
                <a:gd name="connsiteX6" fmla="*/ 7724540 w 7873686"/>
                <a:gd name="connsiteY6" fmla="*/ 1908049 h 2968653"/>
                <a:gd name="connsiteX7" fmla="*/ 7873686 w 7873686"/>
                <a:gd name="connsiteY7" fmla="*/ 2495366 h 2968653"/>
                <a:gd name="connsiteX8" fmla="*/ 7829680 w 7873686"/>
                <a:gd name="connsiteY8" fmla="*/ 2928255 h 2968653"/>
                <a:gd name="connsiteX9" fmla="*/ 5438612 w 7873686"/>
                <a:gd name="connsiteY9" fmla="*/ 2950372 h 2968653"/>
                <a:gd name="connsiteX10" fmla="*/ 2126777 w 7873686"/>
                <a:gd name="connsiteY10" fmla="*/ 2858173 h 2968653"/>
                <a:gd name="connsiteX11" fmla="*/ 20335 w 7873686"/>
                <a:gd name="connsiteY11" fmla="*/ 2928255 h 2968653"/>
                <a:gd name="connsiteX12" fmla="*/ 165 w 7873686"/>
                <a:gd name="connsiteY12" fmla="*/ 1814402 h 2968653"/>
                <a:gd name="connsiteX13" fmla="*/ 136173 w 7873686"/>
                <a:gd name="connsiteY13" fmla="*/ 1048675 h 2968653"/>
                <a:gd name="connsiteX14" fmla="*/ 20335 w 7873686"/>
                <a:gd name="connsiteY14" fmla="*/ 32655 h 296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73686" h="2968653">
                  <a:moveTo>
                    <a:pt x="20335" y="32655"/>
                  </a:moveTo>
                  <a:cubicBezTo>
                    <a:pt x="1060498" y="33295"/>
                    <a:pt x="2111449" y="91559"/>
                    <a:pt x="3151612" y="92199"/>
                  </a:cubicBezTo>
                  <a:cubicBezTo>
                    <a:pt x="3903157" y="80674"/>
                    <a:pt x="4654703" y="11525"/>
                    <a:pt x="5406248" y="0"/>
                  </a:cubicBezTo>
                  <a:lnTo>
                    <a:pt x="7829680" y="32655"/>
                  </a:lnTo>
                  <a:cubicBezTo>
                    <a:pt x="7824790" y="202776"/>
                    <a:pt x="7767273" y="372897"/>
                    <a:pt x="7762383" y="543018"/>
                  </a:cubicBezTo>
                  <a:cubicBezTo>
                    <a:pt x="7757493" y="666977"/>
                    <a:pt x="7805232" y="759944"/>
                    <a:pt x="7844349" y="961378"/>
                  </a:cubicBezTo>
                  <a:cubicBezTo>
                    <a:pt x="7868798" y="1281605"/>
                    <a:pt x="7758771" y="1525843"/>
                    <a:pt x="7724540" y="1908049"/>
                  </a:cubicBezTo>
                  <a:cubicBezTo>
                    <a:pt x="7778327" y="2279925"/>
                    <a:pt x="7815363" y="2189838"/>
                    <a:pt x="7873686" y="2495366"/>
                  </a:cubicBezTo>
                  <a:cubicBezTo>
                    <a:pt x="7867584" y="2766412"/>
                    <a:pt x="7844349" y="2783959"/>
                    <a:pt x="7829680" y="2928255"/>
                  </a:cubicBezTo>
                  <a:cubicBezTo>
                    <a:pt x="7423834" y="2994485"/>
                    <a:pt x="6389096" y="2962052"/>
                    <a:pt x="5438612" y="2950372"/>
                  </a:cubicBezTo>
                  <a:cubicBezTo>
                    <a:pt x="4488128" y="2938692"/>
                    <a:pt x="3029823" y="2852255"/>
                    <a:pt x="2126777" y="2858173"/>
                  </a:cubicBezTo>
                  <a:cubicBezTo>
                    <a:pt x="1273601" y="2858484"/>
                    <a:pt x="873511" y="2927944"/>
                    <a:pt x="20335" y="2928255"/>
                  </a:cubicBezTo>
                  <a:cubicBezTo>
                    <a:pt x="318610" y="2494562"/>
                    <a:pt x="-8353" y="2127665"/>
                    <a:pt x="165" y="1814402"/>
                  </a:cubicBezTo>
                  <a:cubicBezTo>
                    <a:pt x="8683" y="1501139"/>
                    <a:pt x="103495" y="1317252"/>
                    <a:pt x="136173" y="1048675"/>
                  </a:cubicBezTo>
                  <a:cubicBezTo>
                    <a:pt x="139535" y="751717"/>
                    <a:pt x="100299" y="425703"/>
                    <a:pt x="20335" y="326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1" name="TextBox 10"/>
          <p:cNvSpPr txBox="1"/>
          <p:nvPr/>
        </p:nvSpPr>
        <p:spPr>
          <a:xfrm>
            <a:off x="1600200" y="1974229"/>
            <a:ext cx="8626186" cy="1384982"/>
          </a:xfrm>
          <a:prstGeom prst="rect">
            <a:avLst/>
          </a:prstGeom>
          <a:noFill/>
        </p:spPr>
        <p:txBody>
          <a:bodyPr wrap="square" lIns="91428" tIns="45714" rIns="91428" bIns="45714"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   Hải </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âu là loài chim của biển cả. Chúng có sải cánh lớn, nên bay rất xa. Chúng còn bơi rất giỏi nhờ chân có màng như chân vịt. </a:t>
            </a:r>
          </a:p>
        </p:txBody>
      </p:sp>
      <p:pic>
        <p:nvPicPr>
          <p:cNvPr id="1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610" t="40348" r="5436" b="7251"/>
          <a:stretch/>
        </p:blipFill>
        <p:spPr bwMode="auto">
          <a:xfrm>
            <a:off x="1066800" y="3481950"/>
            <a:ext cx="10439400" cy="157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2743200" y="5813890"/>
            <a:ext cx="7696200" cy="523208"/>
          </a:xfrm>
          <a:prstGeom prst="rect">
            <a:avLst/>
          </a:prstGeom>
          <a:solidFill>
            <a:srgbClr val="00B050"/>
          </a:solidFill>
        </p:spPr>
        <p:txBody>
          <a:bodyPr wrap="square" lIns="91428" tIns="45714" rIns="91428" bIns="45714"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Khi viết chữ đầu dòng, ta lưu ý gì?</a:t>
            </a:r>
          </a:p>
        </p:txBody>
      </p:sp>
      <p:sp>
        <p:nvSpPr>
          <p:cNvPr id="15" name="TextBox 14"/>
          <p:cNvSpPr txBox="1"/>
          <p:nvPr/>
        </p:nvSpPr>
        <p:spPr>
          <a:xfrm>
            <a:off x="2743200" y="5814338"/>
            <a:ext cx="8229600" cy="523208"/>
          </a:xfrm>
          <a:prstGeom prst="rect">
            <a:avLst/>
          </a:prstGeom>
          <a:solidFill>
            <a:srgbClr val="00B050"/>
          </a:solidFill>
        </p:spPr>
        <p:txBody>
          <a:bodyPr wrap="square" lIns="91428" tIns="45714" rIns="91428" bIns="45714"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Những chữ nào viết hoa? Vì sao?</a:t>
            </a:r>
          </a:p>
        </p:txBody>
      </p:sp>
      <p:sp>
        <p:nvSpPr>
          <p:cNvPr id="19" name="TextBox 18"/>
          <p:cNvSpPr txBox="1"/>
          <p:nvPr/>
        </p:nvSpPr>
        <p:spPr>
          <a:xfrm>
            <a:off x="2743200" y="5821933"/>
            <a:ext cx="5516130" cy="523208"/>
          </a:xfrm>
          <a:prstGeom prst="rect">
            <a:avLst/>
          </a:prstGeom>
          <a:solidFill>
            <a:srgbClr val="00B050"/>
          </a:solidFill>
        </p:spPr>
        <p:txBody>
          <a:bodyPr wrap="square" lIns="91428" tIns="45714" rIns="91428" bIns="45714"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Kết thúc câu có dấu gì?</a:t>
            </a:r>
          </a:p>
        </p:txBody>
      </p:sp>
      <p:sp>
        <p:nvSpPr>
          <p:cNvPr id="25" name="TextBox 24"/>
          <p:cNvSpPr txBox="1"/>
          <p:nvPr/>
        </p:nvSpPr>
        <p:spPr>
          <a:xfrm>
            <a:off x="2749710" y="5801868"/>
            <a:ext cx="8223090" cy="646319"/>
          </a:xfrm>
          <a:prstGeom prst="rect">
            <a:avLst/>
          </a:prstGeom>
          <a:solidFill>
            <a:schemeClr val="accent4">
              <a:lumMod val="20000"/>
              <a:lumOff val="80000"/>
            </a:schemeClr>
          </a:solidFill>
        </p:spPr>
        <p:txBody>
          <a:bodyPr wrap="square" lIns="91428" tIns="45714" rIns="91428" bIns="45714"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Em hãy tìm từ dễ viết lẫn trong bài.</a:t>
            </a:r>
          </a:p>
        </p:txBody>
      </p:sp>
    </p:spTree>
    <p:extLst>
      <p:ext uri="{BB962C8B-B14F-4D97-AF65-F5344CB8AC3E}">
        <p14:creationId xmlns:p14="http://schemas.microsoft.com/office/powerpoint/2010/main" val="709439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1+#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9"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 name="Rectangle 3"/>
          <p:cNvSpPr/>
          <p:nvPr/>
        </p:nvSpPr>
        <p:spPr>
          <a:xfrm>
            <a:off x="1"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8200"/>
            <a:ext cx="12192000" cy="4153787"/>
          </a:xfrm>
          <a:prstGeom prst="rect">
            <a:avLst/>
          </a:prstGeom>
        </p:spPr>
      </p:pic>
    </p:spTree>
    <p:extLst>
      <p:ext uri="{BB962C8B-B14F-4D97-AF65-F5344CB8AC3E}">
        <p14:creationId xmlns:p14="http://schemas.microsoft.com/office/powerpoint/2010/main" val="758441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 name="Rectangle 3"/>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p:cNvSpPr/>
          <p:nvPr/>
        </p:nvSpPr>
        <p:spPr>
          <a:xfrm>
            <a:off x="504962" y="651510"/>
            <a:ext cx="609600" cy="609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Rounded MT Bold" pitchFamily="34" charset="0"/>
                <a:ea typeface="+mn-ea"/>
                <a:cs typeface="Times New Roman" pitchFamily="18" charset="0"/>
              </a:rPr>
              <a:t>8</a:t>
            </a:r>
          </a:p>
        </p:txBody>
      </p:sp>
      <p:sp>
        <p:nvSpPr>
          <p:cNvPr id="7" name="TextBox 6"/>
          <p:cNvSpPr txBox="1"/>
          <p:nvPr/>
        </p:nvSpPr>
        <p:spPr>
          <a:xfrm>
            <a:off x="1126780" y="651510"/>
            <a:ext cx="8251825" cy="584763"/>
          </a:xfrm>
          <a:prstGeom prst="rect">
            <a:avLst/>
          </a:prstGeom>
          <a:noFill/>
        </p:spPr>
        <p:txBody>
          <a:bodyPr wrap="square" lIns="91428" tIns="45714" rIns="91428" bIns="45714"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Chọn vần phù hợp thay cho ô vuông</a:t>
            </a:r>
          </a:p>
        </p:txBody>
      </p:sp>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flipH="1">
            <a:off x="267641" y="1236273"/>
            <a:ext cx="1170186" cy="658230"/>
          </a:xfrm>
          <a:prstGeom prst="rect">
            <a:avLst/>
          </a:prstGeom>
        </p:spPr>
      </p:pic>
      <p:pic>
        <p:nvPicPr>
          <p:cNvPr id="9" name="Picture 15" descr="Flying See Ya Sticker by dieselraptor for iOS &amp; Android | GIPHY"/>
          <p:cNvPicPr>
            <a:picLocks noChangeAspect="1" noChangeArrowheads="1" noCrop="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515842" y="985175"/>
            <a:ext cx="633086" cy="6330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3" descr="Cartoon Birds Flying In The Sky Animal Kid Animated Birds Flying - LowGif"/>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979036" y="593314"/>
            <a:ext cx="3397894" cy="22642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Animated Sprites:"/>
          <p:cNvPicPr>
            <a:picLocks noChangeAspect="1" noChangeArrowheads="1" noCrop="1"/>
          </p:cNvPicPr>
          <p:nvPr/>
        </p:nvPicPr>
        <p:blipFill>
          <a:blip r:embed="rId5" cstate="screen">
            <a:extLst>
              <a:ext uri="{28A0092B-C50C-407E-A947-70E740481C1C}">
                <a14:useLocalDpi xmlns:a14="http://schemas.microsoft.com/office/drawing/2010/main" val="0"/>
              </a:ext>
            </a:extLst>
          </a:blip>
          <a:srcRect/>
          <a:stretch>
            <a:fillRect/>
          </a:stretch>
        </p:blipFill>
        <p:spPr bwMode="auto">
          <a:xfrm flipH="1">
            <a:off x="8303516" y="664028"/>
            <a:ext cx="773241" cy="7732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659" b="97749" l="9422" r="97990"/>
                    </a14:imgEffect>
                  </a14:imgLayer>
                </a14:imgProps>
              </a:ext>
              <a:ext uri="{28A0092B-C50C-407E-A947-70E740481C1C}">
                <a14:useLocalDpi xmlns:a14="http://schemas.microsoft.com/office/drawing/2010/main" val="0"/>
              </a:ext>
            </a:extLst>
          </a:blip>
          <a:srcRect/>
          <a:stretch>
            <a:fillRect/>
          </a:stretch>
        </p:blipFill>
        <p:spPr bwMode="auto">
          <a:xfrm flipH="1">
            <a:off x="11205071" y="5862113"/>
            <a:ext cx="1112446" cy="99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flipH="1">
            <a:off x="11608894" y="250728"/>
            <a:ext cx="990600" cy="788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6"/>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l="5660" r="50000"/>
          <a:stretch/>
        </p:blipFill>
        <p:spPr bwMode="auto">
          <a:xfrm>
            <a:off x="-64432" y="5682052"/>
            <a:ext cx="1033629" cy="110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2057400" y="5838360"/>
            <a:ext cx="1187227" cy="1033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468630" y="1801381"/>
            <a:ext cx="2971800" cy="584763"/>
          </a:xfrm>
          <a:prstGeom prst="rect">
            <a:avLst/>
          </a:prstGeom>
          <a:noFill/>
        </p:spPr>
        <p:txBody>
          <a:bodyPr wrap="square" lIns="91428" tIns="45714" rIns="91428" bIns="45714"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Arial-Rounded" pitchFamily="34" charset="0"/>
                <a:ea typeface="Arial-Rounded" pitchFamily="34" charset="0"/>
                <a:cs typeface="Arial-Rounded" pitchFamily="34" charset="0"/>
              </a:rPr>
              <a:t>a. </a:t>
            </a:r>
            <a:r>
              <a:rPr kumimoji="0" lang="en-US" sz="3200" b="0" i="1" u="none" strike="noStrike" kern="1200" cap="none" spc="0" normalizeH="0" baseline="0" noProof="0" dirty="0">
                <a:ln>
                  <a:noFill/>
                </a:ln>
                <a:solidFill>
                  <a:srgbClr val="C00000"/>
                </a:solidFill>
                <a:effectLst/>
                <a:uLnTx/>
                <a:uFillTx/>
                <a:latin typeface="Arial-Rounded" pitchFamily="34" charset="0"/>
                <a:ea typeface="Arial-Rounded" pitchFamily="34" charset="0"/>
                <a:cs typeface="Arial-Rounded" pitchFamily="34" charset="0"/>
              </a:rPr>
              <a:t>ân</a:t>
            </a:r>
            <a:r>
              <a:rPr kumimoji="0" lang="en-US" sz="3200" b="0" i="0" u="none" strike="noStrike" kern="1200" cap="none" spc="0" normalizeH="0" baseline="0" noProof="0" dirty="0">
                <a:ln>
                  <a:noFill/>
                </a:ln>
                <a:solidFill>
                  <a:srgbClr val="C00000"/>
                </a:solidFill>
                <a:effectLst/>
                <a:uLnTx/>
                <a:uFillTx/>
                <a:latin typeface="Arial-Rounded" pitchFamily="34" charset="0"/>
                <a:ea typeface="Arial-Rounded" pitchFamily="34" charset="0"/>
                <a:cs typeface="Arial-Rounded" pitchFamily="34" charset="0"/>
              </a:rPr>
              <a:t> hay </a:t>
            </a:r>
            <a:r>
              <a:rPr kumimoji="0" lang="en-US" sz="3200" b="0" i="1" u="none" strike="noStrike" kern="1200" cap="none" spc="0" normalizeH="0" baseline="0" noProof="0" dirty="0" err="1">
                <a:ln>
                  <a:noFill/>
                </a:ln>
                <a:solidFill>
                  <a:srgbClr val="C00000"/>
                </a:solidFill>
                <a:effectLst/>
                <a:uLnTx/>
                <a:uFillTx/>
                <a:latin typeface="Arial-Rounded" pitchFamily="34" charset="0"/>
                <a:ea typeface="Arial-Rounded" pitchFamily="34" charset="0"/>
                <a:cs typeface="Arial-Rounded" pitchFamily="34" charset="0"/>
              </a:rPr>
              <a:t>uân</a:t>
            </a:r>
            <a:r>
              <a:rPr kumimoji="0" lang="en-US" sz="3200" b="0" i="1" u="none" strike="noStrike" kern="1200" cap="none" spc="0" normalizeH="0" baseline="0" noProof="0" dirty="0">
                <a:ln>
                  <a:noFill/>
                </a:ln>
                <a:solidFill>
                  <a:srgbClr val="C00000"/>
                </a:solidFill>
                <a:effectLst/>
                <a:uLnTx/>
                <a:uFillTx/>
                <a:latin typeface="Arial-Rounded" pitchFamily="34" charset="0"/>
                <a:ea typeface="Arial-Rounded" pitchFamily="34" charset="0"/>
                <a:cs typeface="Arial-Rounded" pitchFamily="34" charset="0"/>
              </a:rPr>
              <a:t>?</a:t>
            </a:r>
          </a:p>
        </p:txBody>
      </p:sp>
      <p:sp>
        <p:nvSpPr>
          <p:cNvPr id="17" name="TextBox 16"/>
          <p:cNvSpPr txBox="1"/>
          <p:nvPr/>
        </p:nvSpPr>
        <p:spPr>
          <a:xfrm>
            <a:off x="3592830" y="2346960"/>
            <a:ext cx="1550989" cy="584763"/>
          </a:xfrm>
          <a:prstGeom prst="rect">
            <a:avLst/>
          </a:prstGeom>
          <a:noFill/>
        </p:spPr>
        <p:txBody>
          <a:bodyPr wrap="square" lIns="91428" tIns="45714" rIns="91428" bIns="45714"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đôi  </a:t>
            </a:r>
            <a:r>
              <a:rPr kumimoji="0" lang="en-US" sz="32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ch</a:t>
            </a:r>
            <a:endParaRPr kumimoji="0" lang="en-US" sz="3200" b="0" i="1"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18" name="Rectangle 17"/>
          <p:cNvSpPr/>
          <p:nvPr/>
        </p:nvSpPr>
        <p:spPr>
          <a:xfrm>
            <a:off x="4844755" y="2542707"/>
            <a:ext cx="422511" cy="23959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9" name="Group 18"/>
          <p:cNvGrpSpPr/>
          <p:nvPr/>
        </p:nvGrpSpPr>
        <p:grpSpPr>
          <a:xfrm>
            <a:off x="6346122" y="2259217"/>
            <a:ext cx="1981200" cy="654439"/>
            <a:chOff x="4903789" y="1968673"/>
            <a:chExt cx="1981200" cy="654439"/>
          </a:xfrm>
        </p:grpSpPr>
        <p:sp>
          <p:nvSpPr>
            <p:cNvPr id="20" name="TextBox 19"/>
            <p:cNvSpPr txBox="1"/>
            <p:nvPr/>
          </p:nvSpPr>
          <p:spPr>
            <a:xfrm>
              <a:off x="4903789" y="2038349"/>
              <a:ext cx="1981200" cy="584763"/>
            </a:xfrm>
            <a:prstGeom prst="rect">
              <a:avLst/>
            </a:prstGeom>
            <a:noFill/>
          </p:spPr>
          <p:txBody>
            <a:bodyPr wrap="square" lIns="91428" tIns="45714" rIns="91428" bIns="45714"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g     gũi</a:t>
              </a:r>
              <a:endParaRPr kumimoji="0" lang="en-US" sz="3200" b="0" i="1"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21" name="TextBox 20"/>
            <p:cNvSpPr txBox="1"/>
            <p:nvPr/>
          </p:nvSpPr>
          <p:spPr>
            <a:xfrm>
              <a:off x="5355140" y="1968673"/>
              <a:ext cx="367505" cy="523208"/>
            </a:xfrm>
            <a:prstGeom prst="rect">
              <a:avLst/>
            </a:prstGeom>
            <a:noFill/>
          </p:spPr>
          <p:txBody>
            <a:bodyPr wrap="square" lIns="91428" tIns="45714" rIns="91428" bIns="45714"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a:t>
              </a:r>
              <a:endParaRPr kumimoji="0" lang="en-US" sz="2800" b="0" i="1"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sp>
        <p:nvSpPr>
          <p:cNvPr id="22" name="Rectangle 21"/>
          <p:cNvSpPr/>
          <p:nvPr/>
        </p:nvSpPr>
        <p:spPr>
          <a:xfrm>
            <a:off x="6674026" y="2510577"/>
            <a:ext cx="314152" cy="271722"/>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3" name="Group 22"/>
          <p:cNvGrpSpPr/>
          <p:nvPr/>
        </p:nvGrpSpPr>
        <p:grpSpPr>
          <a:xfrm>
            <a:off x="8976645" y="2139339"/>
            <a:ext cx="1981200" cy="763427"/>
            <a:chOff x="6781800" y="1859686"/>
            <a:chExt cx="1981200" cy="763427"/>
          </a:xfrm>
        </p:grpSpPr>
        <p:sp>
          <p:nvSpPr>
            <p:cNvPr id="24" name="TextBox 23"/>
            <p:cNvSpPr txBox="1"/>
            <p:nvPr/>
          </p:nvSpPr>
          <p:spPr>
            <a:xfrm>
              <a:off x="6781800" y="2038350"/>
              <a:ext cx="1981200" cy="584763"/>
            </a:xfrm>
            <a:prstGeom prst="rect">
              <a:avLst/>
            </a:prstGeom>
            <a:noFill/>
          </p:spPr>
          <p:txBody>
            <a:bodyPr wrap="square" lIns="91428" tIns="45714" rIns="91428" bIns="45714"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h     luyện</a:t>
              </a:r>
              <a:endParaRPr kumimoji="0" lang="en-US" sz="3200" b="0" i="1"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25" name="TextBox 24"/>
            <p:cNvSpPr txBox="1"/>
            <p:nvPr/>
          </p:nvSpPr>
          <p:spPr>
            <a:xfrm>
              <a:off x="7151027" y="1859686"/>
              <a:ext cx="367505" cy="707874"/>
            </a:xfrm>
            <a:prstGeom prst="rect">
              <a:avLst/>
            </a:prstGeom>
            <a:noFill/>
          </p:spPr>
          <p:txBody>
            <a:bodyPr wrap="square" lIns="91428" tIns="45714" rIns="91428" bIns="45714"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a:t>
              </a:r>
              <a:endParaRPr kumimoji="0" lang="en-US" sz="4000" b="0" i="1"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sp>
        <p:nvSpPr>
          <p:cNvPr id="26" name="Rectangle 25"/>
          <p:cNvSpPr/>
          <p:nvPr/>
        </p:nvSpPr>
        <p:spPr>
          <a:xfrm>
            <a:off x="9316540" y="2482397"/>
            <a:ext cx="368488"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TextBox 26"/>
          <p:cNvSpPr txBox="1"/>
          <p:nvPr/>
        </p:nvSpPr>
        <p:spPr>
          <a:xfrm>
            <a:off x="468630" y="3261360"/>
            <a:ext cx="2971800" cy="584763"/>
          </a:xfrm>
          <a:prstGeom prst="rect">
            <a:avLst/>
          </a:prstGeom>
          <a:noFill/>
        </p:spPr>
        <p:txBody>
          <a:bodyPr wrap="square" lIns="91428" tIns="45714" rIns="91428" bIns="45714" rtlCol="0">
            <a:spAutoFit/>
          </a:bodyPr>
          <a:lstStyle>
            <a:defPPr>
              <a:defRPr lang="en-US"/>
            </a:defPPr>
            <a:lvl1pPr algn="just">
              <a:defRPr sz="3200">
                <a:solidFill>
                  <a:srgbClr val="C00000"/>
                </a:solidFill>
                <a:latin typeface="Arial-Rounded" pitchFamily="34" charset="0"/>
                <a:ea typeface="Arial-Rounded" pitchFamily="34" charset="0"/>
                <a:cs typeface="Arial-Rounded" pitchFamily="34"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Arial-Rounded" pitchFamily="34" charset="0"/>
                <a:ea typeface="Arial-Rounded" pitchFamily="34" charset="0"/>
                <a:cs typeface="Arial-Rounded" pitchFamily="34" charset="0"/>
              </a:rPr>
              <a:t>b. </a:t>
            </a:r>
            <a:r>
              <a:rPr kumimoji="0" lang="en-US" sz="3200" b="0" i="1" u="none" strike="noStrike" kern="1200" cap="none" spc="0" normalizeH="0" baseline="0" noProof="0" dirty="0">
                <a:ln>
                  <a:noFill/>
                </a:ln>
                <a:solidFill>
                  <a:srgbClr val="C00000"/>
                </a:solidFill>
                <a:effectLst/>
                <a:uLnTx/>
                <a:uFillTx/>
                <a:latin typeface="Arial-Rounded" pitchFamily="34" charset="0"/>
                <a:ea typeface="Arial-Rounded" pitchFamily="34" charset="0"/>
                <a:cs typeface="Arial-Rounded" pitchFamily="34" charset="0"/>
              </a:rPr>
              <a:t>im</a:t>
            </a:r>
            <a:r>
              <a:rPr kumimoji="0" lang="en-US" sz="3200" b="0" i="0" u="none" strike="noStrike" kern="1200" cap="none" spc="0" normalizeH="0" baseline="0" noProof="0" dirty="0">
                <a:ln>
                  <a:noFill/>
                </a:ln>
                <a:solidFill>
                  <a:srgbClr val="C00000"/>
                </a:solidFill>
                <a:effectLst/>
                <a:uLnTx/>
                <a:uFillTx/>
                <a:latin typeface="Arial-Rounded" pitchFamily="34" charset="0"/>
                <a:ea typeface="Arial-Rounded" pitchFamily="34" charset="0"/>
                <a:cs typeface="Arial-Rounded" pitchFamily="34" charset="0"/>
              </a:rPr>
              <a:t> hay </a:t>
            </a:r>
            <a:r>
              <a:rPr kumimoji="0" lang="en-US" sz="3200" b="0" i="1" u="none" strike="noStrike" kern="1200" cap="none" spc="0" normalizeH="0" baseline="0" noProof="0" dirty="0" err="1">
                <a:ln>
                  <a:noFill/>
                </a:ln>
                <a:solidFill>
                  <a:srgbClr val="C00000"/>
                </a:solidFill>
                <a:effectLst/>
                <a:uLnTx/>
                <a:uFillTx/>
                <a:latin typeface="Arial-Rounded" pitchFamily="34" charset="0"/>
                <a:ea typeface="Arial-Rounded" pitchFamily="34" charset="0"/>
                <a:cs typeface="Arial-Rounded" pitchFamily="34" charset="0"/>
              </a:rPr>
              <a:t>iêm</a:t>
            </a:r>
            <a:r>
              <a:rPr kumimoji="0" lang="en-US" sz="3200" b="0" i="0" u="none" strike="noStrike" kern="1200" cap="none" spc="0" normalizeH="0" baseline="0" noProof="0" dirty="0">
                <a:ln>
                  <a:noFill/>
                </a:ln>
                <a:solidFill>
                  <a:srgbClr val="C00000"/>
                </a:solidFill>
                <a:effectLst/>
                <a:uLnTx/>
                <a:uFillTx/>
                <a:latin typeface="Arial-Rounded" pitchFamily="34" charset="0"/>
                <a:ea typeface="Arial-Rounded" pitchFamily="34" charset="0"/>
                <a:cs typeface="Arial-Rounded" pitchFamily="34" charset="0"/>
              </a:rPr>
              <a:t>?</a:t>
            </a:r>
          </a:p>
        </p:txBody>
      </p:sp>
      <p:sp>
        <p:nvSpPr>
          <p:cNvPr id="28" name="TextBox 27"/>
          <p:cNvSpPr txBox="1"/>
          <p:nvPr/>
        </p:nvSpPr>
        <p:spPr>
          <a:xfrm>
            <a:off x="3592830" y="4280072"/>
            <a:ext cx="1981200" cy="584763"/>
          </a:xfrm>
          <a:prstGeom prst="rect">
            <a:avLst/>
          </a:prstGeom>
          <a:noFill/>
        </p:spPr>
        <p:txBody>
          <a:bodyPr wrap="square" lIns="91428" tIns="45714" rIns="91428" bIns="45714"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lim     d</a:t>
            </a:r>
            <a:endParaRPr kumimoji="0" lang="en-US" sz="3200" b="0" i="1"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29" name="Rectangle 28"/>
          <p:cNvSpPr/>
          <p:nvPr/>
        </p:nvSpPr>
        <p:spPr>
          <a:xfrm>
            <a:off x="4945144" y="4433781"/>
            <a:ext cx="400286"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p:cNvSpPr txBox="1"/>
          <p:nvPr/>
        </p:nvSpPr>
        <p:spPr>
          <a:xfrm>
            <a:off x="6394613" y="4248879"/>
            <a:ext cx="1981200" cy="584763"/>
          </a:xfrm>
          <a:prstGeom prst="rect">
            <a:avLst/>
          </a:prstGeom>
          <a:noFill/>
        </p:spPr>
        <p:txBody>
          <a:bodyPr wrap="square" lIns="91428" tIns="45714" rIns="91428" bIns="45714"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quý     h</a:t>
            </a:r>
            <a:endParaRPr kumimoji="0" lang="en-US" sz="3200" b="0" i="1"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31" name="TextBox 30"/>
          <p:cNvSpPr txBox="1"/>
          <p:nvPr/>
        </p:nvSpPr>
        <p:spPr>
          <a:xfrm>
            <a:off x="7860030" y="4128604"/>
            <a:ext cx="367505" cy="707874"/>
          </a:xfrm>
          <a:prstGeom prst="rect">
            <a:avLst/>
          </a:prstGeom>
          <a:noFill/>
        </p:spPr>
        <p:txBody>
          <a:bodyPr wrap="square" lIns="91428" tIns="45714" rIns="91428" bIns="45714"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a:t>
            </a:r>
            <a:endParaRPr kumimoji="0" lang="en-US" sz="4000" b="0" i="1"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32" name="Rectangle 31"/>
          <p:cNvSpPr/>
          <p:nvPr/>
        </p:nvSpPr>
        <p:spPr>
          <a:xfrm>
            <a:off x="7843402" y="4422502"/>
            <a:ext cx="384133" cy="311180"/>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TextBox 32"/>
          <p:cNvSpPr txBox="1"/>
          <p:nvPr/>
        </p:nvSpPr>
        <p:spPr>
          <a:xfrm>
            <a:off x="9196396" y="4236756"/>
            <a:ext cx="1981200" cy="584763"/>
          </a:xfrm>
          <a:prstGeom prst="rect">
            <a:avLst/>
          </a:prstGeom>
          <a:noFill/>
        </p:spPr>
        <p:txBody>
          <a:bodyPr wrap="square" lIns="91428" tIns="45714" rIns="91428" bIns="45714"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trái    t</a:t>
            </a:r>
            <a:endParaRPr kumimoji="0" lang="en-US" sz="3200" b="0" i="1"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34" name="Rectangle 33"/>
          <p:cNvSpPr/>
          <p:nvPr/>
        </p:nvSpPr>
        <p:spPr>
          <a:xfrm>
            <a:off x="10333458" y="4422502"/>
            <a:ext cx="384133" cy="311180"/>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11854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400"/>
                                        <p:tgtEl>
                                          <p:spTgt spid="9"/>
                                        </p:tgtEl>
                                      </p:cBhvr>
                                    </p:animEffect>
                                  </p:childTnLst>
                                </p:cTn>
                              </p:par>
                              <p:par>
                                <p:cTn id="13" presetID="10" presetClass="entr" presetSubtype="0" fill="remove"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subTnLst>
                                    <p:animClr clrSpc="rgb" dir="cw">
                                      <p:cBhvr override="childStyle">
                                        <p:cTn dur="1" fill="hold" display="0" masterRel="nextClick" afterEffect="1"/>
                                        <p:tgtEl>
                                          <p:spTgt spid="10"/>
                                        </p:tgtEl>
                                        <p:attrNameLst>
                                          <p:attrName>ppt_c</p:attrName>
                                        </p:attrNameLst>
                                      </p:cBhvr>
                                      <p:to>
                                        <a:schemeClr val="bg1"/>
                                      </p:to>
                                    </p:animClr>
                                  </p:sub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750"/>
                                        <p:tgtEl>
                                          <p:spTgt spid="14"/>
                                        </p:tgtEl>
                                      </p:cBhvr>
                                    </p:animEffect>
                                  </p:childTnLst>
                                </p:cTn>
                              </p:par>
                            </p:childTnLst>
                          </p:cTn>
                        </p:par>
                        <p:par>
                          <p:cTn id="30" fill="hold">
                            <p:stCondLst>
                              <p:cond delay="3250"/>
                            </p:stCondLst>
                            <p:childTnLst>
                              <p:par>
                                <p:cTn id="31" presetID="10" presetClass="entr" presetSubtype="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 name="Rectangle 3"/>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1"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p:cNvSpPr/>
          <p:nvPr/>
        </p:nvSpPr>
        <p:spPr>
          <a:xfrm>
            <a:off x="110473" y="355257"/>
            <a:ext cx="609600" cy="609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Rounded MT Bold" pitchFamily="34" charset="0"/>
                <a:ea typeface="+mn-ea"/>
                <a:cs typeface="Times New Roman" pitchFamily="18" charset="0"/>
              </a:rPr>
              <a:t>8</a:t>
            </a:r>
          </a:p>
        </p:txBody>
      </p:sp>
      <p:sp>
        <p:nvSpPr>
          <p:cNvPr id="7" name="TextBox 6"/>
          <p:cNvSpPr txBox="1"/>
          <p:nvPr/>
        </p:nvSpPr>
        <p:spPr>
          <a:xfrm>
            <a:off x="682863" y="429397"/>
            <a:ext cx="8251825" cy="584763"/>
          </a:xfrm>
          <a:prstGeom prst="rect">
            <a:avLst/>
          </a:prstGeom>
          <a:noFill/>
        </p:spPr>
        <p:txBody>
          <a:bodyPr wrap="square" lIns="91428" tIns="45714" rIns="91428" bIns="45714"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Chọn vần phù hợp thay cho ô vuông</a:t>
            </a:r>
          </a:p>
        </p:txBody>
      </p:sp>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flipH="1">
            <a:off x="-200989" y="927663"/>
            <a:ext cx="1170186" cy="658230"/>
          </a:xfrm>
          <a:prstGeom prst="rect">
            <a:avLst/>
          </a:prstGeom>
        </p:spPr>
      </p:pic>
      <p:pic>
        <p:nvPicPr>
          <p:cNvPr id="9" name="Picture 15" descr="Flying See Ya Sticker by dieselraptor for iOS &amp; Android | GIPHY"/>
          <p:cNvPicPr>
            <a:picLocks noChangeAspect="1" noChangeArrowheads="1" noCrop="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7212" y="676565"/>
            <a:ext cx="633086" cy="6330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3" descr="Cartoon Birds Flying In The Sky Animal Kid Animated Birds Flying - LowGif"/>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510406" y="284704"/>
            <a:ext cx="3397894" cy="22642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Animated Sprites:"/>
          <p:cNvPicPr>
            <a:picLocks noChangeAspect="1" noChangeArrowheads="1" noCrop="1"/>
          </p:cNvPicPr>
          <p:nvPr/>
        </p:nvPicPr>
        <p:blipFill>
          <a:blip r:embed="rId5" cstate="screen">
            <a:extLst>
              <a:ext uri="{28A0092B-C50C-407E-A947-70E740481C1C}">
                <a14:useLocalDpi xmlns:a14="http://schemas.microsoft.com/office/drawing/2010/main" val="0"/>
              </a:ext>
            </a:extLst>
          </a:blip>
          <a:srcRect/>
          <a:stretch>
            <a:fillRect/>
          </a:stretch>
        </p:blipFill>
        <p:spPr bwMode="auto">
          <a:xfrm flipH="1">
            <a:off x="7834886" y="355418"/>
            <a:ext cx="773241" cy="7732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flipH="1">
            <a:off x="11265994" y="-46452"/>
            <a:ext cx="990600" cy="788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l="5660" r="50000"/>
          <a:stretch/>
        </p:blipFill>
        <p:spPr bwMode="auto">
          <a:xfrm>
            <a:off x="-64432" y="5682052"/>
            <a:ext cx="1033629" cy="110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6"/>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659" b="97749" l="9422" r="97990"/>
                    </a14:imgEffect>
                  </a14:imgLayer>
                </a14:imgProps>
              </a:ext>
              <a:ext uri="{28A0092B-C50C-407E-A947-70E740481C1C}">
                <a14:useLocalDpi xmlns:a14="http://schemas.microsoft.com/office/drawing/2010/main" val="0"/>
              </a:ext>
            </a:extLst>
          </a:blip>
          <a:srcRect/>
          <a:stretch>
            <a:fillRect/>
          </a:stretch>
        </p:blipFill>
        <p:spPr bwMode="auto">
          <a:xfrm flipH="1">
            <a:off x="11205071" y="5862113"/>
            <a:ext cx="1112446" cy="99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10" cstate="screen">
            <a:extLst>
              <a:ext uri="{BEBA8EAE-BF5A-486C-A8C5-ECC9F3942E4B}">
                <a14:imgProps xmlns:a14="http://schemas.microsoft.com/office/drawing/2010/main">
                  <a14:imgLayer r:embed="rId11">
                    <a14:imgEffect>
                      <a14:backgroundRemoval t="93" b="95463" l="2143" r="100000">
                        <a14:foregroundMark x1="60429" y1="22593" x2="60429" y2="22593"/>
                        <a14:foregroundMark x1="60429" y1="22593" x2="60429" y2="22593"/>
                        <a14:foregroundMark x1="60429" y1="22593" x2="60429" y2="22593"/>
                        <a14:foregroundMark x1="60429" y1="22593" x2="70000" y2="29907"/>
                        <a14:foregroundMark x1="75429" y1="21204" x2="85429" y2="32315"/>
                      </a14:backgroundRemoval>
                    </a14:imgEffect>
                  </a14:imgLayer>
                </a14:imgProps>
              </a:ext>
              <a:ext uri="{28A0092B-C50C-407E-A947-70E740481C1C}">
                <a14:useLocalDpi xmlns:a14="http://schemas.microsoft.com/office/drawing/2010/main" val="0"/>
              </a:ext>
            </a:extLst>
          </a:blip>
          <a:srcRect/>
          <a:stretch>
            <a:fillRect/>
          </a:stretch>
        </p:blipFill>
        <p:spPr bwMode="auto">
          <a:xfrm>
            <a:off x="0" y="2901203"/>
            <a:ext cx="875863" cy="558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457200" y="1424191"/>
            <a:ext cx="2971800" cy="584763"/>
          </a:xfrm>
          <a:prstGeom prst="rect">
            <a:avLst/>
          </a:prstGeom>
          <a:noFill/>
        </p:spPr>
        <p:txBody>
          <a:bodyPr wrap="square" lIns="91428" tIns="45714" rIns="91428" bIns="45714"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Arial-Rounded" pitchFamily="34" charset="0"/>
                <a:ea typeface="Arial-Rounded" pitchFamily="34" charset="0"/>
                <a:cs typeface="Arial-Rounded" pitchFamily="34" charset="0"/>
              </a:rPr>
              <a:t>a. </a:t>
            </a:r>
            <a:r>
              <a:rPr kumimoji="0" lang="en-US" sz="3200" b="0" i="1" u="none" strike="noStrike" kern="1200" cap="none" spc="0" normalizeH="0" baseline="0" noProof="0" dirty="0">
                <a:ln>
                  <a:noFill/>
                </a:ln>
                <a:solidFill>
                  <a:srgbClr val="C00000"/>
                </a:solidFill>
                <a:effectLst/>
                <a:uLnTx/>
                <a:uFillTx/>
                <a:latin typeface="Arial-Rounded" pitchFamily="34" charset="0"/>
                <a:ea typeface="Arial-Rounded" pitchFamily="34" charset="0"/>
                <a:cs typeface="Arial-Rounded" pitchFamily="34" charset="0"/>
              </a:rPr>
              <a:t>ân</a:t>
            </a:r>
            <a:r>
              <a:rPr kumimoji="0" lang="en-US" sz="3200" b="0" i="0" u="none" strike="noStrike" kern="1200" cap="none" spc="0" normalizeH="0" baseline="0" noProof="0" dirty="0">
                <a:ln>
                  <a:noFill/>
                </a:ln>
                <a:solidFill>
                  <a:srgbClr val="C00000"/>
                </a:solidFill>
                <a:effectLst/>
                <a:uLnTx/>
                <a:uFillTx/>
                <a:latin typeface="Arial-Rounded" pitchFamily="34" charset="0"/>
                <a:ea typeface="Arial-Rounded" pitchFamily="34" charset="0"/>
                <a:cs typeface="Arial-Rounded" pitchFamily="34" charset="0"/>
              </a:rPr>
              <a:t> hay </a:t>
            </a:r>
            <a:r>
              <a:rPr kumimoji="0" lang="en-US" sz="3200" b="0" i="1" u="none" strike="noStrike" kern="1200" cap="none" spc="0" normalizeH="0" baseline="0" noProof="0" dirty="0" err="1">
                <a:ln>
                  <a:noFill/>
                </a:ln>
                <a:solidFill>
                  <a:srgbClr val="C00000"/>
                </a:solidFill>
                <a:effectLst/>
                <a:uLnTx/>
                <a:uFillTx/>
                <a:latin typeface="Arial-Rounded" pitchFamily="34" charset="0"/>
                <a:ea typeface="Arial-Rounded" pitchFamily="34" charset="0"/>
                <a:cs typeface="Arial-Rounded" pitchFamily="34" charset="0"/>
              </a:rPr>
              <a:t>uân</a:t>
            </a:r>
            <a:r>
              <a:rPr kumimoji="0" lang="en-US" sz="3200" b="0" i="1" u="none" strike="noStrike" kern="1200" cap="none" spc="0" normalizeH="0" baseline="0" noProof="0" dirty="0">
                <a:ln>
                  <a:noFill/>
                </a:ln>
                <a:solidFill>
                  <a:srgbClr val="C00000"/>
                </a:solidFill>
                <a:effectLst/>
                <a:uLnTx/>
                <a:uFillTx/>
                <a:latin typeface="Arial-Rounded" pitchFamily="34" charset="0"/>
                <a:ea typeface="Arial-Rounded" pitchFamily="34" charset="0"/>
                <a:cs typeface="Arial-Rounded" pitchFamily="34" charset="0"/>
              </a:rPr>
              <a:t>?</a:t>
            </a:r>
          </a:p>
        </p:txBody>
      </p:sp>
      <p:sp>
        <p:nvSpPr>
          <p:cNvPr id="20" name="TextBox 19"/>
          <p:cNvSpPr txBox="1"/>
          <p:nvPr/>
        </p:nvSpPr>
        <p:spPr>
          <a:xfrm>
            <a:off x="3124200" y="2038350"/>
            <a:ext cx="1550989" cy="584763"/>
          </a:xfrm>
          <a:prstGeom prst="rect">
            <a:avLst/>
          </a:prstGeom>
          <a:noFill/>
        </p:spPr>
        <p:txBody>
          <a:bodyPr wrap="square" lIns="91428" tIns="45714" rIns="91428" bIns="45714"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đôi  </a:t>
            </a:r>
            <a:r>
              <a:rPr kumimoji="0" lang="en-US" sz="32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ch</a:t>
            </a:r>
            <a:endParaRPr kumimoji="0" lang="en-US" sz="3200" b="0" i="1"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21" name="Group 20"/>
          <p:cNvGrpSpPr/>
          <p:nvPr/>
        </p:nvGrpSpPr>
        <p:grpSpPr>
          <a:xfrm>
            <a:off x="5877492" y="1950607"/>
            <a:ext cx="1981200" cy="654439"/>
            <a:chOff x="4903789" y="1968673"/>
            <a:chExt cx="1981200" cy="654439"/>
          </a:xfrm>
        </p:grpSpPr>
        <p:sp>
          <p:nvSpPr>
            <p:cNvPr id="22" name="TextBox 21"/>
            <p:cNvSpPr txBox="1"/>
            <p:nvPr/>
          </p:nvSpPr>
          <p:spPr>
            <a:xfrm>
              <a:off x="4903789" y="2038349"/>
              <a:ext cx="1981200" cy="584763"/>
            </a:xfrm>
            <a:prstGeom prst="rect">
              <a:avLst/>
            </a:prstGeom>
            <a:noFill/>
          </p:spPr>
          <p:txBody>
            <a:bodyPr wrap="square" lIns="91428" tIns="45714" rIns="91428" bIns="45714"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g     gũi</a:t>
              </a:r>
              <a:endParaRPr kumimoji="0" lang="en-US" sz="3200" b="0" i="1"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23" name="TextBox 22"/>
            <p:cNvSpPr txBox="1"/>
            <p:nvPr/>
          </p:nvSpPr>
          <p:spPr>
            <a:xfrm>
              <a:off x="5355140" y="1968673"/>
              <a:ext cx="367505" cy="523208"/>
            </a:xfrm>
            <a:prstGeom prst="rect">
              <a:avLst/>
            </a:prstGeom>
            <a:noFill/>
          </p:spPr>
          <p:txBody>
            <a:bodyPr wrap="square" lIns="91428" tIns="45714" rIns="91428" bIns="45714"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a:t>
              </a:r>
              <a:endParaRPr kumimoji="0" lang="en-US" sz="2800" b="0" i="1"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grpSp>
        <p:nvGrpSpPr>
          <p:cNvPr id="24" name="Group 23"/>
          <p:cNvGrpSpPr/>
          <p:nvPr/>
        </p:nvGrpSpPr>
        <p:grpSpPr>
          <a:xfrm>
            <a:off x="8508014" y="1817810"/>
            <a:ext cx="2230393" cy="1268789"/>
            <a:chOff x="6781800" y="1846767"/>
            <a:chExt cx="1981200" cy="1268789"/>
          </a:xfrm>
        </p:grpSpPr>
        <p:sp>
          <p:nvSpPr>
            <p:cNvPr id="25" name="TextBox 24"/>
            <p:cNvSpPr txBox="1"/>
            <p:nvPr/>
          </p:nvSpPr>
          <p:spPr>
            <a:xfrm>
              <a:off x="6781800" y="2038350"/>
              <a:ext cx="1981200" cy="1077206"/>
            </a:xfrm>
            <a:prstGeom prst="rect">
              <a:avLst/>
            </a:prstGeom>
            <a:noFill/>
          </p:spPr>
          <p:txBody>
            <a:bodyPr wrap="square" lIns="91428" tIns="45714" rIns="91428" bIns="45714"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h       luyện</a:t>
              </a:r>
              <a:endParaRPr kumimoji="0" lang="en-US" sz="3200" b="0" i="1"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26" name="TextBox 25"/>
            <p:cNvSpPr txBox="1"/>
            <p:nvPr/>
          </p:nvSpPr>
          <p:spPr>
            <a:xfrm>
              <a:off x="7227286" y="1846767"/>
              <a:ext cx="367505" cy="707874"/>
            </a:xfrm>
            <a:prstGeom prst="rect">
              <a:avLst/>
            </a:prstGeom>
            <a:noFill/>
          </p:spPr>
          <p:txBody>
            <a:bodyPr wrap="square" lIns="91428" tIns="45714" rIns="91428" bIns="45714"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a:t>
              </a:r>
              <a:endParaRPr kumimoji="0" lang="en-US" sz="4000" b="0" i="1"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sp>
        <p:nvSpPr>
          <p:cNvPr id="27" name="TextBox 26"/>
          <p:cNvSpPr txBox="1"/>
          <p:nvPr/>
        </p:nvSpPr>
        <p:spPr>
          <a:xfrm>
            <a:off x="251460" y="3583248"/>
            <a:ext cx="2971800" cy="584763"/>
          </a:xfrm>
          <a:prstGeom prst="rect">
            <a:avLst/>
          </a:prstGeom>
          <a:noFill/>
        </p:spPr>
        <p:txBody>
          <a:bodyPr wrap="square" lIns="91428" tIns="45714" rIns="91428" bIns="45714"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Arial-Rounded" pitchFamily="34" charset="0"/>
                <a:ea typeface="Arial-Rounded" pitchFamily="34" charset="0"/>
                <a:cs typeface="Arial-Rounded" pitchFamily="34" charset="0"/>
              </a:rPr>
              <a:t>b. </a:t>
            </a:r>
            <a:r>
              <a:rPr kumimoji="0" lang="en-US" sz="3200" b="0" i="1" u="none" strike="noStrike" kern="1200" cap="none" spc="0" normalizeH="0" baseline="0" noProof="0" dirty="0">
                <a:ln>
                  <a:noFill/>
                </a:ln>
                <a:solidFill>
                  <a:srgbClr val="C00000"/>
                </a:solidFill>
                <a:effectLst/>
                <a:uLnTx/>
                <a:uFillTx/>
                <a:latin typeface="Arial-Rounded" pitchFamily="34" charset="0"/>
                <a:ea typeface="Arial-Rounded" pitchFamily="34" charset="0"/>
                <a:cs typeface="Arial-Rounded" pitchFamily="34" charset="0"/>
              </a:rPr>
              <a:t>im</a:t>
            </a:r>
            <a:r>
              <a:rPr kumimoji="0" lang="en-US" sz="3200" b="0" i="0" u="none" strike="noStrike" kern="1200" cap="none" spc="0" normalizeH="0" baseline="0" noProof="0" dirty="0">
                <a:ln>
                  <a:noFill/>
                </a:ln>
                <a:solidFill>
                  <a:srgbClr val="C00000"/>
                </a:solidFill>
                <a:effectLst/>
                <a:uLnTx/>
                <a:uFillTx/>
                <a:latin typeface="Arial-Rounded" pitchFamily="34" charset="0"/>
                <a:ea typeface="Arial-Rounded" pitchFamily="34" charset="0"/>
                <a:cs typeface="Arial-Rounded" pitchFamily="34" charset="0"/>
              </a:rPr>
              <a:t> hay </a:t>
            </a:r>
            <a:r>
              <a:rPr kumimoji="0" lang="en-US" sz="3200" b="0" i="1" u="none" strike="noStrike" kern="1200" cap="none" spc="0" normalizeH="0" baseline="0" noProof="0" dirty="0" err="1">
                <a:ln>
                  <a:noFill/>
                </a:ln>
                <a:solidFill>
                  <a:srgbClr val="C00000"/>
                </a:solidFill>
                <a:effectLst/>
                <a:uLnTx/>
                <a:uFillTx/>
                <a:latin typeface="Arial-Rounded" pitchFamily="34" charset="0"/>
                <a:ea typeface="Arial-Rounded" pitchFamily="34" charset="0"/>
                <a:cs typeface="Arial-Rounded" pitchFamily="34" charset="0"/>
              </a:rPr>
              <a:t>iêm</a:t>
            </a:r>
            <a:r>
              <a:rPr kumimoji="0" lang="en-US" sz="3200" b="0" i="1" u="none" strike="noStrike" kern="1200" cap="none" spc="0" normalizeH="0" baseline="0" noProof="0" dirty="0">
                <a:ln>
                  <a:noFill/>
                </a:ln>
                <a:solidFill>
                  <a:srgbClr val="C00000"/>
                </a:solidFill>
                <a:effectLst/>
                <a:uLnTx/>
                <a:uFillTx/>
                <a:latin typeface="Arial-Rounded" pitchFamily="34" charset="0"/>
                <a:ea typeface="Arial-Rounded" pitchFamily="34" charset="0"/>
                <a:cs typeface="Arial-Rounded" pitchFamily="34" charset="0"/>
              </a:rPr>
              <a:t>?</a:t>
            </a:r>
          </a:p>
        </p:txBody>
      </p:sp>
      <p:sp>
        <p:nvSpPr>
          <p:cNvPr id="28" name="TextBox 27"/>
          <p:cNvSpPr txBox="1"/>
          <p:nvPr/>
        </p:nvSpPr>
        <p:spPr>
          <a:xfrm>
            <a:off x="3047212" y="4659635"/>
            <a:ext cx="1981200" cy="584763"/>
          </a:xfrm>
          <a:prstGeom prst="rect">
            <a:avLst/>
          </a:prstGeom>
          <a:noFill/>
        </p:spPr>
        <p:txBody>
          <a:bodyPr wrap="square" lIns="91428" tIns="45714" rIns="91428" bIns="45714"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lim     d</a:t>
            </a:r>
            <a:endParaRPr kumimoji="0" lang="en-US" sz="3200" b="0" i="1"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29" name="TextBox 28"/>
          <p:cNvSpPr txBox="1"/>
          <p:nvPr/>
        </p:nvSpPr>
        <p:spPr>
          <a:xfrm>
            <a:off x="5851002" y="4619962"/>
            <a:ext cx="1981200" cy="584763"/>
          </a:xfrm>
          <a:prstGeom prst="rect">
            <a:avLst/>
          </a:prstGeom>
          <a:noFill/>
        </p:spPr>
        <p:txBody>
          <a:bodyPr wrap="square" lIns="91428" tIns="45714" rIns="91428" bIns="45714"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quý     h</a:t>
            </a:r>
            <a:endParaRPr kumimoji="0" lang="en-US" sz="3200" b="0" i="1"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30" name="TextBox 29"/>
          <p:cNvSpPr txBox="1"/>
          <p:nvPr/>
        </p:nvSpPr>
        <p:spPr>
          <a:xfrm>
            <a:off x="8668647" y="4532991"/>
            <a:ext cx="1981200" cy="584763"/>
          </a:xfrm>
          <a:prstGeom prst="rect">
            <a:avLst/>
          </a:prstGeom>
          <a:noFill/>
        </p:spPr>
        <p:txBody>
          <a:bodyPr wrap="square" lIns="91428" tIns="45714" rIns="91428" bIns="45714"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trái    t</a:t>
            </a:r>
            <a:endParaRPr kumimoji="0" lang="en-US" sz="3200" b="0" i="1"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31" name="TextBox 30"/>
          <p:cNvSpPr txBox="1"/>
          <p:nvPr/>
        </p:nvSpPr>
        <p:spPr>
          <a:xfrm>
            <a:off x="7450842" y="4471435"/>
            <a:ext cx="367505" cy="707874"/>
          </a:xfrm>
          <a:prstGeom prst="rect">
            <a:avLst/>
          </a:prstGeom>
          <a:noFill/>
        </p:spPr>
        <p:txBody>
          <a:bodyPr wrap="square" lIns="91428" tIns="45714" rIns="91428" bIns="45714"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a:t>
            </a:r>
            <a:endParaRPr kumimoji="0" lang="en-US" sz="4000" b="0" i="1"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33" name="TextBox 32"/>
          <p:cNvSpPr txBox="1"/>
          <p:nvPr/>
        </p:nvSpPr>
        <p:spPr>
          <a:xfrm>
            <a:off x="4276394" y="2038914"/>
            <a:ext cx="876300" cy="584763"/>
          </a:xfrm>
          <a:prstGeom prst="rect">
            <a:avLst/>
          </a:prstGeom>
          <a:noFill/>
        </p:spPr>
        <p:txBody>
          <a:bodyPr wrap="square" lIns="91428" tIns="45714" rIns="91428" bIns="45714"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ân</a:t>
            </a:r>
            <a:endParaRPr kumimoji="0" lang="en-US" sz="3200" b="0" i="1"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34" name="Rectangle 33"/>
          <p:cNvSpPr/>
          <p:nvPr/>
        </p:nvSpPr>
        <p:spPr>
          <a:xfrm>
            <a:off x="4375288" y="2201362"/>
            <a:ext cx="485795" cy="374279"/>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TextBox 34"/>
          <p:cNvSpPr txBox="1"/>
          <p:nvPr/>
        </p:nvSpPr>
        <p:spPr>
          <a:xfrm>
            <a:off x="6103118" y="2017577"/>
            <a:ext cx="876300" cy="584763"/>
          </a:xfrm>
          <a:prstGeom prst="rect">
            <a:avLst/>
          </a:prstGeom>
          <a:noFill/>
        </p:spPr>
        <p:txBody>
          <a:bodyPr wrap="square" lIns="91428" tIns="45714" rIns="91428" bIns="45714"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ân</a:t>
            </a:r>
          </a:p>
        </p:txBody>
      </p:sp>
      <p:sp>
        <p:nvSpPr>
          <p:cNvPr id="36" name="Rectangle 35"/>
          <p:cNvSpPr/>
          <p:nvPr/>
        </p:nvSpPr>
        <p:spPr>
          <a:xfrm>
            <a:off x="6183004" y="2201362"/>
            <a:ext cx="489746" cy="272453"/>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TextBox 36"/>
          <p:cNvSpPr txBox="1"/>
          <p:nvPr/>
        </p:nvSpPr>
        <p:spPr>
          <a:xfrm>
            <a:off x="8732463" y="1990878"/>
            <a:ext cx="876300" cy="584763"/>
          </a:xfrm>
          <a:prstGeom prst="rect">
            <a:avLst/>
          </a:prstGeom>
          <a:noFill/>
        </p:spPr>
        <p:txBody>
          <a:bodyPr wrap="square" lIns="91428" tIns="45714" rIns="91428" bIns="45714"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uân</a:t>
            </a:r>
            <a:endPar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38" name="Rectangle 37"/>
          <p:cNvSpPr/>
          <p:nvPr/>
        </p:nvSpPr>
        <p:spPr>
          <a:xfrm>
            <a:off x="8843288" y="2077534"/>
            <a:ext cx="579974" cy="361776"/>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TextBox 38"/>
          <p:cNvSpPr txBox="1"/>
          <p:nvPr/>
        </p:nvSpPr>
        <p:spPr>
          <a:xfrm>
            <a:off x="4276394" y="4659635"/>
            <a:ext cx="876300" cy="584763"/>
          </a:xfrm>
          <a:prstGeom prst="rect">
            <a:avLst/>
          </a:prstGeom>
          <a:noFill/>
        </p:spPr>
        <p:txBody>
          <a:bodyPr wrap="square" lIns="91428" tIns="45714" rIns="91428" bIns="45714"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im</a:t>
            </a:r>
          </a:p>
        </p:txBody>
      </p:sp>
      <p:sp>
        <p:nvSpPr>
          <p:cNvPr id="40" name="Rectangle 39"/>
          <p:cNvSpPr/>
          <p:nvPr/>
        </p:nvSpPr>
        <p:spPr>
          <a:xfrm>
            <a:off x="4375288" y="4817853"/>
            <a:ext cx="485795"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TextBox 40"/>
          <p:cNvSpPr txBox="1"/>
          <p:nvPr/>
        </p:nvSpPr>
        <p:spPr>
          <a:xfrm>
            <a:off x="7195498" y="4607254"/>
            <a:ext cx="876300" cy="584763"/>
          </a:xfrm>
          <a:prstGeom prst="rect">
            <a:avLst/>
          </a:prstGeom>
          <a:noFill/>
        </p:spPr>
        <p:txBody>
          <a:bodyPr wrap="square" lIns="91428" tIns="45714" rIns="91428" bIns="45714"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iêm</a:t>
            </a:r>
            <a:endParaRPr kumimoji="0" lang="en-US" sz="3200" b="0" i="1"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42" name="Rectangle 41"/>
          <p:cNvSpPr/>
          <p:nvPr/>
        </p:nvSpPr>
        <p:spPr>
          <a:xfrm>
            <a:off x="7299390" y="4783435"/>
            <a:ext cx="772408" cy="334319"/>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TextBox 42"/>
          <p:cNvSpPr txBox="1"/>
          <p:nvPr/>
        </p:nvSpPr>
        <p:spPr>
          <a:xfrm>
            <a:off x="9693883" y="4532990"/>
            <a:ext cx="876300" cy="584763"/>
          </a:xfrm>
          <a:prstGeom prst="rect">
            <a:avLst/>
          </a:prstGeom>
          <a:noFill/>
        </p:spPr>
        <p:txBody>
          <a:bodyPr wrap="square" lIns="91428" tIns="45714" rIns="91428" bIns="45714"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im</a:t>
            </a:r>
            <a:endParaRPr kumimoji="0" lang="en-US" sz="3200" b="0" i="1"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44" name="Rectangle 43"/>
          <p:cNvSpPr/>
          <p:nvPr/>
        </p:nvSpPr>
        <p:spPr>
          <a:xfrm>
            <a:off x="9797383" y="4704466"/>
            <a:ext cx="489617" cy="324734"/>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5" name="Picture 44"/>
          <p:cNvPicPr>
            <a:picLocks noChangeAspect="1"/>
          </p:cNvPicPr>
          <p:nvPr/>
        </p:nvPicPr>
        <p:blipFill rotWithShape="1">
          <a:blip r:embed="rId12" cstate="screen">
            <a:extLst>
              <a:ext uri="{28A0092B-C50C-407E-A947-70E740481C1C}">
                <a14:useLocalDpi xmlns:a14="http://schemas.microsoft.com/office/drawing/2010/main" val="0"/>
              </a:ext>
            </a:extLst>
          </a:blip>
          <a:srcRect t="3264" b="11123"/>
          <a:stretch/>
        </p:blipFill>
        <p:spPr>
          <a:xfrm>
            <a:off x="9168174" y="2829455"/>
            <a:ext cx="3005673" cy="1626100"/>
          </a:xfrm>
          <a:prstGeom prst="rect">
            <a:avLst/>
          </a:prstGeom>
        </p:spPr>
      </p:pic>
      <p:pic>
        <p:nvPicPr>
          <p:cNvPr id="46" name="Picture 45"/>
          <p:cNvPicPr>
            <a:picLocks noChangeAspect="1"/>
          </p:cNvPicPr>
          <p:nvPr/>
        </p:nvPicPr>
        <p:blipFill rotWithShape="1">
          <a:blip r:embed="rId12" cstate="screen">
            <a:extLst>
              <a:ext uri="{28A0092B-C50C-407E-A947-70E740481C1C}">
                <a14:useLocalDpi xmlns:a14="http://schemas.microsoft.com/office/drawing/2010/main" val="0"/>
              </a:ext>
            </a:extLst>
          </a:blip>
          <a:srcRect t="3264" b="11123"/>
          <a:stretch/>
        </p:blipFill>
        <p:spPr>
          <a:xfrm>
            <a:off x="6196869" y="2829455"/>
            <a:ext cx="3005673" cy="1626100"/>
          </a:xfrm>
          <a:prstGeom prst="rect">
            <a:avLst/>
          </a:prstGeom>
        </p:spPr>
      </p:pic>
      <p:pic>
        <p:nvPicPr>
          <p:cNvPr id="47" name="Picture 46"/>
          <p:cNvPicPr>
            <a:picLocks noChangeAspect="1"/>
          </p:cNvPicPr>
          <p:nvPr/>
        </p:nvPicPr>
        <p:blipFill rotWithShape="1">
          <a:blip r:embed="rId12" cstate="screen">
            <a:extLst>
              <a:ext uri="{28A0092B-C50C-407E-A947-70E740481C1C}">
                <a14:useLocalDpi xmlns:a14="http://schemas.microsoft.com/office/drawing/2010/main" val="0"/>
              </a:ext>
            </a:extLst>
          </a:blip>
          <a:srcRect t="3264" b="11123"/>
          <a:stretch/>
        </p:blipFill>
        <p:spPr>
          <a:xfrm>
            <a:off x="3205851" y="2829337"/>
            <a:ext cx="3005673" cy="1626100"/>
          </a:xfrm>
          <a:prstGeom prst="rect">
            <a:avLst/>
          </a:prstGeom>
        </p:spPr>
      </p:pic>
      <p:pic>
        <p:nvPicPr>
          <p:cNvPr id="48" name="Picture 13" descr="Cartoon Birds Flying In The Sky Animal Kid Animated Birds Flying - LowGif"/>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919238" y="2584932"/>
            <a:ext cx="3397894" cy="226423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7" descr="Animated Sprites:"/>
          <p:cNvPicPr>
            <a:picLocks noChangeAspect="1" noChangeArrowheads="1" noCrop="1"/>
          </p:cNvPicPr>
          <p:nvPr/>
        </p:nvPicPr>
        <p:blipFill>
          <a:blip r:embed="rId5" cstate="screen">
            <a:extLst>
              <a:ext uri="{28A0092B-C50C-407E-A947-70E740481C1C}">
                <a14:useLocalDpi xmlns:a14="http://schemas.microsoft.com/office/drawing/2010/main" val="0"/>
              </a:ext>
            </a:extLst>
          </a:blip>
          <a:srcRect/>
          <a:stretch>
            <a:fillRect/>
          </a:stretch>
        </p:blipFill>
        <p:spPr bwMode="auto">
          <a:xfrm flipH="1">
            <a:off x="6541268" y="2990956"/>
            <a:ext cx="773241" cy="77324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5" descr="Flying See Ya Sticker by dieselraptor for iOS &amp; Android | GIPHY"/>
          <p:cNvPicPr>
            <a:picLocks noChangeAspect="1" noChangeArrowheads="1" noCrop="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20793903">
            <a:off x="9098961" y="3322313"/>
            <a:ext cx="633086" cy="63308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10458828" y="3298056"/>
            <a:ext cx="701933" cy="1084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976CFC83-71ED-8CEC-B681-4E5A215D49B3}"/>
              </a:ext>
            </a:extLst>
          </p:cNvPr>
          <p:cNvSpPr txBox="1"/>
          <p:nvPr/>
        </p:nvSpPr>
        <p:spPr>
          <a:xfrm>
            <a:off x="1396313" y="5918886"/>
            <a:ext cx="3484605" cy="369332"/>
          </a:xfrm>
          <a:prstGeom prst="rect">
            <a:avLst/>
          </a:prstGeom>
          <a:noFill/>
        </p:spPr>
        <p:txBody>
          <a:bodyPr wrap="square" rtlCol="0">
            <a:spAutoFit/>
          </a:bodyPr>
          <a:lstStyle/>
          <a:p>
            <a:r>
              <a:rPr lang="en-US" dirty="0" err="1"/>
              <a:t>Bấm</a:t>
            </a:r>
            <a:r>
              <a:rPr lang="en-US" dirty="0"/>
              <a:t> </a:t>
            </a:r>
            <a:r>
              <a:rPr lang="en-US" dirty="0" err="1"/>
              <a:t>vào</a:t>
            </a:r>
            <a:r>
              <a:rPr lang="en-US" dirty="0"/>
              <a:t> ô </a:t>
            </a:r>
            <a:r>
              <a:rPr lang="en-US" dirty="0" err="1"/>
              <a:t>trống</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p:txBody>
      </p:sp>
    </p:spTree>
    <p:extLst>
      <p:ext uri="{BB962C8B-B14F-4D97-AF65-F5344CB8AC3E}">
        <p14:creationId xmlns:p14="http://schemas.microsoft.com/office/powerpoint/2010/main" val="2006827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8000"/>
                                        <p:tgtEl>
                                          <p:spTgt spid="9"/>
                                        </p:tgtEl>
                                      </p:cBhvr>
                                    </p:animEffect>
                                  </p:childTnLst>
                                </p:cTn>
                              </p:par>
                              <p:par>
                                <p:cTn id="11" presetID="10" presetClass="entr" presetSubtype="0" fill="remove"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subTnLst>
                                    <p:animClr clrSpc="rgb" dir="cw">
                                      <p:cBhvr override="childStyle">
                                        <p:cTn dur="1" fill="hold" display="0" masterRel="nextClick" afterEffect="1"/>
                                        <p:tgtEl>
                                          <p:spTgt spid="10"/>
                                        </p:tgtEl>
                                        <p:attrNameLst>
                                          <p:attrName>ppt_c</p:attrName>
                                        </p:attrNameLst>
                                      </p:cBhvr>
                                      <p:to>
                                        <a:schemeClr val="bg1"/>
                                      </p:to>
                                    </p:animClr>
                                  </p:sub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8000"/>
                            </p:stCondLst>
                            <p:childTnLst>
                              <p:par>
                                <p:cTn id="18" presetID="10"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childTnLst>
                                </p:cTn>
                              </p:par>
                            </p:childTnLst>
                          </p:cTn>
                        </p:par>
                        <p:par>
                          <p:cTn id="21" fill="hold">
                            <p:stCondLst>
                              <p:cond delay="9000"/>
                            </p:stCondLst>
                            <p:childTnLst>
                              <p:par>
                                <p:cTn id="22" presetID="10"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75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25" presetClass="emph" presetSubtype="0" fill="hold" nodeType="withEffect">
                                  <p:stCondLst>
                                    <p:cond delay="0"/>
                                  </p:stCondLst>
                                  <p:childTnLst>
                                    <p:animClr clrSpc="hsl" dir="cw">
                                      <p:cBhvr override="childStyle">
                                        <p:cTn id="29" dur="500" fill="hold"/>
                                        <p:tgtEl>
                                          <p:spTgt spid="17"/>
                                        </p:tgtEl>
                                        <p:attrNameLst>
                                          <p:attrName>style.color</p:attrName>
                                        </p:attrNameLst>
                                      </p:cBhvr>
                                      <p:by>
                                        <p:hsl h="0" s="-70588" l="0"/>
                                      </p:by>
                                    </p:animClr>
                                    <p:animClr clrSpc="hsl" dir="cw">
                                      <p:cBhvr>
                                        <p:cTn id="30" dur="500" fill="hold"/>
                                        <p:tgtEl>
                                          <p:spTgt spid="17"/>
                                        </p:tgtEl>
                                        <p:attrNameLst>
                                          <p:attrName>fillcolor</p:attrName>
                                        </p:attrNameLst>
                                      </p:cBhvr>
                                      <p:by>
                                        <p:hsl h="0" s="-70588" l="0"/>
                                      </p:by>
                                    </p:animClr>
                                    <p:animClr clrSpc="hsl" dir="cw">
                                      <p:cBhvr>
                                        <p:cTn id="31" dur="500" fill="hold"/>
                                        <p:tgtEl>
                                          <p:spTgt spid="17"/>
                                        </p:tgtEl>
                                        <p:attrNameLst>
                                          <p:attrName>stroke.color</p:attrName>
                                        </p:attrNameLst>
                                      </p:cBhvr>
                                      <p:by>
                                        <p:hsl h="0" s="-70588" l="0"/>
                                      </p:by>
                                    </p:animClr>
                                    <p:set>
                                      <p:cBhvr>
                                        <p:cTn id="32" dur="500" fill="hold"/>
                                        <p:tgtEl>
                                          <p:spTgt spid="17"/>
                                        </p:tgtEl>
                                        <p:attrNameLst>
                                          <p:attrName>fill.type</p:attrName>
                                        </p:attrNameLst>
                                      </p:cBhvr>
                                      <p:to>
                                        <p:strVal val="solid"/>
                                      </p:to>
                                    </p:set>
                                  </p:childTnLst>
                                </p:cTn>
                              </p:par>
                              <p:par>
                                <p:cTn id="33" presetID="10"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500"/>
                                        <p:tgtEl>
                                          <p:spTgt spid="48"/>
                                        </p:tgtEl>
                                      </p:cBhvr>
                                    </p:animEffect>
                                  </p:childTnLst>
                                </p:cTn>
                              </p:par>
                              <p:par>
                                <p:cTn id="36" presetID="10" presetClass="entr" presetSubtype="0" fill="hold"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fade">
                                      <p:cBhvr>
                                        <p:cTn id="38" dur="500"/>
                                        <p:tgtEl>
                                          <p:spTgt spid="4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400"/>
                                        <p:tgtEl>
                                          <p:spTgt spid="50"/>
                                        </p:tgtEl>
                                      </p:cBhvr>
                                    </p:animEffect>
                                  </p:childTnLst>
                                </p:cTn>
                              </p:par>
                            </p:childTnLst>
                          </p:cTn>
                        </p:par>
                        <p:par>
                          <p:cTn id="44" fill="hold">
                            <p:stCondLst>
                              <p:cond delay="400"/>
                            </p:stCondLst>
                            <p:childTnLst>
                              <p:par>
                                <p:cTn id="45" presetID="10" presetClass="entr" presetSubtype="0" fill="hold" nodeType="after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fade">
                                      <p:cBhvr>
                                        <p:cTn id="47" dur="17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34"/>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grpId="0" nodeType="clickEffect">
                                  <p:stCondLst>
                                    <p:cond delay="0"/>
                                  </p:stCondLst>
                                  <p:childTnLst>
                                    <p:animEffect transition="out" filter="fade">
                                      <p:cBhvr>
                                        <p:cTn id="52" dur="500"/>
                                        <p:tgtEl>
                                          <p:spTgt spid="34"/>
                                        </p:tgtEl>
                                      </p:cBhvr>
                                    </p:animEffect>
                                    <p:set>
                                      <p:cBhvr>
                                        <p:cTn id="53" dur="1" fill="hold">
                                          <p:stCondLst>
                                            <p:cond delay="499"/>
                                          </p:stCondLst>
                                        </p:cTn>
                                        <p:tgtEl>
                                          <p:spTgt spid="34"/>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childTnLst>
                          </p:cTn>
                        </p:par>
                      </p:childTnLst>
                    </p:cTn>
                  </p:par>
                </p:childTnLst>
              </p:cTn>
              <p:nextCondLst>
                <p:cond evt="onClick" delay="0">
                  <p:tgtEl>
                    <p:spTgt spid="34"/>
                  </p:tgtEl>
                </p:cond>
              </p:nextCondLst>
            </p:seq>
            <p:seq concurrent="1" nextAc="seek">
              <p:cTn id="58" restart="whenNotActive" fill="hold" evtFilter="cancelBubble" nodeType="interactiveSeq">
                <p:stCondLst>
                  <p:cond evt="onClick" delay="0">
                    <p:tgtEl>
                      <p:spTgt spid="36"/>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36"/>
                                        </p:tgtEl>
                                      </p:cBhvr>
                                    </p:animEffect>
                                    <p:set>
                                      <p:cBhvr>
                                        <p:cTn id="63" dur="1" fill="hold">
                                          <p:stCondLst>
                                            <p:cond delay="499"/>
                                          </p:stCondLst>
                                        </p:cTn>
                                        <p:tgtEl>
                                          <p:spTgt spid="36"/>
                                        </p:tgtEl>
                                        <p:attrNameLst>
                                          <p:attrName>style.visibility</p:attrName>
                                        </p:attrNameLst>
                                      </p:cBhvr>
                                      <p:to>
                                        <p:strVal val="hidden"/>
                                      </p:to>
                                    </p:se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fade">
                                      <p:cBhvr>
                                        <p:cTn id="67" dur="500"/>
                                        <p:tgtEl>
                                          <p:spTgt spid="35"/>
                                        </p:tgtEl>
                                      </p:cBhvr>
                                    </p:animEffect>
                                  </p:childTnLst>
                                </p:cTn>
                              </p:par>
                            </p:childTnLst>
                          </p:cTn>
                        </p:par>
                      </p:childTnLst>
                    </p:cTn>
                  </p:par>
                </p:childTnLst>
              </p:cTn>
              <p:nextCondLst>
                <p:cond evt="onClick" delay="0">
                  <p:tgtEl>
                    <p:spTgt spid="36"/>
                  </p:tgtEl>
                </p:cond>
              </p:nextCondLst>
            </p:seq>
            <p:seq concurrent="1" nextAc="seek">
              <p:cTn id="68" restart="whenNotActive" fill="hold" evtFilter="cancelBubble" nodeType="interactiveSeq">
                <p:stCondLst>
                  <p:cond evt="onClick" delay="0">
                    <p:tgtEl>
                      <p:spTgt spid="38"/>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38"/>
                                        </p:tgtEl>
                                      </p:cBhvr>
                                    </p:animEffect>
                                    <p:set>
                                      <p:cBhvr>
                                        <p:cTn id="73" dur="1" fill="hold">
                                          <p:stCondLst>
                                            <p:cond delay="499"/>
                                          </p:stCondLst>
                                        </p:cTn>
                                        <p:tgtEl>
                                          <p:spTgt spid="38"/>
                                        </p:tgtEl>
                                        <p:attrNameLst>
                                          <p:attrName>style.visibility</p:attrName>
                                        </p:attrNameLst>
                                      </p:cBhvr>
                                      <p:to>
                                        <p:strVal val="hidden"/>
                                      </p:to>
                                    </p:set>
                                  </p:childTnLst>
                                </p:cTn>
                              </p:par>
                            </p:childTnLst>
                          </p:cTn>
                        </p:par>
                        <p:par>
                          <p:cTn id="74" fill="hold">
                            <p:stCondLst>
                              <p:cond delay="500"/>
                            </p:stCondLst>
                            <p:childTnLst>
                              <p:par>
                                <p:cTn id="75" presetID="10" presetClass="entr" presetSubtype="0" fill="hold" grpId="0" nodeType="after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fade">
                                      <p:cBhvr>
                                        <p:cTn id="77" dur="500"/>
                                        <p:tgtEl>
                                          <p:spTgt spid="37"/>
                                        </p:tgtEl>
                                      </p:cBhvr>
                                    </p:animEffect>
                                  </p:childTnLst>
                                </p:cTn>
                              </p:par>
                            </p:childTnLst>
                          </p:cTn>
                        </p:par>
                      </p:childTnLst>
                    </p:cTn>
                  </p:par>
                </p:childTnLst>
              </p:cTn>
              <p:nextCondLst>
                <p:cond evt="onClick" delay="0">
                  <p:tgtEl>
                    <p:spTgt spid="38"/>
                  </p:tgtEl>
                </p:cond>
              </p:nextCondLst>
            </p:seq>
            <p:seq concurrent="1" nextAc="seek">
              <p:cTn id="78" restart="whenNotActive" fill="hold" evtFilter="cancelBubble" nodeType="interactiveSeq">
                <p:stCondLst>
                  <p:cond evt="onClick" delay="0">
                    <p:tgtEl>
                      <p:spTgt spid="40"/>
                    </p:tgtEl>
                  </p:cond>
                </p:stCondLst>
                <p:endSync evt="end" delay="0">
                  <p:rtn val="all"/>
                </p:endSync>
                <p:childTnLst>
                  <p:par>
                    <p:cTn id="79" fill="hold">
                      <p:stCondLst>
                        <p:cond delay="0"/>
                      </p:stCondLst>
                      <p:childTnLst>
                        <p:par>
                          <p:cTn id="80" fill="hold">
                            <p:stCondLst>
                              <p:cond delay="0"/>
                            </p:stCondLst>
                            <p:childTnLst>
                              <p:par>
                                <p:cTn id="81" presetID="10" presetClass="exit" presetSubtype="0" fill="hold" grpId="0" nodeType="click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childTnLst>
                          </p:cTn>
                        </p:par>
                        <p:par>
                          <p:cTn id="84" fill="hold">
                            <p:stCondLst>
                              <p:cond delay="500"/>
                            </p:stCondLst>
                            <p:childTnLst>
                              <p:par>
                                <p:cTn id="85" presetID="10" presetClass="entr" presetSubtype="0" fill="hold" grpId="0" nodeType="after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fade">
                                      <p:cBhvr>
                                        <p:cTn id="87" dur="500"/>
                                        <p:tgtEl>
                                          <p:spTgt spid="39"/>
                                        </p:tgtEl>
                                      </p:cBhvr>
                                    </p:animEffect>
                                  </p:childTnLst>
                                </p:cTn>
                              </p:par>
                            </p:childTnLst>
                          </p:cTn>
                        </p:par>
                      </p:childTnLst>
                    </p:cTn>
                  </p:par>
                </p:childTnLst>
              </p:cTn>
              <p:nextCondLst>
                <p:cond evt="onClick" delay="0">
                  <p:tgtEl>
                    <p:spTgt spid="40"/>
                  </p:tgtEl>
                </p:cond>
              </p:nextCondLst>
            </p:seq>
            <p:seq concurrent="1" nextAc="seek">
              <p:cTn id="88" restart="whenNotActive" fill="hold" evtFilter="cancelBubble" nodeType="interactiveSeq">
                <p:stCondLst>
                  <p:cond evt="onClick" delay="0">
                    <p:tgtEl>
                      <p:spTgt spid="42"/>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0" nodeType="clickEffect">
                                  <p:stCondLst>
                                    <p:cond delay="0"/>
                                  </p:stCondLst>
                                  <p:childTnLst>
                                    <p:animEffect transition="out" filter="fade">
                                      <p:cBhvr>
                                        <p:cTn id="92" dur="500"/>
                                        <p:tgtEl>
                                          <p:spTgt spid="42"/>
                                        </p:tgtEl>
                                      </p:cBhvr>
                                    </p:animEffect>
                                    <p:set>
                                      <p:cBhvr>
                                        <p:cTn id="93" dur="1" fill="hold">
                                          <p:stCondLst>
                                            <p:cond delay="499"/>
                                          </p:stCondLst>
                                        </p:cTn>
                                        <p:tgtEl>
                                          <p:spTgt spid="42"/>
                                        </p:tgtEl>
                                        <p:attrNameLst>
                                          <p:attrName>style.visibility</p:attrName>
                                        </p:attrNameLst>
                                      </p:cBhvr>
                                      <p:to>
                                        <p:strVal val="hidden"/>
                                      </p:to>
                                    </p:set>
                                  </p:childTnLst>
                                </p:cTn>
                              </p:par>
                            </p:childTnLst>
                          </p:cTn>
                        </p:par>
                        <p:par>
                          <p:cTn id="94" fill="hold">
                            <p:stCondLst>
                              <p:cond delay="500"/>
                            </p:stCondLst>
                            <p:childTnLst>
                              <p:par>
                                <p:cTn id="95" presetID="10" presetClass="entr" presetSubtype="0" fill="hold" grpId="0" nodeType="after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fade">
                                      <p:cBhvr>
                                        <p:cTn id="97" dur="500"/>
                                        <p:tgtEl>
                                          <p:spTgt spid="41"/>
                                        </p:tgtEl>
                                      </p:cBhvr>
                                    </p:animEffect>
                                  </p:childTnLst>
                                </p:cTn>
                              </p:par>
                            </p:childTnLst>
                          </p:cTn>
                        </p:par>
                      </p:childTnLst>
                    </p:cTn>
                  </p:par>
                </p:childTnLst>
              </p:cTn>
              <p:nextCondLst>
                <p:cond evt="onClick" delay="0">
                  <p:tgtEl>
                    <p:spTgt spid="42"/>
                  </p:tgtEl>
                </p:cond>
              </p:nextCondLst>
            </p:seq>
            <p:seq concurrent="1" nextAc="seek">
              <p:cTn id="98" restart="whenNotActive" fill="hold" evtFilter="cancelBubble" nodeType="interactiveSeq">
                <p:stCondLst>
                  <p:cond evt="onClick" delay="0">
                    <p:tgtEl>
                      <p:spTgt spid="44"/>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44"/>
                                        </p:tgtEl>
                                      </p:cBhvr>
                                    </p:animEffect>
                                    <p:set>
                                      <p:cBhvr>
                                        <p:cTn id="103" dur="1" fill="hold">
                                          <p:stCondLst>
                                            <p:cond delay="499"/>
                                          </p:stCondLst>
                                        </p:cTn>
                                        <p:tgtEl>
                                          <p:spTgt spid="44"/>
                                        </p:tgtEl>
                                        <p:attrNameLst>
                                          <p:attrName>style.visibility</p:attrName>
                                        </p:attrNameLst>
                                      </p:cBhvr>
                                      <p:to>
                                        <p:strVal val="hidden"/>
                                      </p:to>
                                    </p:set>
                                  </p:childTnLst>
                                </p:cTn>
                              </p:par>
                            </p:childTnLst>
                          </p:cTn>
                        </p:par>
                        <p:par>
                          <p:cTn id="104" fill="hold">
                            <p:stCondLst>
                              <p:cond delay="500"/>
                            </p:stCondLst>
                            <p:childTnLst>
                              <p:par>
                                <p:cTn id="105" presetID="10" presetClass="entr" presetSubtype="0" fill="hold" grpId="0" nodeType="afterEffect">
                                  <p:stCondLst>
                                    <p:cond delay="0"/>
                                  </p:stCondLst>
                                  <p:childTnLst>
                                    <p:set>
                                      <p:cBhvr>
                                        <p:cTn id="106" dur="1" fill="hold">
                                          <p:stCondLst>
                                            <p:cond delay="0"/>
                                          </p:stCondLst>
                                        </p:cTn>
                                        <p:tgtEl>
                                          <p:spTgt spid="43"/>
                                        </p:tgtEl>
                                        <p:attrNameLst>
                                          <p:attrName>style.visibility</p:attrName>
                                        </p:attrNameLst>
                                      </p:cBhvr>
                                      <p:to>
                                        <p:strVal val="visible"/>
                                      </p:to>
                                    </p:set>
                                    <p:animEffect transition="in" filter="fade">
                                      <p:cBhvr>
                                        <p:cTn id="107" dur="500"/>
                                        <p:tgtEl>
                                          <p:spTgt spid="43"/>
                                        </p:tgtEl>
                                      </p:cBhvr>
                                    </p:animEffect>
                                  </p:childTnLst>
                                </p:cTn>
                              </p:par>
                            </p:childTnLst>
                          </p:cTn>
                        </p:par>
                      </p:childTnLst>
                    </p:cTn>
                  </p:par>
                </p:childTnLst>
              </p:cTn>
              <p:nextCondLst>
                <p:cond evt="onClick" delay="0">
                  <p:tgtEl>
                    <p:spTgt spid="44"/>
                  </p:tgtEl>
                </p:cond>
              </p:nextCondLst>
            </p:seq>
          </p:childTnLst>
        </p:cTn>
      </p:par>
    </p:tnLst>
    <p:bldLst>
      <p:bldP spid="33" grpId="0"/>
      <p:bldP spid="34" grpId="0" animBg="1"/>
      <p:bldP spid="35" grpId="0"/>
      <p:bldP spid="36" grpId="0" animBg="1"/>
      <p:bldP spid="37" grpId="0"/>
      <p:bldP spid="38" grpId="0" animBg="1"/>
      <p:bldP spid="39" grpId="0"/>
      <p:bldP spid="40" grpId="0" animBg="1"/>
      <p:bldP spid="41" grpId="0"/>
      <p:bldP spid="42" grpId="0" animBg="1"/>
      <p:bldP spid="43" grpId="0"/>
      <p:bldP spid="4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 name="Rectangle 3"/>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1"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p:cNvSpPr/>
          <p:nvPr/>
        </p:nvSpPr>
        <p:spPr>
          <a:xfrm>
            <a:off x="476110" y="469087"/>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Rounded MT Bold" pitchFamily="34" charset="0"/>
                <a:ea typeface="+mn-ea"/>
                <a:cs typeface="Times New Roman" pitchFamily="18" charset="0"/>
              </a:rPr>
              <a:t>9</a:t>
            </a:r>
          </a:p>
        </p:txBody>
      </p:sp>
      <p:sp>
        <p:nvSpPr>
          <p:cNvPr id="7" name="TextBox 6"/>
          <p:cNvSpPr txBox="1"/>
          <p:nvPr/>
        </p:nvSpPr>
        <p:spPr>
          <a:xfrm>
            <a:off x="1103028" y="556285"/>
            <a:ext cx="10380518" cy="584763"/>
          </a:xfrm>
          <a:prstGeom prst="rect">
            <a:avLst/>
          </a:prstGeom>
          <a:noFill/>
        </p:spPr>
        <p:txBody>
          <a:bodyPr wrap="square" lIns="91428" tIns="45714" rIns="91428" bIns="45714"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Trao đổi: Cần làm gì để bảo vệ các loài chim? </a:t>
            </a: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300" t="11699" r="3735"/>
          <a:stretch/>
        </p:blipFill>
        <p:spPr bwMode="auto">
          <a:xfrm>
            <a:off x="117764" y="1227877"/>
            <a:ext cx="12074236" cy="5339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717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62800" y="-2057400"/>
            <a:ext cx="609600" cy="609600"/>
          </a:xfrm>
          <a:prstGeom prst="rect">
            <a:avLst/>
          </a:prstGeom>
        </p:spPr>
      </p:pic>
    </p:spTree>
    <p:extLst>
      <p:ext uri="{BB962C8B-B14F-4D97-AF65-F5344CB8AC3E}">
        <p14:creationId xmlns:p14="http://schemas.microsoft.com/office/powerpoint/2010/main" val="3063507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 name="Rectangle 3"/>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12" y="3505200"/>
            <a:ext cx="1995487" cy="20574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410009"/>
            <a:ext cx="2777618" cy="1942234"/>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231" t="20001" b="18666"/>
          <a:stretch/>
        </p:blipFill>
        <p:spPr>
          <a:xfrm>
            <a:off x="4061275" y="651599"/>
            <a:ext cx="2736596" cy="1752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7482" y="3536751"/>
            <a:ext cx="4284518" cy="2061296"/>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077200" y="423864"/>
            <a:ext cx="2895600" cy="1526598"/>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234513" y="3962400"/>
            <a:ext cx="3028950" cy="1676400"/>
          </a:xfrm>
          <a:prstGeom prst="rect">
            <a:avLst/>
          </a:prstGeom>
        </p:spPr>
      </p:pic>
      <p:sp>
        <p:nvSpPr>
          <p:cNvPr id="10" name="Rectangle 9"/>
          <p:cNvSpPr/>
          <p:nvPr/>
        </p:nvSpPr>
        <p:spPr>
          <a:xfrm>
            <a:off x="617447" y="2782491"/>
            <a:ext cx="1981200" cy="762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4511819" y="2705103"/>
            <a:ext cx="1981200" cy="762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8561243" y="2590800"/>
            <a:ext cx="1981200" cy="762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519112" y="5562600"/>
            <a:ext cx="2691467" cy="762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4613673" y="5499497"/>
            <a:ext cx="1981200" cy="762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8807706" y="5531049"/>
            <a:ext cx="1981200" cy="762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787325" y="2820772"/>
            <a:ext cx="204409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Họa mi</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Rectangle 16"/>
          <p:cNvSpPr/>
          <p:nvPr/>
        </p:nvSpPr>
        <p:spPr>
          <a:xfrm>
            <a:off x="4938603" y="2820769"/>
            <a:ext cx="165627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Vẹt</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Rectangle 17"/>
          <p:cNvSpPr/>
          <p:nvPr/>
        </p:nvSpPr>
        <p:spPr>
          <a:xfrm>
            <a:off x="8800560" y="2648634"/>
            <a:ext cx="165627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cò</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Rectangle 18"/>
          <p:cNvSpPr/>
          <p:nvPr/>
        </p:nvSpPr>
        <p:spPr>
          <a:xfrm>
            <a:off x="564894" y="5631320"/>
            <a:ext cx="327665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Chích </a:t>
            </a:r>
            <a:r>
              <a:rPr kumimoji="0" lang="en-US" sz="36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chòe</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Rectangle 19"/>
          <p:cNvSpPr/>
          <p:nvPr/>
        </p:nvSpPr>
        <p:spPr>
          <a:xfrm>
            <a:off x="4811311" y="5478715"/>
            <a:ext cx="165627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họa mi</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Rectangle 20"/>
          <p:cNvSpPr/>
          <p:nvPr/>
        </p:nvSpPr>
        <p:spPr>
          <a:xfrm>
            <a:off x="8952688" y="5604280"/>
            <a:ext cx="2194105"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Khướu</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7429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6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6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60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6000"/>
                                        <p:tgtEl>
                                          <p:spTgt spid="8"/>
                                        </p:tgtEl>
                                      </p:cBhvr>
                                    </p:animEffect>
                                  </p:childTnLst>
                                </p:cTn>
                              </p:par>
                              <p:par>
                                <p:cTn id="17" presetID="6"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6000"/>
                                        <p:tgtEl>
                                          <p:spTgt spid="2"/>
                                        </p:tgtEl>
                                      </p:cBhvr>
                                    </p:animEffect>
                                  </p:childTnLst>
                                </p:cTn>
                              </p:par>
                              <p:par>
                                <p:cTn id="20" presetID="6"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6000"/>
                                        <p:tgtEl>
                                          <p:spTgt spid="9"/>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6000"/>
                                        <p:tgtEl>
                                          <p:spTgt spid="16"/>
                                        </p:tgtEl>
                                      </p:cBhvr>
                                    </p:animEffect>
                                  </p:childTnLst>
                                </p:cTn>
                              </p:par>
                              <p:par>
                                <p:cTn id="26" presetID="6" presetClass="entr" presetSubtype="16" fill="hold" nodeType="with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circle(in)">
                                      <p:cBhvr>
                                        <p:cTn id="28" dur="6000"/>
                                        <p:tgtEl>
                                          <p:spTgt spid="17">
                                            <p:txEl>
                                              <p:pRg st="0" end="0"/>
                                            </p:txEl>
                                          </p:spTgt>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ircle(in)">
                                      <p:cBhvr>
                                        <p:cTn id="31" dur="6000"/>
                                        <p:tgtEl>
                                          <p:spTgt spid="18"/>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circle(in)">
                                      <p:cBhvr>
                                        <p:cTn id="34" dur="6000"/>
                                        <p:tgtEl>
                                          <p:spTgt spid="19"/>
                                        </p:tgtEl>
                                      </p:cBhvr>
                                    </p:animEffect>
                                  </p:childTnLst>
                                </p:cTn>
                              </p:par>
                              <p:par>
                                <p:cTn id="35" presetID="6" presetClass="entr" presetSubtype="16" fill="hold" nodeType="withEffect">
                                  <p:stCondLst>
                                    <p:cond delay="0"/>
                                  </p:stCondLst>
                                  <p:childTnLst>
                                    <p:set>
                                      <p:cBhvr>
                                        <p:cTn id="36" dur="1" fill="hold">
                                          <p:stCondLst>
                                            <p:cond delay="0"/>
                                          </p:stCondLst>
                                        </p:cTn>
                                        <p:tgtEl>
                                          <p:spTgt spid="20">
                                            <p:txEl>
                                              <p:pRg st="0" end="0"/>
                                            </p:txEl>
                                          </p:spTgt>
                                        </p:tgtEl>
                                        <p:attrNameLst>
                                          <p:attrName>style.visibility</p:attrName>
                                        </p:attrNameLst>
                                      </p:cBhvr>
                                      <p:to>
                                        <p:strVal val="visible"/>
                                      </p:to>
                                    </p:set>
                                    <p:animEffect transition="in" filter="circle(in)">
                                      <p:cBhvr>
                                        <p:cTn id="37" dur="6000"/>
                                        <p:tgtEl>
                                          <p:spTgt spid="20">
                                            <p:txEl>
                                              <p:pRg st="0" end="0"/>
                                            </p:txEl>
                                          </p:spTgt>
                                        </p:tgtEl>
                                      </p:cBhvr>
                                    </p:animEffect>
                                  </p:childTnLst>
                                </p:cTn>
                              </p:par>
                              <p:par>
                                <p:cTn id="38" presetID="6" presetClass="entr" presetSubtype="16" fill="hold" nodeType="withEffect">
                                  <p:stCondLst>
                                    <p:cond delay="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circle(in)">
                                      <p:cBhvr>
                                        <p:cTn id="40" dur="6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1"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28600"/>
            <a:ext cx="11049000" cy="4800600"/>
          </a:xfrm>
          <a:prstGeom prst="rect">
            <a:avLst/>
          </a:prstGeom>
        </p:spPr>
      </p:pic>
      <p:sp>
        <p:nvSpPr>
          <p:cNvPr id="6" name="Rectangle 5"/>
          <p:cNvSpPr/>
          <p:nvPr/>
        </p:nvSpPr>
        <p:spPr>
          <a:xfrm>
            <a:off x="5105401" y="5448300"/>
            <a:ext cx="1981200" cy="762000"/>
          </a:xfrm>
          <a:prstGeom prst="rect">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5444186" y="5506134"/>
            <a:ext cx="165627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Hải âu</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5568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ACAF7B2-99DB-4E09-B545-28FF14B80568}"/>
              </a:ext>
            </a:extLst>
          </p:cNvPr>
          <p:cNvPicPr>
            <a:picLocks noChangeAspect="1"/>
          </p:cNvPicPr>
          <p:nvPr/>
        </p:nvPicPr>
        <p:blipFill>
          <a:blip r:embed="rId2"/>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D06A6B08-DE6A-4F5D-B355-47695BA167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827001" y="-2927350"/>
            <a:ext cx="7338098" cy="12712700"/>
          </a:xfrm>
          <a:prstGeom prst="rect">
            <a:avLst/>
          </a:prstGeom>
        </p:spPr>
      </p:pic>
      <p:pic>
        <p:nvPicPr>
          <p:cNvPr id="4" name="图片 3">
            <a:extLst>
              <a:ext uri="{FF2B5EF4-FFF2-40B4-BE49-F238E27FC236}">
                <a16:creationId xmlns:a16="http://schemas.microsoft.com/office/drawing/2014/main" id="{0C9E021D-A57A-48F6-A0B6-2727AAF0E6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41800"/>
            <a:ext cx="4875969" cy="2616200"/>
          </a:xfrm>
          <a:prstGeom prst="rect">
            <a:avLst/>
          </a:prstGeom>
        </p:spPr>
      </p:pic>
      <p:pic>
        <p:nvPicPr>
          <p:cNvPr id="5" name="图片 4">
            <a:extLst>
              <a:ext uri="{FF2B5EF4-FFF2-40B4-BE49-F238E27FC236}">
                <a16:creationId xmlns:a16="http://schemas.microsoft.com/office/drawing/2014/main" id="{7AE6A7F6-3035-43A2-90E6-02F822BB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1400" y="4079739"/>
            <a:ext cx="4800600" cy="2778261"/>
          </a:xfrm>
          <a:prstGeom prst="rect">
            <a:avLst/>
          </a:prstGeom>
        </p:spPr>
      </p:pic>
      <p:pic>
        <p:nvPicPr>
          <p:cNvPr id="7" name="图片 6">
            <a:extLst>
              <a:ext uri="{FF2B5EF4-FFF2-40B4-BE49-F238E27FC236}">
                <a16:creationId xmlns:a16="http://schemas.microsoft.com/office/drawing/2014/main" id="{E39685AC-729F-471D-A794-ADD8A9A2D4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0928" y="5317067"/>
            <a:ext cx="1981200" cy="1540933"/>
          </a:xfrm>
          <a:prstGeom prst="rect">
            <a:avLst/>
          </a:prstGeom>
        </p:spPr>
      </p:pic>
      <p:pic>
        <p:nvPicPr>
          <p:cNvPr id="8" name="图片 7">
            <a:extLst>
              <a:ext uri="{FF2B5EF4-FFF2-40B4-BE49-F238E27FC236}">
                <a16:creationId xmlns:a16="http://schemas.microsoft.com/office/drawing/2014/main" id="{D5A07BA6-9B19-40ED-8F0D-A61C73D39ABE}"/>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822389" y="5243461"/>
            <a:ext cx="1122858" cy="1614688"/>
          </a:xfrm>
          <a:prstGeom prst="rect">
            <a:avLst/>
          </a:prstGeom>
        </p:spPr>
      </p:pic>
      <p:pic>
        <p:nvPicPr>
          <p:cNvPr id="9" name="图片 8">
            <a:extLst>
              <a:ext uri="{FF2B5EF4-FFF2-40B4-BE49-F238E27FC236}">
                <a16:creationId xmlns:a16="http://schemas.microsoft.com/office/drawing/2014/main" id="{5813EEC2-2173-4A89-A6DD-A1E07203CD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10" name="图片 9">
            <a:extLst>
              <a:ext uri="{FF2B5EF4-FFF2-40B4-BE49-F238E27FC236}">
                <a16:creationId xmlns:a16="http://schemas.microsoft.com/office/drawing/2014/main" id="{703E204D-66A7-4385-9D10-7780823455AC}"/>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97801" y="44302"/>
            <a:ext cx="2445166" cy="4152900"/>
          </a:xfrm>
          <a:prstGeom prst="rect">
            <a:avLst/>
          </a:prstGeom>
        </p:spPr>
      </p:pic>
      <p:pic>
        <p:nvPicPr>
          <p:cNvPr id="11" name="图片 10">
            <a:extLst>
              <a:ext uri="{FF2B5EF4-FFF2-40B4-BE49-F238E27FC236}">
                <a16:creationId xmlns:a16="http://schemas.microsoft.com/office/drawing/2014/main" id="{1480C8CA-A559-4C01-A4B4-D0645C747A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66262" y="263377"/>
            <a:ext cx="1971675" cy="1857375"/>
          </a:xfrm>
          <a:prstGeom prst="rect">
            <a:avLst/>
          </a:prstGeom>
        </p:spPr>
      </p:pic>
      <p:pic>
        <p:nvPicPr>
          <p:cNvPr id="12" name="图片 11">
            <a:extLst>
              <a:ext uri="{FF2B5EF4-FFF2-40B4-BE49-F238E27FC236}">
                <a16:creationId xmlns:a16="http://schemas.microsoft.com/office/drawing/2014/main" id="{7FBE0696-DB5F-42AE-9B85-E6B1A71B30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84105" y="628507"/>
            <a:ext cx="1181100" cy="1647825"/>
          </a:xfrm>
          <a:prstGeom prst="rect">
            <a:avLst/>
          </a:prstGeom>
        </p:spPr>
      </p:pic>
      <p:grpSp>
        <p:nvGrpSpPr>
          <p:cNvPr id="18" name="Group 17">
            <a:extLst>
              <a:ext uri="{FF2B5EF4-FFF2-40B4-BE49-F238E27FC236}">
                <a16:creationId xmlns:a16="http://schemas.microsoft.com/office/drawing/2014/main" id="{3BA7A16B-85A7-47D0-AC8D-A664BDC61C0D}"/>
              </a:ext>
            </a:extLst>
          </p:cNvPr>
          <p:cNvGrpSpPr/>
          <p:nvPr/>
        </p:nvGrpSpPr>
        <p:grpSpPr>
          <a:xfrm>
            <a:off x="9782175" y="2886075"/>
            <a:ext cx="2409825" cy="3971925"/>
            <a:chOff x="9782175" y="2886075"/>
            <a:chExt cx="2409825" cy="3971925"/>
          </a:xfrm>
        </p:grpSpPr>
        <p:pic>
          <p:nvPicPr>
            <p:cNvPr id="6" name="图片 5">
              <a:extLst>
                <a:ext uri="{FF2B5EF4-FFF2-40B4-BE49-F238E27FC236}">
                  <a16:creationId xmlns:a16="http://schemas.microsoft.com/office/drawing/2014/main" id="{9AC91979-6631-475A-963F-4FB08969D9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82175" y="2886075"/>
              <a:ext cx="2409825" cy="3971925"/>
            </a:xfrm>
            <a:prstGeom prst="rect">
              <a:avLst/>
            </a:prstGeom>
          </p:spPr>
        </p:pic>
        <p:sp>
          <p:nvSpPr>
            <p:cNvPr id="17" name="TextBox 16">
              <a:extLst>
                <a:ext uri="{FF2B5EF4-FFF2-40B4-BE49-F238E27FC236}">
                  <a16:creationId xmlns:a16="http://schemas.microsoft.com/office/drawing/2014/main" id="{4C9C8220-CF30-42B4-9202-B1FD9DAEF321}"/>
                </a:ext>
              </a:extLst>
            </p:cNvPr>
            <p:cNvSpPr txBox="1"/>
            <p:nvPr/>
          </p:nvSpPr>
          <p:spPr>
            <a:xfrm>
              <a:off x="10580914" y="5902867"/>
              <a:ext cx="941283" cy="369332"/>
            </a:xfrm>
            <a:prstGeom prst="rect">
              <a:avLst/>
            </a:prstGeom>
            <a:noFill/>
          </p:spPr>
          <p:txBody>
            <a:bodyPr wrap="none" rtlCol="0" anchor="ctr" anchorCtr="0">
              <a:spAutoFit/>
            </a:bodyPr>
            <a:lstStyle/>
            <a:p>
              <a:pPr algn="l"/>
              <a:r>
                <a:rPr lang="en-US"/>
                <a:t>KTUTS</a:t>
              </a:r>
              <a:endParaRPr lang="en-US" dirty="0"/>
            </a:p>
          </p:txBody>
        </p:sp>
      </p:grpSp>
      <p:pic>
        <p:nvPicPr>
          <p:cNvPr id="15" name="Picture 14" descr="A group of blue and pink letters&#10;&#10;AI-generated content may be incorrect.">
            <a:extLst>
              <a:ext uri="{FF2B5EF4-FFF2-40B4-BE49-F238E27FC236}">
                <a16:creationId xmlns:a16="http://schemas.microsoft.com/office/drawing/2014/main" id="{0091CDDE-928D-5901-DD7F-7AF1D56C913F}"/>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1748790" y="2292623"/>
            <a:ext cx="8382412" cy="2546963"/>
          </a:xfrm>
          <a:prstGeom prst="rect">
            <a:avLst/>
          </a:prstGeom>
        </p:spPr>
      </p:pic>
    </p:spTree>
    <p:extLst>
      <p:ext uri="{BB962C8B-B14F-4D97-AF65-F5344CB8AC3E}">
        <p14:creationId xmlns:p14="http://schemas.microsoft.com/office/powerpoint/2010/main" val="1992408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7711" r="800" b="13253"/>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8" cstate="screen">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âu là loài chim của nơi nào? </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Của biển cả</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3033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2000" b="10664"/>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 biết bay hải âu còn biết làm gì nữa?</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Còn biết bơi.</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19863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screen">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âu có thể bay như thế nào?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Bay suốt ngày trên mặt biển</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80393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7909031" cy="3686085"/>
            <a:chOff x="-262148" y="491767"/>
            <a:chExt cx="5515223" cy="3686085"/>
          </a:xfrm>
        </p:grpSpPr>
        <p:pic>
          <p:nvPicPr>
            <p:cNvPr id="10" name="Picture 2"/>
            <p:cNvPicPr>
              <a:picLocks noChangeAspect="1" noChangeArrowheads="1"/>
            </p:cNvPicPr>
            <p:nvPr/>
          </p:nvPicPr>
          <p:blipFill>
            <a:blip r:embed="rId9" cstate="screen">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325" y="1641295"/>
              <a:ext cx="3400750"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Tại sao hải âu được gọi là loài chim báo bão?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Khi có bão chúng bay thành đàn tìm nơi trú ẩn</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50868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b="9823"/>
          <a:stretch/>
        </p:blipFill>
        <p:spPr bwMode="auto">
          <a:xfrm>
            <a:off x="0" y="0"/>
            <a:ext cx="12191999" cy="689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8305800" y="600981"/>
            <a:ext cx="7961671" cy="3686085"/>
            <a:chOff x="152400" y="642075"/>
            <a:chExt cx="4754880"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40" y="1706880"/>
              <a:ext cx="2606040"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tx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 thiện từ sau: </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lim d….</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Đôi ch</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ân</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lim d</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im</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0061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10"/>
                                        </p:tgtEl>
                                        <p:attrNameLst>
                                          <p:attrName>ppt_x</p:attrName>
                                          <p:attrName>ppt_y</p:attrName>
                                        </p:attrNameLst>
                                      </p:cBhvr>
                                      <p:rCtr x="36536"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86 0.01019 L 1.64753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7711" r="800" b="13253"/>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7" name="Group 6"/>
          <p:cNvGrpSpPr/>
          <p:nvPr/>
        </p:nvGrpSpPr>
        <p:grpSpPr>
          <a:xfrm>
            <a:off x="-8458200" y="600981"/>
            <a:ext cx="8114071" cy="3686085"/>
            <a:chOff x="152400" y="642075"/>
            <a:chExt cx="4754880"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2301240" y="1706880"/>
              <a:ext cx="2606040"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4">
                <a:lumMod val="60000"/>
                <a:lumOff val="4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Cần làm gì để bảo vệ các loài chim?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4267200" y="5174982"/>
            <a:ext cx="6249046" cy="1659205"/>
          </a:xfrm>
          <a:prstGeom prst="wedgeEllipseCallout">
            <a:avLst>
              <a:gd name="adj1" fmla="val -15487"/>
              <a:gd name="adj2" fmla="val -10661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được bắn chim, phá tổ chim, đặt bẫy bắt chim….</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81675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7"/>
                                        </p:tgtEl>
                                        <p:attrNameLst>
                                          <p:attrName>r</p:attrName>
                                        </p:attrNameLst>
                                      </p:cBhvr>
                                    </p:animRot>
                                    <p:animRot by="-240000">
                                      <p:cBhvr>
                                        <p:cTn id="9" dur="550" fill="hold">
                                          <p:stCondLst>
                                            <p:cond delay="550"/>
                                          </p:stCondLst>
                                        </p:cTn>
                                        <p:tgtEl>
                                          <p:spTgt spid="7"/>
                                        </p:tgtEl>
                                        <p:attrNameLst>
                                          <p:attrName>r</p:attrName>
                                        </p:attrNameLst>
                                      </p:cBhvr>
                                    </p:animRot>
                                    <p:animRot by="240000">
                                      <p:cBhvr>
                                        <p:cTn id="10" dur="550" fill="hold">
                                          <p:stCondLst>
                                            <p:cond delay="1100"/>
                                          </p:stCondLst>
                                        </p:cTn>
                                        <p:tgtEl>
                                          <p:spTgt spid="7"/>
                                        </p:tgtEl>
                                        <p:attrNameLst>
                                          <p:attrName>r</p:attrName>
                                        </p:attrNameLst>
                                      </p:cBhvr>
                                    </p:animRot>
                                    <p:animRot by="-240000">
                                      <p:cBhvr>
                                        <p:cTn id="11" dur="550" fill="hold">
                                          <p:stCondLst>
                                            <p:cond delay="1650"/>
                                          </p:stCondLst>
                                        </p:cTn>
                                        <p:tgtEl>
                                          <p:spTgt spid="7"/>
                                        </p:tgtEl>
                                        <p:attrNameLst>
                                          <p:attrName>r</p:attrName>
                                        </p:attrNameLst>
                                      </p:cBhvr>
                                    </p:animRot>
                                    <p:animRot by="120000">
                                      <p:cBhvr>
                                        <p:cTn id="12" dur="550" fill="hold">
                                          <p:stCondLst>
                                            <p:cond delay="2200"/>
                                          </p:stCondLst>
                                        </p:cTn>
                                        <p:tgtEl>
                                          <p:spTgt spid="7"/>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7"/>
                                        </p:tgtEl>
                                        <p:attrNameLst>
                                          <p:attrName>ppt_x</p:attrName>
                                          <p:attrName>ppt_y</p:attrName>
                                        </p:attrNameLst>
                                      </p:cBhvr>
                                      <p:rCtr x="36536"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86 0.01019 L 1.64753 0.0213 " pathEditMode="relative" rAng="0" ptsTypes="AA">
                                      <p:cBhvr>
                                        <p:cTn id="27" dur="3750" fill="hold"/>
                                        <p:tgtEl>
                                          <p:spTgt spid="7"/>
                                        </p:tgtEl>
                                        <p:attrNameLst>
                                          <p:attrName>ppt_x</p:attrName>
                                          <p:attrName>ppt_y</p:attrName>
                                        </p:attrNameLst>
                                      </p:cBhvr>
                                      <p:rCtr x="45833" y="556"/>
                                    </p:animMotion>
                                  </p:childTnLst>
                                </p:cTn>
                              </p:par>
                            </p:childTnLst>
                          </p:cTn>
                        </p:par>
                      </p:childTnLst>
                    </p:cTn>
                  </p:par>
                </p:childTnLst>
              </p:cTn>
              <p:nextCondLst>
                <p:cond evt="onClick" delay="0">
                  <p:tgtEl>
                    <p:spTgt spid="7"/>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Hãy nêu tên một số loài chim mà em biết?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207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 TOOLS.GUIDESSETTING" val="{&quot;Id&quot;:&quot;GuidesStyle_Normal&quot;,&quot;Name&quot;:&quot;正常&quot;,&quot;HeaderHeight&quot;:10.0,&quot;FooterHeight&quot;:4.0,&quot;SideMargin&quot;:3.0,&quot;TopMargin&quot;:3.0,&quot;BottomMargin&quot;:3.0,&quot;IntervalMargin&quot;:3.0}"/>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islide色">
      <a:dk1>
        <a:srgbClr val="000000"/>
      </a:dk1>
      <a:lt1>
        <a:srgbClr val="FFFFFF"/>
      </a:lt1>
      <a:dk2>
        <a:srgbClr val="778495"/>
      </a:dk2>
      <a:lt2>
        <a:srgbClr val="F0F0F0"/>
      </a:lt2>
      <a:accent1>
        <a:srgbClr val="27AFA2"/>
      </a:accent1>
      <a:accent2>
        <a:srgbClr val="F77140"/>
      </a:accent2>
      <a:accent3>
        <a:srgbClr val="FF9E0F"/>
      </a:accent3>
      <a:accent4>
        <a:srgbClr val="F77140"/>
      </a:accent4>
      <a:accent5>
        <a:srgbClr val="27AFA2"/>
      </a:accent5>
      <a:accent6>
        <a:srgbClr val="FF9E0F"/>
      </a:accent6>
      <a:hlink>
        <a:srgbClr val="4276AA"/>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chor="ctr" anchorCtr="0">
        <a:spAutoFit/>
      </a:bodyPr>
      <a:lstStyle>
        <a:defPPr algn="l">
          <a:defRPr dirty="0" smtClean="0"/>
        </a:defPPr>
      </a:lstStyle>
    </a:txDef>
  </a:objectDefaults>
  <a:extraClrSchemeLst/>
  <a:extLst>
    <a:ext uri="{05A4C25C-085E-4340-85A3-A5531E510DB2}">
      <thm15:themeFamily xmlns:thm15="http://schemas.microsoft.com/office/thememl/2012/main" name="QT.potx" id="{AEBD0564-65FA-4B13-80F3-F483FE40E815}" vid="{53A2CC4D-D4C4-4A17-A467-553F8E91B19D}"/>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QT</Template>
  <TotalTime>182</TotalTime>
  <Words>428</Words>
  <Application>Microsoft Office PowerPoint</Application>
  <PresentationFormat>Widescreen</PresentationFormat>
  <Paragraphs>85</Paragraphs>
  <Slides>22</Slides>
  <Notes>4</Notes>
  <HiddenSlides>0</HiddenSlides>
  <MMClips>17</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22</vt:i4>
      </vt:variant>
    </vt:vector>
  </HeadingPairs>
  <TitlesOfParts>
    <vt:vector size="32" baseType="lpstr">
      <vt:lpstr>等线</vt:lpstr>
      <vt:lpstr>Arial</vt:lpstr>
      <vt:lpstr>Arial Rounded MT Bold</vt:lpstr>
      <vt:lpstr>Arial-Rounded</vt:lpstr>
      <vt:lpstr>Calibri</vt:lpstr>
      <vt:lpstr>思源宋体 CN Light</vt:lpstr>
      <vt:lpstr>Office 主题</vt:lpstr>
      <vt:lpstr>Office 主题​​</vt:lpstr>
      <vt:lpstr>4_Office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
  <dc:creator>KTUTS</dc:creator>
  <cp:keywords>Ruby_YenVu</cp:keywords>
  <dc:description/>
  <cp:lastModifiedBy>User</cp:lastModifiedBy>
  <cp:revision>34</cp:revision>
  <dcterms:created xsi:type="dcterms:W3CDTF">2018-05-30T07:26:44Z</dcterms:created>
  <dcterms:modified xsi:type="dcterms:W3CDTF">2026-04-28T13:33:08Z</dcterms:modified>
  <cp:category/>
</cp:coreProperties>
</file>