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4" r:id="rId3"/>
    <p:sldMasterId id="2147483705" r:id="rId4"/>
    <p:sldMasterId id="2147483718" r:id="rId5"/>
    <p:sldMasterId id="2147483730" r:id="rId6"/>
  </p:sldMasterIdLst>
  <p:notesMasterIdLst>
    <p:notesMasterId r:id="rId27"/>
  </p:notesMasterIdLst>
  <p:sldIdLst>
    <p:sldId id="287" r:id="rId7"/>
    <p:sldId id="289" r:id="rId8"/>
    <p:sldId id="290" r:id="rId9"/>
    <p:sldId id="291" r:id="rId10"/>
    <p:sldId id="292" r:id="rId11"/>
    <p:sldId id="293" r:id="rId12"/>
    <p:sldId id="295" r:id="rId13"/>
    <p:sldId id="2007577129" r:id="rId14"/>
    <p:sldId id="299" r:id="rId15"/>
    <p:sldId id="2007577130" r:id="rId16"/>
    <p:sldId id="2007577131" r:id="rId17"/>
    <p:sldId id="309" r:id="rId18"/>
    <p:sldId id="300" r:id="rId19"/>
    <p:sldId id="301" r:id="rId20"/>
    <p:sldId id="304" r:id="rId21"/>
    <p:sldId id="305" r:id="rId22"/>
    <p:sldId id="276" r:id="rId23"/>
    <p:sldId id="268" r:id="rId24"/>
    <p:sldId id="2007577132" r:id="rId25"/>
    <p:sldId id="2007577128"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DAE"/>
    <a:srgbClr val="1EAEAA"/>
    <a:srgbClr val="FF8C9F"/>
    <a:srgbClr val="C5E5A1"/>
    <a:srgbClr val="F5D1D9"/>
    <a:srgbClr val="74C3C6"/>
    <a:srgbClr val="A4ECE5"/>
    <a:srgbClr val="EDD42B"/>
    <a:srgbClr val="F5B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9" autoAdjust="0"/>
    <p:restoredTop sz="94660"/>
  </p:normalViewPr>
  <p:slideViewPr>
    <p:cSldViewPr snapToGrid="0">
      <p:cViewPr varScale="1">
        <p:scale>
          <a:sx n="60" d="100"/>
          <a:sy n="60" d="100"/>
        </p:scale>
        <p:origin x="984"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DEF58-915F-48B0-AF5E-9B7A06DF2996}" type="datetimeFigureOut">
              <a:rPr lang="zh-CN" altLang="en-US" smtClean="0"/>
              <a:t>2026/4/28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31A09-249F-4AAF-A048-3EE6B3CBF3C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8BFA7-ADEE-4892-BFD4-D94CCDCFD1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74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ct val="0"/>
              </a:spcBef>
              <a:spcAft>
                <a:spcPts val="0"/>
              </a:spcAft>
              <a:defRPr/>
            </a:pPr>
            <a:r>
              <a:rPr lang="vi-VN" dirty="0"/>
              <a:t>- GV đọc mẫu và gọi HS đọc lại</a:t>
            </a:r>
          </a:p>
          <a:p>
            <a:pPr marL="171450" indent="-171450" eaLnBrk="1" fontAlgn="auto" hangingPunct="1">
              <a:spcBef>
                <a:spcPct val="0"/>
              </a:spcBef>
              <a:spcAft>
                <a:spcPts val="0"/>
              </a:spcAft>
              <a:buFontTx/>
              <a:buChar char="-"/>
              <a:defRPr/>
            </a:pPr>
            <a:r>
              <a:rPr lang="vi-VN" dirty="0"/>
              <a:t>Gọi yêu cầu HS tìm các từ dễ viết sai (ghi bảng) – Hướng dẫn HS luyện viết bảng con từ khó</a:t>
            </a:r>
          </a:p>
          <a:p>
            <a:pPr eaLnBrk="1" fontAlgn="auto" hangingPunct="1">
              <a:spcBef>
                <a:spcPct val="0"/>
              </a:spcBef>
              <a:spcAft>
                <a:spcPts val="0"/>
              </a:spcAft>
              <a:defRPr/>
            </a:pPr>
            <a:r>
              <a:rPr lang="vi-VN" dirty="0"/>
              <a:t>- GV hỏi HS một số lưu ý khi trình bày bài</a:t>
            </a:r>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E743042-E7AA-4811-AFB6-2801B99FCF0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9593B5C0-51F8-4756-8620-6656B371267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481857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16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tổ</a:t>
            </a:r>
            <a:r>
              <a:rPr lang="en-US" baseline="0"/>
              <a:t> chức cho hs làm việc nhóm, vẽ sơ đồ tư duy nhé!</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45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0589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Nhấp</a:t>
            </a:r>
            <a:r>
              <a:rPr lang="en-US" baseline="0"/>
              <a:t> vào bọ để quay lại</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8380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Nhấp</a:t>
            </a:r>
            <a:r>
              <a:rPr lang="en-US" baseline="0"/>
              <a:t> vào sâu để quay lại</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32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Nhấp</a:t>
            </a:r>
            <a:r>
              <a:rPr lang="en-US" baseline="0"/>
              <a:t> vào sâu để quay lại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6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Nhấp</a:t>
            </a:r>
            <a:r>
              <a:rPr lang="en-US" baseline="0"/>
              <a:t> vào bọ để quay lại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332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Nhấp</a:t>
            </a:r>
            <a:r>
              <a:rPr lang="en-US" baseline="0"/>
              <a:t> vào sâu để quay lại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00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GV cho hs chọn từ. HS chọn vào từ nào thì GV nhấp vào từ đó. Nhấp đúng từ ‘hãnh diện” thì nó sẽ di chuyển về chỗ trống. Sau đó enter là câu mẫu viết vở sẽ xuất hiện</a:t>
            </a:r>
          </a:p>
        </p:txBody>
      </p:sp>
      <p:sp>
        <p:nvSpPr>
          <p:cNvPr id="29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11223E19-5C58-41A1-B5ED-B12EC9AECDD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6187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chủ</a:t>
            </a:r>
            <a:r>
              <a:rPr lang="en-US" baseline="0"/>
              <a:t> động HD HS nắm quy tắc chính tả cơ bản.</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20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16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7597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069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8315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53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086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2792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385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285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5102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457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00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73627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32406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81362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76934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6165763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41681886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0750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175643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94956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07859530"/>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564445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26332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08411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025323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28454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422783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18444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426983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477831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689262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272370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060166842"/>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EF818F-2952-4267-8C7F-CFA750855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50E7D3-2A50-4CBD-9214-DDE0AEFCD7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B37E135-B111-417B-A144-D1C17074BF22}"/>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E2FEE1FB-226E-406E-B25D-B9997F0FC8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841AE4F-C38A-41D1-BCFD-CDF5096297B6}"/>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101725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218CCD-9554-43AE-A657-E3B2528AC5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63B093-F176-42A0-9895-82D56A07B7D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714F7BF-03BC-43CC-9A0C-385E57CE071C}"/>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86D0E14E-2474-4E1F-AE03-BA6074C7A0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68CCAC-BFB0-4597-8525-9B9996D9711A}"/>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3489775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C39C07-73DC-499D-9C13-4A58188825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A709A7-1EE1-4FE4-8A91-C6FEF9DFE38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9B888AB-FDD4-4362-BD6E-40B9C0452599}"/>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04617250-CAFF-4BC2-B95D-1D791D3BED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900611-A3A7-4991-967F-75D16E63F81F}"/>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2148202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019AE5-2FC0-45A6-9147-3D5F4BB2AE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14306-96B5-42CF-AC72-630A6850BBD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1167F6-E483-4701-B70D-09C3DE7C346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2737D49-9CAB-4905-BB39-98B80C90DE38}"/>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789F817C-99C9-492C-AF2B-87B798DB7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2D848C-6496-4331-9A2D-C1C9538A29C1}"/>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445978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0A98A2-ACF6-4D4B-9291-0AF9DE8EB65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B1DE18-2767-4FE8-9698-8341543DA4C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1847CB5-58B7-4817-8E15-5C3A9C391FF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30DE89-E4DF-4DEC-B08C-3F01943130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F2807FC-0BE9-4861-BA42-D9BEA86D6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C070560-59C8-42AB-AF0C-A4BAB53E311C}"/>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8" name="页脚占位符 7">
            <a:extLst>
              <a:ext uri="{FF2B5EF4-FFF2-40B4-BE49-F238E27FC236}">
                <a16:creationId xmlns:a16="http://schemas.microsoft.com/office/drawing/2014/main" id="{2A149474-67AA-4218-A9D4-F83628CFD5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0703877-B652-4CA4-90A1-292E3D413833}"/>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2329661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C55296-BC27-4D69-9767-62A38D6351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3190C1-1C03-48A9-B950-4D4CB74617B1}"/>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4" name="页脚占位符 3">
            <a:extLst>
              <a:ext uri="{FF2B5EF4-FFF2-40B4-BE49-F238E27FC236}">
                <a16:creationId xmlns:a16="http://schemas.microsoft.com/office/drawing/2014/main" id="{51555B3B-F62F-4C47-9A11-88D7F4469A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A5FE9BB-231A-41F4-9893-C5AAD0648A1D}"/>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169245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0E171A5-C87C-4652-9841-C4855310917B}"/>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3" name="页脚占位符 2">
            <a:extLst>
              <a:ext uri="{FF2B5EF4-FFF2-40B4-BE49-F238E27FC236}">
                <a16:creationId xmlns:a16="http://schemas.microsoft.com/office/drawing/2014/main" id="{55063C82-4C9B-4FAC-9EEC-2A17BB25CB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3B7E8E2-E037-42BE-8788-944E09D1ED6F}"/>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2607990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994D5-BD4B-40F0-BE22-60D52A4AA9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9CA46E8-CA4A-4870-BACA-30188002A0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ABE3C6-87FB-492F-B1F5-F455D9958A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BFA2C3-370F-483F-872A-3F5E8D72A564}"/>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0C2506B7-3566-453A-8D58-B13F275263E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50F377-A542-4763-9F03-9E3BE4C37C44}"/>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166347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57B565-3D97-49BB-AB6C-78D9B9815A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60748F5-D17F-428F-B22C-F7A6B47CDE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CDA79B7-F940-4309-96F3-CB596B2BE2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25381B-4F62-4D2B-8A9C-ECB063A937F0}"/>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E0D73948-E6BE-4B7A-9C73-24220ABD3E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A22179F-482D-40BA-9080-D8C3A2BC222A}"/>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3884567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D9BFD2-CE4D-43D3-996C-23F5E40053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29B94CF-0586-41DC-8B6C-D328C7C8D1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E28A71-1D6D-44F0-9C8E-3B1928109E1B}"/>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F4DAF72A-8C34-4358-BE04-15EDF9DC2D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5CF42D-1A78-4124-8427-270E7EF982D0}"/>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spTree>
    <p:extLst>
      <p:ext uri="{BB962C8B-B14F-4D97-AF65-F5344CB8AC3E}">
        <p14:creationId xmlns:p14="http://schemas.microsoft.com/office/powerpoint/2010/main" val="3053008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CC050E-3838-46E4-BEE2-11D2DBDBA26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D409E1-E310-4841-A941-456EFBE5208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D99554-04AC-4E8B-BEC2-D8D6462DEFE8}"/>
              </a:ext>
            </a:extLst>
          </p:cNvPr>
          <p:cNvSpPr>
            <a:spLocks noGrp="1"/>
          </p:cNvSpPr>
          <p:nvPr>
            <p:ph type="dt" sz="half" idx="10"/>
          </p:nvPr>
        </p:nvSpPr>
        <p:spPr>
          <a:xfrm>
            <a:off x="838200" y="6356350"/>
            <a:ext cx="2743200" cy="365125"/>
          </a:xfrm>
          <a:prstGeom prst="rect">
            <a:avLst/>
          </a:prstGeom>
        </p:spPr>
        <p:txBody>
          <a:bodyPr/>
          <a:lstStyle/>
          <a:p>
            <a:fld id="{465CF924-20A4-4B53-AFD0-37F72FE97C88}"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102070D1-DBCD-4BB5-9E9E-D92E9D3D66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154A1A-5B9A-4A25-B60A-2278601CC086}"/>
              </a:ext>
            </a:extLst>
          </p:cNvPr>
          <p:cNvSpPr>
            <a:spLocks noGrp="1"/>
          </p:cNvSpPr>
          <p:nvPr>
            <p:ph type="sldNum" sz="quarter" idx="12"/>
          </p:nvPr>
        </p:nvSpPr>
        <p:spPr>
          <a:xfrm>
            <a:off x="8610600" y="6356350"/>
            <a:ext cx="2743200" cy="365125"/>
          </a:xfrm>
          <a:prstGeom prst="rect">
            <a:avLst/>
          </a:prstGeom>
        </p:spPr>
        <p:txBody>
          <a:bodyPr/>
          <a:lstStyle/>
          <a:p>
            <a:fld id="{C561FAB4-5C2A-4A3A-A8DA-2BBE2DF05399}"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A9ED64B-BA4D-C384-5E5F-77BBBEF21E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3700" y="0"/>
            <a:ext cx="1387894" cy="1387894"/>
          </a:xfrm>
          <a:prstGeom prst="rect">
            <a:avLst/>
          </a:prstGeom>
        </p:spPr>
      </p:pic>
    </p:spTree>
    <p:extLst>
      <p:ext uri="{BB962C8B-B14F-4D97-AF65-F5344CB8AC3E}">
        <p14:creationId xmlns:p14="http://schemas.microsoft.com/office/powerpoint/2010/main" val="479726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363510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098142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7127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494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539422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507707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438123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440416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028647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831079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7070329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960000" y="736833"/>
            <a:ext cx="10080000" cy="1367200"/>
          </a:xfrm>
          <a:prstGeom prst="rect">
            <a:avLst/>
          </a:prstGeom>
        </p:spPr>
        <p:txBody>
          <a:bodyPr spcFirstLastPara="1">
            <a:noAutofit/>
          </a:bodyPr>
          <a:lstStyle>
            <a:lvl1pPr lvl="0" algn="ctr">
              <a:spcBef>
                <a:spcPts val="0"/>
              </a:spcBef>
              <a:spcAft>
                <a:spcPts val="0"/>
              </a:spcAft>
              <a:buSzPts val="2800"/>
              <a:buNone/>
              <a:defRPr sz="7200">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68018143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2026/4/28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2026/4/28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7" name="Title Placeholder 1">
            <a:extLst>
              <a:ext uri="{FF2B5EF4-FFF2-40B4-BE49-F238E27FC236}">
                <a16:creationId xmlns:a16="http://schemas.microsoft.com/office/drawing/2014/main" id="{A96BD1FD-37B1-89CB-D63A-928DAA251942}"/>
              </a:ext>
            </a:extLst>
          </p:cNvPr>
          <p:cNvSpPr txBox="1">
            <a:spLocks/>
          </p:cNvSpPr>
          <p:nvPr userDrawn="1"/>
        </p:nvSpPr>
        <p:spPr>
          <a:xfrm>
            <a:off x="609600" y="274639"/>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0C81E3CF-B8F0-A073-FDBB-377E0265DA03}"/>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C15E0E0C-3962-7C7E-5BD9-85B6332E7935}"/>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F851F-4C9B-4ED8-A706-7687066F5A2C}" type="datetimeFigureOut">
              <a:rPr lang="en-US" smtClean="0"/>
              <a:pPr/>
              <a:t>4/28/2026</a:t>
            </a:fld>
            <a:endParaRPr lang="en-US"/>
          </a:p>
        </p:txBody>
      </p:sp>
      <p:sp>
        <p:nvSpPr>
          <p:cNvPr id="10" name="Slide Number Placeholder 5">
            <a:extLst>
              <a:ext uri="{FF2B5EF4-FFF2-40B4-BE49-F238E27FC236}">
                <a16:creationId xmlns:a16="http://schemas.microsoft.com/office/drawing/2014/main" id="{95404CBE-A252-170D-5030-8E8754E846DB}"/>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2045C-80A1-433A-B3B9-3018D210B466}" type="slidenum">
              <a:rPr lang="en-US" smtClean="0"/>
              <a:pPr/>
              <a:t>‹#›</a:t>
            </a:fld>
            <a:endParaRPr lang="en-US"/>
          </a:p>
        </p:txBody>
      </p:sp>
      <p:pic>
        <p:nvPicPr>
          <p:cNvPr id="11" name="Picture 2" descr="Không có mô tả ảnh.">
            <a:extLst>
              <a:ext uri="{FF2B5EF4-FFF2-40B4-BE49-F238E27FC236}">
                <a16:creationId xmlns:a16="http://schemas.microsoft.com/office/drawing/2014/main" id="{94295D9B-F2DD-7305-8317-A3070BCCC76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2">
            <a:extLst>
              <a:ext uri="{FF2B5EF4-FFF2-40B4-BE49-F238E27FC236}">
                <a16:creationId xmlns:a16="http://schemas.microsoft.com/office/drawing/2014/main" id="{46401B2E-9FEC-34E1-B7F7-CDABF2A59CCE}"/>
              </a:ext>
            </a:extLst>
          </p:cNvPr>
          <p:cNvSpPr/>
          <p:nvPr userDrawn="1"/>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0429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9106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CEF851F-4C9B-4ED8-A706-7687066F5A2C}" type="datetimeFigureOut">
              <a:rPr lang="en-US" smtClean="0"/>
              <a:pPr/>
              <a:t>4/28/2026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
        <p:nvSpPr>
          <p:cNvPr id="7" name="标题占位符 1">
            <a:extLst>
              <a:ext uri="{FF2B5EF4-FFF2-40B4-BE49-F238E27FC236}">
                <a16:creationId xmlns:a16="http://schemas.microsoft.com/office/drawing/2014/main" id="{9261A325-F186-AB94-781D-42CB5D9A4672}"/>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8" name="文本占位符 2">
            <a:extLst>
              <a:ext uri="{FF2B5EF4-FFF2-40B4-BE49-F238E27FC236}">
                <a16:creationId xmlns:a16="http://schemas.microsoft.com/office/drawing/2014/main" id="{AFE88B1B-8094-B1EE-9BE1-E1DDED52A2A0}"/>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9" name="日期占位符 3">
            <a:extLst>
              <a:ext uri="{FF2B5EF4-FFF2-40B4-BE49-F238E27FC236}">
                <a16:creationId xmlns:a16="http://schemas.microsoft.com/office/drawing/2014/main" id="{FBA6B1A7-805C-10E5-AC89-6925C9FDDE4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E2C917-C185-4529-B658-720C4C5476D1}" type="datetimeFigureOut">
              <a:rPr lang="zh-CN" altLang="en-US" smtClean="0"/>
              <a:pPr/>
              <a:t>2026/4/28</a:t>
            </a:fld>
            <a:endParaRPr lang="zh-CN" altLang="en-US" dirty="0"/>
          </a:p>
        </p:txBody>
      </p:sp>
      <p:sp>
        <p:nvSpPr>
          <p:cNvPr id="10" name="灯片编号占位符 5">
            <a:extLst>
              <a:ext uri="{FF2B5EF4-FFF2-40B4-BE49-F238E27FC236}">
                <a16:creationId xmlns:a16="http://schemas.microsoft.com/office/drawing/2014/main" id="{34898422-3AE3-A15F-5138-B141F105003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91C6F-6071-4143-8F1A-3CF48A43A451}" type="slidenum">
              <a:rPr lang="zh-CN" altLang="en-US" smtClean="0"/>
              <a:pPr/>
              <a:t>‹#›</a:t>
            </a:fld>
            <a:endParaRPr lang="zh-CN" altLang="en-US" dirty="0"/>
          </a:p>
        </p:txBody>
      </p:sp>
      <p:sp>
        <p:nvSpPr>
          <p:cNvPr id="11" name="Title Placeholder 1">
            <a:extLst>
              <a:ext uri="{FF2B5EF4-FFF2-40B4-BE49-F238E27FC236}">
                <a16:creationId xmlns:a16="http://schemas.microsoft.com/office/drawing/2014/main" id="{381370FB-6AAB-DEEC-6833-5F5FF986A9A4}"/>
              </a:ext>
            </a:extLst>
          </p:cNvPr>
          <p:cNvSpPr txBox="1">
            <a:spLocks/>
          </p:cNvSpPr>
          <p:nvPr userDrawn="1"/>
        </p:nvSpPr>
        <p:spPr>
          <a:xfrm>
            <a:off x="609600" y="274639"/>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a:t>Click to edit Master title style</a:t>
            </a:r>
          </a:p>
        </p:txBody>
      </p:sp>
      <p:sp>
        <p:nvSpPr>
          <p:cNvPr id="12" name="Text Placeholder 2">
            <a:extLst>
              <a:ext uri="{FF2B5EF4-FFF2-40B4-BE49-F238E27FC236}">
                <a16:creationId xmlns:a16="http://schemas.microsoft.com/office/drawing/2014/main" id="{C4649647-308D-0380-6CC1-EE58EF2713D8}"/>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D557593B-D709-15EC-CA2D-DF8E564AE1DD}"/>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F851F-4C9B-4ED8-A706-7687066F5A2C}" type="datetimeFigureOut">
              <a:rPr lang="en-US" smtClean="0"/>
              <a:pPr/>
              <a:t>4/28/2026</a:t>
            </a:fld>
            <a:endParaRPr lang="en-US"/>
          </a:p>
        </p:txBody>
      </p:sp>
      <p:sp>
        <p:nvSpPr>
          <p:cNvPr id="14" name="Slide Number Placeholder 5">
            <a:extLst>
              <a:ext uri="{FF2B5EF4-FFF2-40B4-BE49-F238E27FC236}">
                <a16:creationId xmlns:a16="http://schemas.microsoft.com/office/drawing/2014/main" id="{A206D9F0-52F7-B481-8F15-F518119103CA}"/>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2045C-80A1-433A-B3B9-3018D210B466}" type="slidenum">
              <a:rPr lang="en-US" smtClean="0"/>
              <a:pPr/>
              <a:t>‹#›</a:t>
            </a:fld>
            <a:endParaRPr lang="en-US"/>
          </a:p>
        </p:txBody>
      </p:sp>
      <p:pic>
        <p:nvPicPr>
          <p:cNvPr id="15" name="Picture 2" descr="Không có mô tả ảnh.">
            <a:extLst>
              <a:ext uri="{FF2B5EF4-FFF2-40B4-BE49-F238E27FC236}">
                <a16:creationId xmlns:a16="http://schemas.microsoft.com/office/drawing/2014/main" id="{8E78FF6A-1C6E-286E-1F84-BCEFDEFF8B0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2">
            <a:extLst>
              <a:ext uri="{FF2B5EF4-FFF2-40B4-BE49-F238E27FC236}">
                <a16:creationId xmlns:a16="http://schemas.microsoft.com/office/drawing/2014/main" id="{386BE75D-4214-4F96-7CC5-F6AA704A7FA0}"/>
              </a:ext>
            </a:extLst>
          </p:cNvPr>
          <p:cNvSpPr/>
          <p:nvPr userDrawn="1"/>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3519668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6413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CEF851F-4C9B-4ED8-A706-7687066F5A2C}" type="datetimeFigureOut">
              <a:rPr lang="en-US" smtClean="0"/>
              <a:pPr/>
              <a:t>4/28/2026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
        <p:nvSpPr>
          <p:cNvPr id="7" name="Title Placeholder 1">
            <a:extLst>
              <a:ext uri="{FF2B5EF4-FFF2-40B4-BE49-F238E27FC236}">
                <a16:creationId xmlns:a16="http://schemas.microsoft.com/office/drawing/2014/main" id="{96E6B2BD-549F-CD0C-49FC-79482121E96D}"/>
              </a:ext>
            </a:extLst>
          </p:cNvPr>
          <p:cNvSpPr txBox="1">
            <a:spLocks/>
          </p:cNvSpPr>
          <p:nvPr userDrawn="1"/>
        </p:nvSpPr>
        <p:spPr>
          <a:xfrm>
            <a:off x="609600" y="274639"/>
            <a:ext cx="10972800" cy="1143000"/>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F1AACEE1-01EA-466F-7AE3-495A01F98584}"/>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1EE21A2B-6A89-0521-E41E-E18667EF22A7}"/>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F851F-4C9B-4ED8-A706-7687066F5A2C}" type="datetimeFigureOut">
              <a:rPr lang="en-US" smtClean="0"/>
              <a:pPr/>
              <a:t>4/28/2026</a:t>
            </a:fld>
            <a:endParaRPr lang="en-US"/>
          </a:p>
        </p:txBody>
      </p:sp>
      <p:sp>
        <p:nvSpPr>
          <p:cNvPr id="10" name="Slide Number Placeholder 5">
            <a:extLst>
              <a:ext uri="{FF2B5EF4-FFF2-40B4-BE49-F238E27FC236}">
                <a16:creationId xmlns:a16="http://schemas.microsoft.com/office/drawing/2014/main" id="{C736D2EC-D1CC-899F-CB43-8615408A347A}"/>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2045C-80A1-433A-B3B9-3018D210B466}" type="slidenum">
              <a:rPr lang="en-US" smtClean="0"/>
              <a:pPr/>
              <a:t>‹#›</a:t>
            </a:fld>
            <a:endParaRPr lang="en-US"/>
          </a:p>
        </p:txBody>
      </p:sp>
      <p:sp>
        <p:nvSpPr>
          <p:cNvPr id="11" name="标题占位符 1">
            <a:extLst>
              <a:ext uri="{FF2B5EF4-FFF2-40B4-BE49-F238E27FC236}">
                <a16:creationId xmlns:a16="http://schemas.microsoft.com/office/drawing/2014/main" id="{C7491242-D4B2-B2AB-2258-2A15BA385EED}"/>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CN" altLang="en-US"/>
              <a:t>单击此处编辑母版标题样式</a:t>
            </a:r>
            <a:endParaRPr lang="zh-CN" altLang="en-US" dirty="0"/>
          </a:p>
        </p:txBody>
      </p:sp>
      <p:sp>
        <p:nvSpPr>
          <p:cNvPr id="12" name="文本占位符 2">
            <a:extLst>
              <a:ext uri="{FF2B5EF4-FFF2-40B4-BE49-F238E27FC236}">
                <a16:creationId xmlns:a16="http://schemas.microsoft.com/office/drawing/2014/main" id="{37573904-BC0B-C16E-2F77-29A3C66191B6}"/>
              </a:ext>
            </a:extLst>
          </p:cNvPr>
          <p:cNvSpPr txBox="1">
            <a:spLocks/>
          </p:cNvSpPr>
          <p:nvPr userDrawn="1"/>
        </p:nvSpPr>
        <p:spPr>
          <a:xfrm>
            <a:off x="838200" y="1825625"/>
            <a:ext cx="10515600" cy="4351338"/>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3" name="日期占位符 3">
            <a:extLst>
              <a:ext uri="{FF2B5EF4-FFF2-40B4-BE49-F238E27FC236}">
                <a16:creationId xmlns:a16="http://schemas.microsoft.com/office/drawing/2014/main" id="{C8CBEF8A-BEBE-9A16-7F30-0EBAD87DA56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E2C917-C185-4529-B658-720C4C5476D1}" type="datetimeFigureOut">
              <a:rPr lang="zh-CN" altLang="en-US" smtClean="0"/>
              <a:pPr/>
              <a:t>2026/4/28</a:t>
            </a:fld>
            <a:endParaRPr lang="zh-CN" altLang="en-US" dirty="0"/>
          </a:p>
        </p:txBody>
      </p:sp>
      <p:sp>
        <p:nvSpPr>
          <p:cNvPr id="14" name="灯片编号占位符 5">
            <a:extLst>
              <a:ext uri="{FF2B5EF4-FFF2-40B4-BE49-F238E27FC236}">
                <a16:creationId xmlns:a16="http://schemas.microsoft.com/office/drawing/2014/main" id="{1FA17DD9-156B-052D-69F9-1DFDEBD33AD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491C6F-6071-4143-8F1A-3CF48A43A451}" type="slidenum">
              <a:rPr lang="zh-CN" altLang="en-US" smtClean="0"/>
              <a:pPr/>
              <a:t>‹#›</a:t>
            </a:fld>
            <a:endParaRPr lang="zh-CN" altLang="en-US" dirty="0"/>
          </a:p>
        </p:txBody>
      </p:sp>
      <p:sp>
        <p:nvSpPr>
          <p:cNvPr id="15" name="Title Placeholder 1">
            <a:extLst>
              <a:ext uri="{FF2B5EF4-FFF2-40B4-BE49-F238E27FC236}">
                <a16:creationId xmlns:a16="http://schemas.microsoft.com/office/drawing/2014/main" id="{09A49527-3D44-3E3A-7AE9-799B88C224AB}"/>
              </a:ext>
            </a:extLst>
          </p:cNvPr>
          <p:cNvSpPr txBox="1">
            <a:spLocks/>
          </p:cNvSpPr>
          <p:nvPr userDrawn="1"/>
        </p:nvSpPr>
        <p:spPr>
          <a:xfrm>
            <a:off x="609600" y="274639"/>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a:lstStyle>
          <a:p>
            <a:r>
              <a:rPr lang="en-US"/>
              <a:t>Click to edit Master title style</a:t>
            </a:r>
          </a:p>
        </p:txBody>
      </p:sp>
      <p:sp>
        <p:nvSpPr>
          <p:cNvPr id="16" name="Text Placeholder 2">
            <a:extLst>
              <a:ext uri="{FF2B5EF4-FFF2-40B4-BE49-F238E27FC236}">
                <a16:creationId xmlns:a16="http://schemas.microsoft.com/office/drawing/2014/main" id="{B22AA40D-D2EC-D79A-66DD-2ED5FF1D1981}"/>
              </a:ext>
            </a:extLst>
          </p:cNvPr>
          <p:cNvSpPr txBox="1">
            <a:spLocks/>
          </p:cNvSpPr>
          <p:nvPr userDrawn="1"/>
        </p:nvSpPr>
        <p:spPr>
          <a:xfrm>
            <a:off x="609600" y="1600201"/>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EF80C60-B760-F7ED-5085-56980BE3135D}"/>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F851F-4C9B-4ED8-A706-7687066F5A2C}" type="datetimeFigureOut">
              <a:rPr lang="en-US" smtClean="0"/>
              <a:pPr/>
              <a:t>4/28/2026</a:t>
            </a:fld>
            <a:endParaRPr lang="en-US"/>
          </a:p>
        </p:txBody>
      </p:sp>
      <p:sp>
        <p:nvSpPr>
          <p:cNvPr id="18" name="Slide Number Placeholder 5">
            <a:extLst>
              <a:ext uri="{FF2B5EF4-FFF2-40B4-BE49-F238E27FC236}">
                <a16:creationId xmlns:a16="http://schemas.microsoft.com/office/drawing/2014/main" id="{8A75AB69-004A-015F-B5FA-A042A66AC1DE}"/>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F2045C-80A1-433A-B3B9-3018D210B466}" type="slidenum">
              <a:rPr lang="en-US" smtClean="0"/>
              <a:pPr/>
              <a:t>‹#›</a:t>
            </a:fld>
            <a:endParaRPr lang="en-US"/>
          </a:p>
        </p:txBody>
      </p:sp>
      <p:pic>
        <p:nvPicPr>
          <p:cNvPr id="19" name="Picture 2" descr="Không có mô tả ảnh.">
            <a:extLst>
              <a:ext uri="{FF2B5EF4-FFF2-40B4-BE49-F238E27FC236}">
                <a16:creationId xmlns:a16="http://schemas.microsoft.com/office/drawing/2014/main" id="{A61D8E73-170F-32E1-9151-9678AB4AD7D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2">
            <a:extLst>
              <a:ext uri="{FF2B5EF4-FFF2-40B4-BE49-F238E27FC236}">
                <a16:creationId xmlns:a16="http://schemas.microsoft.com/office/drawing/2014/main" id="{C82D2E1A-9E32-2DF3-2CC1-CF59871CB863}"/>
              </a:ext>
            </a:extLst>
          </p:cNvPr>
          <p:cNvSpPr/>
          <p:nvPr userDrawn="1"/>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177435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4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18" Type="http://schemas.openxmlformats.org/officeDocument/2006/relationships/slide" Target="slide7.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png"/><Relationship Id="rId17" Type="http://schemas.openxmlformats.org/officeDocument/2006/relationships/image" Target="../media/image44.png"/><Relationship Id="rId2" Type="http://schemas.openxmlformats.org/officeDocument/2006/relationships/image" Target="../media/image34.jpeg"/><Relationship Id="rId16" Type="http://schemas.openxmlformats.org/officeDocument/2006/relationships/slide" Target="slide6.xml"/><Relationship Id="rId20" Type="http://schemas.openxmlformats.org/officeDocument/2006/relationships/slide" Target="slide8.xml"/><Relationship Id="rId1" Type="http://schemas.openxmlformats.org/officeDocument/2006/relationships/slideLayout" Target="../slideLayouts/slideLayout33.xml"/><Relationship Id="rId6" Type="http://schemas.openxmlformats.org/officeDocument/2006/relationships/image" Target="../media/image38.png"/><Relationship Id="rId11" Type="http://schemas.openxmlformats.org/officeDocument/2006/relationships/slide" Target="slide4.xml"/><Relationship Id="rId5" Type="http://schemas.openxmlformats.org/officeDocument/2006/relationships/image" Target="../media/image37.png"/><Relationship Id="rId15" Type="http://schemas.openxmlformats.org/officeDocument/2006/relationships/image" Target="../media/image43.png"/><Relationship Id="rId10" Type="http://schemas.openxmlformats.org/officeDocument/2006/relationships/image" Target="../media/image41.gif"/><Relationship Id="rId19" Type="http://schemas.openxmlformats.org/officeDocument/2006/relationships/image" Target="../media/image45.gif"/><Relationship Id="rId4" Type="http://schemas.openxmlformats.org/officeDocument/2006/relationships/image" Target="../media/image36.png"/><Relationship Id="rId9" Type="http://schemas.openxmlformats.org/officeDocument/2006/relationships/slide" Target="slide3.xml"/><Relationship Id="rId14"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41.gi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microsoft.com/office/2007/relationships/hdphoto" Target="../media/hdphoto1.wdp"/><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47.gif"/><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45.gif"/></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svg"/><Relationship Id="rId1" Type="http://schemas.openxmlformats.org/officeDocument/2006/relationships/slideLayout" Target="../slideLayouts/slideLayout18.xml"/><Relationship Id="rId6" Type="http://schemas.openxmlformats.org/officeDocument/2006/relationships/image" Target="../media/image52.svg"/><Relationship Id="rId5" Type="http://schemas.openxmlformats.org/officeDocument/2006/relationships/image" Target="../media/image51.svg"/><Relationship Id="rId4" Type="http://schemas.openxmlformats.org/officeDocument/2006/relationships/image" Target="../media/image50.svg"/><Relationship Id="rId9"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audio" Target="../media/audio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1528537-D4EF-4822-A61E-4136B6EC9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图片 23">
            <a:extLst>
              <a:ext uri="{FF2B5EF4-FFF2-40B4-BE49-F238E27FC236}">
                <a16:creationId xmlns:a16="http://schemas.microsoft.com/office/drawing/2014/main" id="{74EB6451-2F67-494D-8A09-335E2211AC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837"/>
            <a:ext cx="12192000" cy="4793524"/>
          </a:xfrm>
          <a:prstGeom prst="rect">
            <a:avLst/>
          </a:prstGeom>
        </p:spPr>
      </p:pic>
      <p:pic>
        <p:nvPicPr>
          <p:cNvPr id="25" name="图片 24">
            <a:extLst>
              <a:ext uri="{FF2B5EF4-FFF2-40B4-BE49-F238E27FC236}">
                <a16:creationId xmlns:a16="http://schemas.microsoft.com/office/drawing/2014/main" id="{B85179B9-B02E-4EDD-8E3C-CE2BE03F1C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5775"/>
            <a:ext cx="12192000" cy="3382652"/>
          </a:xfrm>
          <a:prstGeom prst="rect">
            <a:avLst/>
          </a:prstGeom>
        </p:spPr>
      </p:pic>
      <p:pic>
        <p:nvPicPr>
          <p:cNvPr id="20" name="图片 19">
            <a:extLst>
              <a:ext uri="{FF2B5EF4-FFF2-40B4-BE49-F238E27FC236}">
                <a16:creationId xmlns:a16="http://schemas.microsoft.com/office/drawing/2014/main" id="{FC0501F9-9441-4831-9C9D-8CCB87A773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20440"/>
            <a:ext cx="12192000" cy="2130073"/>
          </a:xfrm>
          <a:prstGeom prst="rect">
            <a:avLst/>
          </a:prstGeom>
        </p:spPr>
      </p:pic>
      <p:pic>
        <p:nvPicPr>
          <p:cNvPr id="7" name="图片 6">
            <a:extLst>
              <a:ext uri="{FF2B5EF4-FFF2-40B4-BE49-F238E27FC236}">
                <a16:creationId xmlns:a16="http://schemas.microsoft.com/office/drawing/2014/main" id="{8B59B38F-62DD-49CF-995E-88CF169A5F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663" y="936915"/>
            <a:ext cx="7958059" cy="1917022"/>
          </a:xfrm>
          <a:prstGeom prst="rect">
            <a:avLst/>
          </a:prstGeom>
        </p:spPr>
      </p:pic>
      <p:pic>
        <p:nvPicPr>
          <p:cNvPr id="4" name="图片 3">
            <a:extLst>
              <a:ext uri="{FF2B5EF4-FFF2-40B4-BE49-F238E27FC236}">
                <a16:creationId xmlns:a16="http://schemas.microsoft.com/office/drawing/2014/main" id="{8312F3A1-E9B4-487B-AD42-44A80B7077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975757" cy="2081873"/>
          </a:xfrm>
          <a:prstGeom prst="rect">
            <a:avLst/>
          </a:prstGeom>
        </p:spPr>
      </p:pic>
      <p:pic>
        <p:nvPicPr>
          <p:cNvPr id="5" name="图片 4">
            <a:extLst>
              <a:ext uri="{FF2B5EF4-FFF2-40B4-BE49-F238E27FC236}">
                <a16:creationId xmlns:a16="http://schemas.microsoft.com/office/drawing/2014/main" id="{47BB3081-5238-4FD0-A670-829D922AB5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89036" b="49552"/>
          <a:stretch/>
        </p:blipFill>
        <p:spPr>
          <a:xfrm>
            <a:off x="1156988" y="1859530"/>
            <a:ext cx="573924" cy="735132"/>
          </a:xfrm>
          <a:prstGeom prst="rect">
            <a:avLst/>
          </a:prstGeom>
        </p:spPr>
      </p:pic>
      <p:pic>
        <p:nvPicPr>
          <p:cNvPr id="6" name="图片 5">
            <a:extLst>
              <a:ext uri="{FF2B5EF4-FFF2-40B4-BE49-F238E27FC236}">
                <a16:creationId xmlns:a16="http://schemas.microsoft.com/office/drawing/2014/main" id="{790EA764-837A-4DEE-B331-68103E12CA3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5706" t="20211" r="1" b="-5844"/>
          <a:stretch/>
        </p:blipFill>
        <p:spPr>
          <a:xfrm>
            <a:off x="11359611" y="767290"/>
            <a:ext cx="748156" cy="1247871"/>
          </a:xfrm>
          <a:prstGeom prst="rect">
            <a:avLst/>
          </a:prstGeom>
        </p:spPr>
      </p:pic>
      <p:pic>
        <p:nvPicPr>
          <p:cNvPr id="16" name="图片 15">
            <a:extLst>
              <a:ext uri="{FF2B5EF4-FFF2-40B4-BE49-F238E27FC236}">
                <a16:creationId xmlns:a16="http://schemas.microsoft.com/office/drawing/2014/main" id="{4D98A754-53C5-4BB3-B471-07263CFE09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6770" y="4130214"/>
            <a:ext cx="1062842" cy="837528"/>
          </a:xfrm>
          <a:prstGeom prst="rect">
            <a:avLst/>
          </a:prstGeom>
        </p:spPr>
      </p:pic>
      <p:pic>
        <p:nvPicPr>
          <p:cNvPr id="18" name="图片 17">
            <a:extLst>
              <a:ext uri="{FF2B5EF4-FFF2-40B4-BE49-F238E27FC236}">
                <a16:creationId xmlns:a16="http://schemas.microsoft.com/office/drawing/2014/main" id="{07F1E5F7-C8DD-45F6-8DB6-44CD5EE945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582965"/>
            <a:ext cx="12192000" cy="1549683"/>
          </a:xfrm>
          <a:prstGeom prst="rect">
            <a:avLst/>
          </a:prstGeom>
        </p:spPr>
      </p:pic>
      <p:pic>
        <p:nvPicPr>
          <p:cNvPr id="22" name="图片 21">
            <a:extLst>
              <a:ext uri="{FF2B5EF4-FFF2-40B4-BE49-F238E27FC236}">
                <a16:creationId xmlns:a16="http://schemas.microsoft.com/office/drawing/2014/main" id="{370498D7-A023-4FAA-808E-20CDBC008D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17916" y="2933229"/>
            <a:ext cx="357841" cy="1469740"/>
          </a:xfrm>
          <a:prstGeom prst="rect">
            <a:avLst/>
          </a:prstGeom>
        </p:spPr>
      </p:pic>
      <p:pic>
        <p:nvPicPr>
          <p:cNvPr id="23" name="图片 22">
            <a:extLst>
              <a:ext uri="{FF2B5EF4-FFF2-40B4-BE49-F238E27FC236}">
                <a16:creationId xmlns:a16="http://schemas.microsoft.com/office/drawing/2014/main" id="{C6CA819C-21EA-4339-8664-5B271ADA1D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92355" y="3325469"/>
            <a:ext cx="2005074" cy="1110405"/>
          </a:xfrm>
          <a:prstGeom prst="rect">
            <a:avLst/>
          </a:prstGeom>
        </p:spPr>
      </p:pic>
      <p:pic>
        <p:nvPicPr>
          <p:cNvPr id="14" name="图片 13">
            <a:extLst>
              <a:ext uri="{FF2B5EF4-FFF2-40B4-BE49-F238E27FC236}">
                <a16:creationId xmlns:a16="http://schemas.microsoft.com/office/drawing/2014/main" id="{D1DF9F04-FCDC-4E72-91C1-236E1EBD45A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9470"/>
          <a:stretch/>
        </p:blipFill>
        <p:spPr>
          <a:xfrm>
            <a:off x="0" y="3259908"/>
            <a:ext cx="12192000" cy="1394511"/>
          </a:xfrm>
          <a:prstGeom prst="rect">
            <a:avLst/>
          </a:prstGeom>
        </p:spPr>
      </p:pic>
      <p:pic>
        <p:nvPicPr>
          <p:cNvPr id="15" name="图片 14">
            <a:extLst>
              <a:ext uri="{FF2B5EF4-FFF2-40B4-BE49-F238E27FC236}">
                <a16:creationId xmlns:a16="http://schemas.microsoft.com/office/drawing/2014/main" id="{10054900-1505-43F1-B31F-CEF260B6DA8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4169" y="4130213"/>
            <a:ext cx="1228564" cy="968119"/>
          </a:xfrm>
          <a:prstGeom prst="rect">
            <a:avLst/>
          </a:prstGeom>
        </p:spPr>
      </p:pic>
      <p:pic>
        <p:nvPicPr>
          <p:cNvPr id="17" name="图片 16">
            <a:extLst>
              <a:ext uri="{FF2B5EF4-FFF2-40B4-BE49-F238E27FC236}">
                <a16:creationId xmlns:a16="http://schemas.microsoft.com/office/drawing/2014/main" id="{A48910A7-456D-4943-93E3-E27397EDB6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82263" y="4019833"/>
            <a:ext cx="768842" cy="605854"/>
          </a:xfrm>
          <a:prstGeom prst="rect">
            <a:avLst/>
          </a:prstGeom>
        </p:spPr>
      </p:pic>
      <p:pic>
        <p:nvPicPr>
          <p:cNvPr id="11" name="图片 10">
            <a:extLst>
              <a:ext uri="{FF2B5EF4-FFF2-40B4-BE49-F238E27FC236}">
                <a16:creationId xmlns:a16="http://schemas.microsoft.com/office/drawing/2014/main" id="{D2D2C784-F46F-4062-9B4B-A075D7DD9D3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3712749"/>
            <a:ext cx="879749" cy="1793535"/>
          </a:xfrm>
          <a:prstGeom prst="rect">
            <a:avLst/>
          </a:prstGeom>
        </p:spPr>
      </p:pic>
      <p:pic>
        <p:nvPicPr>
          <p:cNvPr id="12" name="图片 11">
            <a:extLst>
              <a:ext uri="{FF2B5EF4-FFF2-40B4-BE49-F238E27FC236}">
                <a16:creationId xmlns:a16="http://schemas.microsoft.com/office/drawing/2014/main" id="{157D05F7-DF73-4546-BEB5-D48F1205EB5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382375" y="4097153"/>
            <a:ext cx="809625" cy="1259417"/>
          </a:xfrm>
          <a:prstGeom prst="rect">
            <a:avLst/>
          </a:prstGeom>
        </p:spPr>
      </p:pic>
      <p:pic>
        <p:nvPicPr>
          <p:cNvPr id="19" name="图片 18">
            <a:extLst>
              <a:ext uri="{FF2B5EF4-FFF2-40B4-BE49-F238E27FC236}">
                <a16:creationId xmlns:a16="http://schemas.microsoft.com/office/drawing/2014/main" id="{7D327912-0E70-4ED6-891B-75D7F1F6A77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5014411"/>
            <a:ext cx="12192000" cy="1779754"/>
          </a:xfrm>
          <a:prstGeom prst="rect">
            <a:avLst/>
          </a:prstGeom>
        </p:spPr>
      </p:pic>
      <p:pic>
        <p:nvPicPr>
          <p:cNvPr id="10" name="图片 9">
            <a:extLst>
              <a:ext uri="{FF2B5EF4-FFF2-40B4-BE49-F238E27FC236}">
                <a16:creationId xmlns:a16="http://schemas.microsoft.com/office/drawing/2014/main" id="{25447325-2714-4914-B2D5-4FEED7AC3FF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40502"/>
          <a:stretch/>
        </p:blipFill>
        <p:spPr>
          <a:xfrm>
            <a:off x="0" y="5096916"/>
            <a:ext cx="12192000" cy="1793535"/>
          </a:xfrm>
          <a:prstGeom prst="rect">
            <a:avLst/>
          </a:prstGeom>
        </p:spPr>
      </p:pic>
      <p:pic>
        <p:nvPicPr>
          <p:cNvPr id="9" name="图片 8">
            <a:extLst>
              <a:ext uri="{FF2B5EF4-FFF2-40B4-BE49-F238E27FC236}">
                <a16:creationId xmlns:a16="http://schemas.microsoft.com/office/drawing/2014/main" id="{D3B11198-C2B8-4D26-8CB4-55C5C449663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50000"/>
          <a:stretch/>
        </p:blipFill>
        <p:spPr>
          <a:xfrm>
            <a:off x="0" y="5620666"/>
            <a:ext cx="12192000" cy="1269785"/>
          </a:xfrm>
          <a:prstGeom prst="rect">
            <a:avLst/>
          </a:prstGeom>
        </p:spPr>
      </p:pic>
      <p:pic>
        <p:nvPicPr>
          <p:cNvPr id="8" name="图片 7">
            <a:extLst>
              <a:ext uri="{FF2B5EF4-FFF2-40B4-BE49-F238E27FC236}">
                <a16:creationId xmlns:a16="http://schemas.microsoft.com/office/drawing/2014/main" id="{C3FB8117-991F-43FE-84B5-92F4E18D834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62053"/>
          <a:stretch/>
        </p:blipFill>
        <p:spPr>
          <a:xfrm>
            <a:off x="0" y="6122638"/>
            <a:ext cx="12192000" cy="767814"/>
          </a:xfrm>
          <a:prstGeom prst="rect">
            <a:avLst/>
          </a:prstGeom>
        </p:spPr>
      </p:pic>
      <p:pic>
        <p:nvPicPr>
          <p:cNvPr id="39" name="图片 11">
            <a:extLst>
              <a:ext uri="{FF2B5EF4-FFF2-40B4-BE49-F238E27FC236}">
                <a16:creationId xmlns:a16="http://schemas.microsoft.com/office/drawing/2014/main" id="{68777F92-C4C0-4B98-BAFD-7C84C703F73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79295" y="304239"/>
            <a:ext cx="2155720" cy="628650"/>
          </a:xfrm>
          <a:prstGeom prst="rect">
            <a:avLst/>
          </a:prstGeom>
        </p:spPr>
      </p:pic>
      <p:pic>
        <p:nvPicPr>
          <p:cNvPr id="40" name="图片 12">
            <a:extLst>
              <a:ext uri="{FF2B5EF4-FFF2-40B4-BE49-F238E27FC236}">
                <a16:creationId xmlns:a16="http://schemas.microsoft.com/office/drawing/2014/main" id="{375CD852-9C62-4899-85BD-B3033B21264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83076" y="1464742"/>
            <a:ext cx="1480533" cy="628650"/>
          </a:xfrm>
          <a:prstGeom prst="rect">
            <a:avLst/>
          </a:prstGeom>
        </p:spPr>
      </p:pic>
      <p:pic>
        <p:nvPicPr>
          <p:cNvPr id="21" name="Picture 20" descr="A green and orange letters&#10;&#10;AI-generated content may be incorrect.">
            <a:extLst>
              <a:ext uri="{FF2B5EF4-FFF2-40B4-BE49-F238E27FC236}">
                <a16:creationId xmlns:a16="http://schemas.microsoft.com/office/drawing/2014/main" id="{FF3E7628-3A34-E10F-BEED-630BBF40061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69312" y="2080575"/>
            <a:ext cx="9047235" cy="2375763"/>
          </a:xfrm>
          <a:prstGeom prst="rect">
            <a:avLst/>
          </a:prstGeom>
        </p:spPr>
      </p:pic>
    </p:spTree>
    <p:extLst>
      <p:ext uri="{BB962C8B-B14F-4D97-AF65-F5344CB8AC3E}">
        <p14:creationId xmlns:p14="http://schemas.microsoft.com/office/powerpoint/2010/main" val="1854052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nodeType="withEffect">
                                  <p:stCondLst>
                                    <p:cond delay="13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par>
                                <p:cTn id="11" presetID="63" presetClass="path" presetSubtype="0" repeatCount="indefinite" autoRev="1" fill="hold" nodeType="withEffect">
                                  <p:stCondLst>
                                    <p:cond delay="1400"/>
                                  </p:stCondLst>
                                  <p:childTnLst>
                                    <p:animMotion origin="layout" path="M 8.33333E-7 2.22222E-6 L 0.09753 2.22222E-6 " pathEditMode="relative" rAng="0" ptsTypes="AA">
                                      <p:cBhvr>
                                        <p:cTn id="12" dur="5000" spd="-100000" fill="hold"/>
                                        <p:tgtEl>
                                          <p:spTgt spid="39"/>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par>
                                <p:cTn id="16" presetID="63" presetClass="path" presetSubtype="0" repeatCount="indefinite" autoRev="1" fill="hold" nodeType="withEffect">
                                  <p:stCondLst>
                                    <p:cond delay="0"/>
                                  </p:stCondLst>
                                  <p:childTnLst>
                                    <p:animMotion origin="layout" path="M 3.33333E-6 -7.40741E-7 L 0.08984 0.0037 " pathEditMode="relative" rAng="0" ptsTypes="AA">
                                      <p:cBhvr>
                                        <p:cTn id="17" dur="5000" fill="hold"/>
                                        <p:tgtEl>
                                          <p:spTgt spid="40"/>
                                        </p:tgtEl>
                                        <p:attrNameLst>
                                          <p:attrName>ppt_x</p:attrName>
                                          <p:attrName>ppt_y</p:attrName>
                                        </p:attrNameLst>
                                      </p:cBhvr>
                                      <p:rCtr x="4492" y="185"/>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1FC0-F3EC-7BCC-EE0E-78CCF6CF8BA9}"/>
              </a:ext>
            </a:extLst>
          </p:cNvPr>
          <p:cNvSpPr>
            <a:spLocks noGrp="1"/>
          </p:cNvSpPr>
          <p:nvPr>
            <p:ph type="title"/>
          </p:nvPr>
        </p:nvSpPr>
        <p:spPr/>
        <p:txBody>
          <a:bodyPr/>
          <a:lstStyle/>
          <a:p>
            <a:endParaRPr lang="en-US"/>
          </a:p>
        </p:txBody>
      </p:sp>
      <p:pic>
        <p:nvPicPr>
          <p:cNvPr id="3" name="Flock_of_birds_on_treetops_01b7356a9a">
            <a:hlinkClick r:id="" action="ppaction://media"/>
            <a:extLst>
              <a:ext uri="{FF2B5EF4-FFF2-40B4-BE49-F238E27FC236}">
                <a16:creationId xmlns:a16="http://schemas.microsoft.com/office/drawing/2014/main" id="{2BCF5D18-0830-37DB-5802-609AE168BE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6838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0578-5F22-694E-6D8A-2323230D0F63}"/>
              </a:ext>
            </a:extLst>
          </p:cNvPr>
          <p:cNvSpPr>
            <a:spLocks noGrp="1"/>
          </p:cNvSpPr>
          <p:nvPr>
            <p:ph type="title"/>
          </p:nvPr>
        </p:nvSpPr>
        <p:spPr/>
        <p:txBody>
          <a:bodyPr/>
          <a:lstStyle/>
          <a:p>
            <a:endParaRPr lang="en-US"/>
          </a:p>
        </p:txBody>
      </p:sp>
      <p:pic>
        <p:nvPicPr>
          <p:cNvPr id="3" name="Blue_sky_with_white_clouds_e5e1bebce7">
            <a:hlinkClick r:id="" action="ppaction://media"/>
            <a:extLst>
              <a:ext uri="{FF2B5EF4-FFF2-40B4-BE49-F238E27FC236}">
                <a16:creationId xmlns:a16="http://schemas.microsoft.com/office/drawing/2014/main" id="{3ADD7CC7-75E6-287C-E792-56364449DE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76176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867" y="928588"/>
            <a:ext cx="11633200" cy="5802413"/>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77800" y="1582376"/>
            <a:ext cx="12090400" cy="810543"/>
          </a:xfrm>
          <a:prstGeom prst="rect">
            <a:avLst/>
          </a:prstGeom>
        </p:spPr>
        <p:txBody>
          <a:bodyPr wrap="square">
            <a:spAutoFit/>
          </a:bodyPr>
          <a:lstStyle/>
          <a:p>
            <a:pPr algn="just" defTabSz="1219004"/>
            <a:r>
              <a:rPr lang="en-US" sz="4667" b="1" dirty="0">
                <a:solidFill>
                  <a:srgbClr val="002060"/>
                </a:solidFill>
                <a:latin typeface="HP001 4 hàng" panose="020B0603050302020204" pitchFamily="34" charset="0"/>
              </a:rPr>
              <a:t>a.  </a:t>
            </a:r>
            <a:r>
              <a:rPr lang="vi-VN" sz="4667" b="1" dirty="0">
                <a:solidFill>
                  <a:srgbClr val="002060"/>
                </a:solidFill>
                <a:latin typeface="HP001 4 hàng" panose="020B0603050302020204" pitchFamily="34" charset="0"/>
              </a:rPr>
              <a:t>Đàn chim đậu trên những ngọn cây cao </a:t>
            </a:r>
            <a:endParaRPr lang="en-US" sz="4667" b="1" dirty="0">
              <a:solidFill>
                <a:srgbClr val="002060"/>
              </a:solidFill>
              <a:latin typeface="HP001 4 hàng" pitchFamily="34" charset="0"/>
            </a:endParaRPr>
          </a:p>
        </p:txBody>
      </p:sp>
      <p:sp>
        <p:nvSpPr>
          <p:cNvPr id="9" name="Rectangle 8"/>
          <p:cNvSpPr/>
          <p:nvPr/>
        </p:nvSpPr>
        <p:spPr>
          <a:xfrm>
            <a:off x="180219" y="3433048"/>
            <a:ext cx="12090400" cy="810543"/>
          </a:xfrm>
          <a:prstGeom prst="rect">
            <a:avLst/>
          </a:prstGeom>
        </p:spPr>
        <p:txBody>
          <a:bodyPr wrap="square">
            <a:spAutoFit/>
          </a:bodyPr>
          <a:lstStyle/>
          <a:p>
            <a:pPr algn="just" defTabSz="1219004"/>
            <a:r>
              <a:rPr lang="en-US" sz="4667" b="1" dirty="0">
                <a:solidFill>
                  <a:srgbClr val="002060"/>
                </a:solidFill>
                <a:latin typeface="HP001 4 hàng" panose="020B0603050302020204" pitchFamily="34" charset="0"/>
              </a:rPr>
              <a:t>b. </a:t>
            </a:r>
            <a:r>
              <a:rPr lang="vi-VN" sz="4667" b="1" dirty="0">
                <a:solidFill>
                  <a:srgbClr val="002060"/>
                </a:solidFill>
                <a:latin typeface="HP001 4 hàng" panose="020B0603050302020204" pitchFamily="34" charset="0"/>
              </a:rPr>
              <a:t> Từng áng mây trắng nhẹ trôi trên bầu </a:t>
            </a:r>
            <a:endParaRPr lang="en-US" sz="4667" b="1" dirty="0">
              <a:solidFill>
                <a:srgbClr val="002060"/>
              </a:solidFill>
              <a:latin typeface="HP001 4 hàng" pitchFamily="34" charset="0"/>
            </a:endParaRPr>
          </a:p>
        </p:txBody>
      </p:sp>
      <p:sp>
        <p:nvSpPr>
          <p:cNvPr id="10" name="Rectangle 9"/>
          <p:cNvSpPr/>
          <p:nvPr/>
        </p:nvSpPr>
        <p:spPr>
          <a:xfrm>
            <a:off x="218440" y="4356387"/>
            <a:ext cx="12090400" cy="810543"/>
          </a:xfrm>
          <a:prstGeom prst="rect">
            <a:avLst/>
          </a:prstGeom>
        </p:spPr>
        <p:txBody>
          <a:bodyPr wrap="square">
            <a:spAutoFit/>
          </a:bodyPr>
          <a:lstStyle/>
          <a:p>
            <a:pPr algn="just" defTabSz="1219004"/>
            <a:r>
              <a:rPr lang="vi-VN" sz="4667" b="1" dirty="0">
                <a:solidFill>
                  <a:srgbClr val="002060"/>
                </a:solidFill>
                <a:latin typeface="HP001 4 hàng" panose="020B0603050302020204" pitchFamily="34" charset="0"/>
              </a:rPr>
              <a:t>trời</a:t>
            </a:r>
            <a:r>
              <a:rPr lang="en-US" sz="4667" b="1" dirty="0">
                <a:solidFill>
                  <a:srgbClr val="002060"/>
                </a:solidFill>
                <a:latin typeface="HP001 4 hàng" panose="020B0603050302020204" pitchFamily="34" charset="0"/>
              </a:rPr>
              <a:t>.</a:t>
            </a:r>
          </a:p>
        </p:txBody>
      </p:sp>
      <p:sp>
        <p:nvSpPr>
          <p:cNvPr id="8" name="Rectangle 7"/>
          <p:cNvSpPr/>
          <p:nvPr/>
        </p:nvSpPr>
        <p:spPr>
          <a:xfrm>
            <a:off x="218440" y="2508245"/>
            <a:ext cx="12090400" cy="810543"/>
          </a:xfrm>
          <a:prstGeom prst="rect">
            <a:avLst/>
          </a:prstGeom>
        </p:spPr>
        <p:txBody>
          <a:bodyPr wrap="square">
            <a:spAutoFit/>
          </a:bodyPr>
          <a:lstStyle/>
          <a:p>
            <a:pPr algn="just" defTabSz="1219004"/>
            <a:r>
              <a:rPr lang="vi-VN" sz="4667" b="1" dirty="0">
                <a:solidFill>
                  <a:srgbClr val="002060"/>
                </a:solidFill>
                <a:latin typeface="HP001 4 hàng" pitchFamily="34" charset="0"/>
              </a:rPr>
              <a:t>vút.</a:t>
            </a:r>
            <a:endParaRPr lang="en-US" sz="4667" b="1" dirty="0">
              <a:solidFill>
                <a:srgbClr val="002060"/>
              </a:solidFill>
              <a:latin typeface="HP001 4 hàng" pitchFamily="34" charset="0"/>
            </a:endParaRPr>
          </a:p>
        </p:txBody>
      </p:sp>
      <p:sp>
        <p:nvSpPr>
          <p:cNvPr id="14" name="Rounded Rectangle 13"/>
          <p:cNvSpPr/>
          <p:nvPr/>
        </p:nvSpPr>
        <p:spPr>
          <a:xfrm>
            <a:off x="9982201" y="5862560"/>
            <a:ext cx="1640417" cy="618067"/>
          </a:xfrm>
          <a:prstGeom prst="roundRect">
            <a:avLst/>
          </a:prstGeom>
          <a:solidFill>
            <a:srgbClr val="D8F4E3"/>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915660">
              <a:buClr>
                <a:srgbClr val="000000"/>
              </a:buClr>
              <a:defRPr/>
            </a:pPr>
            <a:r>
              <a:rPr lang="en-US" sz="3200" b="1" kern="0" dirty="0">
                <a:solidFill>
                  <a:srgbClr val="FF0000"/>
                </a:solidFill>
                <a:latin typeface="Arial Rounded"/>
                <a:sym typeface="Arial"/>
              </a:rPr>
              <a:t>V/</a:t>
            </a:r>
            <a:r>
              <a:rPr lang="vi-VN" sz="3200" b="1" kern="0" dirty="0">
                <a:solidFill>
                  <a:srgbClr val="FF0000"/>
                </a:solidFill>
                <a:latin typeface="Arial Rounded"/>
                <a:sym typeface="Arial"/>
              </a:rPr>
              <a:t>41</a:t>
            </a:r>
            <a:endParaRPr lang="en-US" sz="3200" b="1" kern="0" dirty="0">
              <a:solidFill>
                <a:srgbClr val="FF0000"/>
              </a:solidFill>
              <a:latin typeface="Arial Rounded"/>
              <a:sym typeface="Arial"/>
            </a:endParaRPr>
          </a:p>
        </p:txBody>
      </p:sp>
      <p:grpSp>
        <p:nvGrpSpPr>
          <p:cNvPr id="15" name="Group 4"/>
          <p:cNvGrpSpPr>
            <a:grpSpLocks/>
          </p:cNvGrpSpPr>
          <p:nvPr/>
        </p:nvGrpSpPr>
        <p:grpSpPr bwMode="auto">
          <a:xfrm>
            <a:off x="133352" y="137584"/>
            <a:ext cx="12043833" cy="734483"/>
            <a:chOff x="15875" y="15875"/>
            <a:chExt cx="9128123" cy="550863"/>
          </a:xfrm>
        </p:grpSpPr>
        <p:sp>
          <p:nvSpPr>
            <p:cNvPr id="16" name="Oval 15"/>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5</a:t>
              </a:r>
              <a:endParaRPr lang="en-US" sz="3733" b="1" dirty="0">
                <a:solidFill>
                  <a:prstClr val="white"/>
                </a:solidFill>
                <a:latin typeface="Arial Rounded MT Bold" pitchFamily="34" charset="0"/>
                <a:cs typeface="Times New Roman" pitchFamily="18" charset="0"/>
              </a:endParaRPr>
            </a:p>
          </p:txBody>
        </p:sp>
        <p:sp>
          <p:nvSpPr>
            <p:cNvPr id="17"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a:solidFill>
                    <a:prstClr val="black"/>
                  </a:solidFill>
                  <a:latin typeface="Arial-Rounded" pitchFamily="34" charset="0"/>
                  <a:cs typeface="Arial-Rounded" pitchFamily="34" charset="0"/>
                </a:rPr>
                <a:t>Chọn từ ngữ để hoàn thiện câu và viết câu vào vở</a:t>
              </a:r>
            </a:p>
          </p:txBody>
        </p:sp>
      </p:grpSp>
    </p:spTree>
    <p:extLst>
      <p:ext uri="{BB962C8B-B14F-4D97-AF65-F5344CB8AC3E}">
        <p14:creationId xmlns:p14="http://schemas.microsoft.com/office/powerpoint/2010/main" val="197815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a:grpSpLocks/>
          </p:cNvGrpSpPr>
          <p:nvPr/>
        </p:nvGrpSpPr>
        <p:grpSpPr bwMode="auto">
          <a:xfrm>
            <a:off x="133352" y="137584"/>
            <a:ext cx="12043833" cy="1285047"/>
            <a:chOff x="15875" y="15875"/>
            <a:chExt cx="9128123" cy="964059"/>
          </a:xfrm>
        </p:grpSpPr>
        <p:sp>
          <p:nvSpPr>
            <p:cNvPr id="7" name="Oval 6"/>
            <p:cNvSpPr/>
            <p:nvPr/>
          </p:nvSpPr>
          <p:spPr bwMode="auto">
            <a:xfrm>
              <a:off x="15875" y="15875"/>
              <a:ext cx="551858" cy="551019"/>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6</a:t>
              </a:r>
              <a:endParaRPr lang="en-US" sz="3733" b="1" dirty="0">
                <a:solidFill>
                  <a:prstClr val="white"/>
                </a:solidFill>
                <a:latin typeface="Arial Rounded MT Bold" pitchFamily="34" charset="0"/>
                <a:cs typeface="Times New Roman" pitchFamily="18" charset="0"/>
              </a:endParaRPr>
            </a:p>
          </p:txBody>
        </p:sp>
        <p:sp>
          <p:nvSpPr>
            <p:cNvPr id="8" name="TextBox 23"/>
            <p:cNvSpPr txBox="1">
              <a:spLocks noChangeArrowheads="1"/>
            </p:cNvSpPr>
            <p:nvPr/>
          </p:nvSpPr>
          <p:spPr bwMode="auto">
            <a:xfrm>
              <a:off x="564505" y="25664"/>
              <a:ext cx="8579493" cy="95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itchFamily="34" charset="0"/>
                  <a:ea typeface="Arial-Rounded" pitchFamily="34" charset="0"/>
                  <a:cs typeface="Arial-Rounded" pitchFamily="34" charset="0"/>
                </a:rPr>
                <a:t>Quan</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sát</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các</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bức</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tranh</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dưới</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đây</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và</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cho</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biết</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việc</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làm</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nào</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tốt</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và</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việc</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làm</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nào</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chưa</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tốt</a:t>
              </a:r>
              <a:r>
                <a:rPr lang="en-US" sz="3733" b="1" dirty="0">
                  <a:solidFill>
                    <a:prstClr val="black"/>
                  </a:solidFill>
                  <a:latin typeface="Arial-Rounded" pitchFamily="34" charset="0"/>
                  <a:ea typeface="Arial-Rounded" pitchFamily="34" charset="0"/>
                  <a:cs typeface="Arial-Rounded" pitchFamily="34" charset="0"/>
                </a:rPr>
                <a:t>?</a:t>
              </a:r>
            </a:p>
          </p:txBody>
        </p:sp>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3" t="13095" r="46634" b="19531"/>
          <a:stretch/>
        </p:blipFill>
        <p:spPr bwMode="auto">
          <a:xfrm>
            <a:off x="2837059" y="1475564"/>
            <a:ext cx="6189982" cy="492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green tick mark on a black background&#10;&#10;AI-generated content may be incorrect.">
            <a:extLst>
              <a:ext uri="{FF2B5EF4-FFF2-40B4-BE49-F238E27FC236}">
                <a16:creationId xmlns:a16="http://schemas.microsoft.com/office/drawing/2014/main" id="{EEE531FF-ECDA-D4E1-ADAD-C928A3C76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086" y="1275907"/>
            <a:ext cx="1293468" cy="1095153"/>
          </a:xfrm>
          <a:prstGeom prst="rect">
            <a:avLst/>
          </a:prstGeom>
        </p:spPr>
      </p:pic>
      <p:pic>
        <p:nvPicPr>
          <p:cNvPr id="4" name="Picture 3" descr="A green tick mark on a black background&#10;&#10;AI-generated content may be incorrect.">
            <a:extLst>
              <a:ext uri="{FF2B5EF4-FFF2-40B4-BE49-F238E27FC236}">
                <a16:creationId xmlns:a16="http://schemas.microsoft.com/office/drawing/2014/main" id="{AA45873D-5E9B-C0A6-F2B8-A59DEB8C0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235" y="3576084"/>
            <a:ext cx="1293468" cy="1095153"/>
          </a:xfrm>
          <a:prstGeom prst="rect">
            <a:avLst/>
          </a:prstGeom>
        </p:spPr>
      </p:pic>
      <p:pic>
        <p:nvPicPr>
          <p:cNvPr id="10" name="Picture 9" descr="A red x on a black background&#10;&#10;AI-generated content may be incorrect.">
            <a:extLst>
              <a:ext uri="{FF2B5EF4-FFF2-40B4-BE49-F238E27FC236}">
                <a16:creationId xmlns:a16="http://schemas.microsoft.com/office/drawing/2014/main" id="{B95919CB-41B8-3AAB-6849-B21626FDB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8968" y="1461517"/>
            <a:ext cx="656384" cy="668539"/>
          </a:xfrm>
          <a:prstGeom prst="rect">
            <a:avLst/>
          </a:prstGeom>
        </p:spPr>
      </p:pic>
      <p:pic>
        <p:nvPicPr>
          <p:cNvPr id="11" name="Picture 10" descr="A red x on a black background&#10;&#10;AI-generated content may be incorrect.">
            <a:extLst>
              <a:ext uri="{FF2B5EF4-FFF2-40B4-BE49-F238E27FC236}">
                <a16:creationId xmlns:a16="http://schemas.microsoft.com/office/drawing/2014/main" id="{8E693BE6-AB05-A0F5-97AF-9F4093B469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5163" y="3846754"/>
            <a:ext cx="656384" cy="668539"/>
          </a:xfrm>
          <a:prstGeom prst="rect">
            <a:avLst/>
          </a:prstGeom>
        </p:spPr>
      </p:pic>
    </p:spTree>
    <p:extLst>
      <p:ext uri="{BB962C8B-B14F-4D97-AF65-F5344CB8AC3E}">
        <p14:creationId xmlns:p14="http://schemas.microsoft.com/office/powerpoint/2010/main" val="195992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133352" y="137584"/>
            <a:ext cx="12043833" cy="734483"/>
            <a:chOff x="15875" y="15875"/>
            <a:chExt cx="9128123" cy="550863"/>
          </a:xfrm>
        </p:grpSpPr>
        <p:sp>
          <p:nvSpPr>
            <p:cNvPr id="4" name="Oval 3"/>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7</a:t>
              </a:r>
              <a:endParaRPr lang="en-US" sz="3733" b="1" dirty="0">
                <a:solidFill>
                  <a:prstClr val="white"/>
                </a:solidFill>
                <a:latin typeface="Arial Rounded MT Bold" pitchFamily="34" charset="0"/>
                <a:cs typeface="Times New Roman" pitchFamily="18" charset="0"/>
              </a:endParaRPr>
            </a:p>
          </p:txBody>
        </p:sp>
        <p:sp>
          <p:nvSpPr>
            <p:cNvPr id="10260"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a:solidFill>
                    <a:prstClr val="black"/>
                  </a:solidFill>
                  <a:latin typeface="Arial-Rounded" pitchFamily="34" charset="0"/>
                  <a:cs typeface="Arial-Rounded" pitchFamily="34" charset="0"/>
                </a:rPr>
                <a:t>Nghe viết</a:t>
              </a:r>
            </a:p>
          </p:txBody>
        </p:sp>
      </p:grpSp>
      <p:grpSp>
        <p:nvGrpSpPr>
          <p:cNvPr id="10243" name="Group 6"/>
          <p:cNvGrpSpPr>
            <a:grpSpLocks/>
          </p:cNvGrpSpPr>
          <p:nvPr/>
        </p:nvGrpSpPr>
        <p:grpSpPr bwMode="auto">
          <a:xfrm>
            <a:off x="133352" y="1001184"/>
            <a:ext cx="11957049" cy="5105400"/>
            <a:chOff x="744680" y="1657350"/>
            <a:chExt cx="7809345" cy="2705100"/>
          </a:xfrm>
        </p:grpSpPr>
        <p:sp>
          <p:nvSpPr>
            <p:cNvPr id="9"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sp>
          <p:nvSpPr>
            <p:cNvPr id="10" name="Rectangle 2"/>
            <p:cNvSpPr/>
            <p:nvPr/>
          </p:nvSpPr>
          <p:spPr>
            <a:xfrm>
              <a:off x="1134525" y="1896233"/>
              <a:ext cx="7071128" cy="221724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grpSp>
      <p:sp>
        <p:nvSpPr>
          <p:cNvPr id="10244" name="TextBox 10"/>
          <p:cNvSpPr txBox="1">
            <a:spLocks noChangeArrowheads="1"/>
          </p:cNvSpPr>
          <p:nvPr/>
        </p:nvSpPr>
        <p:spPr bwMode="auto">
          <a:xfrm>
            <a:off x="1016000" y="1428751"/>
            <a:ext cx="10261600" cy="20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vi-VN"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Ao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hồ</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đầm</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phải</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nhường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chỗ</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nhà</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cao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tầng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đường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cao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tốc</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và</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nhà</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máy</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Cò</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chẳng</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còn</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nơi</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kiếm</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ăn</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Thế</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là</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chúng</a:t>
            </a:r>
            <a:r>
              <a:rPr lang="en-US" sz="4267" dirty="0">
                <a:solidFill>
                  <a:prstClr val="black"/>
                </a:solidFill>
                <a:latin typeface="Arial-Rounded" pitchFamily="34" charset="0"/>
                <a:ea typeface="Arial-Rounded" pitchFamily="34" charset="0"/>
                <a:cs typeface="Arial-Rounded" pitchFamily="34" charset="0"/>
              </a:rPr>
              <a:t> bay </a:t>
            </a:r>
            <a:r>
              <a:rPr lang="en-US" sz="4267" dirty="0" err="1">
                <a:solidFill>
                  <a:prstClr val="black"/>
                </a:solidFill>
                <a:latin typeface="Arial-Rounded" pitchFamily="34" charset="0"/>
                <a:ea typeface="Arial-Rounded" pitchFamily="34" charset="0"/>
                <a:cs typeface="Arial-Rounded" pitchFamily="34" charset="0"/>
              </a:rPr>
              <a:t>đi</a:t>
            </a:r>
            <a:r>
              <a:rPr lang="en-US" sz="4267" dirty="0">
                <a:solidFill>
                  <a:prstClr val="black"/>
                </a:solidFill>
                <a:latin typeface="Arial-Rounded" pitchFamily="34" charset="0"/>
                <a:ea typeface="Arial-Rounded" pitchFamily="34" charset="0"/>
                <a:cs typeface="Arial-Rounded" pitchFamily="34" charset="0"/>
              </a:rPr>
              <a:t>.</a:t>
            </a:r>
          </a:p>
        </p:txBody>
      </p:sp>
      <p:sp>
        <p:nvSpPr>
          <p:cNvPr id="25" name="TextBox 24"/>
          <p:cNvSpPr txBox="1">
            <a:spLocks noChangeArrowheads="1"/>
          </p:cNvSpPr>
          <p:nvPr/>
        </p:nvSpPr>
        <p:spPr bwMode="auto">
          <a:xfrm>
            <a:off x="148167" y="6142317"/>
            <a:ext cx="11957051"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vi-VN" sz="3200">
                <a:solidFill>
                  <a:prstClr val="black"/>
                </a:solidFill>
                <a:latin typeface="Arial-Rounded" pitchFamily="34" charset="0"/>
                <a:cs typeface="Arial-Rounded" pitchFamily="34" charset="0"/>
              </a:rPr>
              <a:t>Đoạn văn này có mấy câu</a:t>
            </a:r>
            <a:r>
              <a:rPr lang="en-US" sz="3200">
                <a:solidFill>
                  <a:prstClr val="black"/>
                </a:solidFill>
                <a:latin typeface="Arial-Rounded" pitchFamily="34" charset="0"/>
                <a:cs typeface="Arial-Rounded" pitchFamily="34" charset="0"/>
              </a:rPr>
              <a:t>?</a:t>
            </a:r>
          </a:p>
        </p:txBody>
      </p:sp>
      <p:sp>
        <p:nvSpPr>
          <p:cNvPr id="26" name="TextBox 25"/>
          <p:cNvSpPr txBox="1">
            <a:spLocks noChangeArrowheads="1"/>
          </p:cNvSpPr>
          <p:nvPr/>
        </p:nvSpPr>
        <p:spPr bwMode="auto">
          <a:xfrm>
            <a:off x="133352" y="6142317"/>
            <a:ext cx="11957049"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en-US" sz="3200">
                <a:solidFill>
                  <a:prstClr val="black"/>
                </a:solidFill>
                <a:latin typeface="Arial-Rounded" pitchFamily="34" charset="0"/>
                <a:cs typeface="Arial-Rounded" pitchFamily="34" charset="0"/>
              </a:rPr>
              <a:t>Những chữ nào </a:t>
            </a:r>
            <a:r>
              <a:rPr lang="vi-VN" sz="3200">
                <a:solidFill>
                  <a:prstClr val="black"/>
                </a:solidFill>
                <a:latin typeface="Arial-Rounded" pitchFamily="34" charset="0"/>
                <a:cs typeface="Arial-Rounded" pitchFamily="34" charset="0"/>
              </a:rPr>
              <a:t>được </a:t>
            </a:r>
            <a:r>
              <a:rPr lang="en-US" sz="3200">
                <a:solidFill>
                  <a:prstClr val="black"/>
                </a:solidFill>
                <a:latin typeface="Arial-Rounded" pitchFamily="34" charset="0"/>
                <a:cs typeface="Arial-Rounded" pitchFamily="34" charset="0"/>
              </a:rPr>
              <a:t>viết hoa? Vì sao?</a:t>
            </a:r>
          </a:p>
        </p:txBody>
      </p:sp>
      <p:sp>
        <p:nvSpPr>
          <p:cNvPr id="30" name="TextBox 29"/>
          <p:cNvSpPr txBox="1">
            <a:spLocks noChangeArrowheads="1"/>
          </p:cNvSpPr>
          <p:nvPr/>
        </p:nvSpPr>
        <p:spPr bwMode="auto">
          <a:xfrm>
            <a:off x="129118" y="6142317"/>
            <a:ext cx="11957049"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en-US" sz="3200">
                <a:solidFill>
                  <a:prstClr val="black"/>
                </a:solidFill>
                <a:latin typeface="Arial-Rounded" pitchFamily="34" charset="0"/>
                <a:cs typeface="Arial-Rounded" pitchFamily="34" charset="0"/>
              </a:rPr>
              <a:t>Kết thúc câu có dấu gì?</a:t>
            </a:r>
          </a:p>
        </p:txBody>
      </p:sp>
      <p:sp>
        <p:nvSpPr>
          <p:cNvPr id="31" name="TextBox 30"/>
          <p:cNvSpPr txBox="1">
            <a:spLocks noChangeArrowheads="1"/>
          </p:cNvSpPr>
          <p:nvPr/>
        </p:nvSpPr>
        <p:spPr bwMode="auto">
          <a:xfrm>
            <a:off x="137585" y="6142317"/>
            <a:ext cx="11957049" cy="584775"/>
          </a:xfrm>
          <a:prstGeom prst="rect">
            <a:avLst/>
          </a:prstGeom>
          <a:solidFill>
            <a:schemeClr val="bg1"/>
          </a:solidFill>
          <a:ln w="19050">
            <a:solidFill>
              <a:schemeClr val="accent6">
                <a:lumMod val="75000"/>
              </a:schemeClr>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defRPr/>
            </a:pPr>
            <a:r>
              <a:rPr lang="en-US" sz="3200">
                <a:solidFill>
                  <a:prstClr val="black"/>
                </a:solidFill>
                <a:latin typeface="Arial-Rounded" pitchFamily="34" charset="0"/>
                <a:cs typeface="Arial-Rounded" pitchFamily="34" charset="0"/>
              </a:rPr>
              <a:t>Khi viết chữ đầu </a:t>
            </a:r>
            <a:r>
              <a:rPr lang="vi-VN" sz="3200">
                <a:solidFill>
                  <a:prstClr val="black"/>
                </a:solidFill>
                <a:latin typeface="Arial-Rounded" pitchFamily="34" charset="0"/>
                <a:cs typeface="Arial-Rounded" pitchFamily="34" charset="0"/>
              </a:rPr>
              <a:t>đoạn</a:t>
            </a:r>
            <a:r>
              <a:rPr lang="en-US" sz="3200">
                <a:solidFill>
                  <a:prstClr val="black"/>
                </a:solidFill>
                <a:latin typeface="Arial-Rounded" pitchFamily="34" charset="0"/>
                <a:cs typeface="Arial-Rounded" pitchFamily="34" charset="0"/>
              </a:rPr>
              <a:t>, ta lưu ý gì?</a:t>
            </a:r>
          </a:p>
        </p:txBody>
      </p:sp>
      <p:cxnSp>
        <p:nvCxnSpPr>
          <p:cNvPr id="21" name="Straight Connector 20"/>
          <p:cNvCxnSpPr/>
          <p:nvPr/>
        </p:nvCxnSpPr>
        <p:spPr>
          <a:xfrm>
            <a:off x="2309285" y="2080684"/>
            <a:ext cx="425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563533" y="2790477"/>
            <a:ext cx="3562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203828" y="2466679"/>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sp>
        <p:nvSpPr>
          <p:cNvPr id="24" name="Oval 23"/>
          <p:cNvSpPr/>
          <p:nvPr/>
        </p:nvSpPr>
        <p:spPr>
          <a:xfrm>
            <a:off x="6270811" y="3107267"/>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cxnSp>
        <p:nvCxnSpPr>
          <p:cNvPr id="27" name="Straight Connector 26"/>
          <p:cNvCxnSpPr/>
          <p:nvPr/>
        </p:nvCxnSpPr>
        <p:spPr>
          <a:xfrm flipH="1">
            <a:off x="10342034" y="2267090"/>
            <a:ext cx="122767" cy="488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423211" y="2901329"/>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26075" y="3442759"/>
            <a:ext cx="3562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951633" y="3126939"/>
            <a:ext cx="152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2400">
              <a:solidFill>
                <a:prstClr val="white"/>
              </a:solidFill>
              <a:latin typeface="Calibri"/>
            </a:endParaRPr>
          </a:p>
        </p:txBody>
      </p:sp>
      <p:cxnSp>
        <p:nvCxnSpPr>
          <p:cNvPr id="35" name="Straight Connector 34"/>
          <p:cNvCxnSpPr/>
          <p:nvPr/>
        </p:nvCxnSpPr>
        <p:spPr>
          <a:xfrm flipH="1">
            <a:off x="11104034" y="2921001"/>
            <a:ext cx="122767" cy="486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137585" y="6172201"/>
            <a:ext cx="11957049" cy="584775"/>
          </a:xfrm>
          <a:prstGeom prst="rect">
            <a:avLst/>
          </a:prstGeom>
          <a:solidFill>
            <a:schemeClr val="bg1"/>
          </a:solidFill>
          <a:ln w="19050">
            <a:solidFill>
              <a:srgbClr val="F6BB00"/>
            </a:solidFill>
            <a:miter lim="800000"/>
            <a:headEnd/>
            <a:tailEnd/>
          </a:ln>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algn="ctr" defTabSz="1219004"/>
            <a:r>
              <a:rPr lang="en-US" sz="3200">
                <a:solidFill>
                  <a:prstClr val="black"/>
                </a:solidFill>
                <a:latin typeface="Arial-Rounded" pitchFamily="34" charset="0"/>
                <a:cs typeface="Arial-Rounded" pitchFamily="34" charset="0"/>
              </a:rPr>
              <a:t>Em hãy tìm </a:t>
            </a:r>
            <a:r>
              <a:rPr lang="vi-VN" sz="3200">
                <a:solidFill>
                  <a:prstClr val="black"/>
                </a:solidFill>
                <a:latin typeface="Arial-Rounded" pitchFamily="34" charset="0"/>
                <a:cs typeface="Arial-Rounded" pitchFamily="34" charset="0"/>
              </a:rPr>
              <a:t>những </a:t>
            </a:r>
            <a:r>
              <a:rPr lang="en-US" sz="3200">
                <a:solidFill>
                  <a:prstClr val="black"/>
                </a:solidFill>
                <a:latin typeface="Arial-Rounded" pitchFamily="34" charset="0"/>
                <a:cs typeface="Arial-Rounded" pitchFamily="34" charset="0"/>
              </a:rPr>
              <a:t>từ dễ viết </a:t>
            </a:r>
            <a:r>
              <a:rPr lang="vi-VN" sz="3200">
                <a:solidFill>
                  <a:prstClr val="black"/>
                </a:solidFill>
                <a:latin typeface="Arial-Rounded" pitchFamily="34" charset="0"/>
                <a:cs typeface="Arial-Rounded" pitchFamily="34" charset="0"/>
              </a:rPr>
              <a:t>sai</a:t>
            </a:r>
            <a:r>
              <a:rPr lang="en-US" sz="3200">
                <a:solidFill>
                  <a:prstClr val="black"/>
                </a:solidFill>
                <a:latin typeface="Arial-Rounded" pitchFamily="34" charset="0"/>
                <a:cs typeface="Arial-Rounded" pitchFamily="34" charset="0"/>
              </a:rPr>
              <a:t> trong bài.</a:t>
            </a:r>
          </a:p>
        </p:txBody>
      </p:sp>
      <p:cxnSp>
        <p:nvCxnSpPr>
          <p:cNvPr id="41" name="Straight Connector 40"/>
          <p:cNvCxnSpPr/>
          <p:nvPr/>
        </p:nvCxnSpPr>
        <p:spPr>
          <a:xfrm>
            <a:off x="6512660" y="2184400"/>
            <a:ext cx="26020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572001" y="3447531"/>
            <a:ext cx="16156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70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xit" presetSubtype="0" fill="hold" nodeType="clickEffect">
                                  <p:stCondLst>
                                    <p:cond delay="0"/>
                                  </p:stCondLst>
                                  <p:childTnLst>
                                    <p:animEffect transition="out" filter="dissolv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xit" presetSubtype="0" fill="hold" nodeType="clickEffect">
                                  <p:stCondLst>
                                    <p:cond delay="0"/>
                                  </p:stCondLst>
                                  <p:childTnLst>
                                    <p:animEffect transition="out" filter="dissolv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par>
                          <p:cTn id="62" fill="hold" nodeType="afterGroup">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nodeType="clickEffect">
                                  <p:stCondLst>
                                    <p:cond delay="0"/>
                                  </p:stCondLst>
                                  <p:childTnLst>
                                    <p:animEffect transition="out" filter="dissolv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1" grpId="0" animBg="1"/>
      <p:bldP spid="23" grpId="0" animBg="1"/>
      <p:bldP spid="24" grpId="0" animBg="1"/>
      <p:bldP spid="33"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l="1892" t="18578" r="51013" b="15529"/>
          <a:stretch>
            <a:fillRect/>
          </a:stretch>
        </p:blipFill>
        <p:spPr bwMode="auto">
          <a:xfrm>
            <a:off x="0" y="292100"/>
            <a:ext cx="6688667"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6688667" y="1644651"/>
            <a:ext cx="550333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457189" indent="-457189" defTabSz="1219004" eaLnBrk="1" hangingPunct="1">
              <a:buFontTx/>
              <a:buChar char="-"/>
            </a:pPr>
            <a:r>
              <a:rPr lang="vi-VN" sz="3200" b="1">
                <a:solidFill>
                  <a:srgbClr val="002060"/>
                </a:solidFill>
                <a:latin typeface="Arial-Rounded" pitchFamily="34" charset="0"/>
                <a:cs typeface="Arial-Rounded" pitchFamily="34" charset="0"/>
              </a:rPr>
              <a:t>Ngồi thoải mái, lưng thẳng, </a:t>
            </a:r>
          </a:p>
          <a:p>
            <a:pPr marL="457189" indent="-457189" defTabSz="1219004" eaLnBrk="1" hangingPunct="1"/>
            <a:r>
              <a:rPr lang="vi-VN" sz="3200" b="1">
                <a:solidFill>
                  <a:srgbClr val="002060"/>
                </a:solidFill>
                <a:latin typeface="Arial-Rounded" pitchFamily="34" charset="0"/>
                <a:cs typeface="Arial-Rounded" pitchFamily="34" charset="0"/>
              </a:rPr>
              <a:t>không tì ngực vào bàn.</a:t>
            </a:r>
          </a:p>
          <a:p>
            <a:pPr marL="457189" indent="-457189" defTabSz="1219004" eaLnBrk="1" hangingPunct="1">
              <a:buFontTx/>
              <a:buChar char="-"/>
            </a:pPr>
            <a:r>
              <a:rPr lang="vi-VN" sz="3200" b="1">
                <a:solidFill>
                  <a:srgbClr val="002060"/>
                </a:solidFill>
                <a:latin typeface="Arial-Rounded" pitchFamily="34" charset="0"/>
                <a:cs typeface="Arial-Rounded" pitchFamily="34" charset="0"/>
              </a:rPr>
              <a:t>Đầu hơi cúi, </a:t>
            </a:r>
          </a:p>
          <a:p>
            <a:pPr marL="457189" indent="-457189" defTabSz="1219004" eaLnBrk="1" hangingPunct="1"/>
            <a:r>
              <a:rPr lang="vi-VN" sz="3200" b="1">
                <a:solidFill>
                  <a:srgbClr val="002060"/>
                </a:solidFill>
                <a:latin typeface="Arial-Rounded" pitchFamily="34" charset="0"/>
                <a:cs typeface="Arial-Rounded" pitchFamily="34" charset="0"/>
              </a:rPr>
              <a:t>mắt cách vở 25 -30 cm.</a:t>
            </a:r>
          </a:p>
          <a:p>
            <a:pPr marL="457189" indent="-457189" defTabSz="1219004" eaLnBrk="1" hangingPunct="1"/>
            <a:r>
              <a:rPr lang="vi-VN" sz="3200" b="1">
                <a:solidFill>
                  <a:srgbClr val="002060"/>
                </a:solidFill>
                <a:latin typeface="Arial-Rounded" pitchFamily="34" charset="0"/>
                <a:cs typeface="Arial-Rounded" pitchFamily="34" charset="0"/>
              </a:rPr>
              <a:t>- Hai chân thoải mái, </a:t>
            </a:r>
          </a:p>
          <a:p>
            <a:pPr marL="457189" indent="-457189" defTabSz="1219004" eaLnBrk="1" hangingPunct="1"/>
            <a:r>
              <a:rPr lang="vi-VN" sz="3200" b="1">
                <a:solidFill>
                  <a:srgbClr val="002060"/>
                </a:solidFill>
                <a:latin typeface="Arial-Rounded" pitchFamily="34" charset="0"/>
                <a:cs typeface="Arial-Rounded" pitchFamily="34" charset="0"/>
              </a:rPr>
              <a:t>- Một tay cầm bút, </a:t>
            </a:r>
          </a:p>
          <a:p>
            <a:pPr marL="457189" indent="-457189" defTabSz="1219004" eaLnBrk="1" hangingPunct="1"/>
            <a:r>
              <a:rPr lang="vi-VN" sz="3200" b="1">
                <a:solidFill>
                  <a:srgbClr val="002060"/>
                </a:solidFill>
                <a:latin typeface="Arial-Rounded" pitchFamily="34" charset="0"/>
                <a:cs typeface="Arial-Rounded" pitchFamily="34" charset="0"/>
              </a:rPr>
              <a:t>một tay tì nhẹ lên mép vở.</a:t>
            </a:r>
          </a:p>
        </p:txBody>
      </p:sp>
    </p:spTree>
    <p:extLst>
      <p:ext uri="{BB962C8B-B14F-4D97-AF65-F5344CB8AC3E}">
        <p14:creationId xmlns:p14="http://schemas.microsoft.com/office/powerpoint/2010/main" val="60950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87867" y="877788"/>
            <a:ext cx="11633200" cy="5802413"/>
            <a:chOff x="190500" y="133350"/>
            <a:chExt cx="8724900" cy="4351810"/>
          </a:xfrm>
        </p:grpSpPr>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267" name="Rectangle 3"/>
          <p:cNvSpPr>
            <a:spLocks noChangeArrowheads="1"/>
          </p:cNvSpPr>
          <p:nvPr/>
        </p:nvSpPr>
        <p:spPr bwMode="auto">
          <a:xfrm>
            <a:off x="-35983" y="2838451"/>
            <a:ext cx="12090401"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1219004"/>
            <a:r>
              <a:rPr lang="vi-VN" sz="4667">
                <a:solidFill>
                  <a:srgbClr val="7030A0"/>
                </a:solidFill>
                <a:latin typeface="HP001 4 hàng" pitchFamily="34" charset="0"/>
              </a:rPr>
              <a:t> </a:t>
            </a:r>
            <a:endParaRPr lang="en-US" sz="4667" b="1">
              <a:solidFill>
                <a:srgbClr val="7030A0"/>
              </a:solidFill>
              <a:latin typeface="HP001 4 hàng" pitchFamily="34" charset="0"/>
            </a:endParaRPr>
          </a:p>
        </p:txBody>
      </p:sp>
      <p:sp>
        <p:nvSpPr>
          <p:cNvPr id="7" name="Rectangle 6"/>
          <p:cNvSpPr>
            <a:spLocks noChangeArrowheads="1"/>
          </p:cNvSpPr>
          <p:nvPr/>
        </p:nvSpPr>
        <p:spPr bwMode="auto">
          <a:xfrm>
            <a:off x="1111250" y="1487127"/>
            <a:ext cx="108098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Ao, hồ, đầm ιải ηưŊg εỗ εo ηà </a:t>
            </a:r>
            <a:endParaRPr lang="en-US" sz="4800" b="1" dirty="0">
              <a:solidFill>
                <a:srgbClr val="002060"/>
              </a:solidFill>
              <a:latin typeface="HP001 4 hàng" pitchFamily="34" charset="0"/>
            </a:endParaRPr>
          </a:p>
        </p:txBody>
      </p:sp>
      <p:grpSp>
        <p:nvGrpSpPr>
          <p:cNvPr id="11270" name="Group 8"/>
          <p:cNvGrpSpPr>
            <a:grpSpLocks/>
          </p:cNvGrpSpPr>
          <p:nvPr/>
        </p:nvGrpSpPr>
        <p:grpSpPr bwMode="auto">
          <a:xfrm>
            <a:off x="133352" y="137584"/>
            <a:ext cx="12043833" cy="734483"/>
            <a:chOff x="15875" y="15875"/>
            <a:chExt cx="9128123" cy="550863"/>
          </a:xfrm>
        </p:grpSpPr>
        <p:sp>
          <p:nvSpPr>
            <p:cNvPr id="10" name="Oval 9"/>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endParaRPr lang="en-US" sz="3733"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274"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r>
                <a:rPr lang="en-US" sz="3733"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3733"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ounded Rectangle 12"/>
          <p:cNvSpPr/>
          <p:nvPr/>
        </p:nvSpPr>
        <p:spPr>
          <a:xfrm>
            <a:off x="10160001" y="5969000"/>
            <a:ext cx="1640417" cy="618067"/>
          </a:xfrm>
          <a:prstGeom prst="roundRect">
            <a:avLst/>
          </a:prstGeom>
          <a:solidFill>
            <a:srgbClr val="D8F4E3"/>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915660">
              <a:buClr>
                <a:srgbClr val="000000"/>
              </a:buClr>
              <a:defRPr/>
            </a:pP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41</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p:cNvSpPr>
            <a:spLocks noChangeArrowheads="1"/>
          </p:cNvSpPr>
          <p:nvPr/>
        </p:nvSpPr>
        <p:spPr bwMode="auto">
          <a:xfrm>
            <a:off x="311152" y="2446911"/>
            <a:ext cx="98488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4 hàng" pitchFamily="34" charset="0"/>
              </a:rPr>
              <a:t>cao Ǉầng, đưŊg cao ǇǬ và </a:t>
            </a:r>
            <a:r>
              <a:rPr lang="el-GR" sz="4800" b="1" dirty="0">
                <a:solidFill>
                  <a:srgbClr val="002060"/>
                </a:solidFill>
                <a:latin typeface="HP001 4 hàng" pitchFamily="34" charset="0"/>
              </a:rPr>
              <a:t>η</a:t>
            </a:r>
            <a:r>
              <a:rPr lang="vi-VN" sz="4800" b="1" dirty="0">
                <a:solidFill>
                  <a:srgbClr val="002060"/>
                </a:solidFill>
                <a:latin typeface="HP001 4 hàng" pitchFamily="34" charset="0"/>
              </a:rPr>
              <a:t>à jáy</a:t>
            </a:r>
            <a:r>
              <a:rPr lang="en-US" sz="4800" b="1" dirty="0">
                <a:solidFill>
                  <a:srgbClr val="002060"/>
                </a:solidFill>
                <a:latin typeface="HP001 4 hàng" pitchFamily="34" charset="0"/>
              </a:rPr>
              <a:t>.</a:t>
            </a:r>
          </a:p>
        </p:txBody>
      </p:sp>
      <p:sp>
        <p:nvSpPr>
          <p:cNvPr id="16" name="Rectangle 15"/>
          <p:cNvSpPr>
            <a:spLocks noChangeArrowheads="1"/>
          </p:cNvSpPr>
          <p:nvPr/>
        </p:nvSpPr>
        <p:spPr bwMode="auto">
          <a:xfrm>
            <a:off x="10134600" y="2440605"/>
            <a:ext cx="160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en-US" sz="4800" b="1" dirty="0" err="1">
                <a:solidFill>
                  <a:srgbClr val="002060"/>
                </a:solidFill>
                <a:latin typeface="HP001 4 hàng" pitchFamily="34" charset="0"/>
              </a:rPr>
              <a:t>Cò</a:t>
            </a:r>
            <a:endParaRPr lang="en-US" sz="4800" b="1" dirty="0">
              <a:solidFill>
                <a:srgbClr val="002060"/>
              </a:solidFill>
              <a:latin typeface="HP001 4 hàng" pitchFamily="34" charset="0"/>
            </a:endParaRPr>
          </a:p>
        </p:txBody>
      </p:sp>
      <p:sp>
        <p:nvSpPr>
          <p:cNvPr id="17" name="Rectangle 16"/>
          <p:cNvSpPr>
            <a:spLocks noChangeArrowheads="1"/>
          </p:cNvSpPr>
          <p:nvPr/>
        </p:nvSpPr>
        <p:spPr bwMode="auto">
          <a:xfrm>
            <a:off x="311152" y="3351953"/>
            <a:ext cx="64706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el-GR" sz="4800" b="1" dirty="0">
                <a:solidFill>
                  <a:srgbClr val="002060"/>
                </a:solidFill>
                <a:latin typeface="HP001 5 hàng" pitchFamily="34" charset="0"/>
              </a:rPr>
              <a:t>ε</a:t>
            </a:r>
            <a:r>
              <a:rPr lang="vi-VN" sz="4800" b="1" dirty="0">
                <a:solidFill>
                  <a:srgbClr val="002060"/>
                </a:solidFill>
                <a:latin typeface="HP001 5 hàng" pitchFamily="34" charset="0"/>
              </a:rPr>
              <a:t>ẳng cŜ w</a:t>
            </a:r>
            <a:r>
              <a:rPr lang="el-GR" sz="4800" b="1" dirty="0">
                <a:solidFill>
                  <a:srgbClr val="002060"/>
                </a:solidFill>
                <a:latin typeface="HP001 5 hàng" pitchFamily="34" charset="0"/>
              </a:rPr>
              <a:t>Π </a:t>
            </a:r>
            <a:r>
              <a:rPr lang="vi-VN" sz="4800" b="1" dirty="0">
                <a:solidFill>
                  <a:srgbClr val="002060"/>
                </a:solidFill>
                <a:latin typeface="HP001 5 hàng" pitchFamily="34" charset="0"/>
              </a:rPr>
              <a:t>k</a:t>
            </a:r>
            <a:r>
              <a:rPr lang="el-GR" sz="4800" b="1" dirty="0">
                <a:solidFill>
                  <a:srgbClr val="002060"/>
                </a:solidFill>
                <a:latin typeface="HP001 5 hàng" pitchFamily="34" charset="0"/>
              </a:rPr>
              <a:t>Η</a:t>
            </a:r>
            <a:r>
              <a:rPr lang="vi-VN" sz="4800" b="1" dirty="0">
                <a:solidFill>
                  <a:srgbClr val="002060"/>
                </a:solidFill>
                <a:latin typeface="HP001 5 hàng" pitchFamily="34" charset="0"/>
              </a:rPr>
              <a:t>Ğm ăn.</a:t>
            </a:r>
            <a:endParaRPr lang="en-US" sz="4800" b="1" dirty="0">
              <a:solidFill>
                <a:srgbClr val="002060"/>
              </a:solidFill>
              <a:latin typeface="HP001 4 hàng" panose="020B0603050302020204" pitchFamily="34" charset="0"/>
            </a:endParaRPr>
          </a:p>
        </p:txBody>
      </p:sp>
      <p:sp>
        <p:nvSpPr>
          <p:cNvPr id="18" name="Rectangle 17"/>
          <p:cNvSpPr>
            <a:spLocks noChangeArrowheads="1"/>
          </p:cNvSpPr>
          <p:nvPr/>
        </p:nvSpPr>
        <p:spPr bwMode="auto">
          <a:xfrm>
            <a:off x="6553202" y="3331271"/>
            <a:ext cx="5870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TǗı là </a:t>
            </a:r>
            <a:r>
              <a:rPr lang="el-GR" sz="4800" b="1" dirty="0">
                <a:solidFill>
                  <a:srgbClr val="002060"/>
                </a:solidFill>
                <a:latin typeface="HP001 5 hàng" pitchFamily="34" charset="0"/>
              </a:rPr>
              <a:t>ε</a:t>
            </a:r>
            <a:r>
              <a:rPr lang="vi-VN" sz="4800" b="1" dirty="0">
                <a:solidFill>
                  <a:srgbClr val="002060"/>
                </a:solidFill>
                <a:latin typeface="HP001 5 hàng" pitchFamily="34" charset="0"/>
              </a:rPr>
              <a:t>úng bay</a:t>
            </a:r>
            <a:endParaRPr lang="en-US" sz="4800" b="1" dirty="0">
              <a:solidFill>
                <a:srgbClr val="002060"/>
              </a:solidFill>
              <a:latin typeface="HP001 5 hàng" pitchFamily="34" charset="0"/>
            </a:endParaRPr>
          </a:p>
        </p:txBody>
      </p:sp>
      <p:sp>
        <p:nvSpPr>
          <p:cNvPr id="19" name="Rectangle 18"/>
          <p:cNvSpPr>
            <a:spLocks noChangeArrowheads="1"/>
          </p:cNvSpPr>
          <p:nvPr/>
        </p:nvSpPr>
        <p:spPr bwMode="auto">
          <a:xfrm>
            <a:off x="231776" y="4243626"/>
            <a:ext cx="7566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9004"/>
            <a:r>
              <a:rPr lang="vi-VN" sz="4800" b="1" dirty="0">
                <a:solidFill>
                  <a:srgbClr val="002060"/>
                </a:solidFill>
                <a:latin typeface="HP001 5 hàng" pitchFamily="34" charset="0"/>
              </a:rPr>
              <a:t>đi</a:t>
            </a:r>
            <a:r>
              <a:rPr lang="en-US" sz="4800" b="1" dirty="0">
                <a:solidFill>
                  <a:srgbClr val="002060"/>
                </a:solidFill>
                <a:latin typeface="HP001 5 hàng" pitchFamily="34" charset="0"/>
              </a:rPr>
              <a:t>.</a:t>
            </a:r>
          </a:p>
        </p:txBody>
      </p:sp>
    </p:spTree>
    <p:extLst>
      <p:ext uri="{BB962C8B-B14F-4D97-AF65-F5344CB8AC3E}">
        <p14:creationId xmlns:p14="http://schemas.microsoft.com/office/powerpoint/2010/main" val="194989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000"/>
                                        <p:tgtEl>
                                          <p:spTgt spid="16"/>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1000"/>
                                        <p:tgtEl>
                                          <p:spTgt spid="18"/>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286253" y="4556823"/>
            <a:ext cx="1265383" cy="779749"/>
          </a:xfrm>
          <a:prstGeom prst="rect">
            <a:avLst/>
          </a:prstGeom>
          <a:noFill/>
        </p:spPr>
        <p:txBody>
          <a:bodyPr wrap="square" lIns="121904" tIns="60952" rIns="121904" bIns="60952" rtlCol="0">
            <a:spAutoFit/>
          </a:bodyPr>
          <a:lstStyle/>
          <a:p>
            <a:pPr algn="just" defTabSz="1219004"/>
            <a:r>
              <a:rPr lang="en-US" sz="4267" dirty="0" err="1">
                <a:solidFill>
                  <a:srgbClr val="FF0000"/>
                </a:solidFill>
                <a:latin typeface="Arial-Rounded" pitchFamily="34" charset="0"/>
                <a:ea typeface="Arial-Rounded" pitchFamily="34" charset="0"/>
                <a:cs typeface="Arial-Rounded" pitchFamily="34" charset="0"/>
              </a:rPr>
              <a:t>anh</a:t>
            </a:r>
            <a:endParaRPr lang="en-US" sz="4267" dirty="0">
              <a:solidFill>
                <a:srgbClr val="FF0000"/>
              </a:solidFill>
              <a:latin typeface="Arial-Rounded" pitchFamily="34" charset="0"/>
              <a:ea typeface="Arial-Rounded" pitchFamily="34" charset="0"/>
              <a:cs typeface="Arial-Rounded" pitchFamily="34" charset="0"/>
            </a:endParaRPr>
          </a:p>
        </p:txBody>
      </p:sp>
      <p:sp>
        <p:nvSpPr>
          <p:cNvPr id="23" name="TextBox 22"/>
          <p:cNvSpPr txBox="1"/>
          <p:nvPr/>
        </p:nvSpPr>
        <p:spPr>
          <a:xfrm>
            <a:off x="5895398" y="4564913"/>
            <a:ext cx="1265383" cy="779749"/>
          </a:xfrm>
          <a:prstGeom prst="rect">
            <a:avLst/>
          </a:prstGeom>
          <a:noFill/>
        </p:spPr>
        <p:txBody>
          <a:bodyPr wrap="square" lIns="121904" tIns="60952" rIns="121904" bIns="60952" rtlCol="0">
            <a:spAutoFit/>
          </a:bodyPr>
          <a:lstStyle/>
          <a:p>
            <a:pPr algn="just" defTabSz="1219004"/>
            <a:r>
              <a:rPr lang="en-US" sz="4267">
                <a:solidFill>
                  <a:srgbClr val="FF0000"/>
                </a:solidFill>
                <a:latin typeface="Arial-Rounded" pitchFamily="34" charset="0"/>
                <a:ea typeface="Arial-Rounded" pitchFamily="34" charset="0"/>
                <a:cs typeface="Arial-Rounded" pitchFamily="34" charset="0"/>
              </a:rPr>
              <a:t>ênh</a:t>
            </a:r>
          </a:p>
        </p:txBody>
      </p:sp>
      <p:sp>
        <p:nvSpPr>
          <p:cNvPr id="24" name="TextBox 23"/>
          <p:cNvSpPr txBox="1"/>
          <p:nvPr/>
        </p:nvSpPr>
        <p:spPr>
          <a:xfrm>
            <a:off x="8712774" y="4550774"/>
            <a:ext cx="1265383" cy="779749"/>
          </a:xfrm>
          <a:prstGeom prst="rect">
            <a:avLst/>
          </a:prstGeom>
          <a:noFill/>
        </p:spPr>
        <p:txBody>
          <a:bodyPr wrap="square" lIns="121904" tIns="60952" rIns="121904" bIns="60952" rtlCol="0">
            <a:spAutoFit/>
          </a:bodyPr>
          <a:lstStyle/>
          <a:p>
            <a:pPr algn="just" defTabSz="1219004"/>
            <a:r>
              <a:rPr lang="en-US" sz="4267">
                <a:solidFill>
                  <a:srgbClr val="FF0000"/>
                </a:solidFill>
                <a:latin typeface="Arial-Rounded" pitchFamily="34" charset="0"/>
                <a:ea typeface="Arial-Rounded" pitchFamily="34" charset="0"/>
                <a:cs typeface="Arial-Rounded" pitchFamily="34" charset="0"/>
              </a:rPr>
              <a:t>anh</a:t>
            </a:r>
          </a:p>
        </p:txBody>
      </p:sp>
      <p:sp>
        <p:nvSpPr>
          <p:cNvPr id="19" name="TextBox 18"/>
          <p:cNvSpPr txBox="1"/>
          <p:nvPr/>
        </p:nvSpPr>
        <p:spPr>
          <a:xfrm>
            <a:off x="9654725" y="2315947"/>
            <a:ext cx="1265383" cy="779749"/>
          </a:xfrm>
          <a:prstGeom prst="rect">
            <a:avLst/>
          </a:prstGeom>
          <a:noFill/>
        </p:spPr>
        <p:txBody>
          <a:bodyPr wrap="square" lIns="121904" tIns="60952" rIns="121904" bIns="60952" rtlCol="0">
            <a:spAutoFit/>
          </a:bodyPr>
          <a:lstStyle/>
          <a:p>
            <a:pPr algn="just" defTabSz="1219004"/>
            <a:r>
              <a:rPr lang="en-US" sz="4267">
                <a:solidFill>
                  <a:srgbClr val="FF0000"/>
                </a:solidFill>
                <a:latin typeface="Arial-Rounded" pitchFamily="34" charset="0"/>
                <a:ea typeface="Arial-Rounded" pitchFamily="34" charset="0"/>
                <a:cs typeface="Arial-Rounded" pitchFamily="34" charset="0"/>
              </a:rPr>
              <a:t>ong</a:t>
            </a:r>
          </a:p>
        </p:txBody>
      </p:sp>
      <p:sp>
        <p:nvSpPr>
          <p:cNvPr id="18" name="TextBox 17"/>
          <p:cNvSpPr txBox="1"/>
          <p:nvPr/>
        </p:nvSpPr>
        <p:spPr>
          <a:xfrm>
            <a:off x="4936260" y="2313341"/>
            <a:ext cx="1265383" cy="779749"/>
          </a:xfrm>
          <a:prstGeom prst="rect">
            <a:avLst/>
          </a:prstGeom>
          <a:noFill/>
        </p:spPr>
        <p:txBody>
          <a:bodyPr wrap="square" lIns="121904" tIns="60952" rIns="121904" bIns="60952" rtlCol="0">
            <a:spAutoFit/>
          </a:bodyPr>
          <a:lstStyle/>
          <a:p>
            <a:pPr algn="just" defTabSz="1219004"/>
            <a:r>
              <a:rPr lang="en-US" sz="4267">
                <a:solidFill>
                  <a:srgbClr val="FF0000"/>
                </a:solidFill>
                <a:latin typeface="Arial-Rounded" pitchFamily="34" charset="0"/>
                <a:ea typeface="Arial-Rounded" pitchFamily="34" charset="0"/>
                <a:cs typeface="Arial-Rounded" pitchFamily="34" charset="0"/>
              </a:rPr>
              <a:t>ong</a:t>
            </a:r>
          </a:p>
        </p:txBody>
      </p:sp>
      <p:sp>
        <p:nvSpPr>
          <p:cNvPr id="9" name="TextBox 8"/>
          <p:cNvSpPr txBox="1"/>
          <p:nvPr/>
        </p:nvSpPr>
        <p:spPr>
          <a:xfrm>
            <a:off x="957806" y="2329714"/>
            <a:ext cx="11065164" cy="779749"/>
          </a:xfrm>
          <a:prstGeom prst="rect">
            <a:avLst/>
          </a:prstGeom>
          <a:noFill/>
        </p:spPr>
        <p:txBody>
          <a:bodyPr wrap="square" lIns="121904" tIns="60952" rIns="121904" bIns="60952" rtlCol="0">
            <a:spAutoFit/>
          </a:bodyPr>
          <a:lstStyle/>
          <a:p>
            <a:pPr algn="just" defTabSz="1219004"/>
            <a:r>
              <a:rPr lang="en-US" sz="4267" dirty="0" err="1">
                <a:solidFill>
                  <a:prstClr val="black"/>
                </a:solidFill>
                <a:latin typeface="Arial-Rounded" pitchFamily="34" charset="0"/>
                <a:ea typeface="Arial-Rounded" pitchFamily="34" charset="0"/>
                <a:cs typeface="Arial-Rounded" pitchFamily="34" charset="0"/>
              </a:rPr>
              <a:t>cánh</a:t>
            </a:r>
            <a:r>
              <a:rPr lang="en-US" sz="4267" dirty="0">
                <a:solidFill>
                  <a:prstClr val="black"/>
                </a:solidFill>
                <a:latin typeface="Arial-Rounded" pitchFamily="34" charset="0"/>
                <a:ea typeface="Arial-Rounded" pitchFamily="34" charset="0"/>
                <a:cs typeface="Arial-Rounded" pitchFamily="34" charset="0"/>
              </a:rPr>
              <a:t> đ		</a:t>
            </a:r>
            <a:r>
              <a:rPr lang="en-US" sz="4267" dirty="0" err="1">
                <a:solidFill>
                  <a:prstClr val="black"/>
                </a:solidFill>
                <a:latin typeface="Arial-Rounded" pitchFamily="34" charset="0"/>
                <a:ea typeface="Arial-Rounded" pitchFamily="34" charset="0"/>
                <a:cs typeface="Arial-Rounded" pitchFamily="34" charset="0"/>
              </a:rPr>
              <a:t>tr</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suốt</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ước</a:t>
            </a:r>
            <a:r>
              <a:rPr lang="en-US" sz="4267" dirty="0">
                <a:solidFill>
                  <a:prstClr val="black"/>
                </a:solidFill>
                <a:latin typeface="Arial-Rounded" pitchFamily="34" charset="0"/>
                <a:ea typeface="Arial-Rounded" pitchFamily="34" charset="0"/>
                <a:cs typeface="Arial-Rounded" pitchFamily="34" charset="0"/>
              </a:rPr>
              <a:t> m </a:t>
            </a:r>
          </a:p>
        </p:txBody>
      </p:sp>
      <p:sp>
        <p:nvSpPr>
          <p:cNvPr id="17" name="TextBox 16"/>
          <p:cNvSpPr txBox="1"/>
          <p:nvPr/>
        </p:nvSpPr>
        <p:spPr>
          <a:xfrm>
            <a:off x="2523370" y="2311855"/>
            <a:ext cx="1265383" cy="779749"/>
          </a:xfrm>
          <a:prstGeom prst="rect">
            <a:avLst/>
          </a:prstGeom>
          <a:noFill/>
        </p:spPr>
        <p:txBody>
          <a:bodyPr wrap="square" lIns="121904" tIns="60952" rIns="121904" bIns="60952" rtlCol="0">
            <a:spAutoFit/>
          </a:bodyPr>
          <a:lstStyle/>
          <a:p>
            <a:pPr algn="just" defTabSz="1219004"/>
            <a:r>
              <a:rPr lang="en-US" sz="4267" dirty="0" err="1">
                <a:solidFill>
                  <a:srgbClr val="FF0000"/>
                </a:solidFill>
                <a:latin typeface="Arial-Rounded" pitchFamily="34" charset="0"/>
                <a:ea typeface="Arial-Rounded" pitchFamily="34" charset="0"/>
                <a:cs typeface="Arial-Rounded" pitchFamily="34" charset="0"/>
              </a:rPr>
              <a:t>ông</a:t>
            </a:r>
            <a:endParaRPr lang="en-US" sz="4267" dirty="0">
              <a:solidFill>
                <a:srgbClr val="FF0000"/>
              </a:solidFill>
              <a:latin typeface="Arial-Rounded" pitchFamily="34" charset="0"/>
              <a:ea typeface="Arial-Rounded" pitchFamily="34" charset="0"/>
              <a:cs typeface="Arial-Rounded" pitchFamily="34" charset="0"/>
            </a:endParaRPr>
          </a:p>
        </p:txBody>
      </p:sp>
      <p:sp>
        <p:nvSpPr>
          <p:cNvPr id="2" name="AutoShape 2" descr="Free Group Work Cliparts, Download Free Clip Art, Free Clip Art on Clipart  Library"/>
          <p:cNvSpPr>
            <a:spLocks noChangeAspect="1" noChangeArrowheads="1"/>
          </p:cNvSpPr>
          <p:nvPr/>
        </p:nvSpPr>
        <p:spPr bwMode="auto">
          <a:xfrm>
            <a:off x="222248" y="105095"/>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004"/>
            <a:endParaRPr lang="en-US" sz="2400">
              <a:solidFill>
                <a:prstClr val="black"/>
              </a:solidFill>
              <a:latin typeface="Arial-Rounded" pitchFamily="34" charset="0"/>
              <a:ea typeface="Arial-Rounded" pitchFamily="34" charset="0"/>
              <a:cs typeface="Arial-Rounded" pitchFamily="34" charset="0"/>
            </a:endParaRPr>
          </a:p>
        </p:txBody>
      </p:sp>
      <p:sp>
        <p:nvSpPr>
          <p:cNvPr id="7" name="TextBox 6"/>
          <p:cNvSpPr txBox="1"/>
          <p:nvPr/>
        </p:nvSpPr>
        <p:spPr>
          <a:xfrm>
            <a:off x="900960" y="1245230"/>
            <a:ext cx="11065164" cy="779749"/>
          </a:xfrm>
          <a:prstGeom prst="rect">
            <a:avLst/>
          </a:prstGeom>
          <a:noFill/>
        </p:spPr>
        <p:txBody>
          <a:bodyPr wrap="square" lIns="121904" tIns="60952" rIns="121904" bIns="60952" rtlCol="0">
            <a:spAutoFit/>
          </a:bodyPr>
          <a:lstStyle/>
          <a:p>
            <a:pPr algn="just" defTabSz="1219004"/>
            <a:r>
              <a:rPr lang="en-US" sz="4267" dirty="0">
                <a:solidFill>
                  <a:prstClr val="black"/>
                </a:solidFill>
                <a:latin typeface="Arial-Rounded" pitchFamily="34" charset="0"/>
                <a:ea typeface="Arial-Rounded" pitchFamily="34" charset="0"/>
                <a:cs typeface="Arial-Rounded" pitchFamily="34" charset="0"/>
              </a:rPr>
              <a:t>a. </a:t>
            </a:r>
            <a:r>
              <a:rPr lang="en-US" sz="4267" b="1" dirty="0" err="1">
                <a:solidFill>
                  <a:srgbClr val="FF0000"/>
                </a:solidFill>
                <a:latin typeface="Arial-Rounded" pitchFamily="34" charset="0"/>
                <a:ea typeface="Arial-Rounded" pitchFamily="34" charset="0"/>
                <a:cs typeface="Arial-Rounded" pitchFamily="34" charset="0"/>
              </a:rPr>
              <a:t>ong</a:t>
            </a:r>
            <a:r>
              <a:rPr lang="en-US" sz="4267" dirty="0">
                <a:solidFill>
                  <a:prstClr val="black"/>
                </a:solidFill>
                <a:latin typeface="Arial-Rounded" pitchFamily="34" charset="0"/>
                <a:ea typeface="Arial-Rounded" pitchFamily="34" charset="0"/>
                <a:cs typeface="Arial-Rounded" pitchFamily="34" charset="0"/>
              </a:rPr>
              <a:t> hay </a:t>
            </a:r>
            <a:r>
              <a:rPr lang="en-US" sz="4267" b="1" dirty="0" err="1">
                <a:solidFill>
                  <a:srgbClr val="FF0000"/>
                </a:solidFill>
                <a:latin typeface="Arial-Rounded" pitchFamily="34" charset="0"/>
                <a:ea typeface="Arial-Rounded" pitchFamily="34" charset="0"/>
                <a:cs typeface="Arial-Rounded" pitchFamily="34" charset="0"/>
              </a:rPr>
              <a:t>ông</a:t>
            </a:r>
            <a:endParaRPr lang="en-US" sz="4267" b="1" dirty="0">
              <a:solidFill>
                <a:srgbClr val="FF0000"/>
              </a:solidFill>
              <a:latin typeface="Arial-Rounded" pitchFamily="34" charset="0"/>
              <a:ea typeface="Arial-Rounded" pitchFamily="34" charset="0"/>
              <a:cs typeface="Arial-Rounded" pitchFamily="34" charset="0"/>
            </a:endParaRPr>
          </a:p>
        </p:txBody>
      </p:sp>
      <p:sp>
        <p:nvSpPr>
          <p:cNvPr id="8" name="TextBox 7"/>
          <p:cNvSpPr txBox="1"/>
          <p:nvPr/>
        </p:nvSpPr>
        <p:spPr>
          <a:xfrm>
            <a:off x="905796" y="3480430"/>
            <a:ext cx="11065164" cy="779749"/>
          </a:xfrm>
          <a:prstGeom prst="rect">
            <a:avLst/>
          </a:prstGeom>
          <a:noFill/>
        </p:spPr>
        <p:txBody>
          <a:bodyPr wrap="square" lIns="121904" tIns="60952" rIns="121904" bIns="60952" rtlCol="0">
            <a:spAutoFit/>
          </a:bodyPr>
          <a:lstStyle/>
          <a:p>
            <a:pPr algn="just" defTabSz="1219004"/>
            <a:r>
              <a:rPr lang="vi-VN" sz="4267" dirty="0">
                <a:solidFill>
                  <a:prstClr val="black"/>
                </a:solidFill>
                <a:latin typeface="Arial-Rounded" pitchFamily="34" charset="0"/>
                <a:ea typeface="Arial-Rounded" pitchFamily="34" charset="0"/>
                <a:cs typeface="Arial-Rounded" pitchFamily="34" charset="0"/>
              </a:rPr>
              <a:t>b</a:t>
            </a:r>
            <a:r>
              <a:rPr lang="en-US" sz="4267" dirty="0">
                <a:solidFill>
                  <a:prstClr val="black"/>
                </a:solidFill>
                <a:latin typeface="Arial-Rounded" pitchFamily="34" charset="0"/>
                <a:ea typeface="Arial-Rounded" pitchFamily="34" charset="0"/>
                <a:cs typeface="Arial-Rounded" pitchFamily="34" charset="0"/>
              </a:rPr>
              <a:t>. </a:t>
            </a:r>
            <a:r>
              <a:rPr lang="en-US" sz="4267" b="1" dirty="0" err="1">
                <a:solidFill>
                  <a:srgbClr val="FF0000"/>
                </a:solidFill>
                <a:latin typeface="Arial-Rounded" pitchFamily="34" charset="0"/>
                <a:ea typeface="Arial-Rounded" pitchFamily="34" charset="0"/>
                <a:cs typeface="Arial-Rounded" pitchFamily="34" charset="0"/>
              </a:rPr>
              <a:t>anh</a:t>
            </a:r>
            <a:r>
              <a:rPr lang="en-US" sz="4267" dirty="0">
                <a:solidFill>
                  <a:prstClr val="black"/>
                </a:solidFill>
                <a:latin typeface="Arial-Rounded" pitchFamily="34" charset="0"/>
                <a:ea typeface="Arial-Rounded" pitchFamily="34" charset="0"/>
                <a:cs typeface="Arial-Rounded" pitchFamily="34" charset="0"/>
              </a:rPr>
              <a:t> hay </a:t>
            </a:r>
            <a:r>
              <a:rPr lang="en-US" sz="4267" b="1" dirty="0" err="1">
                <a:solidFill>
                  <a:srgbClr val="FF0000"/>
                </a:solidFill>
                <a:latin typeface="Arial-Rounded" pitchFamily="34" charset="0"/>
                <a:ea typeface="Arial-Rounded" pitchFamily="34" charset="0"/>
                <a:cs typeface="Arial-Rounded" pitchFamily="34" charset="0"/>
              </a:rPr>
              <a:t>ênh</a:t>
            </a:r>
            <a:endParaRPr lang="en-US" sz="4267" b="1" dirty="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1040054" y="4564914"/>
            <a:ext cx="11065164" cy="779749"/>
          </a:xfrm>
          <a:prstGeom prst="rect">
            <a:avLst/>
          </a:prstGeom>
          <a:noFill/>
        </p:spPr>
        <p:txBody>
          <a:bodyPr wrap="square" lIns="121904" tIns="60952" rIns="121904" bIns="60952" rtlCol="0">
            <a:spAutoFit/>
          </a:bodyPr>
          <a:lstStyle/>
          <a:p>
            <a:pPr algn="just" defTabSz="1219004"/>
            <a:r>
              <a:rPr lang="en-US" sz="4267" dirty="0">
                <a:solidFill>
                  <a:prstClr val="black"/>
                </a:solidFill>
                <a:latin typeface="Arial-Rounded" pitchFamily="34" charset="0"/>
                <a:ea typeface="Arial-Rounded" pitchFamily="34" charset="0"/>
                <a:cs typeface="Arial-Rounded" pitchFamily="34" charset="0"/>
              </a:rPr>
              <a:t>c       </a:t>
            </a:r>
            <a:r>
              <a:rPr lang="vi-VN"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chim</a:t>
            </a:r>
            <a:r>
              <a:rPr lang="en-US" sz="4267" dirty="0">
                <a:solidFill>
                  <a:prstClr val="black"/>
                </a:solidFill>
                <a:latin typeface="Arial-Rounded" pitchFamily="34" charset="0"/>
                <a:ea typeface="Arial-Rounded" pitchFamily="34" charset="0"/>
                <a:cs typeface="Arial-Rounded" pitchFamily="34" charset="0"/>
              </a:rPr>
              <a:t>    	con k		  </a:t>
            </a:r>
            <a:r>
              <a:rPr lang="en-US" sz="4267" dirty="0" err="1">
                <a:solidFill>
                  <a:prstClr val="black"/>
                </a:solidFill>
                <a:latin typeface="Arial-Rounded" pitchFamily="34" charset="0"/>
                <a:ea typeface="Arial-Rounded" pitchFamily="34" charset="0"/>
                <a:cs typeface="Arial-Rounded" pitchFamily="34" charset="0"/>
              </a:rPr>
              <a:t>âm</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th</a:t>
            </a:r>
            <a:r>
              <a:rPr lang="en-US" sz="4267" dirty="0">
                <a:solidFill>
                  <a:prstClr val="black"/>
                </a:solidFill>
                <a:latin typeface="Arial-Rounded" pitchFamily="34" charset="0"/>
                <a:ea typeface="Arial-Rounded" pitchFamily="34" charset="0"/>
                <a:cs typeface="Arial-Rounded" pitchFamily="34" charset="0"/>
              </a:rPr>
              <a:t>   </a:t>
            </a:r>
          </a:p>
        </p:txBody>
      </p:sp>
      <p:sp>
        <p:nvSpPr>
          <p:cNvPr id="11" name="Rectangle 10"/>
          <p:cNvSpPr/>
          <p:nvPr/>
        </p:nvSpPr>
        <p:spPr>
          <a:xfrm>
            <a:off x="2690264" y="2545388"/>
            <a:ext cx="458001"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4267">
              <a:solidFill>
                <a:prstClr val="white"/>
              </a:solidFill>
              <a:latin typeface="Arial-Rounded" pitchFamily="34" charset="0"/>
              <a:ea typeface="Arial-Rounded" pitchFamily="34" charset="0"/>
              <a:cs typeface="Arial-Rounded" pitchFamily="34" charset="0"/>
            </a:endParaRPr>
          </a:p>
        </p:txBody>
      </p:sp>
      <p:sp>
        <p:nvSpPr>
          <p:cNvPr id="12" name="Rectangle 11"/>
          <p:cNvSpPr/>
          <p:nvPr/>
        </p:nvSpPr>
        <p:spPr>
          <a:xfrm>
            <a:off x="5091168" y="2545388"/>
            <a:ext cx="458001"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4267">
              <a:solidFill>
                <a:prstClr val="white"/>
              </a:solidFill>
              <a:latin typeface="Arial-Rounded" pitchFamily="34" charset="0"/>
              <a:ea typeface="Arial-Rounded" pitchFamily="34" charset="0"/>
              <a:cs typeface="Arial-Rounded" pitchFamily="34" charset="0"/>
            </a:endParaRPr>
          </a:p>
        </p:txBody>
      </p:sp>
      <p:sp>
        <p:nvSpPr>
          <p:cNvPr id="13" name="Rectangle 12"/>
          <p:cNvSpPr/>
          <p:nvPr/>
        </p:nvSpPr>
        <p:spPr>
          <a:xfrm>
            <a:off x="9802264" y="2519988"/>
            <a:ext cx="458001" cy="45800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4267">
              <a:solidFill>
                <a:prstClr val="white"/>
              </a:solidFill>
              <a:latin typeface="Arial-Rounded" pitchFamily="34" charset="0"/>
              <a:ea typeface="Arial-Rounded" pitchFamily="34" charset="0"/>
              <a:cs typeface="Arial-Rounded" pitchFamily="34" charset="0"/>
            </a:endParaRPr>
          </a:p>
        </p:txBody>
      </p:sp>
      <p:sp>
        <p:nvSpPr>
          <p:cNvPr id="14" name="Rectangle 13"/>
          <p:cNvSpPr/>
          <p:nvPr/>
        </p:nvSpPr>
        <p:spPr>
          <a:xfrm>
            <a:off x="8845642" y="4768112"/>
            <a:ext cx="416365"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4267">
              <a:solidFill>
                <a:prstClr val="white"/>
              </a:solidFill>
              <a:latin typeface="Arial-Rounded" pitchFamily="34" charset="0"/>
              <a:ea typeface="Arial-Rounded" pitchFamily="34" charset="0"/>
              <a:cs typeface="Arial-Rounded" pitchFamily="34" charset="0"/>
            </a:endParaRPr>
          </a:p>
        </p:txBody>
      </p:sp>
      <p:sp>
        <p:nvSpPr>
          <p:cNvPr id="15" name="Rectangle 14"/>
          <p:cNvSpPr/>
          <p:nvPr/>
        </p:nvSpPr>
        <p:spPr>
          <a:xfrm>
            <a:off x="6030859" y="4794348"/>
            <a:ext cx="416365"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4267">
              <a:solidFill>
                <a:prstClr val="white"/>
              </a:solidFill>
              <a:latin typeface="Arial-Rounded" pitchFamily="34" charset="0"/>
              <a:ea typeface="Arial-Rounded" pitchFamily="34" charset="0"/>
              <a:cs typeface="Arial-Rounded" pitchFamily="34" charset="0"/>
            </a:endParaRPr>
          </a:p>
        </p:txBody>
      </p:sp>
      <p:sp>
        <p:nvSpPr>
          <p:cNvPr id="16" name="Rectangle 15"/>
          <p:cNvSpPr/>
          <p:nvPr/>
        </p:nvSpPr>
        <p:spPr>
          <a:xfrm>
            <a:off x="1436433" y="4819748"/>
            <a:ext cx="416365" cy="41636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a:endParaRPr lang="en-US" sz="4267">
              <a:solidFill>
                <a:prstClr val="white"/>
              </a:solidFill>
              <a:latin typeface="Arial-Rounded" pitchFamily="34" charset="0"/>
              <a:ea typeface="Arial-Rounded" pitchFamily="34" charset="0"/>
              <a:cs typeface="Arial-Rounded" pitchFamily="34" charset="0"/>
            </a:endParaRPr>
          </a:p>
        </p:txBody>
      </p:sp>
      <p:sp>
        <p:nvSpPr>
          <p:cNvPr id="21" name="TextBox 20"/>
          <p:cNvSpPr txBox="1"/>
          <p:nvPr/>
        </p:nvSpPr>
        <p:spPr>
          <a:xfrm>
            <a:off x="2741366" y="1765704"/>
            <a:ext cx="1265383" cy="779749"/>
          </a:xfrm>
          <a:prstGeom prst="rect">
            <a:avLst/>
          </a:prstGeom>
          <a:noFill/>
        </p:spPr>
        <p:txBody>
          <a:bodyPr wrap="square" lIns="121904" tIns="60952" rIns="121904" bIns="60952" rtlCol="0">
            <a:spAutoFit/>
          </a:bodyPr>
          <a:lstStyle/>
          <a:p>
            <a:pPr algn="just" defTabSz="1219004"/>
            <a:r>
              <a:rPr lang="en-US" sz="4267">
                <a:solidFill>
                  <a:prstClr val="black"/>
                </a:solidFill>
                <a:latin typeface="Arial-Rounded" pitchFamily="34" charset="0"/>
                <a:ea typeface="Arial-Rounded" pitchFamily="34" charset="0"/>
                <a:cs typeface="Arial-Rounded" pitchFamily="34" charset="0"/>
              </a:rPr>
              <a:t>̖</a:t>
            </a:r>
          </a:p>
        </p:txBody>
      </p:sp>
      <p:sp>
        <p:nvSpPr>
          <p:cNvPr id="22" name="TextBox 21"/>
          <p:cNvSpPr txBox="1"/>
          <p:nvPr/>
        </p:nvSpPr>
        <p:spPr>
          <a:xfrm>
            <a:off x="1524525" y="4089573"/>
            <a:ext cx="1265383" cy="779749"/>
          </a:xfrm>
          <a:prstGeom prst="rect">
            <a:avLst/>
          </a:prstGeom>
          <a:noFill/>
        </p:spPr>
        <p:txBody>
          <a:bodyPr wrap="square" lIns="121904" tIns="60952" rIns="121904" bIns="60952" rtlCol="0">
            <a:spAutoFit/>
          </a:bodyPr>
          <a:lstStyle/>
          <a:p>
            <a:pPr algn="just" defTabSz="1219004"/>
            <a:r>
              <a:rPr lang="en-US" sz="4267">
                <a:solidFill>
                  <a:prstClr val="black"/>
                </a:solidFill>
                <a:latin typeface="Arial-Rounded" pitchFamily="34" charset="0"/>
                <a:ea typeface="Arial-Rounded" pitchFamily="34" charset="0"/>
                <a:cs typeface="Arial-Rounded" pitchFamily="34" charset="0"/>
              </a:rPr>
              <a:t>̗</a:t>
            </a:r>
          </a:p>
        </p:txBody>
      </p:sp>
      <p:grpSp>
        <p:nvGrpSpPr>
          <p:cNvPr id="25" name="Group 2"/>
          <p:cNvGrpSpPr>
            <a:grpSpLocks/>
          </p:cNvGrpSpPr>
          <p:nvPr/>
        </p:nvGrpSpPr>
        <p:grpSpPr bwMode="auto">
          <a:xfrm>
            <a:off x="148167" y="435296"/>
            <a:ext cx="12043833" cy="734483"/>
            <a:chOff x="15875" y="15875"/>
            <a:chExt cx="9128123" cy="550863"/>
          </a:xfrm>
        </p:grpSpPr>
        <p:sp>
          <p:nvSpPr>
            <p:cNvPr id="26" name="Oval 25"/>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8</a:t>
              </a:r>
              <a:endParaRPr lang="en-US" sz="3733" b="1" dirty="0">
                <a:solidFill>
                  <a:prstClr val="white"/>
                </a:solidFill>
                <a:latin typeface="Arial Rounded MT Bold" pitchFamily="34" charset="0"/>
                <a:cs typeface="Times New Roman" pitchFamily="18" charset="0"/>
              </a:endParaRPr>
            </a:p>
          </p:txBody>
        </p:sp>
        <p:sp>
          <p:nvSpPr>
            <p:cNvPr id="27"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itchFamily="34" charset="0"/>
                  <a:ea typeface="Arial-Rounded" pitchFamily="34" charset="0"/>
                  <a:cs typeface="Arial-Rounded" pitchFamily="34" charset="0"/>
                </a:rPr>
                <a:t>Chọn</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vần</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phù</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hợp</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thay</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cho</a:t>
              </a:r>
              <a:r>
                <a:rPr lang="en-US" sz="3733" b="1" dirty="0">
                  <a:solidFill>
                    <a:prstClr val="black"/>
                  </a:solidFill>
                  <a:latin typeface="Arial-Rounded" pitchFamily="34" charset="0"/>
                  <a:ea typeface="Arial-Rounded" pitchFamily="34" charset="0"/>
                  <a:cs typeface="Arial-Rounded" pitchFamily="34" charset="0"/>
                </a:rPr>
                <a:t> ô </a:t>
              </a:r>
              <a:r>
                <a:rPr lang="en-US" sz="3733" b="1" dirty="0" err="1">
                  <a:solidFill>
                    <a:prstClr val="black"/>
                  </a:solidFill>
                  <a:latin typeface="Arial-Rounded" pitchFamily="34" charset="0"/>
                  <a:ea typeface="Arial-Rounded" pitchFamily="34" charset="0"/>
                  <a:cs typeface="Arial-Rounded" pitchFamily="34" charset="0"/>
                </a:rPr>
                <a:t>vuông</a:t>
              </a:r>
              <a:endParaRPr lang="en-US" sz="3733" b="1" dirty="0">
                <a:solidFill>
                  <a:prstClr val="black"/>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139929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
                                        <p:tgtEl>
                                          <p:spTgt spid="17"/>
                                        </p:tgtEl>
                                      </p:cBhvr>
                                    </p:animEffect>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
                                        <p:tgtEl>
                                          <p:spTgt spid="18"/>
                                        </p:tgtEl>
                                      </p:cBhvr>
                                    </p:animEffect>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
                                        <p:tgtEl>
                                          <p:spTgt spid="19"/>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
                                        <p:tgtEl>
                                          <p:spTgt spid="24"/>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15"/>
                                        </p:tgtEl>
                                        <p:attrNameLst>
                                          <p:attrName>ppt_x</p:attrName>
                                        </p:attrNameLst>
                                      </p:cBhvr>
                                      <p:tavLst>
                                        <p:tav tm="0">
                                          <p:val>
                                            <p:strVal val="ppt_x"/>
                                          </p:val>
                                        </p:tav>
                                        <p:tav tm="100000">
                                          <p:val>
                                            <p:strVal val="ppt_x"/>
                                          </p:val>
                                        </p:tav>
                                      </p:tavLst>
                                    </p:anim>
                                    <p:anim calcmode="lin" valueType="num">
                                      <p:cBhvr additive="base">
                                        <p:cTn id="51" dur="500"/>
                                        <p:tgtEl>
                                          <p:spTgt spid="15"/>
                                        </p:tgtEl>
                                        <p:attrNameLst>
                                          <p:attrName>ppt_y</p:attrName>
                                        </p:attrNameLst>
                                      </p:cBhvr>
                                      <p:tavLst>
                                        <p:tav tm="0">
                                          <p:val>
                                            <p:strVal val="ppt_y"/>
                                          </p:val>
                                        </p:tav>
                                        <p:tav tm="100000">
                                          <p:val>
                                            <p:strVal val="1+ppt_h/2"/>
                                          </p:val>
                                        </p:tav>
                                      </p:tavLst>
                                    </p:anim>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
                                        <p:tgtEl>
                                          <p:spTgt spid="23"/>
                                        </p:tgtEl>
                                      </p:cBhvr>
                                    </p:animEffec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6"/>
                                        </p:tgtEl>
                                        <p:attrNameLst>
                                          <p:attrName>ppt_x</p:attrName>
                                        </p:attrNameLst>
                                      </p:cBhvr>
                                      <p:tavLst>
                                        <p:tav tm="0">
                                          <p:val>
                                            <p:strVal val="ppt_x"/>
                                          </p:val>
                                        </p:tav>
                                        <p:tav tm="100000">
                                          <p:val>
                                            <p:strVal val="ppt_x"/>
                                          </p:val>
                                        </p:tav>
                                      </p:tavLst>
                                    </p:anim>
                                    <p:anim calcmode="lin" valueType="num">
                                      <p:cBhvr additive="base">
                                        <p:cTn id="62" dur="500"/>
                                        <p:tgtEl>
                                          <p:spTgt spid="16"/>
                                        </p:tgtEl>
                                        <p:attrNameLst>
                                          <p:attrName>ppt_y</p:attrName>
                                        </p:attrNameLst>
                                      </p:cBhvr>
                                      <p:tavLst>
                                        <p:tav tm="0">
                                          <p:val>
                                            <p:strVal val="ppt_y"/>
                                          </p:val>
                                        </p:tav>
                                        <p:tav tm="100000">
                                          <p:val>
                                            <p:strVal val="1+ppt_h/2"/>
                                          </p:val>
                                        </p:tav>
                                      </p:tavLst>
                                    </p:anim>
                                    <p:set>
                                      <p:cBhvr>
                                        <p:cTn id="63" dur="1" fill="hold">
                                          <p:stCondLst>
                                            <p:cond delay="499"/>
                                          </p:stCondLst>
                                        </p:cTn>
                                        <p:tgtEl>
                                          <p:spTgt spid="16"/>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
                                        <p:tgtEl>
                                          <p:spTgt spid="20"/>
                                        </p:tgtEl>
                                      </p:cBhvr>
                                    </p:animEffect>
                                  </p:childTnLst>
                                </p:cTn>
                              </p:par>
                            </p:childTnLst>
                          </p:cTn>
                        </p:par>
                      </p:childTnLst>
                    </p:cTn>
                  </p:par>
                </p:childTnLst>
              </p:cTn>
              <p:nextCondLst>
                <p:cond evt="onClick" delay="0">
                  <p:tgtEl>
                    <p:spTgt spid="16"/>
                  </p:tgtEl>
                </p:cond>
              </p:nextCondLst>
            </p:seq>
          </p:childTnLst>
        </p:cTn>
      </p:par>
    </p:tnLst>
    <p:bldLst>
      <p:bldP spid="20" grpId="0"/>
      <p:bldP spid="23" grpId="0"/>
      <p:bldP spid="24" grpId="0"/>
      <p:bldP spid="19" grpId="0"/>
      <p:bldP spid="18" grpId="0"/>
      <p:bldP spid="17" grpId="0"/>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903" t="42262" r="5069" b="16865"/>
          <a:stretch/>
        </p:blipFill>
        <p:spPr bwMode="auto">
          <a:xfrm>
            <a:off x="1533907" y="872067"/>
            <a:ext cx="9124187" cy="598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2"/>
          <p:cNvGrpSpPr>
            <a:grpSpLocks/>
          </p:cNvGrpSpPr>
          <p:nvPr/>
        </p:nvGrpSpPr>
        <p:grpSpPr bwMode="auto">
          <a:xfrm>
            <a:off x="133352" y="137584"/>
            <a:ext cx="12043833" cy="734483"/>
            <a:chOff x="15875" y="15875"/>
            <a:chExt cx="9128123" cy="550863"/>
          </a:xfrm>
        </p:grpSpPr>
        <p:sp>
          <p:nvSpPr>
            <p:cNvPr id="6" name="Oval 5"/>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9</a:t>
              </a:r>
              <a:endParaRPr lang="en-US" sz="3733" b="1" dirty="0">
                <a:solidFill>
                  <a:prstClr val="white"/>
                </a:solidFill>
                <a:latin typeface="Arial Rounded MT Bold" pitchFamily="34" charset="0"/>
                <a:cs typeface="Times New Roman" pitchFamily="18" charset="0"/>
              </a:endParaRPr>
            </a:p>
          </p:txBody>
        </p:sp>
        <p:sp>
          <p:nvSpPr>
            <p:cNvPr id="7"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dirty="0" err="1">
                  <a:solidFill>
                    <a:prstClr val="black"/>
                  </a:solidFill>
                  <a:latin typeface="Arial-Rounded" pitchFamily="34" charset="0"/>
                  <a:ea typeface="Arial-Rounded" pitchFamily="34" charset="0"/>
                  <a:cs typeface="Arial-Rounded" pitchFamily="34" charset="0"/>
                </a:rPr>
                <a:t>Em</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thích</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nông</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thôn</a:t>
              </a:r>
              <a:r>
                <a:rPr lang="en-US" sz="3733" b="1" dirty="0">
                  <a:solidFill>
                    <a:prstClr val="black"/>
                  </a:solidFill>
                  <a:latin typeface="Arial-Rounded" pitchFamily="34" charset="0"/>
                  <a:ea typeface="Arial-Rounded" pitchFamily="34" charset="0"/>
                  <a:cs typeface="Arial-Rounded" pitchFamily="34" charset="0"/>
                </a:rPr>
                <a:t> hay </a:t>
              </a:r>
              <a:r>
                <a:rPr lang="en-US" sz="3733" b="1" dirty="0" err="1">
                  <a:solidFill>
                    <a:prstClr val="black"/>
                  </a:solidFill>
                  <a:latin typeface="Arial-Rounded" pitchFamily="34" charset="0"/>
                  <a:ea typeface="Arial-Rounded" pitchFamily="34" charset="0"/>
                  <a:cs typeface="Arial-Rounded" pitchFamily="34" charset="0"/>
                </a:rPr>
                <a:t>thành</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phố</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Vì</a:t>
              </a:r>
              <a:r>
                <a:rPr lang="en-US" sz="3733" b="1" dirty="0">
                  <a:solidFill>
                    <a:prstClr val="black"/>
                  </a:solidFill>
                  <a:latin typeface="Arial-Rounded" pitchFamily="34" charset="0"/>
                  <a:ea typeface="Arial-Rounded" pitchFamily="34" charset="0"/>
                  <a:cs typeface="Arial-Rounded" pitchFamily="34" charset="0"/>
                </a:rPr>
                <a:t> </a:t>
              </a:r>
              <a:r>
                <a:rPr lang="en-US" sz="3733" b="1" dirty="0" err="1">
                  <a:solidFill>
                    <a:prstClr val="black"/>
                  </a:solidFill>
                  <a:latin typeface="Arial-Rounded" pitchFamily="34" charset="0"/>
                  <a:ea typeface="Arial-Rounded" pitchFamily="34" charset="0"/>
                  <a:cs typeface="Arial-Rounded" pitchFamily="34" charset="0"/>
                </a:rPr>
                <a:t>sao</a:t>
              </a:r>
              <a:r>
                <a:rPr lang="en-US" sz="3733" b="1" dirty="0">
                  <a:solidFill>
                    <a:prstClr val="black"/>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735251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7DE6-6453-5795-E855-4DA2D09D269D}"/>
              </a:ext>
            </a:extLst>
          </p:cNvPr>
          <p:cNvSpPr>
            <a:spLocks noGrp="1"/>
          </p:cNvSpPr>
          <p:nvPr>
            <p:ph type="title"/>
          </p:nvPr>
        </p:nvSpPr>
        <p:spPr/>
        <p:txBody>
          <a:bodyPr/>
          <a:lstStyle/>
          <a:p>
            <a:endParaRPr lang="en-US"/>
          </a:p>
        </p:txBody>
      </p:sp>
      <p:pic>
        <p:nvPicPr>
          <p:cNvPr id="4" name="Girl_in_rice_fields_d69dd86e9c">
            <a:hlinkClick r:id="" action="ppaction://media"/>
            <a:extLst>
              <a:ext uri="{FF2B5EF4-FFF2-40B4-BE49-F238E27FC236}">
                <a16:creationId xmlns:a16="http://schemas.microsoft.com/office/drawing/2014/main" id="{824CBEF5-D2FE-F475-6C71-1F6BCF3352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0930" cy="6858000"/>
          </a:xfrm>
        </p:spPr>
      </p:pic>
    </p:spTree>
    <p:extLst>
      <p:ext uri="{BB962C8B-B14F-4D97-AF65-F5344CB8AC3E}">
        <p14:creationId xmlns:p14="http://schemas.microsoft.com/office/powerpoint/2010/main" val="286525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14519" y="1"/>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7" y="4674027"/>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9387" y="4477871"/>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6887"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5252"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0257" y="4674028"/>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2986" y="4674027"/>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5650" y="4768919"/>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399" y="4426047"/>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946388" y="578083"/>
            <a:ext cx="1331619" cy="108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4139917" y="496959"/>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5781" y="4294354"/>
            <a:ext cx="1616251" cy="107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78009" y="4057651"/>
            <a:ext cx="1753311" cy="177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loud 11"/>
          <p:cNvSpPr/>
          <p:nvPr/>
        </p:nvSpPr>
        <p:spPr>
          <a:xfrm>
            <a:off x="7353120" y="13236"/>
            <a:ext cx="4544259" cy="159830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004"/>
            <a:r>
              <a:rPr lang="en-US" sz="3200" b="1" dirty="0">
                <a:solidFill>
                  <a:srgbClr val="FF0000"/>
                </a:solidFill>
                <a:latin typeface="Arial" pitchFamily="34" charset="0"/>
                <a:cs typeface="Arial" pitchFamily="34" charset="0"/>
              </a:rPr>
              <a:t>ĐUỔI CON TRÙNG</a:t>
            </a:r>
          </a:p>
        </p:txBody>
      </p:sp>
      <p:pic>
        <p:nvPicPr>
          <p:cNvPr id="21" name="Picture 2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44687" y="4254651"/>
            <a:ext cx="4580967" cy="1523999"/>
          </a:xfrm>
          <a:prstGeom prst="rect">
            <a:avLst/>
          </a:prstGeom>
        </p:spPr>
      </p:pic>
      <p:sp>
        <p:nvSpPr>
          <p:cNvPr id="22" name="Right Arrow 21">
            <a:hlinkClick r:id="rId20" action="ppaction://hlinksldjump"/>
          </p:cNvPr>
          <p:cNvSpPr/>
          <p:nvPr/>
        </p:nvSpPr>
        <p:spPr>
          <a:xfrm>
            <a:off x="10144687" y="6371929"/>
            <a:ext cx="1733084" cy="609443"/>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004"/>
            <a:r>
              <a:rPr lang="en-US" sz="1600" dirty="0" err="1">
                <a:solidFill>
                  <a:prstClr val="white"/>
                </a:solidFill>
                <a:latin typeface="Arial" pitchFamily="34" charset="0"/>
                <a:cs typeface="Arial" pitchFamily="34" charset="0"/>
                <a:hlinkClick r:id="rId20" action="ppaction://hlinksldjump"/>
              </a:rPr>
              <a:t>Đi</a:t>
            </a:r>
            <a:r>
              <a:rPr lang="en-US" sz="1600" dirty="0">
                <a:solidFill>
                  <a:prstClr val="white"/>
                </a:solidFill>
                <a:latin typeface="Arial" pitchFamily="34" charset="0"/>
                <a:cs typeface="Arial" pitchFamily="34" charset="0"/>
              </a:rPr>
              <a:t> </a:t>
            </a:r>
            <a:r>
              <a:rPr lang="en-US" sz="1600" dirty="0" err="1">
                <a:solidFill>
                  <a:prstClr val="white"/>
                </a:solidFill>
                <a:latin typeface="Arial" pitchFamily="34" charset="0"/>
                <a:cs typeface="Arial" pitchFamily="34" charset="0"/>
              </a:rPr>
              <a:t>tới</a:t>
            </a:r>
            <a:r>
              <a:rPr lang="en-US" sz="1600" dirty="0">
                <a:solidFill>
                  <a:prstClr val="white"/>
                </a:solidFill>
                <a:latin typeface="Arial" pitchFamily="34" charset="0"/>
                <a:cs typeface="Arial" pitchFamily="34" charset="0"/>
              </a:rPr>
              <a:t> </a:t>
            </a:r>
            <a:r>
              <a:rPr lang="en-US" sz="1600" dirty="0" err="1">
                <a:solidFill>
                  <a:prstClr val="white"/>
                </a:solidFill>
                <a:latin typeface="Arial" pitchFamily="34" charset="0"/>
                <a:cs typeface="Arial" pitchFamily="34" charset="0"/>
              </a:rPr>
              <a:t>bài</a:t>
            </a:r>
            <a:r>
              <a:rPr lang="en-US" sz="1600" dirty="0">
                <a:solidFill>
                  <a:prstClr val="white"/>
                </a:solidFill>
                <a:latin typeface="Arial" pitchFamily="34" charset="0"/>
                <a:cs typeface="Arial" pitchFamily="34" charset="0"/>
              </a:rPr>
              <a:t> </a:t>
            </a:r>
            <a:r>
              <a:rPr lang="en-US" sz="1600" dirty="0" err="1">
                <a:solidFill>
                  <a:prstClr val="white"/>
                </a:solidFill>
                <a:latin typeface="Arial" pitchFamily="34" charset="0"/>
                <a:cs typeface="Arial" pitchFamily="34" charset="0"/>
              </a:rPr>
              <a:t>mới</a:t>
            </a:r>
            <a:endParaRPr lang="en-US" sz="16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061132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031"/>
                                        </p:tgtEl>
                                      </p:cBhvr>
                                    </p:animEffect>
                                    <p:set>
                                      <p:cBhvr>
                                        <p:cTn id="7" dur="1" fill="hold">
                                          <p:stCondLst>
                                            <p:cond delay="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8" restart="whenNotActive" fill="hold" evtFilter="cancelBubble" nodeType="interactiveSeq">
                <p:stCondLst>
                  <p:cond evt="onClick" delay="0">
                    <p:tgtEl>
                      <p:spTgt spid="10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1032"/>
                                        </p:tgtEl>
                                      </p:cBhvr>
                                    </p:animEffect>
                                    <p:set>
                                      <p:cBhvr>
                                        <p:cTn id="13" dur="1" fill="hold">
                                          <p:stCondLst>
                                            <p:cond delay="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14" restart="whenNotActive" fill="hold" evtFilter="cancelBubble" nodeType="interactiveSeq">
                <p:stCondLst>
                  <p:cond evt="onClick" delay="0">
                    <p:tgtEl>
                      <p:spTgt spid="103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50"/>
                                        <p:tgtEl>
                                          <p:spTgt spid="1037"/>
                                        </p:tgtEl>
                                      </p:cBhvr>
                                    </p:animEffect>
                                    <p:set>
                                      <p:cBhvr>
                                        <p:cTn id="19" dur="1" fill="hold">
                                          <p:stCondLst>
                                            <p:cond delay="24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0" restart="whenNotActive" fill="hold" evtFilter="cancelBubble" nodeType="interactiveSeq">
                <p:stCondLst>
                  <p:cond evt="onClick" delay="0">
                    <p:tgtEl>
                      <p:spTgt spid="103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036"/>
                                        </p:tgtEl>
                                      </p:cBhvr>
                                    </p:animEffect>
                                    <p:set>
                                      <p:cBhvr>
                                        <p:cTn id="25" dur="1" fill="hold">
                                          <p:stCondLst>
                                            <p:cond delay="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21"/>
                                        </p:tgtEl>
                                      </p:cBhvr>
                                    </p:animEffect>
                                    <p:set>
                                      <p:cBhvr>
                                        <p:cTn id="31" dur="1" fill="hold">
                                          <p:stCondLst>
                                            <p:cond delay="24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535591" y="80204"/>
            <a:ext cx="1331619" cy="108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08000" y="1667254"/>
            <a:ext cx="10972800" cy="2024895"/>
          </a:xfrm>
        </p:spPr>
        <p:txBody>
          <a:bodyPr>
            <a:normAutofit/>
          </a:bodyPr>
          <a:lstStyle/>
          <a:p>
            <a:r>
              <a:rPr lang="en-US" b="1" dirty="0" err="1">
                <a:solidFill>
                  <a:srgbClr val="002060"/>
                </a:solidFill>
                <a:latin typeface="Arial-Rounded" pitchFamily="34" charset="0"/>
                <a:ea typeface="Arial-Rounded" pitchFamily="34" charset="0"/>
                <a:cs typeface="Arial-Rounded" pitchFamily="34" charset="0"/>
              </a:rPr>
              <a:t>Loài</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vật</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nào</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xuất</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hiện</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trong</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bài</a:t>
            </a:r>
            <a:r>
              <a:rPr lang="en-US" b="1" dirty="0">
                <a:solidFill>
                  <a:srgbClr val="002060"/>
                </a:solidFill>
                <a:latin typeface="Arial-Rounded" pitchFamily="34" charset="0"/>
                <a:ea typeface="Arial-Rounded" pitchFamily="34" charset="0"/>
                <a:cs typeface="Arial-Rounded" pitchFamily="34" charset="0"/>
              </a:rPr>
              <a:t> </a:t>
            </a:r>
            <a:r>
              <a:rPr lang="en-US" b="1" i="1" dirty="0" err="1">
                <a:solidFill>
                  <a:srgbClr val="002060"/>
                </a:solidFill>
                <a:latin typeface="Arial-Rounded" pitchFamily="34" charset="0"/>
                <a:ea typeface="Arial-Rounded" pitchFamily="34" charset="0"/>
                <a:cs typeface="Arial-Rounded" pitchFamily="34" charset="0"/>
              </a:rPr>
              <a:t>Những</a:t>
            </a:r>
            <a:r>
              <a:rPr lang="en-US" b="1" i="1" dirty="0">
                <a:solidFill>
                  <a:srgbClr val="002060"/>
                </a:solidFill>
                <a:latin typeface="Arial-Rounded" pitchFamily="34" charset="0"/>
                <a:ea typeface="Arial-Rounded" pitchFamily="34" charset="0"/>
                <a:cs typeface="Arial-Rounded" pitchFamily="34" charset="0"/>
              </a:rPr>
              <a:t> </a:t>
            </a:r>
            <a:r>
              <a:rPr lang="en-US" b="1" i="1" dirty="0" err="1">
                <a:solidFill>
                  <a:srgbClr val="002060"/>
                </a:solidFill>
                <a:latin typeface="Arial-Rounded" pitchFamily="34" charset="0"/>
                <a:ea typeface="Arial-Rounded" pitchFamily="34" charset="0"/>
                <a:cs typeface="Arial-Rounded" pitchFamily="34" charset="0"/>
              </a:rPr>
              <a:t>cánh</a:t>
            </a:r>
            <a:r>
              <a:rPr lang="en-US" b="1" i="1" dirty="0">
                <a:solidFill>
                  <a:srgbClr val="002060"/>
                </a:solidFill>
                <a:latin typeface="Arial-Rounded" pitchFamily="34" charset="0"/>
                <a:ea typeface="Arial-Rounded" pitchFamily="34" charset="0"/>
                <a:cs typeface="Arial-Rounded" pitchFamily="34" charset="0"/>
              </a:rPr>
              <a:t> </a:t>
            </a:r>
            <a:r>
              <a:rPr lang="en-US" b="1" i="1" dirty="0" err="1">
                <a:solidFill>
                  <a:srgbClr val="002060"/>
                </a:solidFill>
                <a:latin typeface="Arial-Rounded" pitchFamily="34" charset="0"/>
                <a:ea typeface="Arial-Rounded" pitchFamily="34" charset="0"/>
                <a:cs typeface="Arial-Rounded" pitchFamily="34" charset="0"/>
              </a:rPr>
              <a:t>cò</a:t>
            </a:r>
            <a:r>
              <a:rPr lang="en-US" b="1" dirty="0">
                <a:solidFill>
                  <a:srgbClr val="00206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3235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10638474" y="10290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a:spLocks noGrp="1"/>
          </p:cNvSpPr>
          <p:nvPr>
            <p:ph type="title"/>
          </p:nvPr>
        </p:nvSpPr>
        <p:spPr>
          <a:xfrm>
            <a:off x="508000" y="1667254"/>
            <a:ext cx="10972800" cy="2024895"/>
          </a:xfrm>
        </p:spPr>
        <p:txBody>
          <a:bodyPr>
            <a:normAutofit/>
          </a:bodyPr>
          <a:lstStyle/>
          <a:p>
            <a:r>
              <a:rPr lang="en-US" b="1" dirty="0" err="1">
                <a:solidFill>
                  <a:srgbClr val="002060"/>
                </a:solidFill>
                <a:latin typeface="Arial-Rounded" pitchFamily="34" charset="0"/>
                <a:ea typeface="Arial-Rounded" pitchFamily="34" charset="0"/>
                <a:cs typeface="Arial-Rounded" pitchFamily="34" charset="0"/>
              </a:rPr>
              <a:t>Em</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hãy</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đọc</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đoạn</a:t>
            </a:r>
            <a:r>
              <a:rPr lang="en-US" b="1" dirty="0">
                <a:solidFill>
                  <a:srgbClr val="002060"/>
                </a:solidFill>
                <a:latin typeface="Arial-Rounded" pitchFamily="34" charset="0"/>
                <a:ea typeface="Arial-Rounded" pitchFamily="34" charset="0"/>
                <a:cs typeface="Arial-Rounded" pitchFamily="34" charset="0"/>
              </a:rPr>
              <a:t> 2 </a:t>
            </a:r>
            <a:r>
              <a:rPr lang="en-US" b="1" dirty="0" err="1">
                <a:solidFill>
                  <a:srgbClr val="002060"/>
                </a:solidFill>
                <a:latin typeface="Arial-Rounded" pitchFamily="34" charset="0"/>
                <a:ea typeface="Arial-Rounded" pitchFamily="34" charset="0"/>
                <a:cs typeface="Arial-Rounded" pitchFamily="34" charset="0"/>
              </a:rPr>
              <a:t>trong</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bài</a:t>
            </a:r>
            <a:r>
              <a:rPr lang="en-US" b="1" dirty="0">
                <a:solidFill>
                  <a:srgbClr val="002060"/>
                </a:solidFill>
                <a:latin typeface="Arial-Rounded" pitchFamily="34" charset="0"/>
                <a:ea typeface="Arial-Rounded" pitchFamily="34" charset="0"/>
                <a:cs typeface="Arial-Rounded" pitchFamily="34" charset="0"/>
              </a:rPr>
              <a:t> </a:t>
            </a:r>
            <a:br>
              <a:rPr lang="en-US" b="1" dirty="0">
                <a:solidFill>
                  <a:srgbClr val="002060"/>
                </a:solidFill>
                <a:latin typeface="Arial-Rounded" pitchFamily="34" charset="0"/>
                <a:ea typeface="Arial-Rounded" pitchFamily="34" charset="0"/>
                <a:cs typeface="Arial-Rounded" pitchFamily="34" charset="0"/>
              </a:rPr>
            </a:br>
            <a:r>
              <a:rPr lang="en-US" b="1" i="1" dirty="0" err="1">
                <a:solidFill>
                  <a:srgbClr val="002060"/>
                </a:solidFill>
                <a:latin typeface="Arial-Rounded" pitchFamily="34" charset="0"/>
                <a:ea typeface="Arial-Rounded" pitchFamily="34" charset="0"/>
                <a:cs typeface="Arial-Rounded" pitchFamily="34" charset="0"/>
              </a:rPr>
              <a:t>Những</a:t>
            </a:r>
            <a:r>
              <a:rPr lang="en-US" b="1" i="1" dirty="0">
                <a:solidFill>
                  <a:srgbClr val="002060"/>
                </a:solidFill>
                <a:latin typeface="Arial-Rounded" pitchFamily="34" charset="0"/>
                <a:ea typeface="Arial-Rounded" pitchFamily="34" charset="0"/>
                <a:cs typeface="Arial-Rounded" pitchFamily="34" charset="0"/>
              </a:rPr>
              <a:t> </a:t>
            </a:r>
            <a:r>
              <a:rPr lang="en-US" b="1" i="1" dirty="0" err="1">
                <a:solidFill>
                  <a:srgbClr val="002060"/>
                </a:solidFill>
                <a:latin typeface="Arial-Rounded" pitchFamily="34" charset="0"/>
                <a:ea typeface="Arial-Rounded" pitchFamily="34" charset="0"/>
                <a:cs typeface="Arial-Rounded" pitchFamily="34" charset="0"/>
              </a:rPr>
              <a:t>cánh</a:t>
            </a:r>
            <a:r>
              <a:rPr lang="en-US" b="1" i="1" dirty="0">
                <a:solidFill>
                  <a:srgbClr val="002060"/>
                </a:solidFill>
                <a:latin typeface="Arial-Rounded" pitchFamily="34" charset="0"/>
                <a:ea typeface="Arial-Rounded" pitchFamily="34" charset="0"/>
                <a:cs typeface="Arial-Rounded" pitchFamily="34" charset="0"/>
              </a:rPr>
              <a:t> </a:t>
            </a:r>
            <a:r>
              <a:rPr lang="en-US" b="1" i="1" dirty="0" err="1">
                <a:solidFill>
                  <a:srgbClr val="002060"/>
                </a:solidFill>
                <a:latin typeface="Arial-Rounded" pitchFamily="34" charset="0"/>
                <a:ea typeface="Arial-Rounded" pitchFamily="34" charset="0"/>
                <a:cs typeface="Arial-Rounded" pitchFamily="34" charset="0"/>
              </a:rPr>
              <a:t>cò</a:t>
            </a:r>
            <a:endParaRPr lang="en-US"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065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5141" y="11654"/>
            <a:ext cx="1566863"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a:spLocks noGrp="1"/>
          </p:cNvSpPr>
          <p:nvPr>
            <p:ph type="title"/>
          </p:nvPr>
        </p:nvSpPr>
        <p:spPr>
          <a:xfrm>
            <a:off x="175501" y="1162463"/>
            <a:ext cx="10972801" cy="2695135"/>
          </a:xfrm>
        </p:spPr>
        <p:txBody>
          <a:bodyPr>
            <a:noAutofit/>
          </a:bodyPr>
          <a:lstStyle/>
          <a:p>
            <a:pPr algn="l"/>
            <a:r>
              <a:rPr lang="vi-VN"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Bây</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giờ</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ao</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hồ</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đầm</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phải</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nhường</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chỗ</a:t>
            </a:r>
            <a:r>
              <a:rPr lang="en-US" sz="4267" dirty="0">
                <a:solidFill>
                  <a:srgbClr val="002060"/>
                </a:solidFill>
                <a:latin typeface="Arial-Rounded" pitchFamily="34" charset="0"/>
                <a:ea typeface="Arial-Rounded" pitchFamily="34" charset="0"/>
                <a:cs typeface="Arial-Rounded" pitchFamily="34" charset="0"/>
              </a:rPr>
              <a:t> </a:t>
            </a:r>
            <a:r>
              <a:rPr lang="en-US" sz="4267" dirty="0" err="1">
                <a:solidFill>
                  <a:srgbClr val="002060"/>
                </a:solidFill>
                <a:latin typeface="Arial-Rounded" pitchFamily="34" charset="0"/>
                <a:ea typeface="Arial-Rounded" pitchFamily="34" charset="0"/>
                <a:cs typeface="Arial-Rounded" pitchFamily="34" charset="0"/>
              </a:rPr>
              <a:t>cho</a:t>
            </a:r>
            <a:r>
              <a:rPr lang="en-US" sz="4267" dirty="0">
                <a:solidFill>
                  <a:srgbClr val="002060"/>
                </a:solidFill>
                <a:latin typeface="Arial-Rounded" pitchFamily="34" charset="0"/>
                <a:ea typeface="Arial-Rounded" pitchFamily="34" charset="0"/>
                <a:cs typeface="Arial-Rounded" pitchFamily="34" charset="0"/>
              </a:rPr>
              <a:t>………….……………</a:t>
            </a:r>
            <a:r>
              <a:rPr lang="vi-VN" sz="4267" dirty="0">
                <a:solidFill>
                  <a:srgbClr val="002060"/>
                </a:solidFill>
                <a:latin typeface="Arial-Rounded" pitchFamily="34" charset="0"/>
                <a:ea typeface="Arial-Rounded" pitchFamily="34" charset="0"/>
                <a:cs typeface="Arial-Rounded" pitchFamily="34" charset="0"/>
              </a:rPr>
              <a:t>..................................</a:t>
            </a:r>
            <a:endParaRPr lang="en-US" sz="4267" dirty="0">
              <a:solidFill>
                <a:srgbClr val="00206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04800" y="2412249"/>
            <a:ext cx="9706560" cy="2003719"/>
          </a:xfrm>
          <a:prstGeom prst="rect">
            <a:avLst/>
          </a:prstGeom>
        </p:spPr>
        <p:txBody>
          <a:bodyPr vert="horz" lIns="121904" tIns="60952" rIns="121904" bIns="60952" rtlCol="0" anchor="ctr">
            <a:normAutofit fontScale="97500" lnSpcReduction="1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defTabSz="1219004"/>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những</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toà</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nhà</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cao</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vút</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những</a:t>
            </a:r>
            <a:r>
              <a:rPr lang="en-US" sz="4267" dirty="0">
                <a:solidFill>
                  <a:srgbClr val="FF0000"/>
                </a:solidFill>
                <a:latin typeface="Arial-Rounded" pitchFamily="34" charset="0"/>
                <a:ea typeface="Arial-Rounded" pitchFamily="34" charset="0"/>
                <a:cs typeface="Arial-Rounded" pitchFamily="34" charset="0"/>
              </a:rPr>
              <a:t> con </a:t>
            </a:r>
            <a:r>
              <a:rPr lang="en-US" sz="4267" dirty="0" err="1">
                <a:solidFill>
                  <a:srgbClr val="FF0000"/>
                </a:solidFill>
                <a:latin typeface="Arial-Rounded" pitchFamily="34" charset="0"/>
                <a:ea typeface="Arial-Rounded" pitchFamily="34" charset="0"/>
                <a:cs typeface="Arial-Rounded" pitchFamily="34" charset="0"/>
              </a:rPr>
              <a:t>đường</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cao</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tốc</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những</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nhà</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máy</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toả</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khỏi</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mịt</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mù</a:t>
            </a:r>
            <a:r>
              <a:rPr lang="en-US" sz="4267"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45238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24749" y="105698"/>
            <a:ext cx="1753311" cy="177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685802"/>
            <a:ext cx="5410200" cy="4869180"/>
          </a:xfrm>
          <a:prstGeom prst="rect">
            <a:avLst/>
          </a:prstGeom>
        </p:spPr>
      </p:pic>
    </p:spTree>
    <p:extLst>
      <p:ext uri="{BB962C8B-B14F-4D97-AF65-F5344CB8AC3E}">
        <p14:creationId xmlns:p14="http://schemas.microsoft.com/office/powerpoint/2010/main" val="183529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4687" y="-295648"/>
            <a:ext cx="4580967" cy="1523999"/>
          </a:xfrm>
          <a:prstGeom prst="rect">
            <a:avLst/>
          </a:prstGeom>
        </p:spPr>
      </p:pic>
      <p:sp>
        <p:nvSpPr>
          <p:cNvPr id="18" name="Title 1"/>
          <p:cNvSpPr>
            <a:spLocks noGrp="1"/>
          </p:cNvSpPr>
          <p:nvPr>
            <p:ph type="title"/>
          </p:nvPr>
        </p:nvSpPr>
        <p:spPr>
          <a:xfrm>
            <a:off x="-40639" y="1128934"/>
            <a:ext cx="12070081" cy="2695135"/>
          </a:xfrm>
        </p:spPr>
        <p:txBody>
          <a:bodyPr>
            <a:normAutofit fontScale="90000"/>
          </a:bodyPr>
          <a:lstStyle/>
          <a:p>
            <a:r>
              <a:rPr lang="en-US" b="1" dirty="0" err="1">
                <a:solidFill>
                  <a:srgbClr val="002060"/>
                </a:solidFill>
                <a:latin typeface="Arial-Rounded" pitchFamily="34" charset="0"/>
                <a:ea typeface="Arial-Rounded" pitchFamily="34" charset="0"/>
                <a:cs typeface="Arial-Rounded" pitchFamily="34" charset="0"/>
              </a:rPr>
              <a:t>Chúng</a:t>
            </a:r>
            <a:r>
              <a:rPr lang="en-US" b="1" dirty="0">
                <a:solidFill>
                  <a:srgbClr val="002060"/>
                </a:solidFill>
                <a:latin typeface="Arial-Rounded" pitchFamily="34" charset="0"/>
                <a:ea typeface="Arial-Rounded" pitchFamily="34" charset="0"/>
                <a:cs typeface="Arial-Rounded" pitchFamily="34" charset="0"/>
              </a:rPr>
              <a:t> ta </a:t>
            </a:r>
            <a:r>
              <a:rPr lang="en-US" b="1" dirty="0" err="1">
                <a:solidFill>
                  <a:srgbClr val="002060"/>
                </a:solidFill>
                <a:latin typeface="Arial-Rounded" pitchFamily="34" charset="0"/>
                <a:ea typeface="Arial-Rounded" pitchFamily="34" charset="0"/>
                <a:cs typeface="Arial-Rounded" pitchFamily="34" charset="0"/>
              </a:rPr>
              <a:t>nên</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làm</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gì</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để</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bảo</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vệ</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các</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loại</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chim</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các</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loài</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động</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vật</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hoang</a:t>
            </a:r>
            <a:r>
              <a:rPr lang="en-US" b="1" dirty="0">
                <a:solidFill>
                  <a:srgbClr val="002060"/>
                </a:solidFill>
                <a:latin typeface="Arial-Rounded" pitchFamily="34" charset="0"/>
                <a:ea typeface="Arial-Rounded" pitchFamily="34" charset="0"/>
                <a:cs typeface="Arial-Rounded" pitchFamily="34" charset="0"/>
              </a:rPr>
              <a:t> </a:t>
            </a:r>
            <a:r>
              <a:rPr lang="en-US" b="1" dirty="0" err="1">
                <a:solidFill>
                  <a:srgbClr val="002060"/>
                </a:solidFill>
                <a:latin typeface="Arial-Rounded" pitchFamily="34" charset="0"/>
                <a:ea typeface="Arial-Rounded" pitchFamily="34" charset="0"/>
                <a:cs typeface="Arial-Rounded" pitchFamily="34" charset="0"/>
              </a:rPr>
              <a:t>dã</a:t>
            </a:r>
            <a:r>
              <a:rPr lang="en-US" b="1" dirty="0">
                <a:solidFill>
                  <a:srgbClr val="00206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2446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F4FD"/>
        </a:solidFill>
        <a:effectLst/>
      </p:bgPr>
    </p:bg>
    <p:spTree>
      <p:nvGrpSpPr>
        <p:cNvPr id="1" name=""/>
        <p:cNvGrpSpPr/>
        <p:nvPr/>
      </p:nvGrpSpPr>
      <p:grpSpPr>
        <a:xfrm>
          <a:off x="0" y="0"/>
          <a:ext cx="0" cy="0"/>
          <a:chOff x="0" y="0"/>
          <a:chExt cx="0" cy="0"/>
        </a:xfrm>
      </p:grpSpPr>
      <p:sp>
        <p:nvSpPr>
          <p:cNvPr id="2" name="Freeform 2"/>
          <p:cNvSpPr/>
          <p:nvPr/>
        </p:nvSpPr>
        <p:spPr>
          <a:xfrm>
            <a:off x="-290217" y="3826231"/>
            <a:ext cx="12772434" cy="7280287"/>
          </a:xfrm>
          <a:custGeom>
            <a:avLst/>
            <a:gdLst/>
            <a:ahLst/>
            <a:cxnLst/>
            <a:rect l="l" t="t" r="r" b="b"/>
            <a:pathLst>
              <a:path w="19158651" h="10920431">
                <a:moveTo>
                  <a:pt x="0" y="0"/>
                </a:moveTo>
                <a:lnTo>
                  <a:pt x="19158652" y="0"/>
                </a:lnTo>
                <a:lnTo>
                  <a:pt x="19158652" y="10920431"/>
                </a:lnTo>
                <a:lnTo>
                  <a:pt x="0" y="1092043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8714523" y="1965950"/>
            <a:ext cx="3255492" cy="3720562"/>
          </a:xfrm>
          <a:custGeom>
            <a:avLst/>
            <a:gdLst/>
            <a:ahLst/>
            <a:cxnLst/>
            <a:rect l="l" t="t" r="r" b="b"/>
            <a:pathLst>
              <a:path w="4883238" h="5580843">
                <a:moveTo>
                  <a:pt x="0" y="0"/>
                </a:moveTo>
                <a:lnTo>
                  <a:pt x="4883238" y="0"/>
                </a:lnTo>
                <a:lnTo>
                  <a:pt x="4883238" y="5580843"/>
                </a:lnTo>
                <a:lnTo>
                  <a:pt x="0" y="558084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421247" y="4630252"/>
            <a:ext cx="4586552" cy="2683133"/>
          </a:xfrm>
          <a:custGeom>
            <a:avLst/>
            <a:gdLst/>
            <a:ahLst/>
            <a:cxnLst/>
            <a:rect l="l" t="t" r="r" b="b"/>
            <a:pathLst>
              <a:path w="6879828" h="4024699">
                <a:moveTo>
                  <a:pt x="0" y="0"/>
                </a:moveTo>
                <a:lnTo>
                  <a:pt x="6879828" y="0"/>
                </a:lnTo>
                <a:lnTo>
                  <a:pt x="6879828" y="4024699"/>
                </a:lnTo>
                <a:lnTo>
                  <a:pt x="0" y="402469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7746132" y="5015981"/>
            <a:ext cx="3016235" cy="1760727"/>
          </a:xfrm>
          <a:custGeom>
            <a:avLst/>
            <a:gdLst/>
            <a:ahLst/>
            <a:cxnLst/>
            <a:rect l="l" t="t" r="r" b="b"/>
            <a:pathLst>
              <a:path w="4524353" h="2641091">
                <a:moveTo>
                  <a:pt x="4524353" y="0"/>
                </a:moveTo>
                <a:lnTo>
                  <a:pt x="0" y="0"/>
                </a:lnTo>
                <a:lnTo>
                  <a:pt x="0" y="2641091"/>
                </a:lnTo>
                <a:lnTo>
                  <a:pt x="4524353" y="2641091"/>
                </a:lnTo>
                <a:lnTo>
                  <a:pt x="4524353"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0" y="1862502"/>
            <a:ext cx="2087860" cy="607377"/>
          </a:xfrm>
          <a:custGeom>
            <a:avLst/>
            <a:gdLst/>
            <a:ahLst/>
            <a:cxnLst/>
            <a:rect l="l" t="t" r="r" b="b"/>
            <a:pathLst>
              <a:path w="3131790" h="911066">
                <a:moveTo>
                  <a:pt x="0" y="0"/>
                </a:moveTo>
                <a:lnTo>
                  <a:pt x="3131790" y="0"/>
                </a:lnTo>
                <a:lnTo>
                  <a:pt x="3131790" y="911066"/>
                </a:lnTo>
                <a:lnTo>
                  <a:pt x="0" y="91106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flipH="1">
            <a:off x="80019" y="2118988"/>
            <a:ext cx="3760151" cy="4297316"/>
          </a:xfrm>
          <a:custGeom>
            <a:avLst/>
            <a:gdLst/>
            <a:ahLst/>
            <a:cxnLst/>
            <a:rect l="l" t="t" r="r" b="b"/>
            <a:pathLst>
              <a:path w="5640227" h="6445974">
                <a:moveTo>
                  <a:pt x="5640228" y="0"/>
                </a:moveTo>
                <a:lnTo>
                  <a:pt x="0" y="0"/>
                </a:lnTo>
                <a:lnTo>
                  <a:pt x="0" y="6445974"/>
                </a:lnTo>
                <a:lnTo>
                  <a:pt x="5640228" y="6445974"/>
                </a:lnTo>
                <a:lnTo>
                  <a:pt x="5640228"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630127" y="685801"/>
            <a:ext cx="1809828" cy="526495"/>
          </a:xfrm>
          <a:custGeom>
            <a:avLst/>
            <a:gdLst/>
            <a:ahLst/>
            <a:cxnLst/>
            <a:rect l="l" t="t" r="r" b="b"/>
            <a:pathLst>
              <a:path w="2714742" h="789743">
                <a:moveTo>
                  <a:pt x="0" y="0"/>
                </a:moveTo>
                <a:lnTo>
                  <a:pt x="2714742" y="0"/>
                </a:lnTo>
                <a:lnTo>
                  <a:pt x="2714742" y="789743"/>
                </a:lnTo>
                <a:lnTo>
                  <a:pt x="0" y="78974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1287086" y="1318033"/>
            <a:ext cx="1809828" cy="526495"/>
          </a:xfrm>
          <a:custGeom>
            <a:avLst/>
            <a:gdLst/>
            <a:ahLst/>
            <a:cxnLst/>
            <a:rect l="l" t="t" r="r" b="b"/>
            <a:pathLst>
              <a:path w="2714742" h="789743">
                <a:moveTo>
                  <a:pt x="0" y="0"/>
                </a:moveTo>
                <a:lnTo>
                  <a:pt x="2714742" y="0"/>
                </a:lnTo>
                <a:lnTo>
                  <a:pt x="2714742" y="789743"/>
                </a:lnTo>
                <a:lnTo>
                  <a:pt x="0" y="78974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8824168" y="1529141"/>
            <a:ext cx="1084141" cy="315387"/>
          </a:xfrm>
          <a:custGeom>
            <a:avLst/>
            <a:gdLst/>
            <a:ahLst/>
            <a:cxnLst/>
            <a:rect l="l" t="t" r="r" b="b"/>
            <a:pathLst>
              <a:path w="1626212" h="473080">
                <a:moveTo>
                  <a:pt x="0" y="0"/>
                </a:moveTo>
                <a:lnTo>
                  <a:pt x="1626212" y="0"/>
                </a:lnTo>
                <a:lnTo>
                  <a:pt x="1626212" y="473080"/>
                </a:lnTo>
                <a:lnTo>
                  <a:pt x="0" y="47308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2872089" y="308042"/>
            <a:ext cx="1084141" cy="315387"/>
          </a:xfrm>
          <a:custGeom>
            <a:avLst/>
            <a:gdLst/>
            <a:ahLst/>
            <a:cxnLst/>
            <a:rect l="l" t="t" r="r" b="b"/>
            <a:pathLst>
              <a:path w="1626212" h="473080">
                <a:moveTo>
                  <a:pt x="0" y="0"/>
                </a:moveTo>
                <a:lnTo>
                  <a:pt x="1626213" y="0"/>
                </a:lnTo>
                <a:lnTo>
                  <a:pt x="1626213" y="473080"/>
                </a:lnTo>
                <a:lnTo>
                  <a:pt x="0" y="47308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8714523" y="308042"/>
            <a:ext cx="2203457" cy="641005"/>
          </a:xfrm>
          <a:custGeom>
            <a:avLst/>
            <a:gdLst/>
            <a:ahLst/>
            <a:cxnLst/>
            <a:rect l="l" t="t" r="r" b="b"/>
            <a:pathLst>
              <a:path w="3305185" h="961508">
                <a:moveTo>
                  <a:pt x="0" y="0"/>
                </a:moveTo>
                <a:lnTo>
                  <a:pt x="3305185" y="0"/>
                </a:lnTo>
                <a:lnTo>
                  <a:pt x="3305185" y="961509"/>
                </a:lnTo>
                <a:lnTo>
                  <a:pt x="0" y="96150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1362347">
            <a:off x="2065589" y="1247701"/>
            <a:ext cx="600443" cy="667159"/>
          </a:xfrm>
          <a:custGeom>
            <a:avLst/>
            <a:gdLst/>
            <a:ahLst/>
            <a:cxnLst/>
            <a:rect l="l" t="t" r="r" b="b"/>
            <a:pathLst>
              <a:path w="900665" h="1000738">
                <a:moveTo>
                  <a:pt x="0" y="0"/>
                </a:moveTo>
                <a:lnTo>
                  <a:pt x="900665" y="0"/>
                </a:lnTo>
                <a:lnTo>
                  <a:pt x="900665" y="1000738"/>
                </a:lnTo>
                <a:lnTo>
                  <a:pt x="0" y="1000738"/>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3">
            <a:extLst>
              <a:ext uri="{FF2B5EF4-FFF2-40B4-BE49-F238E27FC236}">
                <a16:creationId xmlns:a16="http://schemas.microsoft.com/office/drawing/2014/main" id="{8CE8AFAD-F1D3-F41E-4696-673DA60D9690}"/>
              </a:ext>
            </a:extLst>
          </p:cNvPr>
          <p:cNvSpPr/>
          <p:nvPr/>
        </p:nvSpPr>
        <p:spPr>
          <a:xfrm>
            <a:off x="9753599" y="407570"/>
            <a:ext cx="1905793" cy="1075790"/>
          </a:xfrm>
          <a:custGeom>
            <a:avLst/>
            <a:gdLst/>
            <a:ahLst/>
            <a:cxnLst/>
            <a:rect l="l" t="t" r="r" b="b"/>
            <a:pathLst>
              <a:path w="7315200" h="3676054">
                <a:moveTo>
                  <a:pt x="0" y="0"/>
                </a:moveTo>
                <a:lnTo>
                  <a:pt x="7315200" y="0"/>
                </a:lnTo>
                <a:lnTo>
                  <a:pt x="7315200" y="3676054"/>
                </a:lnTo>
                <a:lnTo>
                  <a:pt x="0" y="3676054"/>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9859CAED-D409-0988-7FCC-7323D97DEC16}"/>
              </a:ext>
            </a:extLst>
          </p:cNvPr>
          <p:cNvSpPr/>
          <p:nvPr/>
        </p:nvSpPr>
        <p:spPr>
          <a:xfrm>
            <a:off x="589280" y="132080"/>
            <a:ext cx="2643310" cy="143256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306709F5-11E0-48C9-5D2B-7605BC926637}"/>
              </a:ext>
            </a:extLst>
          </p:cNvPr>
          <p:cNvSpPr/>
          <p:nvPr/>
        </p:nvSpPr>
        <p:spPr>
          <a:xfrm>
            <a:off x="3399281" y="760509"/>
            <a:ext cx="5635769" cy="2156161"/>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6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6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66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4D3C157-F8A1-1987-2E6B-44A046F35E5D}"/>
              </a:ext>
            </a:extLst>
          </p:cNvPr>
          <p:cNvSpPr txBox="1"/>
          <p:nvPr/>
        </p:nvSpPr>
        <p:spPr>
          <a:xfrm>
            <a:off x="5161280" y="3027680"/>
            <a:ext cx="2194560"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3600" dirty="0">
                <a:latin typeface="Arial-Rounded" panose="020B0500000000000000" pitchFamily="34" charset="0"/>
                <a:ea typeface="Arial-Rounded" panose="020B0500000000000000" pitchFamily="34" charset="0"/>
                <a:cs typeface="Arial-Rounded" panose="020B0500000000000000" pitchFamily="34" charset="0"/>
              </a:rPr>
              <a:t> 3 + 4)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8"/>
          <p:cNvSpPr txBox="1">
            <a:spLocks noChangeArrowheads="1"/>
          </p:cNvSpPr>
          <p:nvPr/>
        </p:nvSpPr>
        <p:spPr bwMode="auto">
          <a:xfrm>
            <a:off x="-9672" y="4920575"/>
            <a:ext cx="12177184" cy="14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4267" b="1" dirty="0">
                <a:solidFill>
                  <a:prstClr val="black"/>
                </a:solidFill>
                <a:latin typeface="Arial-Rounded" pitchFamily="34" charset="0"/>
                <a:ea typeface="Arial-Rounded" pitchFamily="34" charset="0"/>
                <a:cs typeface="Arial-Rounded" pitchFamily="34" charset="0"/>
              </a:rPr>
              <a:t>b. </a:t>
            </a:r>
            <a:r>
              <a:rPr lang="en-US" sz="4267" b="1" dirty="0" err="1">
                <a:solidFill>
                  <a:prstClr val="black"/>
                </a:solidFill>
                <a:latin typeface="Arial-Rounded" pitchFamily="34" charset="0"/>
                <a:ea typeface="Arial-Rounded" pitchFamily="34" charset="0"/>
                <a:cs typeface="Arial-Rounded" pitchFamily="34" charset="0"/>
              </a:rPr>
              <a:t>Từng</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áng</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mây</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trắng</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nhẹ</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trôi</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trên</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bầu</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trời</a:t>
            </a:r>
            <a:r>
              <a:rPr lang="en-US" sz="4267" b="1" dirty="0">
                <a:solidFill>
                  <a:prstClr val="black"/>
                </a:solidFill>
                <a:latin typeface="Arial-Rounded" pitchFamily="34" charset="0"/>
                <a:ea typeface="Arial-Rounded" pitchFamily="34" charset="0"/>
                <a:cs typeface="Arial-Rounded" pitchFamily="34" charset="0"/>
              </a:rPr>
              <a:t> (……</a:t>
            </a:r>
            <a:r>
              <a:rPr lang="vi-VN" sz="4267" b="1" dirty="0">
                <a:solidFill>
                  <a:prstClr val="black"/>
                </a:solidFill>
                <a:latin typeface="Arial-Rounded" pitchFamily="34" charset="0"/>
                <a:ea typeface="Arial-Rounded" pitchFamily="34" charset="0"/>
                <a:cs typeface="Arial-Rounded" pitchFamily="34" charset="0"/>
              </a:rPr>
              <a:t>.</a:t>
            </a:r>
            <a:r>
              <a:rPr lang="en-US" sz="4267" b="1" dirty="0">
                <a:solidFill>
                  <a:prstClr val="black"/>
                </a:solidFill>
                <a:latin typeface="Arial-Rounded" pitchFamily="34" charset="0"/>
                <a:ea typeface="Arial-Rounded" pitchFamily="34" charset="0"/>
                <a:cs typeface="Arial-Rounded" pitchFamily="34" charset="0"/>
              </a:rPr>
              <a:t>……).</a:t>
            </a:r>
          </a:p>
        </p:txBody>
      </p:sp>
      <p:sp>
        <p:nvSpPr>
          <p:cNvPr id="17" name="TextBox 7"/>
          <p:cNvSpPr txBox="1">
            <a:spLocks noChangeArrowheads="1"/>
          </p:cNvSpPr>
          <p:nvPr/>
        </p:nvSpPr>
        <p:spPr bwMode="auto">
          <a:xfrm>
            <a:off x="254278" y="1006390"/>
            <a:ext cx="11607799" cy="779749"/>
          </a:xfrm>
          <a:prstGeom prst="rect">
            <a:avLst/>
          </a:prstGeom>
          <a:solidFill>
            <a:srgbClr val="FFECAF"/>
          </a:solidFill>
          <a:ln>
            <a:no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eaLnBrk="1" hangingPunct="1"/>
            <a:r>
              <a:rPr lang="en-US" sz="4267" b="1" dirty="0">
                <a:solidFill>
                  <a:prstClr val="black"/>
                </a:solidFill>
                <a:latin typeface="Arial-Rounded" pitchFamily="34" charset="0"/>
                <a:cs typeface="Arial-Rounded" pitchFamily="34" charset="0"/>
              </a:rPr>
              <a:t>			</a:t>
            </a:r>
          </a:p>
        </p:txBody>
      </p:sp>
      <p:sp>
        <p:nvSpPr>
          <p:cNvPr id="19" name="TextBox 8"/>
          <p:cNvSpPr txBox="1">
            <a:spLocks noChangeArrowheads="1"/>
          </p:cNvSpPr>
          <p:nvPr/>
        </p:nvSpPr>
        <p:spPr bwMode="auto">
          <a:xfrm>
            <a:off x="0" y="3468138"/>
            <a:ext cx="12177184"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4267" b="1" dirty="0">
                <a:solidFill>
                  <a:prstClr val="black"/>
                </a:solidFill>
                <a:latin typeface="Arial-Rounded" pitchFamily="34" charset="0"/>
                <a:ea typeface="Arial-Rounded" pitchFamily="34" charset="0"/>
                <a:cs typeface="Arial-Rounded" pitchFamily="34" charset="0"/>
              </a:rPr>
              <a:t>a. </a:t>
            </a:r>
            <a:r>
              <a:rPr lang="en-US" sz="4267" b="1" dirty="0" err="1">
                <a:solidFill>
                  <a:prstClr val="black"/>
                </a:solidFill>
                <a:latin typeface="Arial-Rounded" pitchFamily="34" charset="0"/>
                <a:ea typeface="Arial-Rounded" pitchFamily="34" charset="0"/>
                <a:cs typeface="Arial-Rounded" pitchFamily="34" charset="0"/>
              </a:rPr>
              <a:t>Đàn</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chim</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đậu</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trên</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những</a:t>
            </a:r>
            <a:r>
              <a:rPr lang="en-US" sz="4267" b="1" dirty="0">
                <a:solidFill>
                  <a:prstClr val="black"/>
                </a:solidFill>
                <a:latin typeface="Arial-Rounded" pitchFamily="34" charset="0"/>
                <a:ea typeface="Arial-Rounded" pitchFamily="34" charset="0"/>
                <a:cs typeface="Arial-Rounded" pitchFamily="34" charset="0"/>
              </a:rPr>
              <a:t> (</a:t>
            </a:r>
            <a:r>
              <a:rPr lang="vi-VN" sz="4267" b="1" dirty="0">
                <a:solidFill>
                  <a:prstClr val="black"/>
                </a:solidFill>
                <a:latin typeface="Arial-Rounded" pitchFamily="34" charset="0"/>
                <a:ea typeface="Arial-Rounded" pitchFamily="34" charset="0"/>
                <a:cs typeface="Arial-Rounded" pitchFamily="34" charset="0"/>
              </a:rPr>
              <a:t>..</a:t>
            </a:r>
            <a:r>
              <a:rPr lang="en-US" sz="4267" b="1" dirty="0">
                <a:solidFill>
                  <a:prstClr val="black"/>
                </a:solidFill>
                <a:latin typeface="Arial-Rounded" pitchFamily="34" charset="0"/>
                <a:ea typeface="Arial-Rounded" pitchFamily="34" charset="0"/>
                <a:cs typeface="Arial-Rounded" pitchFamily="34" charset="0"/>
              </a:rPr>
              <a:t>………</a:t>
            </a:r>
            <a:r>
              <a:rPr lang="vi-VN" sz="4267" b="1" dirty="0">
                <a:solidFill>
                  <a:prstClr val="black"/>
                </a:solidFill>
                <a:latin typeface="Arial-Rounded" pitchFamily="34" charset="0"/>
                <a:ea typeface="Arial-Rounded" pitchFamily="34" charset="0"/>
                <a:cs typeface="Arial-Rounded" pitchFamily="34" charset="0"/>
              </a:rPr>
              <a:t> </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cao</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vút</a:t>
            </a:r>
            <a:r>
              <a:rPr lang="en-US" sz="4267" b="1" dirty="0">
                <a:solidFill>
                  <a:prstClr val="black"/>
                </a:solidFill>
                <a:latin typeface="Arial-Rounded" pitchFamily="34" charset="0"/>
                <a:ea typeface="Arial-Rounded" pitchFamily="34" charset="0"/>
                <a:cs typeface="Arial-Rounded" pitchFamily="34" charset="0"/>
              </a:rPr>
              <a:t>.</a:t>
            </a:r>
          </a:p>
        </p:txBody>
      </p:sp>
      <p:sp>
        <p:nvSpPr>
          <p:cNvPr id="20" name="TextBox 19"/>
          <p:cNvSpPr txBox="1">
            <a:spLocks noChangeArrowheads="1"/>
          </p:cNvSpPr>
          <p:nvPr/>
        </p:nvSpPr>
        <p:spPr bwMode="auto">
          <a:xfrm>
            <a:off x="3644715" y="2072988"/>
            <a:ext cx="2175899"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ồn</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ào</a:t>
            </a:r>
            <a:endParaRPr lang="en-US" sz="4267" b="1" dirty="0">
              <a:solidFill>
                <a:prstClr val="black"/>
              </a:solidFill>
              <a:latin typeface="Arial-Rounded" pitchFamily="34" charset="0"/>
              <a:ea typeface="Arial-Rounded" pitchFamily="34" charset="0"/>
              <a:cs typeface="Arial-Rounded" pitchFamily="34" charset="0"/>
            </a:endParaRPr>
          </a:p>
        </p:txBody>
      </p:sp>
      <p:sp>
        <p:nvSpPr>
          <p:cNvPr id="22" name="TextBox 21"/>
          <p:cNvSpPr txBox="1">
            <a:spLocks noChangeArrowheads="1"/>
          </p:cNvSpPr>
          <p:nvPr/>
        </p:nvSpPr>
        <p:spPr bwMode="auto">
          <a:xfrm>
            <a:off x="76200" y="5687607"/>
            <a:ext cx="2870200" cy="779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srgbClr val="FF0000"/>
                </a:solidFill>
                <a:latin typeface="Arial-Rounded" pitchFamily="34" charset="0"/>
                <a:ea typeface="Arial-Rounded" pitchFamily="34" charset="0"/>
                <a:cs typeface="Arial-Rounded" pitchFamily="34" charset="0"/>
              </a:rPr>
              <a:t>trong</a:t>
            </a:r>
            <a:r>
              <a:rPr lang="en-US" sz="4267" b="1" dirty="0">
                <a:solidFill>
                  <a:srgbClr val="FF0000"/>
                </a:solidFill>
                <a:latin typeface="Arial-Rounded" pitchFamily="34" charset="0"/>
                <a:ea typeface="Arial-Rounded" pitchFamily="34" charset="0"/>
                <a:cs typeface="Arial-Rounded" pitchFamily="34" charset="0"/>
              </a:rPr>
              <a:t> </a:t>
            </a:r>
            <a:r>
              <a:rPr lang="en-US" sz="4267" b="1" dirty="0" err="1">
                <a:solidFill>
                  <a:srgbClr val="FF0000"/>
                </a:solidFill>
                <a:latin typeface="Arial-Rounded" pitchFamily="34" charset="0"/>
                <a:ea typeface="Arial-Rounded" pitchFamily="34" charset="0"/>
                <a:cs typeface="Arial-Rounded" pitchFamily="34" charset="0"/>
              </a:rPr>
              <a:t>xanh</a:t>
            </a:r>
            <a:r>
              <a:rPr lang="vi-VN" sz="4267" b="1" dirty="0">
                <a:solidFill>
                  <a:srgbClr val="FF0000"/>
                </a:solidFill>
                <a:latin typeface="Arial-Rounded" pitchFamily="34" charset="0"/>
                <a:ea typeface="Arial-Rounded" pitchFamily="34" charset="0"/>
                <a:cs typeface="Arial-Rounded" pitchFamily="34" charset="0"/>
              </a:rPr>
              <a:t>.</a:t>
            </a:r>
            <a:endParaRPr lang="en-US" sz="4267" b="1" dirty="0">
              <a:solidFill>
                <a:srgbClr val="FF0000"/>
              </a:solidFill>
              <a:latin typeface="Arial-Rounded" pitchFamily="34" charset="0"/>
              <a:ea typeface="Arial-Rounded" pitchFamily="34" charset="0"/>
              <a:cs typeface="Arial-Rounded" pitchFamily="34" charset="0"/>
            </a:endParaRPr>
          </a:p>
        </p:txBody>
      </p:sp>
      <p:sp>
        <p:nvSpPr>
          <p:cNvPr id="24" name="TextBox 23"/>
          <p:cNvSpPr txBox="1">
            <a:spLocks noChangeArrowheads="1"/>
          </p:cNvSpPr>
          <p:nvPr/>
        </p:nvSpPr>
        <p:spPr bwMode="auto">
          <a:xfrm>
            <a:off x="6619101" y="3474159"/>
            <a:ext cx="2357271" cy="779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srgbClr val="FF0000"/>
                </a:solidFill>
                <a:latin typeface="Arial-Rounded" pitchFamily="34" charset="0"/>
                <a:ea typeface="Arial-Rounded" pitchFamily="34" charset="0"/>
                <a:cs typeface="Arial-Rounded" pitchFamily="34" charset="0"/>
              </a:rPr>
              <a:t>ngọn</a:t>
            </a:r>
            <a:r>
              <a:rPr lang="en-US" sz="4267" b="1" dirty="0">
                <a:solidFill>
                  <a:srgbClr val="FF0000"/>
                </a:solidFill>
                <a:latin typeface="Arial-Rounded" pitchFamily="34" charset="0"/>
                <a:ea typeface="Arial-Rounded" pitchFamily="34" charset="0"/>
                <a:cs typeface="Arial-Rounded" pitchFamily="34" charset="0"/>
              </a:rPr>
              <a:t> </a:t>
            </a:r>
            <a:r>
              <a:rPr lang="en-US" sz="4267" b="1" dirty="0" err="1">
                <a:solidFill>
                  <a:srgbClr val="FF0000"/>
                </a:solidFill>
                <a:latin typeface="Arial-Rounded" pitchFamily="34" charset="0"/>
                <a:ea typeface="Arial-Rounded" pitchFamily="34" charset="0"/>
                <a:cs typeface="Arial-Rounded" pitchFamily="34" charset="0"/>
              </a:rPr>
              <a:t>cây</a:t>
            </a:r>
            <a:endParaRPr lang="en-US" sz="4267" b="1" dirty="0">
              <a:solidFill>
                <a:srgbClr val="FF0000"/>
              </a:solidFill>
              <a:latin typeface="Arial-Rounded" pitchFamily="34" charset="0"/>
              <a:ea typeface="Arial-Rounded" pitchFamily="34" charset="0"/>
              <a:cs typeface="Arial-Rounded" pitchFamily="34" charset="0"/>
            </a:endParaRPr>
          </a:p>
        </p:txBody>
      </p:sp>
      <p:sp>
        <p:nvSpPr>
          <p:cNvPr id="25" name="TextBox 24"/>
          <p:cNvSpPr txBox="1">
            <a:spLocks noChangeArrowheads="1"/>
          </p:cNvSpPr>
          <p:nvPr/>
        </p:nvSpPr>
        <p:spPr bwMode="auto">
          <a:xfrm>
            <a:off x="402211" y="1139485"/>
            <a:ext cx="3680941"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đường</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cao</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tốc</a:t>
            </a:r>
            <a:endParaRPr lang="en-US" sz="4267" b="1" dirty="0">
              <a:solidFill>
                <a:prstClr val="black"/>
              </a:solidFill>
              <a:latin typeface="Arial-Rounded" pitchFamily="34" charset="0"/>
              <a:ea typeface="Arial-Rounded" pitchFamily="34" charset="0"/>
              <a:cs typeface="Arial-Rounded" pitchFamily="34" charset="0"/>
            </a:endParaRPr>
          </a:p>
        </p:txBody>
      </p:sp>
      <p:sp>
        <p:nvSpPr>
          <p:cNvPr id="14" name="TextBox 13"/>
          <p:cNvSpPr txBox="1">
            <a:spLocks noChangeArrowheads="1"/>
          </p:cNvSpPr>
          <p:nvPr/>
        </p:nvSpPr>
        <p:spPr bwMode="auto">
          <a:xfrm>
            <a:off x="5434876" y="1139485"/>
            <a:ext cx="2719803"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ao</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hồ</a:t>
            </a:r>
            <a:endParaRPr lang="en-US" sz="4267" b="1" dirty="0">
              <a:solidFill>
                <a:prstClr val="black"/>
              </a:solidFill>
              <a:latin typeface="Arial-Rounded" pitchFamily="34" charset="0"/>
              <a:ea typeface="Arial-Rounded" pitchFamily="34" charset="0"/>
              <a:cs typeface="Arial-Rounded" pitchFamily="34" charset="0"/>
            </a:endParaRPr>
          </a:p>
        </p:txBody>
      </p:sp>
      <p:sp>
        <p:nvSpPr>
          <p:cNvPr id="26" name="TextBox 25"/>
          <p:cNvSpPr txBox="1">
            <a:spLocks noChangeArrowheads="1"/>
          </p:cNvSpPr>
          <p:nvPr/>
        </p:nvSpPr>
        <p:spPr bwMode="auto">
          <a:xfrm>
            <a:off x="7429413" y="2065667"/>
            <a:ext cx="2781073"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trong</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xanh</a:t>
            </a:r>
            <a:endParaRPr lang="en-US" sz="4267" b="1" dirty="0">
              <a:solidFill>
                <a:prstClr val="black"/>
              </a:solidFill>
              <a:latin typeface="Arial-Rounded" pitchFamily="34" charset="0"/>
              <a:ea typeface="Arial-Rounded" pitchFamily="34" charset="0"/>
              <a:cs typeface="Arial-Rounded" pitchFamily="34" charset="0"/>
            </a:endParaRPr>
          </a:p>
        </p:txBody>
      </p:sp>
      <p:sp>
        <p:nvSpPr>
          <p:cNvPr id="27" name="TextBox 26"/>
          <p:cNvSpPr txBox="1">
            <a:spLocks noChangeArrowheads="1"/>
          </p:cNvSpPr>
          <p:nvPr/>
        </p:nvSpPr>
        <p:spPr bwMode="auto">
          <a:xfrm>
            <a:off x="9370455" y="1139486"/>
            <a:ext cx="2348781" cy="779749"/>
          </a:xfrm>
          <a:prstGeom prst="rect">
            <a:avLst/>
          </a:prstGeom>
          <a:solidFill>
            <a:srgbClr val="FFECAF"/>
          </a:solidFill>
          <a:ln>
            <a:solidFill>
              <a:srgbClr val="F6BB00"/>
            </a:solidFill>
          </a:ln>
        </p:spPr>
        <p:txBody>
          <a:bodyPr wrap="square"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219004"/>
            <a:r>
              <a:rPr lang="en-US" sz="4267" b="1" dirty="0" err="1">
                <a:solidFill>
                  <a:prstClr val="black"/>
                </a:solidFill>
                <a:latin typeface="Arial-Rounded" pitchFamily="34" charset="0"/>
                <a:ea typeface="Arial-Rounded" pitchFamily="34" charset="0"/>
                <a:cs typeface="Arial-Rounded" pitchFamily="34" charset="0"/>
              </a:rPr>
              <a:t>ngọn</a:t>
            </a:r>
            <a:r>
              <a:rPr lang="en-US" sz="4267" b="1" dirty="0">
                <a:solidFill>
                  <a:prstClr val="black"/>
                </a:solidFill>
                <a:latin typeface="Arial-Rounded" pitchFamily="34" charset="0"/>
                <a:ea typeface="Arial-Rounded" pitchFamily="34" charset="0"/>
                <a:cs typeface="Arial-Rounded" pitchFamily="34" charset="0"/>
              </a:rPr>
              <a:t> </a:t>
            </a:r>
            <a:r>
              <a:rPr lang="en-US" sz="4267" b="1" dirty="0" err="1">
                <a:solidFill>
                  <a:prstClr val="black"/>
                </a:solidFill>
                <a:latin typeface="Arial-Rounded" pitchFamily="34" charset="0"/>
                <a:ea typeface="Arial-Rounded" pitchFamily="34" charset="0"/>
                <a:cs typeface="Arial-Rounded" pitchFamily="34" charset="0"/>
              </a:rPr>
              <a:t>cây</a:t>
            </a:r>
            <a:endParaRPr lang="en-US" sz="4267" b="1" dirty="0">
              <a:solidFill>
                <a:prstClr val="black"/>
              </a:solidFill>
              <a:latin typeface="Arial-Rounded" pitchFamily="34" charset="0"/>
              <a:ea typeface="Arial-Rounded" pitchFamily="34" charset="0"/>
              <a:cs typeface="Arial-Rounded" pitchFamily="34" charset="0"/>
            </a:endParaRPr>
          </a:p>
        </p:txBody>
      </p:sp>
      <p:grpSp>
        <p:nvGrpSpPr>
          <p:cNvPr id="15" name="Group 4"/>
          <p:cNvGrpSpPr>
            <a:grpSpLocks/>
          </p:cNvGrpSpPr>
          <p:nvPr/>
        </p:nvGrpSpPr>
        <p:grpSpPr bwMode="auto">
          <a:xfrm>
            <a:off x="133352" y="137584"/>
            <a:ext cx="12043833" cy="734483"/>
            <a:chOff x="15875" y="15875"/>
            <a:chExt cx="9128123" cy="550863"/>
          </a:xfrm>
        </p:grpSpPr>
        <p:sp>
          <p:nvSpPr>
            <p:cNvPr id="16" name="Oval 15"/>
            <p:cNvSpPr/>
            <p:nvPr/>
          </p:nvSpPr>
          <p:spPr bwMode="auto">
            <a:xfrm>
              <a:off x="15875" y="15875"/>
              <a:ext cx="551858" cy="550863"/>
            </a:xfrm>
            <a:prstGeom prst="ellipse">
              <a:avLst/>
            </a:prstGeom>
            <a:solidFill>
              <a:srgbClr val="F6B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004">
                <a:defRPr/>
              </a:pPr>
              <a:r>
                <a:rPr lang="vi-VN" sz="3733" b="1" dirty="0">
                  <a:solidFill>
                    <a:prstClr val="white"/>
                  </a:solidFill>
                  <a:latin typeface="Arial Rounded MT Bold" pitchFamily="34" charset="0"/>
                  <a:cs typeface="Times New Roman" pitchFamily="18" charset="0"/>
                </a:rPr>
                <a:t>5</a:t>
              </a:r>
              <a:endParaRPr lang="en-US" sz="3733" b="1" dirty="0">
                <a:solidFill>
                  <a:prstClr val="white"/>
                </a:solidFill>
                <a:latin typeface="Arial Rounded MT Bold" pitchFamily="34" charset="0"/>
                <a:cs typeface="Times New Roman" pitchFamily="18" charset="0"/>
              </a:endParaRPr>
            </a:p>
          </p:txBody>
        </p:sp>
        <p:sp>
          <p:nvSpPr>
            <p:cNvPr id="18" name="TextBox 23"/>
            <p:cNvSpPr txBox="1">
              <a:spLocks noChangeArrowheads="1"/>
            </p:cNvSpPr>
            <p:nvPr/>
          </p:nvSpPr>
          <p:spPr bwMode="auto">
            <a:xfrm>
              <a:off x="564505" y="25664"/>
              <a:ext cx="8579493" cy="5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just" defTabSz="1219004"/>
              <a:r>
                <a:rPr lang="en-US" sz="3733" b="1">
                  <a:solidFill>
                    <a:prstClr val="black"/>
                  </a:solidFill>
                  <a:latin typeface="Arial-Rounded" pitchFamily="34" charset="0"/>
                  <a:cs typeface="Arial-Rounded" pitchFamily="34" charset="0"/>
                </a:rPr>
                <a:t>Chọn từ ngữ để hoàn thiện câu và viết câu vào vở</a:t>
              </a:r>
            </a:p>
          </p:txBody>
        </p:sp>
      </p:grpSp>
    </p:spTree>
    <p:extLst>
      <p:ext uri="{BB962C8B-B14F-4D97-AF65-F5344CB8AC3E}">
        <p14:creationId xmlns:p14="http://schemas.microsoft.com/office/powerpoint/2010/main" val="3162058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20"/>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5E-6 -4.69136E-6 L -0.60677 0.52717 " pathEditMode="relative" rAng="0" ptsTypes="AA">
                                      <p:cBhvr>
                                        <p:cTn id="15" dur="2000" fill="hold"/>
                                        <p:tgtEl>
                                          <p:spTgt spid="26"/>
                                        </p:tgtEl>
                                        <p:attrNameLst>
                                          <p:attrName>ppt_x</p:attrName>
                                          <p:attrName>ppt_y</p:attrName>
                                        </p:attrNameLst>
                                      </p:cBhvr>
                                      <p:rCtr x="-30347" y="26358"/>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par>
                          <p:cTn id="20" fill="hold">
                            <p:stCondLst>
                              <p:cond delay="2500"/>
                            </p:stCondLst>
                            <p:childTnLst>
                              <p:par>
                                <p:cTn id="21" presetID="9" presetClass="exit" presetSubtype="0" fill="hold" grpId="1" nodeType="afterEffect">
                                  <p:stCondLst>
                                    <p:cond delay="0"/>
                                  </p:stCondLst>
                                  <p:childTnLst>
                                    <p:animEffect transition="out" filter="dissolv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5.55556E-7 4.93827E-7 L -0.2316 0.33642 " pathEditMode="relative" rAng="0" ptsTypes="AA">
                                      <p:cBhvr>
                                        <p:cTn id="28" dur="2000" fill="hold"/>
                                        <p:tgtEl>
                                          <p:spTgt spid="27"/>
                                        </p:tgtEl>
                                        <p:attrNameLst>
                                          <p:attrName>ppt_x</p:attrName>
                                          <p:attrName>ppt_y</p:attrName>
                                        </p:attrNameLst>
                                      </p:cBhvr>
                                      <p:rCtr x="-11580" y="16821"/>
                                    </p:animMotion>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par>
                          <p:cTn id="33" fill="hold">
                            <p:stCondLst>
                              <p:cond delay="2500"/>
                            </p:stCondLst>
                            <p:childTnLst>
                              <p:par>
                                <p:cTn id="34" presetID="9" presetClass="exit" presetSubtype="0" fill="hold" grpId="1" nodeType="afterEffect">
                                  <p:stCondLst>
                                    <p:cond delay="0"/>
                                  </p:stCondLst>
                                  <p:childTnLst>
                                    <p:animEffect transition="out" filter="dissolv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32" presetClass="emph" presetSubtype="0" fill="hold" grpId="0" nodeType="clickEffect">
                                  <p:stCondLst>
                                    <p:cond delay="0"/>
                                  </p:stCondLst>
                                  <p:childTnLst>
                                    <p:animRot by="120000">
                                      <p:cBhvr>
                                        <p:cTn id="50" dur="100" fill="hold">
                                          <p:stCondLst>
                                            <p:cond delay="0"/>
                                          </p:stCondLst>
                                        </p:cTn>
                                        <p:tgtEl>
                                          <p:spTgt spid="14"/>
                                        </p:tgtEl>
                                        <p:attrNameLst>
                                          <p:attrName>r</p:attrName>
                                        </p:attrNameLst>
                                      </p:cBhvr>
                                    </p:animRot>
                                    <p:animRot by="-240000">
                                      <p:cBhvr>
                                        <p:cTn id="51" dur="200" fill="hold">
                                          <p:stCondLst>
                                            <p:cond delay="200"/>
                                          </p:stCondLst>
                                        </p:cTn>
                                        <p:tgtEl>
                                          <p:spTgt spid="14"/>
                                        </p:tgtEl>
                                        <p:attrNameLst>
                                          <p:attrName>r</p:attrName>
                                        </p:attrNameLst>
                                      </p:cBhvr>
                                    </p:animRot>
                                    <p:animRot by="240000">
                                      <p:cBhvr>
                                        <p:cTn id="52" dur="200" fill="hold">
                                          <p:stCondLst>
                                            <p:cond delay="400"/>
                                          </p:stCondLst>
                                        </p:cTn>
                                        <p:tgtEl>
                                          <p:spTgt spid="14"/>
                                        </p:tgtEl>
                                        <p:attrNameLst>
                                          <p:attrName>r</p:attrName>
                                        </p:attrNameLst>
                                      </p:cBhvr>
                                    </p:animRot>
                                    <p:animRot by="-240000">
                                      <p:cBhvr>
                                        <p:cTn id="53" dur="200" fill="hold">
                                          <p:stCondLst>
                                            <p:cond delay="600"/>
                                          </p:stCondLst>
                                        </p:cTn>
                                        <p:tgtEl>
                                          <p:spTgt spid="14"/>
                                        </p:tgtEl>
                                        <p:attrNameLst>
                                          <p:attrName>r</p:attrName>
                                        </p:attrNameLst>
                                      </p:cBhvr>
                                    </p:animRot>
                                    <p:animRot by="120000">
                                      <p:cBhvr>
                                        <p:cTn id="54" dur="200" fill="hold">
                                          <p:stCondLst>
                                            <p:cond delay="800"/>
                                          </p:stCondLst>
                                        </p:cTn>
                                        <p:tgtEl>
                                          <p:spTgt spid="14"/>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4"/>
                  </p:tgtEl>
                </p:cond>
              </p:nextCondLst>
            </p:seq>
          </p:childTnLst>
        </p:cTn>
      </p:par>
    </p:tnLst>
    <p:bldLst>
      <p:bldP spid="20" grpId="0" animBg="1"/>
      <p:bldP spid="22" grpId="0" animBg="1"/>
      <p:bldP spid="24" grpId="0" animBg="1"/>
      <p:bldP spid="25" grpId="0" animBg="1"/>
      <p:bldP spid="14" grpId="0" animBg="1"/>
      <p:bldP spid="26" grpId="0" animBg="1"/>
      <p:bldP spid="26" grpId="1" animBg="1"/>
      <p:bldP spid="27" grpId="0" animBg="1"/>
      <p:bldP spid="2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630</Words>
  <Application>Microsoft Office PowerPoint</Application>
  <PresentationFormat>Widescreen</PresentationFormat>
  <Paragraphs>100</Paragraphs>
  <Slides>20</Slides>
  <Notes>15</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等线</vt:lpstr>
      <vt:lpstr>Arial</vt:lpstr>
      <vt:lpstr>Arial Rounded</vt:lpstr>
      <vt:lpstr>Arial Rounded MT Bold</vt:lpstr>
      <vt:lpstr>Arial-Rounded</vt:lpstr>
      <vt:lpstr>Calibri</vt:lpstr>
      <vt:lpstr>Coming Soon</vt:lpstr>
      <vt:lpstr>HP001 4 hàng</vt:lpstr>
      <vt:lpstr>HP001 5 hàng</vt:lpstr>
      <vt:lpstr>Office 主题</vt:lpstr>
      <vt:lpstr>Office Theme</vt:lpstr>
      <vt:lpstr>千图网海量PPT模板www.58pic.com​​</vt:lpstr>
      <vt:lpstr>1_Office Theme</vt:lpstr>
      <vt:lpstr>Office 主题​​</vt:lpstr>
      <vt:lpstr>2_Office Theme</vt:lpstr>
      <vt:lpstr>PowerPoint Presentation</vt:lpstr>
      <vt:lpstr>PowerPoint Presentation</vt:lpstr>
      <vt:lpstr>Loài vật nào xuất hiện trong bài Những cánh cò?</vt:lpstr>
      <vt:lpstr>Em hãy đọc đoạn 2 trong bài  Những cánh cò</vt:lpstr>
      <vt:lpstr> Bây giờ, ao, hồ, đầm phải nhường chỗ cho………….……………..................................</vt:lpstr>
      <vt:lpstr>PowerPoint Presentation</vt:lpstr>
      <vt:lpstr>Chúng ta nên làm gì để bảo vệ các loại chim, các loài động vật hoang dã?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User</cp:lastModifiedBy>
  <cp:revision>39</cp:revision>
  <dcterms:created xsi:type="dcterms:W3CDTF">2017-06-26T03:23:00Z</dcterms:created>
  <dcterms:modified xsi:type="dcterms:W3CDTF">2026-04-28T13:44:10Z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