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  <p:sldMasterId id="2147483723" r:id="rId4"/>
    <p:sldMasterId id="2147483771" r:id="rId5"/>
    <p:sldMasterId id="2147483783" r:id="rId6"/>
  </p:sldMasterIdLst>
  <p:notesMasterIdLst>
    <p:notesMasterId r:id="rId45"/>
  </p:notesMasterIdLst>
  <p:sldIdLst>
    <p:sldId id="259" r:id="rId7"/>
    <p:sldId id="257" r:id="rId8"/>
    <p:sldId id="258" r:id="rId9"/>
    <p:sldId id="260" r:id="rId10"/>
    <p:sldId id="262" r:id="rId11"/>
    <p:sldId id="263" r:id="rId12"/>
    <p:sldId id="343" r:id="rId13"/>
    <p:sldId id="666" r:id="rId14"/>
    <p:sldId id="684" r:id="rId15"/>
    <p:sldId id="342" r:id="rId16"/>
    <p:sldId id="261" r:id="rId17"/>
    <p:sldId id="667" r:id="rId18"/>
    <p:sldId id="668" r:id="rId19"/>
    <p:sldId id="669" r:id="rId20"/>
    <p:sldId id="670" r:id="rId21"/>
    <p:sldId id="680" r:id="rId22"/>
    <p:sldId id="671" r:id="rId23"/>
    <p:sldId id="672" r:id="rId24"/>
    <p:sldId id="673" r:id="rId25"/>
    <p:sldId id="674" r:id="rId26"/>
    <p:sldId id="675" r:id="rId27"/>
    <p:sldId id="676" r:id="rId28"/>
    <p:sldId id="685" r:id="rId29"/>
    <p:sldId id="677" r:id="rId30"/>
    <p:sldId id="681" r:id="rId31"/>
    <p:sldId id="678" r:id="rId32"/>
    <p:sldId id="682" r:id="rId33"/>
    <p:sldId id="679" r:id="rId34"/>
    <p:sldId id="683" r:id="rId35"/>
    <p:sldId id="2689" r:id="rId36"/>
    <p:sldId id="2690" r:id="rId37"/>
    <p:sldId id="2686" r:id="rId38"/>
    <p:sldId id="2687" r:id="rId39"/>
    <p:sldId id="2688" r:id="rId40"/>
    <p:sldId id="286" r:id="rId41"/>
    <p:sldId id="2691" r:id="rId42"/>
    <p:sldId id="269" r:id="rId43"/>
    <p:sldId id="441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939" autoAdjust="0"/>
  </p:normalViewPr>
  <p:slideViewPr>
    <p:cSldViewPr snapToGrid="0">
      <p:cViewPr varScale="1">
        <p:scale>
          <a:sx n="38" d="100"/>
          <a:sy n="38" d="100"/>
        </p:scale>
        <p:origin x="217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C0C1-0C03-43EB-A85F-75756A86485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24A4-AE18-4FA8-9438-E57F932A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ai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424A4-AE18-4FA8-9438-E57F932A5E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310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53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106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883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06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196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9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2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7E20421-9689-72CC-8876-82652ADC6E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380" y="247948"/>
            <a:ext cx="1584662" cy="15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52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6227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0418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1111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3394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6008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6087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6268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394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8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8573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8862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6486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0734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2C95-634B-41EB-0DBC-EC4AE6E37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F89BE-CDFD-F44C-ED82-1DFCFEAA4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56BE0-0E51-0623-E758-EDA4448DF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6D5AA-7E48-FDB0-EC50-87930B746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3FFF6-13F6-006E-2F38-3A9B4B15F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05181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962154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6145D-DCD0-FD26-6B8A-4D71FFF9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ECD6C-891E-6309-A9E4-AAF7C4503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54177-8C5A-D8BA-199F-9E11636E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DEEC5-CB5E-E800-98EE-FC455E502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08CA-3F8C-A56F-013E-290E98EB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37726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1C8DA-C3B7-EBEC-116B-947F0137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42CA-28A9-8C13-4CD3-6D863B6E0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C7CF9-F7A1-77B6-FC0F-6F1B8CE97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E3BAA-A6CB-9F0E-1A46-87430B0D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2E548-0369-E2D1-A387-274959C08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3737B-AFDB-92C7-9E34-9109DBFE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46367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E379C-1075-805F-F4A7-EE506DFC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692A8-3D2A-9CE4-F9F4-112DA8BBB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419F4-0D25-2DCC-DD10-BB69E866C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66246F-945C-8B85-A12A-A4DAB5A37A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EA56D3-36ED-CDF6-7A71-D4348BF3E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497F00-EE9F-5048-99D1-A7D706E9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CC75B-D790-18E8-E768-69EB8E1A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42E9FB-1669-0311-F0D9-C676EB7A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69893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56A1B-D0CE-7FA8-FAC0-CB238742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7EFBA-D1DF-F65C-DFF0-AC194BF2E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035D1-3A72-C30C-D236-AF07EF30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F040-3E48-8906-B1F5-37697708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9409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2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EA11EB-4BB4-B503-6DC7-95F2C88D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7A22E-4551-7942-1F86-05690E128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02A4C-596C-4421-CF28-C7377E02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5523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26824-659A-91CF-4825-E45FC912E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F23E0-63E1-A966-C726-42F10F5F3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49A2B-D681-27F9-44D2-F632DABA1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9CE12-F8C7-BA36-3CE5-4F70FDA8E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0B4A7-5F01-21A8-580F-79E2FEDE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8FBFB-3071-EC6A-7EC0-5DF18FDF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30138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51DD2-7880-AFE0-ABBA-1E425EEB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D2FCC4-C9AF-60A3-81F8-889AEC1BB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F6262-6966-0E1C-BC8C-BD5487BC0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96325-399D-3C48-E5BD-C3FC4B640B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584C7-3547-16E4-C562-D24F171B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354FE-1BA2-45A2-F7A7-CB8EA0D3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57572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1261-7702-BCC3-AD21-221A02825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BFB16-D371-909E-3BD0-5546C36F6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A9E3-2F8D-A687-ADD7-CD278669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B0FBD-5767-2167-DFB6-10CFEAEE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37AE3-C7C3-47C7-1C0E-83D50C6E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5591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11EC79-71EC-CA45-14BF-1CA59EC35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0D6C4-9700-47A5-0F66-6BE5771CB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70785-83B0-646E-3B8B-9BB691B7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DC561-5568-1467-62AA-40983660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A1A82-A335-F50B-5DF4-79E57202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15436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57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059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2719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445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059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9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7087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38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990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0864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700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943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3428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7461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515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530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6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9789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6985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205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9895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1808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74958"/>
      </p:ext>
    </p:extLst>
  </p:cSld>
  <p:clrMapOvr>
    <a:masterClrMapping/>
  </p:clrMapOvr>
  <p:transition spd="slow" advTm="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965736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34376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57405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6615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221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0945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55236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30104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48282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0723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2082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30035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93516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43476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572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07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4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3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98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5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3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0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66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7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7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8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4.emf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5E0B46-B82C-38ED-4252-7BCD4B05B2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380" y="247948"/>
            <a:ext cx="1584662" cy="15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6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292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79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9E8B6B7-5D10-D6A5-B657-7452E7F6A0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组合 6">
            <a:extLst>
              <a:ext uri="{FF2B5EF4-FFF2-40B4-BE49-F238E27FC236}">
                <a16:creationId xmlns:a16="http://schemas.microsoft.com/office/drawing/2014/main" id="{949AD5D9-1AC6-374D-A664-202559B7CC1F}"/>
              </a:ext>
            </a:extLst>
          </p:cNvPr>
          <p:cNvGrpSpPr/>
          <p:nvPr userDrawn="1"/>
        </p:nvGrpSpPr>
        <p:grpSpPr>
          <a:xfrm>
            <a:off x="196645" y="306828"/>
            <a:ext cx="11729883" cy="6388939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0" name="圆角矩形 4">
              <a:extLst>
                <a:ext uri="{FF2B5EF4-FFF2-40B4-BE49-F238E27FC236}">
                  <a16:creationId xmlns:a16="http://schemas.microsoft.com/office/drawing/2014/main" id="{57EDB729-00A0-05E1-215F-D53E061CADD7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5">
              <a:extLst>
                <a:ext uri="{FF2B5EF4-FFF2-40B4-BE49-F238E27FC236}">
                  <a16:creationId xmlns:a16="http://schemas.microsoft.com/office/drawing/2014/main" id="{3AE7E17A-8301-DEB9-0936-8CBE7B309E4E}"/>
                </a:ext>
              </a:extLst>
            </p:cNvPr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066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76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54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31.png"/><Relationship Id="rId5" Type="http://schemas.openxmlformats.org/officeDocument/2006/relationships/image" Target="../media/image50.png"/><Relationship Id="rId10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31.png"/><Relationship Id="rId2" Type="http://schemas.openxmlformats.org/officeDocument/2006/relationships/audio" Target="../media/media6.mp3"/><Relationship Id="rId16" Type="http://schemas.openxmlformats.org/officeDocument/2006/relationships/image" Target="../media/image42.svg"/><Relationship Id="rId1" Type="http://schemas.microsoft.com/office/2007/relationships/media" Target="../media/media6.mp3"/><Relationship Id="rId6" Type="http://schemas.openxmlformats.org/officeDocument/2006/relationships/image" Target="../media/image34.png"/><Relationship Id="rId11" Type="http://schemas.openxmlformats.org/officeDocument/2006/relationships/image" Target="../media/image56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7.png"/><Relationship Id="rId1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6.xml"/><Relationship Id="rId1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11" Type="http://schemas.openxmlformats.org/officeDocument/2006/relationships/slide" Target="slide4.xml"/><Relationship Id="rId5" Type="http://schemas.openxmlformats.org/officeDocument/2006/relationships/image" Target="../media/image13.PNG"/><Relationship Id="rId15" Type="http://schemas.openxmlformats.org/officeDocument/2006/relationships/slide" Target="slide5.xml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2.xml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31.png"/><Relationship Id="rId2" Type="http://schemas.openxmlformats.org/officeDocument/2006/relationships/audio" Target="../media/media7.mp3"/><Relationship Id="rId16" Type="http://schemas.openxmlformats.org/officeDocument/2006/relationships/image" Target="../media/image42.svg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11" Type="http://schemas.openxmlformats.org/officeDocument/2006/relationships/image" Target="../media/image56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7.png"/><Relationship Id="rId14" Type="http://schemas.openxmlformats.org/officeDocument/2006/relationships/slide" Target="slide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31.png"/><Relationship Id="rId2" Type="http://schemas.openxmlformats.org/officeDocument/2006/relationships/audio" Target="../media/media8.mp3"/><Relationship Id="rId16" Type="http://schemas.openxmlformats.org/officeDocument/2006/relationships/image" Target="../media/image42.svg"/><Relationship Id="rId1" Type="http://schemas.microsoft.com/office/2007/relationships/media" Target="../media/media8.mp3"/><Relationship Id="rId6" Type="http://schemas.openxmlformats.org/officeDocument/2006/relationships/image" Target="../media/image34.png"/><Relationship Id="rId11" Type="http://schemas.openxmlformats.org/officeDocument/2006/relationships/image" Target="../media/image56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7.png"/><Relationship Id="rId14" Type="http://schemas.openxmlformats.org/officeDocument/2006/relationships/slide" Target="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31.png"/><Relationship Id="rId2" Type="http://schemas.openxmlformats.org/officeDocument/2006/relationships/audio" Target="../media/media9.mp3"/><Relationship Id="rId16" Type="http://schemas.openxmlformats.org/officeDocument/2006/relationships/image" Target="../media/image42.svg"/><Relationship Id="rId1" Type="http://schemas.microsoft.com/office/2007/relationships/media" Target="../media/media9.mp3"/><Relationship Id="rId6" Type="http://schemas.openxmlformats.org/officeDocument/2006/relationships/image" Target="../media/image34.png"/><Relationship Id="rId11" Type="http://schemas.openxmlformats.org/officeDocument/2006/relationships/image" Target="../media/image56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png"/><Relationship Id="rId14" Type="http://schemas.openxmlformats.org/officeDocument/2006/relationships/slide" Target="slide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31.png"/><Relationship Id="rId2" Type="http://schemas.openxmlformats.org/officeDocument/2006/relationships/audio" Target="../media/media10.mp3"/><Relationship Id="rId16" Type="http://schemas.openxmlformats.org/officeDocument/2006/relationships/image" Target="../media/image42.svg"/><Relationship Id="rId1" Type="http://schemas.microsoft.com/office/2007/relationships/media" Target="../media/media10.mp3"/><Relationship Id="rId6" Type="http://schemas.openxmlformats.org/officeDocument/2006/relationships/image" Target="../media/image34.png"/><Relationship Id="rId11" Type="http://schemas.openxmlformats.org/officeDocument/2006/relationships/image" Target="../media/image56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7.png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73.svg"/><Relationship Id="rId12" Type="http://schemas.openxmlformats.org/officeDocument/2006/relationships/image" Target="../media/image78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png"/><Relationship Id="rId15" Type="http://schemas.openxmlformats.org/officeDocument/2006/relationships/image" Target="../media/image31.png"/><Relationship Id="rId10" Type="http://schemas.openxmlformats.org/officeDocument/2006/relationships/image" Target="../media/image76.png"/><Relationship Id="rId4" Type="http://schemas.openxmlformats.org/officeDocument/2006/relationships/image" Target="../media/image70.jpg"/><Relationship Id="rId9" Type="http://schemas.openxmlformats.org/officeDocument/2006/relationships/image" Target="../media/image75.svg"/><Relationship Id="rId1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slide" Target="slide32.xml"/><Relationship Id="rId3" Type="http://schemas.openxmlformats.org/officeDocument/2006/relationships/image" Target="../media/image71.png"/><Relationship Id="rId7" Type="http://schemas.openxmlformats.org/officeDocument/2006/relationships/image" Target="../media/image82.svg"/><Relationship Id="rId12" Type="http://schemas.openxmlformats.org/officeDocument/2006/relationships/image" Target="../media/image86.sv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slide" Target="slide33.xml"/><Relationship Id="rId15" Type="http://schemas.openxmlformats.org/officeDocument/2006/relationships/slide" Target="slide35.xml"/><Relationship Id="rId10" Type="http://schemas.openxmlformats.org/officeDocument/2006/relationships/slide" Target="slide34.xml"/><Relationship Id="rId4" Type="http://schemas.openxmlformats.org/officeDocument/2006/relationships/image" Target="../media/image78.gif"/><Relationship Id="rId9" Type="http://schemas.openxmlformats.org/officeDocument/2006/relationships/image" Target="../media/image84.svg"/><Relationship Id="rId1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18" Type="http://schemas.openxmlformats.org/officeDocument/2006/relationships/image" Target="../media/image97.png"/><Relationship Id="rId3" Type="http://schemas.microsoft.com/office/2007/relationships/media" Target="../media/media13.mp3"/><Relationship Id="rId7" Type="http://schemas.openxmlformats.org/officeDocument/2006/relationships/image" Target="../media/image31.png"/><Relationship Id="rId12" Type="http://schemas.openxmlformats.org/officeDocument/2006/relationships/image" Target="../media/image92.png"/><Relationship Id="rId17" Type="http://schemas.openxmlformats.org/officeDocument/2006/relationships/slide" Target="slide31.xml"/><Relationship Id="rId2" Type="http://schemas.openxmlformats.org/officeDocument/2006/relationships/audio" Target="../media/media12.mp3"/><Relationship Id="rId16" Type="http://schemas.openxmlformats.org/officeDocument/2006/relationships/image" Target="../media/image96.png"/><Relationship Id="rId20" Type="http://schemas.openxmlformats.org/officeDocument/2006/relationships/image" Target="../media/image99.png"/><Relationship Id="rId1" Type="http://schemas.microsoft.com/office/2007/relationships/media" Target="../media/media12.mp3"/><Relationship Id="rId6" Type="http://schemas.openxmlformats.org/officeDocument/2006/relationships/image" Target="../media/image70.jpg"/><Relationship Id="rId11" Type="http://schemas.openxmlformats.org/officeDocument/2006/relationships/image" Target="../media/image91.svg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95.svg"/><Relationship Id="rId10" Type="http://schemas.openxmlformats.org/officeDocument/2006/relationships/image" Target="../media/image90.png"/><Relationship Id="rId19" Type="http://schemas.openxmlformats.org/officeDocument/2006/relationships/image" Target="../media/image98.png"/><Relationship Id="rId4" Type="http://schemas.openxmlformats.org/officeDocument/2006/relationships/audio" Target="../media/media13.mp3"/><Relationship Id="rId9" Type="http://schemas.openxmlformats.org/officeDocument/2006/relationships/image" Target="../media/image89.svg"/><Relationship Id="rId1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3" Type="http://schemas.microsoft.com/office/2007/relationships/media" Target="../media/media13.mp3"/><Relationship Id="rId7" Type="http://schemas.openxmlformats.org/officeDocument/2006/relationships/image" Target="../media/image31.png"/><Relationship Id="rId12" Type="http://schemas.openxmlformats.org/officeDocument/2006/relationships/image" Target="../media/image92.png"/><Relationship Id="rId17" Type="http://schemas.openxmlformats.org/officeDocument/2006/relationships/slide" Target="slide31.xml"/><Relationship Id="rId2" Type="http://schemas.openxmlformats.org/officeDocument/2006/relationships/audio" Target="../media/media12.mp3"/><Relationship Id="rId16" Type="http://schemas.openxmlformats.org/officeDocument/2006/relationships/image" Target="../media/image100.png"/><Relationship Id="rId1" Type="http://schemas.microsoft.com/office/2007/relationships/media" Target="../media/media12.mp3"/><Relationship Id="rId6" Type="http://schemas.openxmlformats.org/officeDocument/2006/relationships/image" Target="../media/image70.jpg"/><Relationship Id="rId11" Type="http://schemas.openxmlformats.org/officeDocument/2006/relationships/image" Target="../media/image91.svg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95.svg"/><Relationship Id="rId10" Type="http://schemas.openxmlformats.org/officeDocument/2006/relationships/image" Target="../media/image90.png"/><Relationship Id="rId4" Type="http://schemas.openxmlformats.org/officeDocument/2006/relationships/audio" Target="../media/media13.mp3"/><Relationship Id="rId9" Type="http://schemas.openxmlformats.org/officeDocument/2006/relationships/image" Target="../media/image89.svg"/><Relationship Id="rId1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3" Type="http://schemas.microsoft.com/office/2007/relationships/media" Target="../media/media13.mp3"/><Relationship Id="rId7" Type="http://schemas.openxmlformats.org/officeDocument/2006/relationships/image" Target="../media/image31.png"/><Relationship Id="rId12" Type="http://schemas.openxmlformats.org/officeDocument/2006/relationships/image" Target="../media/image92.png"/><Relationship Id="rId17" Type="http://schemas.openxmlformats.org/officeDocument/2006/relationships/slide" Target="slide31.xml"/><Relationship Id="rId2" Type="http://schemas.openxmlformats.org/officeDocument/2006/relationships/audio" Target="../media/media12.mp3"/><Relationship Id="rId16" Type="http://schemas.openxmlformats.org/officeDocument/2006/relationships/image" Target="../media/image101.png"/><Relationship Id="rId1" Type="http://schemas.microsoft.com/office/2007/relationships/media" Target="../media/media12.mp3"/><Relationship Id="rId6" Type="http://schemas.openxmlformats.org/officeDocument/2006/relationships/image" Target="../media/image70.jpg"/><Relationship Id="rId11" Type="http://schemas.openxmlformats.org/officeDocument/2006/relationships/image" Target="../media/image91.svg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95.svg"/><Relationship Id="rId10" Type="http://schemas.openxmlformats.org/officeDocument/2006/relationships/image" Target="../media/image90.png"/><Relationship Id="rId4" Type="http://schemas.openxmlformats.org/officeDocument/2006/relationships/audio" Target="../media/media13.mp3"/><Relationship Id="rId9" Type="http://schemas.openxmlformats.org/officeDocument/2006/relationships/image" Target="../media/image89.svg"/><Relationship Id="rId1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microsoft.com/office/2007/relationships/media" Target="../media/media15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05.svg"/><Relationship Id="rId17" Type="http://schemas.openxmlformats.org/officeDocument/2006/relationships/image" Target="../media/image110.png"/><Relationship Id="rId2" Type="http://schemas.openxmlformats.org/officeDocument/2006/relationships/audio" Target="../media/media14.mp3"/><Relationship Id="rId16" Type="http://schemas.openxmlformats.org/officeDocument/2006/relationships/image" Target="../media/image109.png"/><Relationship Id="rId1" Type="http://schemas.microsoft.com/office/2007/relationships/media" Target="../media/media14.mp3"/><Relationship Id="rId6" Type="http://schemas.microsoft.com/office/2007/relationships/media" Target="../media/media16.mp3"/><Relationship Id="rId11" Type="http://schemas.openxmlformats.org/officeDocument/2006/relationships/image" Target="../media/image104.png"/><Relationship Id="rId5" Type="http://schemas.openxmlformats.org/officeDocument/2006/relationships/audio" Target="NULL" TargetMode="External"/><Relationship Id="rId15" Type="http://schemas.openxmlformats.org/officeDocument/2006/relationships/image" Target="../media/image108.png"/><Relationship Id="rId10" Type="http://schemas.openxmlformats.org/officeDocument/2006/relationships/image" Target="../media/image31.png"/><Relationship Id="rId19" Type="http://schemas.openxmlformats.org/officeDocument/2006/relationships/image" Target="../media/image112.png"/><Relationship Id="rId4" Type="http://schemas.openxmlformats.org/officeDocument/2006/relationships/audio" Target="../media/media15.mp3"/><Relationship Id="rId9" Type="http://schemas.openxmlformats.org/officeDocument/2006/relationships/image" Target="../media/image103.svg"/><Relationship Id="rId14" Type="http://schemas.openxmlformats.org/officeDocument/2006/relationships/image" Target="../media/image107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image" Target="../media/image43.png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2.xm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gif"/><Relationship Id="rId5" Type="http://schemas.openxmlformats.org/officeDocument/2006/relationships/slideLayout" Target="../slideLayouts/slideLayout18.xml"/><Relationship Id="rId4" Type="http://schemas.microsoft.com/office/2007/relationships/media" Target="../media/media2.mp3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31.png"/><Relationship Id="rId2" Type="http://schemas.openxmlformats.org/officeDocument/2006/relationships/audio" Target="../media/media3.mp3"/><Relationship Id="rId16" Type="http://schemas.openxmlformats.org/officeDocument/2006/relationships/image" Target="../media/image42.svg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openxmlformats.org/officeDocument/2006/relationships/image" Target="../media/image30.gif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png"/><Relationship Id="rId1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751415" y="2206048"/>
            <a:ext cx="2525451" cy="2696862"/>
          </a:xfrm>
          <a:custGeom>
            <a:avLst/>
            <a:gdLst/>
            <a:ahLst/>
            <a:cxnLst/>
            <a:rect l="l" t="t" r="r" b="b"/>
            <a:pathLst>
              <a:path w="3788177" h="4045293">
                <a:moveTo>
                  <a:pt x="0" y="0"/>
                </a:moveTo>
                <a:lnTo>
                  <a:pt x="3788177" y="0"/>
                </a:lnTo>
                <a:lnTo>
                  <a:pt x="3788177" y="4045293"/>
                </a:lnTo>
                <a:lnTo>
                  <a:pt x="0" y="4045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511302" y="1877413"/>
            <a:ext cx="1344942" cy="2947818"/>
          </a:xfrm>
          <a:custGeom>
            <a:avLst/>
            <a:gdLst/>
            <a:ahLst/>
            <a:cxnLst/>
            <a:rect l="l" t="t" r="r" b="b"/>
            <a:pathLst>
              <a:path w="2017413" h="4421727">
                <a:moveTo>
                  <a:pt x="0" y="0"/>
                </a:moveTo>
                <a:lnTo>
                  <a:pt x="2017413" y="0"/>
                </a:lnTo>
                <a:lnTo>
                  <a:pt x="2017413" y="4421728"/>
                </a:lnTo>
                <a:lnTo>
                  <a:pt x="0" y="4421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1E90AD7-1428-9BB0-EA86-C9EE1EC29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866" y="1295215"/>
            <a:ext cx="4438273" cy="426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F46C43A-1A7D-E10A-AC59-8EE5E1D76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446" y="557947"/>
            <a:ext cx="2975106" cy="8596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5AC5DB-1015-BC8A-B33A-BD5666E28EE9}"/>
              </a:ext>
            </a:extLst>
          </p:cNvPr>
          <p:cNvGrpSpPr/>
          <p:nvPr/>
        </p:nvGrpSpPr>
        <p:grpSpPr>
          <a:xfrm>
            <a:off x="1690232" y="1658096"/>
            <a:ext cx="8316633" cy="2365841"/>
            <a:chOff x="1524000" y="2112264"/>
            <a:chExt cx="8316633" cy="23658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6252CC0-EAB9-CE28-CE7B-91C37C7E3BB5}"/>
                </a:ext>
              </a:extLst>
            </p:cNvPr>
            <p:cNvSpPr txBox="1"/>
            <p:nvPr/>
          </p:nvSpPr>
          <p:spPr>
            <a:xfrm>
              <a:off x="1524000" y="2112264"/>
              <a:ext cx="826693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7200" b="0" i="0" dirty="0">
                  <a:ln w="317500">
                    <a:solidFill>
                      <a:schemeClr val="bg1"/>
                    </a:solidFill>
                  </a:ln>
                  <a:solidFill>
                    <a:srgbClr val="222222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#9Slide07 IcielKoni" pitchFamily="2" charset="-93"/>
                </a:rPr>
                <a:t>XEM ĐỒNG HỒ - THÁNG - NĂM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274592-A854-2023-2F76-49E149AAF0C2}"/>
                </a:ext>
              </a:extLst>
            </p:cNvPr>
            <p:cNvSpPr txBox="1"/>
            <p:nvPr/>
          </p:nvSpPr>
          <p:spPr>
            <a:xfrm>
              <a:off x="1573695" y="2169781"/>
              <a:ext cx="826693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0" i="0" dirty="0">
                  <a:gradFill>
                    <a:gsLst>
                      <a:gs pos="51000">
                        <a:srgbClr val="F47C06"/>
                      </a:gs>
                      <a:gs pos="56000">
                        <a:srgbClr val="536AF2"/>
                      </a:gs>
                    </a:gsLst>
                    <a:lin ang="5400000" scaled="1"/>
                  </a:gradFill>
                  <a:effectLst/>
                  <a:latin typeface="#9Slide07 IcielKoni" pitchFamily="2" charset="-93"/>
                </a:rPr>
                <a:t>XEM ĐỒNG HỒ - THÁNG - NĂM</a:t>
              </a:r>
              <a:endParaRPr lang="vi-VN" sz="7200" b="0" i="0" dirty="0">
                <a:gradFill>
                  <a:gsLst>
                    <a:gs pos="51000">
                      <a:srgbClr val="F47C06"/>
                    </a:gs>
                    <a:gs pos="56000">
                      <a:srgbClr val="536AF2"/>
                    </a:gs>
                  </a:gsLst>
                  <a:lin ang="5400000" scaled="1"/>
                </a:gradFill>
                <a:effectLst/>
                <a:latin typeface="#9Slide07 IcielKoni" pitchFamily="2" charset="-93"/>
              </a:endParaRPr>
            </a:p>
          </p:txBody>
        </p:sp>
      </p:grpSp>
      <p:sp>
        <p:nvSpPr>
          <p:cNvPr id="5" name="Freeform 2">
            <a:extLst>
              <a:ext uri="{FF2B5EF4-FFF2-40B4-BE49-F238E27FC236}">
                <a16:creationId xmlns:a16="http://schemas.microsoft.com/office/drawing/2014/main" id="{13D30280-5AD2-EE3C-CE16-0A0F341ECD51}"/>
              </a:ext>
            </a:extLst>
          </p:cNvPr>
          <p:cNvSpPr/>
          <p:nvPr/>
        </p:nvSpPr>
        <p:spPr>
          <a:xfrm>
            <a:off x="8676166" y="3987209"/>
            <a:ext cx="2999577" cy="2115879"/>
          </a:xfrm>
          <a:custGeom>
            <a:avLst/>
            <a:gdLst/>
            <a:ahLst/>
            <a:cxnLst/>
            <a:rect l="l" t="t" r="r" b="b"/>
            <a:pathLst>
              <a:path w="11570615" h="8229600">
                <a:moveTo>
                  <a:pt x="0" y="0"/>
                </a:moveTo>
                <a:lnTo>
                  <a:pt x="11570616" y="0"/>
                </a:lnTo>
                <a:lnTo>
                  <a:pt x="115706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23E396A-D545-353E-6715-343001AAC7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0676" y="3453990"/>
            <a:ext cx="2504031" cy="286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985683" y="208515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7984" y="20925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E54DD3C-D5FA-ADC2-71CB-E6DDBECC6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161" y="1295215"/>
            <a:ext cx="4950381" cy="426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687238-E49F-42A8-C4B1-988AC81BE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557212"/>
            <a:ext cx="1714500" cy="600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E2960F-3FEB-6C7A-CEDE-EA81C3C86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5" y="1157000"/>
            <a:ext cx="5985980" cy="5755750"/>
          </a:xfrm>
          <a:prstGeom prst="rect">
            <a:avLst/>
          </a:prstGeom>
        </p:spPr>
      </p:pic>
      <p:grpSp>
        <p:nvGrpSpPr>
          <p:cNvPr id="4" name="组合 15">
            <a:extLst>
              <a:ext uri="{FF2B5EF4-FFF2-40B4-BE49-F238E27FC236}">
                <a16:creationId xmlns:a16="http://schemas.microsoft.com/office/drawing/2014/main" id="{D5304209-924D-AACE-86EB-6BFB0BE429CA}"/>
              </a:ext>
            </a:extLst>
          </p:cNvPr>
          <p:cNvGrpSpPr/>
          <p:nvPr/>
        </p:nvGrpSpPr>
        <p:grpSpPr>
          <a:xfrm rot="5400000">
            <a:off x="5386966" y="-2699711"/>
            <a:ext cx="1258958" cy="6798920"/>
            <a:chOff x="1236832" y="-1019015"/>
            <a:chExt cx="1391718" cy="6842161"/>
          </a:xfrm>
        </p:grpSpPr>
        <p:sp>
          <p:nvSpPr>
            <p:cNvPr id="5" name="Rectangle 69">
              <a:extLst>
                <a:ext uri="{FF2B5EF4-FFF2-40B4-BE49-F238E27FC236}">
                  <a16:creationId xmlns:a16="http://schemas.microsoft.com/office/drawing/2014/main" id="{0BA7EEF2-1A46-611B-3CB6-4B7493134C88}"/>
                </a:ext>
              </a:extLst>
            </p:cNvPr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B84092D1-D87E-F6C8-4AFD-3152DD97E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EE9213F-EFF0-2352-5E69-260F04885ADF}"/>
              </a:ext>
            </a:extLst>
          </p:cNvPr>
          <p:cNvSpPr/>
          <p:nvPr/>
        </p:nvSpPr>
        <p:spPr>
          <a:xfrm>
            <a:off x="2997985" y="441862"/>
            <a:ext cx="6417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hồ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A0DD82-AA46-1F5D-7A5B-7B8E3B6B4B5D}"/>
              </a:ext>
            </a:extLst>
          </p:cNvPr>
          <p:cNvGrpSpPr/>
          <p:nvPr/>
        </p:nvGrpSpPr>
        <p:grpSpPr>
          <a:xfrm>
            <a:off x="5562600" y="2202041"/>
            <a:ext cx="152400" cy="3697066"/>
            <a:chOff x="5562600" y="2246534"/>
            <a:chExt cx="152400" cy="3697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98DD92-59DA-9DC1-B046-2E4D5A30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CC7949C-A0D5-11B6-2CC5-A3FC26B4CA5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79DE3B8-F335-945D-87FB-194FFC694BB2}"/>
              </a:ext>
            </a:extLst>
          </p:cNvPr>
          <p:cNvSpPr/>
          <p:nvPr/>
        </p:nvSpPr>
        <p:spPr>
          <a:xfrm rot="19795885">
            <a:off x="5774950" y="3508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5029F1-97B4-FED7-2BC5-AFE9C8EEFB22}"/>
              </a:ext>
            </a:extLst>
          </p:cNvPr>
          <p:cNvGrpSpPr/>
          <p:nvPr/>
        </p:nvGrpSpPr>
        <p:grpSpPr>
          <a:xfrm>
            <a:off x="4585186" y="3690411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DC51AC-9696-BD23-2C25-084B51F57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A786689-060D-18A1-D046-DF248C476B5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9A6DAB-16B8-ECB3-BCBD-962D212D4570}"/>
              </a:ext>
            </a:extLst>
          </p:cNvPr>
          <p:cNvGrpSpPr/>
          <p:nvPr/>
        </p:nvGrpSpPr>
        <p:grpSpPr>
          <a:xfrm rot="592822">
            <a:off x="4588321" y="3709663"/>
            <a:ext cx="2100957" cy="610410"/>
            <a:chOff x="4585186" y="3690411"/>
            <a:chExt cx="2100957" cy="610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F18B1D-9DEA-6A38-4A99-44A6E89D1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34437BE-E6EF-6950-F52C-7ABB477AFB5E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763B94-0143-F14D-58A0-D27F89580D6A}"/>
              </a:ext>
            </a:extLst>
          </p:cNvPr>
          <p:cNvGrpSpPr/>
          <p:nvPr/>
        </p:nvGrpSpPr>
        <p:grpSpPr>
          <a:xfrm rot="927705">
            <a:off x="4588321" y="3700985"/>
            <a:ext cx="2100957" cy="610410"/>
            <a:chOff x="4585186" y="3690411"/>
            <a:chExt cx="2100957" cy="6104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798A3DD-B087-52DE-7590-5F1E6A8E3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BDFC0B4-0EEB-3246-785F-16C077DA9348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0078528-B56E-4A21-EEFF-F0A854EC48CD}"/>
              </a:ext>
            </a:extLst>
          </p:cNvPr>
          <p:cNvGrpSpPr/>
          <p:nvPr/>
        </p:nvGrpSpPr>
        <p:grpSpPr>
          <a:xfrm rot="1309248">
            <a:off x="4588322" y="3700986"/>
            <a:ext cx="2100957" cy="610410"/>
            <a:chOff x="4585186" y="3690411"/>
            <a:chExt cx="2100957" cy="6104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BC5E95A-788D-3629-34C2-DCFE2FDD4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696DD03-FEC9-4E21-F7A8-1E07BA5BB7F0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FD1AF5-9577-7AAE-F225-DE98D50D0592}"/>
              </a:ext>
            </a:extLst>
          </p:cNvPr>
          <p:cNvGrpSpPr/>
          <p:nvPr/>
        </p:nvGrpSpPr>
        <p:grpSpPr>
          <a:xfrm rot="1619174">
            <a:off x="4612078" y="3713087"/>
            <a:ext cx="2100957" cy="610410"/>
            <a:chOff x="4585186" y="3690411"/>
            <a:chExt cx="2100957" cy="6104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9A32684-61D9-5D6C-FB61-6B2E4F02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E381BAD-F03A-88F8-3599-00B2810B32AB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5C1CFB6-6406-B604-2915-38D674DA03F9}"/>
              </a:ext>
            </a:extLst>
          </p:cNvPr>
          <p:cNvGrpSpPr/>
          <p:nvPr/>
        </p:nvGrpSpPr>
        <p:grpSpPr>
          <a:xfrm rot="1798602">
            <a:off x="4630085" y="3720332"/>
            <a:ext cx="2100957" cy="610410"/>
            <a:chOff x="4585186" y="3690411"/>
            <a:chExt cx="2100957" cy="61041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1C3980B-F7E5-5F49-0A49-8AA45044A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D8CC755-8DB5-1398-7C60-DBE368551A3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D553F60C-73A1-5140-35EB-C55ADB596D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7697" y="3879841"/>
            <a:ext cx="2114926" cy="2978159"/>
          </a:xfrm>
          <a:prstGeom prst="rect">
            <a:avLst/>
          </a:prstGeom>
        </p:spPr>
      </p:pic>
      <p:pic>
        <p:nvPicPr>
          <p:cNvPr id="3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8FBD0CB-D919-B61E-6915-3AD5452429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3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98845CA-27DD-5C20-6BFA-EAFF15F8CB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28138" y="1024428"/>
            <a:ext cx="609600" cy="609600"/>
          </a:xfrm>
          <a:prstGeom prst="rect">
            <a:avLst/>
          </a:prstGeom>
        </p:spPr>
      </p:pic>
      <p:pic>
        <p:nvPicPr>
          <p:cNvPr id="3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E70602D1-8C0F-E907-829C-46818C327D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66800" y="316252"/>
            <a:ext cx="609600" cy="609600"/>
          </a:xfrm>
          <a:prstGeom prst="rect">
            <a:avLst/>
          </a:prstGeom>
        </p:spPr>
      </p:pic>
      <p:pic>
        <p:nvPicPr>
          <p:cNvPr id="3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8E44D8C-7034-1197-9173-F2BCDB31B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95400" y="-285664"/>
            <a:ext cx="609600" cy="609600"/>
          </a:xfrm>
          <a:prstGeom prst="rect">
            <a:avLst/>
          </a:prstGeom>
        </p:spPr>
      </p:pic>
      <p:pic>
        <p:nvPicPr>
          <p:cNvPr id="3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FC729F5-DC45-B22F-EEFD-FBE43712C4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10557" y="2881254"/>
            <a:ext cx="609600" cy="609600"/>
          </a:xfrm>
          <a:prstGeom prst="rect">
            <a:avLst/>
          </a:prstGeom>
        </p:spPr>
      </p:pic>
      <p:pic>
        <p:nvPicPr>
          <p:cNvPr id="4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88E3A0F-3E7D-D05D-74D7-9AB66058A5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1701" y="4433280"/>
            <a:ext cx="609600" cy="609600"/>
          </a:xfrm>
          <a:prstGeom prst="rect">
            <a:avLst/>
          </a:prstGeom>
        </p:spPr>
      </p:pic>
      <p:pic>
        <p:nvPicPr>
          <p:cNvPr id="4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B4184F40-8DDF-34AF-456E-1F7E1123A7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75704" y="5555871"/>
            <a:ext cx="609600" cy="609600"/>
          </a:xfrm>
          <a:prstGeom prst="rect">
            <a:avLst/>
          </a:prstGeom>
        </p:spPr>
      </p:pic>
      <p:pic>
        <p:nvPicPr>
          <p:cNvPr id="4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72BF234-27A9-A296-61E2-53EFC1F4CD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15357" y="3548933"/>
            <a:ext cx="609600" cy="609600"/>
          </a:xfrm>
          <a:prstGeom prst="rect">
            <a:avLst/>
          </a:prstGeom>
        </p:spPr>
      </p:pic>
      <p:pic>
        <p:nvPicPr>
          <p:cNvPr id="4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E6906577-E1EB-8A94-32D2-BECAEB99CE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1723" y="4590894"/>
            <a:ext cx="609600" cy="609600"/>
          </a:xfrm>
          <a:prstGeom prst="rect">
            <a:avLst/>
          </a:prstGeom>
        </p:spPr>
      </p:pic>
      <p:pic>
        <p:nvPicPr>
          <p:cNvPr id="44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0DC71201-18A3-4099-119E-2079D3C821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1723" y="5380482"/>
            <a:ext cx="609600" cy="609600"/>
          </a:xfrm>
          <a:prstGeom prst="rect">
            <a:avLst/>
          </a:prstGeom>
        </p:spPr>
      </p:pic>
      <p:pic>
        <p:nvPicPr>
          <p:cNvPr id="4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A2C0F73-1FAE-63D4-7C1F-11B239D004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39108" y="4401597"/>
            <a:ext cx="609600" cy="609600"/>
          </a:xfrm>
          <a:prstGeom prst="rect">
            <a:avLst/>
          </a:prstGeom>
        </p:spPr>
      </p:pic>
      <p:pic>
        <p:nvPicPr>
          <p:cNvPr id="4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8B0E311-A987-85E6-064C-134A564F5F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01605" y="5350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2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9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4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9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94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94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94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9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9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94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4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8B375C-C6CB-B600-9860-30BA2244B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8FE7027-DB8A-BC5F-A34A-7F8D8DEAFD8A}"/>
              </a:ext>
            </a:extLst>
          </p:cNvPr>
          <p:cNvGrpSpPr/>
          <p:nvPr/>
        </p:nvGrpSpPr>
        <p:grpSpPr>
          <a:xfrm>
            <a:off x="3324225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F807-80E1-8EF2-F812-53F231F06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D021A3-22B9-CD33-16B1-4DA895049B4E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034E578-DD99-0B31-9531-D7CDA752F25B}"/>
              </a:ext>
            </a:extLst>
          </p:cNvPr>
          <p:cNvGrpSpPr/>
          <p:nvPr/>
        </p:nvGrpSpPr>
        <p:grpSpPr>
          <a:xfrm rot="1798602">
            <a:off x="2391710" y="3025007"/>
            <a:ext cx="2100957" cy="610410"/>
            <a:chOff x="4585186" y="3690411"/>
            <a:chExt cx="2100957" cy="6104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BAA89E-6DAA-AB50-8826-7937C346A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F5BC6E3-47C2-94E5-F3D4-ECAB8F855895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D6CE3-4ED0-7980-6EDD-32DA041F5760}"/>
              </a:ext>
            </a:extLst>
          </p:cNvPr>
          <p:cNvGrpSpPr/>
          <p:nvPr/>
        </p:nvGrpSpPr>
        <p:grpSpPr>
          <a:xfrm>
            <a:off x="5743108" y="420993"/>
            <a:ext cx="5422581" cy="3836682"/>
            <a:chOff x="5124004" y="1521941"/>
            <a:chExt cx="5422581" cy="38366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83F5B7A-9085-5167-FA05-8F69F56151A8}"/>
                </a:ext>
              </a:extLst>
            </p:cNvPr>
            <p:cNvSpPr/>
            <p:nvPr/>
          </p:nvSpPr>
          <p:spPr>
            <a:xfrm>
              <a:off x="5581709" y="2221138"/>
              <a:ext cx="4964876" cy="3137485"/>
            </a:xfrm>
            <a:custGeom>
              <a:avLst/>
              <a:gdLst>
                <a:gd name="connsiteX0" fmla="*/ 0 w 4964876"/>
                <a:gd name="connsiteY0" fmla="*/ 522925 h 3137485"/>
                <a:gd name="connsiteX1" fmla="*/ 522925 w 4964876"/>
                <a:gd name="connsiteY1" fmla="*/ 0 h 3137485"/>
                <a:gd name="connsiteX2" fmla="*/ 4441951 w 4964876"/>
                <a:gd name="connsiteY2" fmla="*/ 0 h 3137485"/>
                <a:gd name="connsiteX3" fmla="*/ 4964876 w 4964876"/>
                <a:gd name="connsiteY3" fmla="*/ 522925 h 3137485"/>
                <a:gd name="connsiteX4" fmla="*/ 4964876 w 4964876"/>
                <a:gd name="connsiteY4" fmla="*/ 2614560 h 3137485"/>
                <a:gd name="connsiteX5" fmla="*/ 4441951 w 4964876"/>
                <a:gd name="connsiteY5" fmla="*/ 3137485 h 3137485"/>
                <a:gd name="connsiteX6" fmla="*/ 522925 w 4964876"/>
                <a:gd name="connsiteY6" fmla="*/ 3137485 h 3137485"/>
                <a:gd name="connsiteX7" fmla="*/ 0 w 4964876"/>
                <a:gd name="connsiteY7" fmla="*/ 2614560 h 3137485"/>
                <a:gd name="connsiteX8" fmla="*/ 0 w 4964876"/>
                <a:gd name="connsiteY8" fmla="*/ 522925 h 313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3137485" fill="none" extrusionOk="0">
                  <a:moveTo>
                    <a:pt x="0" y="522925"/>
                  </a:moveTo>
                  <a:cubicBezTo>
                    <a:pt x="-22014" y="224914"/>
                    <a:pt x="266934" y="37351"/>
                    <a:pt x="522925" y="0"/>
                  </a:cubicBezTo>
                  <a:cubicBezTo>
                    <a:pt x="1413695" y="-61902"/>
                    <a:pt x="3590029" y="-101778"/>
                    <a:pt x="4441951" y="0"/>
                  </a:cubicBezTo>
                  <a:cubicBezTo>
                    <a:pt x="4703627" y="-8506"/>
                    <a:pt x="4992504" y="197304"/>
                    <a:pt x="4964876" y="522925"/>
                  </a:cubicBezTo>
                  <a:cubicBezTo>
                    <a:pt x="5022530" y="1459848"/>
                    <a:pt x="4981151" y="2028786"/>
                    <a:pt x="4964876" y="2614560"/>
                  </a:cubicBezTo>
                  <a:cubicBezTo>
                    <a:pt x="4952934" y="2897518"/>
                    <a:pt x="4725935" y="3115208"/>
                    <a:pt x="4441951" y="3137485"/>
                  </a:cubicBezTo>
                  <a:cubicBezTo>
                    <a:pt x="3363799" y="2995093"/>
                    <a:pt x="1148954" y="3248586"/>
                    <a:pt x="522925" y="3137485"/>
                  </a:cubicBezTo>
                  <a:cubicBezTo>
                    <a:pt x="229270" y="3139912"/>
                    <a:pt x="-6389" y="2932495"/>
                    <a:pt x="0" y="2614560"/>
                  </a:cubicBezTo>
                  <a:cubicBezTo>
                    <a:pt x="-60195" y="1997009"/>
                    <a:pt x="-117669" y="1000694"/>
                    <a:pt x="0" y="522925"/>
                  </a:cubicBezTo>
                  <a:close/>
                </a:path>
                <a:path w="4964876" h="3137485" stroke="0" extrusionOk="0">
                  <a:moveTo>
                    <a:pt x="0" y="522925"/>
                  </a:moveTo>
                  <a:cubicBezTo>
                    <a:pt x="-6288" y="225810"/>
                    <a:pt x="212457" y="-36236"/>
                    <a:pt x="522925" y="0"/>
                  </a:cubicBezTo>
                  <a:cubicBezTo>
                    <a:pt x="1020638" y="-164947"/>
                    <a:pt x="2755755" y="-52288"/>
                    <a:pt x="4441951" y="0"/>
                  </a:cubicBezTo>
                  <a:cubicBezTo>
                    <a:pt x="4728884" y="-29305"/>
                    <a:pt x="4926587" y="240251"/>
                    <a:pt x="4964876" y="522925"/>
                  </a:cubicBezTo>
                  <a:cubicBezTo>
                    <a:pt x="4821551" y="830515"/>
                    <a:pt x="5058326" y="2264936"/>
                    <a:pt x="4964876" y="2614560"/>
                  </a:cubicBezTo>
                  <a:cubicBezTo>
                    <a:pt x="4989069" y="2934600"/>
                    <a:pt x="4712034" y="3103419"/>
                    <a:pt x="4441951" y="3137485"/>
                  </a:cubicBezTo>
                  <a:cubicBezTo>
                    <a:pt x="3580806" y="3296026"/>
                    <a:pt x="2273146" y="2995649"/>
                    <a:pt x="522925" y="3137485"/>
                  </a:cubicBezTo>
                  <a:cubicBezTo>
                    <a:pt x="231403" y="3185220"/>
                    <a:pt x="6769" y="2901010"/>
                    <a:pt x="0" y="2614560"/>
                  </a:cubicBezTo>
                  <a:cubicBezTo>
                    <a:pt x="108226" y="2278167"/>
                    <a:pt x="-136457" y="872956"/>
                    <a:pt x="0" y="5229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ứng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6BB476-736C-B056-8559-6A6C9A71B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4004" y="1521941"/>
              <a:ext cx="1093595" cy="109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5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B9B419-6834-0878-052B-6299FBB57DB6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9C7D7-F8FE-9FD0-10BA-7590FBADC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F1EB23-7DFC-DB24-4440-7FE56299A693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33DE27-9C0C-B852-E79C-5683A6A25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4FA7EDF-1814-A2DC-8A82-90A3BC64709F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382E3D-700D-0936-9491-A03CC17C810A}"/>
              </a:ext>
            </a:extLst>
          </p:cNvPr>
          <p:cNvSpPr/>
          <p:nvPr/>
        </p:nvSpPr>
        <p:spPr>
          <a:xfrm>
            <a:off x="4603898" y="5467350"/>
            <a:ext cx="3199466" cy="1028700"/>
          </a:xfrm>
          <a:custGeom>
            <a:avLst/>
            <a:gdLst>
              <a:gd name="connsiteX0" fmla="*/ 0 w 3199466"/>
              <a:gd name="connsiteY0" fmla="*/ 171453 h 1028700"/>
              <a:gd name="connsiteX1" fmla="*/ 171453 w 3199466"/>
              <a:gd name="connsiteY1" fmla="*/ 0 h 1028700"/>
              <a:gd name="connsiteX2" fmla="*/ 3028013 w 3199466"/>
              <a:gd name="connsiteY2" fmla="*/ 0 h 1028700"/>
              <a:gd name="connsiteX3" fmla="*/ 3199466 w 3199466"/>
              <a:gd name="connsiteY3" fmla="*/ 171453 h 1028700"/>
              <a:gd name="connsiteX4" fmla="*/ 3199466 w 3199466"/>
              <a:gd name="connsiteY4" fmla="*/ 857247 h 1028700"/>
              <a:gd name="connsiteX5" fmla="*/ 3028013 w 3199466"/>
              <a:gd name="connsiteY5" fmla="*/ 1028700 h 1028700"/>
              <a:gd name="connsiteX6" fmla="*/ 171453 w 3199466"/>
              <a:gd name="connsiteY6" fmla="*/ 1028700 h 1028700"/>
              <a:gd name="connsiteX7" fmla="*/ 0 w 3199466"/>
              <a:gd name="connsiteY7" fmla="*/ 857247 h 1028700"/>
              <a:gd name="connsiteX8" fmla="*/ 0 w 3199466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9466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387229" y="-61902"/>
                  <a:pt x="1951480" y="-101778"/>
                  <a:pt x="3028013" y="0"/>
                </a:cubicBezTo>
                <a:cubicBezTo>
                  <a:pt x="3118685" y="-1260"/>
                  <a:pt x="3202878" y="72215"/>
                  <a:pt x="3199466" y="171453"/>
                </a:cubicBezTo>
                <a:cubicBezTo>
                  <a:pt x="3139232" y="361346"/>
                  <a:pt x="3227711" y="747156"/>
                  <a:pt x="3199466" y="857247"/>
                </a:cubicBezTo>
                <a:cubicBezTo>
                  <a:pt x="3193563" y="949048"/>
                  <a:pt x="3121771" y="1024389"/>
                  <a:pt x="3028013" y="1028700"/>
                </a:cubicBezTo>
                <a:cubicBezTo>
                  <a:pt x="2381735" y="886308"/>
                  <a:pt x="150121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3199466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538679" y="-164947"/>
                  <a:pt x="2087499" y="-52288"/>
                  <a:pt x="3028013" y="0"/>
                </a:cubicBezTo>
                <a:cubicBezTo>
                  <a:pt x="3122493" y="-3311"/>
                  <a:pt x="3194026" y="77633"/>
                  <a:pt x="3199466" y="171453"/>
                </a:cubicBezTo>
                <a:cubicBezTo>
                  <a:pt x="3170881" y="437660"/>
                  <a:pt x="3217410" y="737724"/>
                  <a:pt x="3199466" y="857247"/>
                </a:cubicBezTo>
                <a:cubicBezTo>
                  <a:pt x="3204914" y="958972"/>
                  <a:pt x="3122044" y="1027499"/>
                  <a:pt x="3028013" y="1028700"/>
                </a:cubicBezTo>
                <a:cubicBezTo>
                  <a:pt x="1983617" y="1187241"/>
                  <a:pt x="158006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FEDC56-F205-4BF6-FA5C-68D64A8AC5D0}"/>
              </a:ext>
            </a:extLst>
          </p:cNvPr>
          <p:cNvGrpSpPr/>
          <p:nvPr/>
        </p:nvGrpSpPr>
        <p:grpSpPr>
          <a:xfrm rot="8832777">
            <a:off x="6104015" y="1708515"/>
            <a:ext cx="143274" cy="2201388"/>
            <a:chOff x="5562600" y="2246536"/>
            <a:chExt cx="152404" cy="36970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C0D5DC-34D2-673E-B1E3-D47B641FA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4" y="2246536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53B5E88-D06B-8A18-2854-D63033EA32F2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20BE3EA-E59A-6891-45A7-6B38D7D458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2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48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9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6B8F28-2162-3A5D-50EC-95BA855F2299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BF6E3-C0D5-0612-493B-F84727203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6AA5E9B-5E28-AC7E-B68F-BFD0938D3C11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C88DB9-9F58-6BAC-63CD-C0E3DE7F4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3E796DB-8DB4-3377-035B-48FD345B05E9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B064C4-1085-CB3E-D5C7-8B6D9A62BC6D}"/>
              </a:ext>
            </a:extLst>
          </p:cNvPr>
          <p:cNvSpPr/>
          <p:nvPr/>
        </p:nvSpPr>
        <p:spPr>
          <a:xfrm rot="16306038">
            <a:off x="6727230" y="2302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084BBF-DF97-AAD4-7223-27F7110CA6FF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634512-C5C6-C0DD-A4B5-357DCABFBB57}"/>
              </a:ext>
            </a:extLst>
          </p:cNvPr>
          <p:cNvGrpSpPr/>
          <p:nvPr/>
        </p:nvGrpSpPr>
        <p:grpSpPr>
          <a:xfrm rot="3651780">
            <a:off x="6113890" y="1431564"/>
            <a:ext cx="167010" cy="2767974"/>
            <a:chOff x="5562600" y="2246534"/>
            <a:chExt cx="152400" cy="36970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271738-2F3F-969D-89BD-24BB922F8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DDAA66A-04EA-AE2A-AB5E-4383A009D044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E3D57FE-639D-6504-858E-71AED4D2B2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2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A0A873-6739-E5B7-06A7-2256C3CDCFCE}"/>
              </a:ext>
            </a:extLst>
          </p:cNvPr>
          <p:cNvGrpSpPr/>
          <p:nvPr/>
        </p:nvGrpSpPr>
        <p:grpSpPr>
          <a:xfrm>
            <a:off x="898096" y="922988"/>
            <a:ext cx="10783772" cy="5411138"/>
            <a:chOff x="891475" y="1258681"/>
            <a:chExt cx="10783772" cy="5411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012A49-3B05-54E3-E7EE-1E2102BF3940}"/>
                </a:ext>
              </a:extLst>
            </p:cNvPr>
            <p:cNvGrpSpPr/>
            <p:nvPr/>
          </p:nvGrpSpPr>
          <p:grpSpPr>
            <a:xfrm rot="1554913">
              <a:off x="8009864" y="2486978"/>
              <a:ext cx="2353452" cy="725315"/>
              <a:chOff x="4423706" y="2037629"/>
              <a:chExt cx="3144687" cy="725315"/>
            </a:xfrm>
          </p:grpSpPr>
          <p:cxnSp>
            <p:nvCxnSpPr>
              <p:cNvPr id="36" name="Đường kết nối: Cong 30">
                <a:extLst>
                  <a:ext uri="{FF2B5EF4-FFF2-40B4-BE49-F238E27FC236}">
                    <a16:creationId xmlns:a16="http://schemas.microsoft.com/office/drawing/2014/main" id="{B268E6CD-DF97-F090-3288-363CC0F4D1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06" y="2037629"/>
                <a:ext cx="3022165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C8918FC4-F5DC-67B4-664C-88884188068A}"/>
                  </a:ext>
                </a:extLst>
              </p:cNvPr>
              <p:cNvSpPr/>
              <p:nvPr/>
            </p:nvSpPr>
            <p:spPr>
              <a:xfrm rot="5904122">
                <a:off x="7399946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368204-A50A-A6BB-2C30-176E9C622C26}"/>
                </a:ext>
              </a:extLst>
            </p:cNvPr>
            <p:cNvGrpSpPr/>
            <p:nvPr/>
          </p:nvGrpSpPr>
          <p:grpSpPr>
            <a:xfrm rot="1189893">
              <a:off x="2568861" y="3888357"/>
              <a:ext cx="5554854" cy="2244570"/>
              <a:chOff x="3508391" y="3911629"/>
              <a:chExt cx="5554854" cy="2244570"/>
            </a:xfrm>
          </p:grpSpPr>
          <p:cxnSp>
            <p:nvCxnSpPr>
              <p:cNvPr id="34" name="Đường kết nối: Cong 30">
                <a:extLst>
                  <a:ext uri="{FF2B5EF4-FFF2-40B4-BE49-F238E27FC236}">
                    <a16:creationId xmlns:a16="http://schemas.microsoft.com/office/drawing/2014/main" id="{D15039D8-BCB8-7599-362B-066CEDFC0FCD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 flipV="1">
                <a:off x="7160115" y="3911629"/>
                <a:ext cx="1903130" cy="770871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F099960D-E015-C3B9-9367-ECB4B7243623}"/>
                  </a:ext>
                </a:extLst>
              </p:cNvPr>
              <p:cNvSpPr/>
              <p:nvPr/>
            </p:nvSpPr>
            <p:spPr>
              <a:xfrm rot="15913945">
                <a:off x="7152746" y="4917773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" name="Đường kết nối: Cong 30">
                <a:extLst>
                  <a:ext uri="{FF2B5EF4-FFF2-40B4-BE49-F238E27FC236}">
                    <a16:creationId xmlns:a16="http://schemas.microsoft.com/office/drawing/2014/main" id="{86496775-2A8C-5643-F105-5B8F49C61AC3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>
                <a:off x="3671689" y="5608636"/>
                <a:ext cx="1467194" cy="547563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7433DA12-9025-D1FF-4A09-9570E07D0E30}"/>
                  </a:ext>
                </a:extLst>
              </p:cNvPr>
              <p:cNvSpPr/>
              <p:nvPr/>
            </p:nvSpPr>
            <p:spPr>
              <a:xfrm rot="15010107">
                <a:off x="3482184" y="5834636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5C8DA6-D4F7-C29E-EBF8-0F5A5CC2C04B}"/>
                </a:ext>
              </a:extLst>
            </p:cNvPr>
            <p:cNvGrpSpPr/>
            <p:nvPr/>
          </p:nvGrpSpPr>
          <p:grpSpPr>
            <a:xfrm rot="20624572">
              <a:off x="3189234" y="1896982"/>
              <a:ext cx="2353448" cy="725313"/>
              <a:chOff x="4423710" y="2037631"/>
              <a:chExt cx="3144684" cy="725313"/>
            </a:xfrm>
          </p:grpSpPr>
          <p:cxnSp>
            <p:nvCxnSpPr>
              <p:cNvPr id="32" name="Đường kết nối: Cong 30">
                <a:extLst>
                  <a:ext uri="{FF2B5EF4-FFF2-40B4-BE49-F238E27FC236}">
                    <a16:creationId xmlns:a16="http://schemas.microsoft.com/office/drawing/2014/main" id="{8A13D841-6186-86D8-96E5-1D9F035212E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10" y="2037631"/>
                <a:ext cx="3022166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F55E140E-D998-D054-EC64-1F4A8934B011}"/>
                  </a:ext>
                </a:extLst>
              </p:cNvPr>
              <p:cNvSpPr/>
              <p:nvPr/>
            </p:nvSpPr>
            <p:spPr>
              <a:xfrm rot="5904122">
                <a:off x="7399947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D4F8BC-B0BA-2516-F890-1AB1A30FFA64}"/>
                </a:ext>
              </a:extLst>
            </p:cNvPr>
            <p:cNvSpPr txBox="1"/>
            <p:nvPr/>
          </p:nvSpPr>
          <p:spPr>
            <a:xfrm>
              <a:off x="1953136" y="2785444"/>
              <a:ext cx="2951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đầu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5C4066-3AB3-4DE0-86FA-3BBAA4B0A661}"/>
                </a:ext>
              </a:extLst>
            </p:cNvPr>
            <p:cNvGrpSpPr/>
            <p:nvPr/>
          </p:nvGrpSpPr>
          <p:grpSpPr>
            <a:xfrm>
              <a:off x="7837612" y="3685181"/>
              <a:ext cx="3837635" cy="1942418"/>
              <a:chOff x="8056191" y="3146281"/>
              <a:chExt cx="3837635" cy="194241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845DA26-99A1-EB93-CCC9-15C5FDA8D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34963" y="3146281"/>
                <a:ext cx="2169042" cy="133947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4D64B0D-3705-265D-4D4F-B43D6CB09559}"/>
                  </a:ext>
                </a:extLst>
              </p:cNvPr>
              <p:cNvGrpSpPr/>
              <p:nvPr/>
            </p:nvGrpSpPr>
            <p:grpSpPr>
              <a:xfrm>
                <a:off x="8056191" y="4523913"/>
                <a:ext cx="3837635" cy="564786"/>
                <a:chOff x="8056191" y="4362015"/>
                <a:chExt cx="3837635" cy="564786"/>
              </a:xfrm>
            </p:grpSpPr>
            <p:pic>
              <p:nvPicPr>
                <p:cNvPr id="28" name="Picture 8">
                  <a:extLst>
                    <a:ext uri="{FF2B5EF4-FFF2-40B4-BE49-F238E27FC236}">
                      <a16:creationId xmlns:a16="http://schemas.microsoft.com/office/drawing/2014/main" id="{7C960FED-00A8-CDBD-C136-066A950AFE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6191" y="4362015"/>
                  <a:ext cx="504524" cy="4678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6308BBD-6889-8432-1996-B728C9E8D804}"/>
                    </a:ext>
                  </a:extLst>
                </p:cNvPr>
                <p:cNvSpPr txBox="1"/>
                <p:nvPr/>
              </p:nvSpPr>
              <p:spPr>
                <a:xfrm>
                  <a:off x="8506544" y="440358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Thác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nước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chảy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xiết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F1CD9D-26D7-45EF-5459-FB334363DF3E}"/>
                </a:ext>
              </a:extLst>
            </p:cNvPr>
            <p:cNvGrpSpPr/>
            <p:nvPr/>
          </p:nvGrpSpPr>
          <p:grpSpPr>
            <a:xfrm>
              <a:off x="891475" y="4544746"/>
              <a:ext cx="6736538" cy="2125073"/>
              <a:chOff x="1519194" y="4544871"/>
              <a:chExt cx="6736538" cy="212507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A840487-3090-B829-CD83-FAE7FF6FB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16651" y="4544871"/>
                <a:ext cx="1796902" cy="1326830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5B5F7D7-C40D-AC86-8D3B-EF1F4A3CC788}"/>
                  </a:ext>
                </a:extLst>
              </p:cNvPr>
              <p:cNvGrpSpPr/>
              <p:nvPr/>
            </p:nvGrpSpPr>
            <p:grpSpPr>
              <a:xfrm>
                <a:off x="1519194" y="5876453"/>
                <a:ext cx="6736538" cy="793491"/>
                <a:chOff x="1363440" y="5895580"/>
                <a:chExt cx="6736538" cy="793491"/>
              </a:xfrm>
            </p:grpSpPr>
            <p:pic>
              <p:nvPicPr>
                <p:cNvPr id="24" name="Picture 12">
                  <a:extLst>
                    <a:ext uri="{FF2B5EF4-FFF2-40B4-BE49-F238E27FC236}">
                      <a16:creationId xmlns:a16="http://schemas.microsoft.com/office/drawing/2014/main" id="{59B4DEE9-D41A-B6F5-CAC9-D0A8C42A3B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4182" y="5895580"/>
                  <a:ext cx="486395" cy="4909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1A7F286-C488-74D5-B181-4642F8911F80}"/>
                    </a:ext>
                  </a:extLst>
                </p:cNvPr>
                <p:cNvSpPr txBox="1"/>
                <p:nvPr/>
              </p:nvSpPr>
              <p:spPr>
                <a:xfrm>
                  <a:off x="4712696" y="5963833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Dòng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sông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bí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ẩn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5D518E8-042A-F21D-A876-39900800C194}"/>
                    </a:ext>
                  </a:extLst>
                </p:cNvPr>
                <p:cNvSpPr txBox="1"/>
                <p:nvPr/>
              </p:nvSpPr>
              <p:spPr>
                <a:xfrm>
                  <a:off x="1363440" y="616585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m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phá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kho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báu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CF058E-0992-008A-384B-D6F85066038B}"/>
                </a:ext>
              </a:extLst>
            </p:cNvPr>
            <p:cNvGrpSpPr/>
            <p:nvPr/>
          </p:nvGrpSpPr>
          <p:grpSpPr>
            <a:xfrm>
              <a:off x="5593188" y="1258681"/>
              <a:ext cx="3617924" cy="1740432"/>
              <a:chOff x="5593188" y="1258681"/>
              <a:chExt cx="3617924" cy="174043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8FD23B0-3E8B-B3BD-31B0-A42ABC6B7801}"/>
                  </a:ext>
                </a:extLst>
              </p:cNvPr>
              <p:cNvGrpSpPr/>
              <p:nvPr/>
            </p:nvGrpSpPr>
            <p:grpSpPr>
              <a:xfrm>
                <a:off x="5593188" y="2446305"/>
                <a:ext cx="3617924" cy="552808"/>
                <a:chOff x="4902331" y="2383843"/>
                <a:chExt cx="3617924" cy="552808"/>
              </a:xfrm>
            </p:grpSpPr>
            <p:pic>
              <p:nvPicPr>
                <p:cNvPr id="17" name="Picture 6">
                  <a:extLst>
                    <a:ext uri="{FF2B5EF4-FFF2-40B4-BE49-F238E27FC236}">
                      <a16:creationId xmlns:a16="http://schemas.microsoft.com/office/drawing/2014/main" id="{DB6CFED9-4D25-FEA0-CDF0-3E01091A3B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2331" y="2383843"/>
                  <a:ext cx="471382" cy="494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AF1FD97-623D-DB31-9BFE-57A4EFD39688}"/>
                    </a:ext>
                  </a:extLst>
                </p:cNvPr>
                <p:cNvSpPr txBox="1"/>
                <p:nvPr/>
              </p:nvSpPr>
              <p:spPr>
                <a:xfrm>
                  <a:off x="5132973" y="241343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Khu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rừng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ma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quái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B025A77-CD86-48F8-8222-B9664DB7E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26346" y="1258681"/>
                <a:ext cx="2211573" cy="1171625"/>
              </a:xfrm>
              <a:prstGeom prst="rect">
                <a:avLst/>
              </a:prstGeom>
            </p:spPr>
          </p:pic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3B4201-C373-9B35-2610-AF3530EEF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46652" y="925033"/>
            <a:ext cx="1419392" cy="148855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8E59267-2FE4-3136-9072-A5046F0398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4818" y="3932896"/>
            <a:ext cx="1641723" cy="1309222"/>
          </a:xfrm>
          <a:prstGeom prst="rect">
            <a:avLst/>
          </a:prstGeom>
        </p:spPr>
      </p:pic>
      <p:sp>
        <p:nvSpPr>
          <p:cNvPr id="21" name="4">
            <a:hlinkClick r:id="rId14" action="ppaction://hlinksldjump"/>
            <a:extLst>
              <a:ext uri="{FF2B5EF4-FFF2-40B4-BE49-F238E27FC236}">
                <a16:creationId xmlns:a16="http://schemas.microsoft.com/office/drawing/2014/main" id="{E2E84745-B901-C267-BBB0-169CCBE69CFA}"/>
              </a:ext>
            </a:extLst>
          </p:cNvPr>
          <p:cNvSpPr/>
          <p:nvPr/>
        </p:nvSpPr>
        <p:spPr>
          <a:xfrm>
            <a:off x="1626782" y="5284381"/>
            <a:ext cx="393405" cy="552893"/>
          </a:xfrm>
          <a:custGeom>
            <a:avLst/>
            <a:gdLst/>
            <a:ahLst/>
            <a:cxnLst/>
            <a:rect l="l" t="t" r="r" b="b"/>
            <a:pathLst>
              <a:path w="2580189" h="3175617">
                <a:moveTo>
                  <a:pt x="0" y="0"/>
                </a:moveTo>
                <a:lnTo>
                  <a:pt x="2580189" y="0"/>
                </a:lnTo>
                <a:lnTo>
                  <a:pt x="2580189" y="3175617"/>
                </a:lnTo>
                <a:lnTo>
                  <a:pt x="0" y="31756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2" name="00">
            <a:hlinkClick r:id="" action="ppaction://media"/>
            <a:extLst>
              <a:ext uri="{FF2B5EF4-FFF2-40B4-BE49-F238E27FC236}">
                <a16:creationId xmlns:a16="http://schemas.microsoft.com/office/drawing/2014/main" id="{0C24E8A3-33D8-130A-153B-8A0942D5E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05712" y="7803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392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187162" y="2893227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7984" y="20925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0C12A759-0302-C3D8-B7D2-5BD562264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61" y="1527714"/>
            <a:ext cx="10067484" cy="392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6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D663C6E-8A0B-59CE-469B-2E8E6000D6B1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E600D-93B0-4410-6A06-E8F181D66DB2}"/>
              </a:ext>
            </a:extLst>
          </p:cNvPr>
          <p:cNvSpPr txBox="1"/>
          <p:nvPr/>
        </p:nvSpPr>
        <p:spPr>
          <a:xfrm>
            <a:off x="1314449" y="558166"/>
            <a:ext cx="1035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1CA2B-DCFB-A1F7-5B70-51C4E236D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50" y="647700"/>
            <a:ext cx="80391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3CB175-1C1D-0E7A-BAC3-9EADC5C6D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75" y="3209925"/>
            <a:ext cx="81534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D20E7A4-EE84-37F4-896D-0DE350AF051A}"/>
              </a:ext>
            </a:extLst>
          </p:cNvPr>
          <p:cNvGrpSpPr/>
          <p:nvPr/>
        </p:nvGrpSpPr>
        <p:grpSpPr>
          <a:xfrm>
            <a:off x="429348" y="1569481"/>
            <a:ext cx="3807499" cy="4003226"/>
            <a:chOff x="8001897" y="2517912"/>
            <a:chExt cx="3807499" cy="40032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E5ACBE0-9F25-9A76-3F5F-ACB4B0ADB731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EFC9445-5CC1-EAE0-B902-E1EAD0B4757E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CA7C6CF-A3B7-6121-239C-916EEB423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2202AA5-6D48-E7EB-7B05-E0E78B468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D841146-8110-9B91-8B60-B41BF7BDE70A}"/>
              </a:ext>
            </a:extLst>
          </p:cNvPr>
          <p:cNvSpPr txBox="1"/>
          <p:nvPr/>
        </p:nvSpPr>
        <p:spPr>
          <a:xfrm>
            <a:off x="101784" y="5489419"/>
            <a:ext cx="4193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97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F3BE17-CD38-7935-A69A-49DE8D3B0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267" y="1075217"/>
            <a:ext cx="7227746" cy="425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5A60A7-8DDB-55D6-CB81-96706233426B}"/>
              </a:ext>
            </a:extLst>
          </p:cNvPr>
          <p:cNvSpPr/>
          <p:nvPr/>
        </p:nvSpPr>
        <p:spPr>
          <a:xfrm>
            <a:off x="4317705" y="4589943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06A16E-8C7B-541C-B28C-D8650DE5ADA4}"/>
              </a:ext>
            </a:extLst>
          </p:cNvPr>
          <p:cNvSpPr/>
          <p:nvPr/>
        </p:nvSpPr>
        <p:spPr>
          <a:xfrm>
            <a:off x="5698830" y="4608993"/>
            <a:ext cx="762000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1064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0" y="0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8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D3547-622A-2283-045D-96E45F754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837" y="790574"/>
            <a:ext cx="5976938" cy="404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AC8EF3-FE24-6466-88AE-0145CD921AB7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67BCB8-6FBB-C156-FE4D-7EF8A7A721A4}"/>
              </a:ext>
            </a:extLst>
          </p:cNvPr>
          <p:cNvSpPr/>
          <p:nvPr/>
        </p:nvSpPr>
        <p:spPr>
          <a:xfrm>
            <a:off x="5629275" y="40957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2014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A22097-8E78-4C1C-31C7-1F761EEF2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1219200"/>
            <a:ext cx="6365250" cy="390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D95EA0-F0DC-27CF-00A4-C54DC396CF52}"/>
              </a:ext>
            </a:extLst>
          </p:cNvPr>
          <p:cNvSpPr/>
          <p:nvPr/>
        </p:nvSpPr>
        <p:spPr>
          <a:xfrm>
            <a:off x="44672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B7D83-2CA9-99F9-456D-D2C5F2B551EF}"/>
              </a:ext>
            </a:extLst>
          </p:cNvPr>
          <p:cNvSpPr/>
          <p:nvPr/>
        </p:nvSpPr>
        <p:spPr>
          <a:xfrm>
            <a:off x="5772150" y="43815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389810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74538A-E352-3A4F-5868-3075763FD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725" y="1081087"/>
            <a:ext cx="6191250" cy="426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9E1117-F7AB-E50C-625D-804EBBCEE08F}"/>
              </a:ext>
            </a:extLst>
          </p:cNvPr>
          <p:cNvSpPr/>
          <p:nvPr/>
        </p:nvSpPr>
        <p:spPr>
          <a:xfrm>
            <a:off x="4572000" y="46005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A0AD06-0C45-4C1D-E179-CBE28EE86C36}"/>
              </a:ext>
            </a:extLst>
          </p:cNvPr>
          <p:cNvSpPr/>
          <p:nvPr/>
        </p:nvSpPr>
        <p:spPr>
          <a:xfrm>
            <a:off x="5905500" y="45910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48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A0A873-6739-E5B7-06A7-2256C3CDCFCE}"/>
              </a:ext>
            </a:extLst>
          </p:cNvPr>
          <p:cNvGrpSpPr/>
          <p:nvPr/>
        </p:nvGrpSpPr>
        <p:grpSpPr>
          <a:xfrm>
            <a:off x="898096" y="922988"/>
            <a:ext cx="10783772" cy="5411138"/>
            <a:chOff x="891475" y="1258681"/>
            <a:chExt cx="10783772" cy="5411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012A49-3B05-54E3-E7EE-1E2102BF3940}"/>
                </a:ext>
              </a:extLst>
            </p:cNvPr>
            <p:cNvGrpSpPr/>
            <p:nvPr/>
          </p:nvGrpSpPr>
          <p:grpSpPr>
            <a:xfrm rot="1554913">
              <a:off x="8009864" y="2486978"/>
              <a:ext cx="2353452" cy="725315"/>
              <a:chOff x="4423706" y="2037629"/>
              <a:chExt cx="3144687" cy="725315"/>
            </a:xfrm>
          </p:grpSpPr>
          <p:cxnSp>
            <p:nvCxnSpPr>
              <p:cNvPr id="36" name="Đường kết nối: Cong 30">
                <a:extLst>
                  <a:ext uri="{FF2B5EF4-FFF2-40B4-BE49-F238E27FC236}">
                    <a16:creationId xmlns:a16="http://schemas.microsoft.com/office/drawing/2014/main" id="{B268E6CD-DF97-F090-3288-363CC0F4D1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06" y="2037629"/>
                <a:ext cx="3022165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C8918FC4-F5DC-67B4-664C-88884188068A}"/>
                  </a:ext>
                </a:extLst>
              </p:cNvPr>
              <p:cNvSpPr/>
              <p:nvPr/>
            </p:nvSpPr>
            <p:spPr>
              <a:xfrm rot="5904122">
                <a:off x="7399946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368204-A50A-A6BB-2C30-176E9C622C26}"/>
                </a:ext>
              </a:extLst>
            </p:cNvPr>
            <p:cNvGrpSpPr/>
            <p:nvPr/>
          </p:nvGrpSpPr>
          <p:grpSpPr>
            <a:xfrm rot="1189893">
              <a:off x="2568861" y="3888357"/>
              <a:ext cx="5554854" cy="2244570"/>
              <a:chOff x="3508391" y="3911629"/>
              <a:chExt cx="5554854" cy="2244570"/>
            </a:xfrm>
          </p:grpSpPr>
          <p:cxnSp>
            <p:nvCxnSpPr>
              <p:cNvPr id="34" name="Đường kết nối: Cong 30">
                <a:extLst>
                  <a:ext uri="{FF2B5EF4-FFF2-40B4-BE49-F238E27FC236}">
                    <a16:creationId xmlns:a16="http://schemas.microsoft.com/office/drawing/2014/main" id="{D15039D8-BCB8-7599-362B-066CEDFC0FCD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 flipV="1">
                <a:off x="7160115" y="3911629"/>
                <a:ext cx="1903130" cy="770871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F099960D-E015-C3B9-9367-ECB4B7243623}"/>
                  </a:ext>
                </a:extLst>
              </p:cNvPr>
              <p:cNvSpPr/>
              <p:nvPr/>
            </p:nvSpPr>
            <p:spPr>
              <a:xfrm rot="15913945">
                <a:off x="7152746" y="4917773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" name="Đường kết nối: Cong 30">
                <a:extLst>
                  <a:ext uri="{FF2B5EF4-FFF2-40B4-BE49-F238E27FC236}">
                    <a16:creationId xmlns:a16="http://schemas.microsoft.com/office/drawing/2014/main" id="{86496775-2A8C-5643-F105-5B8F49C61AC3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>
                <a:off x="3671689" y="5608636"/>
                <a:ext cx="1467194" cy="547563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7433DA12-9025-D1FF-4A09-9570E07D0E30}"/>
                  </a:ext>
                </a:extLst>
              </p:cNvPr>
              <p:cNvSpPr/>
              <p:nvPr/>
            </p:nvSpPr>
            <p:spPr>
              <a:xfrm rot="15010107">
                <a:off x="3482184" y="5834636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5C8DA6-D4F7-C29E-EBF8-0F5A5CC2C04B}"/>
                </a:ext>
              </a:extLst>
            </p:cNvPr>
            <p:cNvGrpSpPr/>
            <p:nvPr/>
          </p:nvGrpSpPr>
          <p:grpSpPr>
            <a:xfrm rot="20624572">
              <a:off x="3189234" y="1896982"/>
              <a:ext cx="2353448" cy="725313"/>
              <a:chOff x="4423710" y="2037631"/>
              <a:chExt cx="3144684" cy="725313"/>
            </a:xfrm>
          </p:grpSpPr>
          <p:cxnSp>
            <p:nvCxnSpPr>
              <p:cNvPr id="32" name="Đường kết nối: Cong 30">
                <a:extLst>
                  <a:ext uri="{FF2B5EF4-FFF2-40B4-BE49-F238E27FC236}">
                    <a16:creationId xmlns:a16="http://schemas.microsoft.com/office/drawing/2014/main" id="{8A13D841-6186-86D8-96E5-1D9F035212E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10" y="2037631"/>
                <a:ext cx="3022166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F55E140E-D998-D054-EC64-1F4A8934B011}"/>
                  </a:ext>
                </a:extLst>
              </p:cNvPr>
              <p:cNvSpPr/>
              <p:nvPr/>
            </p:nvSpPr>
            <p:spPr>
              <a:xfrm rot="5904122">
                <a:off x="7399947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D4F8BC-B0BA-2516-F890-1AB1A30FFA64}"/>
                </a:ext>
              </a:extLst>
            </p:cNvPr>
            <p:cNvSpPr txBox="1"/>
            <p:nvPr/>
          </p:nvSpPr>
          <p:spPr>
            <a:xfrm>
              <a:off x="1953136" y="2785444"/>
              <a:ext cx="2951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đầu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5C4066-3AB3-4DE0-86FA-3BBAA4B0A661}"/>
                </a:ext>
              </a:extLst>
            </p:cNvPr>
            <p:cNvGrpSpPr/>
            <p:nvPr/>
          </p:nvGrpSpPr>
          <p:grpSpPr>
            <a:xfrm>
              <a:off x="7837612" y="3685181"/>
              <a:ext cx="3837635" cy="1942418"/>
              <a:chOff x="8056191" y="3146281"/>
              <a:chExt cx="3837635" cy="194241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845DA26-99A1-EB93-CCC9-15C5FDA8D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34963" y="3146281"/>
                <a:ext cx="2169042" cy="133947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4D64B0D-3705-265D-4D4F-B43D6CB09559}"/>
                  </a:ext>
                </a:extLst>
              </p:cNvPr>
              <p:cNvGrpSpPr/>
              <p:nvPr/>
            </p:nvGrpSpPr>
            <p:grpSpPr>
              <a:xfrm>
                <a:off x="8056191" y="4523913"/>
                <a:ext cx="3837635" cy="564786"/>
                <a:chOff x="8056191" y="4362015"/>
                <a:chExt cx="3837635" cy="564786"/>
              </a:xfrm>
            </p:grpSpPr>
            <p:pic>
              <p:nvPicPr>
                <p:cNvPr id="28" name="Picture 8">
                  <a:extLst>
                    <a:ext uri="{FF2B5EF4-FFF2-40B4-BE49-F238E27FC236}">
                      <a16:creationId xmlns:a16="http://schemas.microsoft.com/office/drawing/2014/main" id="{7C960FED-00A8-CDBD-C136-066A950AFE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6191" y="4362015"/>
                  <a:ext cx="504524" cy="4678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6308BBD-6889-8432-1996-B728C9E8D804}"/>
                    </a:ext>
                  </a:extLst>
                </p:cNvPr>
                <p:cNvSpPr txBox="1"/>
                <p:nvPr/>
              </p:nvSpPr>
              <p:spPr>
                <a:xfrm>
                  <a:off x="8506544" y="440358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Thác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nước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chảy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xiết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F1CD9D-26D7-45EF-5459-FB334363DF3E}"/>
                </a:ext>
              </a:extLst>
            </p:cNvPr>
            <p:cNvGrpSpPr/>
            <p:nvPr/>
          </p:nvGrpSpPr>
          <p:grpSpPr>
            <a:xfrm>
              <a:off x="891475" y="4544746"/>
              <a:ext cx="6736538" cy="2125073"/>
              <a:chOff x="1519194" y="4544871"/>
              <a:chExt cx="6736538" cy="212507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A840487-3090-B829-CD83-FAE7FF6FB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16651" y="4544871"/>
                <a:ext cx="1796902" cy="1326830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5B5F7D7-C40D-AC86-8D3B-EF1F4A3CC788}"/>
                  </a:ext>
                </a:extLst>
              </p:cNvPr>
              <p:cNvGrpSpPr/>
              <p:nvPr/>
            </p:nvGrpSpPr>
            <p:grpSpPr>
              <a:xfrm>
                <a:off x="1519194" y="5876453"/>
                <a:ext cx="6736538" cy="793491"/>
                <a:chOff x="1363440" y="5895580"/>
                <a:chExt cx="6736538" cy="793491"/>
              </a:xfrm>
            </p:grpSpPr>
            <p:pic>
              <p:nvPicPr>
                <p:cNvPr id="24" name="Picture 12">
                  <a:extLst>
                    <a:ext uri="{FF2B5EF4-FFF2-40B4-BE49-F238E27FC236}">
                      <a16:creationId xmlns:a16="http://schemas.microsoft.com/office/drawing/2014/main" id="{59B4DEE9-D41A-B6F5-CAC9-D0A8C42A3B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4182" y="5895580"/>
                  <a:ext cx="486395" cy="4909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1A7F286-C488-74D5-B181-4642F8911F80}"/>
                    </a:ext>
                  </a:extLst>
                </p:cNvPr>
                <p:cNvSpPr txBox="1"/>
                <p:nvPr/>
              </p:nvSpPr>
              <p:spPr>
                <a:xfrm>
                  <a:off x="4712696" y="5963833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Dòng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sông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bí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ẩn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5D518E8-042A-F21D-A876-39900800C194}"/>
                    </a:ext>
                  </a:extLst>
                </p:cNvPr>
                <p:cNvSpPr txBox="1"/>
                <p:nvPr/>
              </p:nvSpPr>
              <p:spPr>
                <a:xfrm>
                  <a:off x="1363440" y="616585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m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phá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kho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báu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CF058E-0992-008A-384B-D6F85066038B}"/>
                </a:ext>
              </a:extLst>
            </p:cNvPr>
            <p:cNvGrpSpPr/>
            <p:nvPr/>
          </p:nvGrpSpPr>
          <p:grpSpPr>
            <a:xfrm>
              <a:off x="5593188" y="1258681"/>
              <a:ext cx="3617924" cy="1740432"/>
              <a:chOff x="5593188" y="1258681"/>
              <a:chExt cx="3617924" cy="174043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8FD23B0-3E8B-B3BD-31B0-A42ABC6B7801}"/>
                  </a:ext>
                </a:extLst>
              </p:cNvPr>
              <p:cNvGrpSpPr/>
              <p:nvPr/>
            </p:nvGrpSpPr>
            <p:grpSpPr>
              <a:xfrm>
                <a:off x="5593188" y="2446305"/>
                <a:ext cx="3617924" cy="552808"/>
                <a:chOff x="4902331" y="2383843"/>
                <a:chExt cx="3617924" cy="552808"/>
              </a:xfrm>
            </p:grpSpPr>
            <p:pic>
              <p:nvPicPr>
                <p:cNvPr id="17" name="Picture 6">
                  <a:extLst>
                    <a:ext uri="{FF2B5EF4-FFF2-40B4-BE49-F238E27FC236}">
                      <a16:creationId xmlns:a16="http://schemas.microsoft.com/office/drawing/2014/main" id="{DB6CFED9-4D25-FEA0-CDF0-3E01091A3B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2331" y="2383843"/>
                  <a:ext cx="471382" cy="494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AF1FD97-623D-DB31-9BFE-57A4EFD39688}"/>
                    </a:ext>
                  </a:extLst>
                </p:cNvPr>
                <p:cNvSpPr txBox="1"/>
                <p:nvPr/>
              </p:nvSpPr>
              <p:spPr>
                <a:xfrm>
                  <a:off x="5132973" y="241343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Khu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rừng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ma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quái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B025A77-CD86-48F8-8222-B9664DB7E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26346" y="1258681"/>
                <a:ext cx="2211573" cy="1171625"/>
              </a:xfrm>
              <a:prstGeom prst="rect">
                <a:avLst/>
              </a:prstGeom>
            </p:spPr>
          </p:pic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3B4201-C373-9B35-2610-AF3530EEF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46652" y="925033"/>
            <a:ext cx="1419392" cy="148855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8E59267-2FE4-3136-9072-A5046F0398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4818" y="3932896"/>
            <a:ext cx="1641723" cy="1309222"/>
          </a:xfrm>
          <a:prstGeom prst="rect">
            <a:avLst/>
          </a:prstGeom>
        </p:spPr>
      </p:pic>
      <p:sp>
        <p:nvSpPr>
          <p:cNvPr id="21" name="4">
            <a:hlinkClick r:id="rId14" action="ppaction://hlinksldjump"/>
            <a:extLst>
              <a:ext uri="{FF2B5EF4-FFF2-40B4-BE49-F238E27FC236}">
                <a16:creationId xmlns:a16="http://schemas.microsoft.com/office/drawing/2014/main" id="{E2E84745-B901-C267-BBB0-169CCBE69CFA}"/>
              </a:ext>
            </a:extLst>
          </p:cNvPr>
          <p:cNvSpPr/>
          <p:nvPr/>
        </p:nvSpPr>
        <p:spPr>
          <a:xfrm>
            <a:off x="1626782" y="5284381"/>
            <a:ext cx="393405" cy="552893"/>
          </a:xfrm>
          <a:custGeom>
            <a:avLst/>
            <a:gdLst/>
            <a:ahLst/>
            <a:cxnLst/>
            <a:rect l="l" t="t" r="r" b="b"/>
            <a:pathLst>
              <a:path w="2580189" h="3175617">
                <a:moveTo>
                  <a:pt x="0" y="0"/>
                </a:moveTo>
                <a:lnTo>
                  <a:pt x="2580189" y="0"/>
                </a:lnTo>
                <a:lnTo>
                  <a:pt x="2580189" y="3175617"/>
                </a:lnTo>
                <a:lnTo>
                  <a:pt x="0" y="31756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7FF3AF3C-C0E2-8FA9-76FE-69BBDBBE8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10018" y="2805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64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50625 -0.03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-17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3CFD85F-6CCF-3986-B6DD-BF4F0A0DCFB5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C06874-2DB0-54B4-4849-AF39C8634093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>
                <a:solidFill>
                  <a:prstClr val="black"/>
                </a:solidFill>
              </a:rPr>
              <a:t>Hai đồng hồ nào chỉ cùng thời gian vào buổi chiều?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AEB1F-44EB-0CAA-F127-1AD5E63ED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414462"/>
            <a:ext cx="9690774" cy="452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5C970A2-5547-235E-B365-5731EA4E389A}"/>
              </a:ext>
            </a:extLst>
          </p:cNvPr>
          <p:cNvCxnSpPr/>
          <p:nvPr/>
        </p:nvCxnSpPr>
        <p:spPr>
          <a:xfrm>
            <a:off x="2838450" y="2933700"/>
            <a:ext cx="1514475" cy="163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0618F7-BA46-A0EF-0C2E-A36AB5655514}"/>
              </a:ext>
            </a:extLst>
          </p:cNvPr>
          <p:cNvCxnSpPr>
            <a:cxnSpLocks/>
          </p:cNvCxnSpPr>
          <p:nvPr/>
        </p:nvCxnSpPr>
        <p:spPr>
          <a:xfrm>
            <a:off x="5324475" y="3038475"/>
            <a:ext cx="3581400" cy="105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8BA0AF-11B4-02BC-3D5F-DEEF080A1678}"/>
              </a:ext>
            </a:extLst>
          </p:cNvPr>
          <p:cNvCxnSpPr>
            <a:cxnSpLocks/>
          </p:cNvCxnSpPr>
          <p:nvPr/>
        </p:nvCxnSpPr>
        <p:spPr>
          <a:xfrm flipH="1">
            <a:off x="2857500" y="2981325"/>
            <a:ext cx="4572000" cy="933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C6FB33-E611-633D-F39A-9FF747A36741}"/>
              </a:ext>
            </a:extLst>
          </p:cNvPr>
          <p:cNvCxnSpPr>
            <a:cxnSpLocks/>
          </p:cNvCxnSpPr>
          <p:nvPr/>
        </p:nvCxnSpPr>
        <p:spPr>
          <a:xfrm flipH="1">
            <a:off x="6877050" y="3057525"/>
            <a:ext cx="1838325" cy="1400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47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A0A873-6739-E5B7-06A7-2256C3CDCFCE}"/>
              </a:ext>
            </a:extLst>
          </p:cNvPr>
          <p:cNvGrpSpPr/>
          <p:nvPr/>
        </p:nvGrpSpPr>
        <p:grpSpPr>
          <a:xfrm>
            <a:off x="898096" y="922988"/>
            <a:ext cx="10783772" cy="5411138"/>
            <a:chOff x="891475" y="1258681"/>
            <a:chExt cx="10783772" cy="5411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012A49-3B05-54E3-E7EE-1E2102BF3940}"/>
                </a:ext>
              </a:extLst>
            </p:cNvPr>
            <p:cNvGrpSpPr/>
            <p:nvPr/>
          </p:nvGrpSpPr>
          <p:grpSpPr>
            <a:xfrm rot="1554913">
              <a:off x="8009864" y="2486978"/>
              <a:ext cx="2353452" cy="725315"/>
              <a:chOff x="4423706" y="2037629"/>
              <a:chExt cx="3144687" cy="725315"/>
            </a:xfrm>
          </p:grpSpPr>
          <p:cxnSp>
            <p:nvCxnSpPr>
              <p:cNvPr id="36" name="Đường kết nối: Cong 30">
                <a:extLst>
                  <a:ext uri="{FF2B5EF4-FFF2-40B4-BE49-F238E27FC236}">
                    <a16:creationId xmlns:a16="http://schemas.microsoft.com/office/drawing/2014/main" id="{B268E6CD-DF97-F090-3288-363CC0F4D1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06" y="2037629"/>
                <a:ext cx="3022165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C8918FC4-F5DC-67B4-664C-88884188068A}"/>
                  </a:ext>
                </a:extLst>
              </p:cNvPr>
              <p:cNvSpPr/>
              <p:nvPr/>
            </p:nvSpPr>
            <p:spPr>
              <a:xfrm rot="5904122">
                <a:off x="7399946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368204-A50A-A6BB-2C30-176E9C622C26}"/>
                </a:ext>
              </a:extLst>
            </p:cNvPr>
            <p:cNvGrpSpPr/>
            <p:nvPr/>
          </p:nvGrpSpPr>
          <p:grpSpPr>
            <a:xfrm rot="1189893">
              <a:off x="2568861" y="3888357"/>
              <a:ext cx="5554854" cy="2244570"/>
              <a:chOff x="3508391" y="3911629"/>
              <a:chExt cx="5554854" cy="2244570"/>
            </a:xfrm>
          </p:grpSpPr>
          <p:cxnSp>
            <p:nvCxnSpPr>
              <p:cNvPr id="34" name="Đường kết nối: Cong 30">
                <a:extLst>
                  <a:ext uri="{FF2B5EF4-FFF2-40B4-BE49-F238E27FC236}">
                    <a16:creationId xmlns:a16="http://schemas.microsoft.com/office/drawing/2014/main" id="{D15039D8-BCB8-7599-362B-066CEDFC0FCD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 flipV="1">
                <a:off x="7160115" y="3911629"/>
                <a:ext cx="1903130" cy="770871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F099960D-E015-C3B9-9367-ECB4B7243623}"/>
                  </a:ext>
                </a:extLst>
              </p:cNvPr>
              <p:cNvSpPr/>
              <p:nvPr/>
            </p:nvSpPr>
            <p:spPr>
              <a:xfrm rot="15913945">
                <a:off x="7152746" y="4917773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" name="Đường kết nối: Cong 30">
                <a:extLst>
                  <a:ext uri="{FF2B5EF4-FFF2-40B4-BE49-F238E27FC236}">
                    <a16:creationId xmlns:a16="http://schemas.microsoft.com/office/drawing/2014/main" id="{86496775-2A8C-5643-F105-5B8F49C61AC3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>
                <a:off x="3671689" y="5608636"/>
                <a:ext cx="1467194" cy="547563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7433DA12-9025-D1FF-4A09-9570E07D0E30}"/>
                  </a:ext>
                </a:extLst>
              </p:cNvPr>
              <p:cNvSpPr/>
              <p:nvPr/>
            </p:nvSpPr>
            <p:spPr>
              <a:xfrm rot="15010107">
                <a:off x="3482184" y="5834636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5C8DA6-D4F7-C29E-EBF8-0F5A5CC2C04B}"/>
                </a:ext>
              </a:extLst>
            </p:cNvPr>
            <p:cNvGrpSpPr/>
            <p:nvPr/>
          </p:nvGrpSpPr>
          <p:grpSpPr>
            <a:xfrm rot="20624572">
              <a:off x="3189234" y="1896982"/>
              <a:ext cx="2353448" cy="725313"/>
              <a:chOff x="4423710" y="2037631"/>
              <a:chExt cx="3144684" cy="725313"/>
            </a:xfrm>
          </p:grpSpPr>
          <p:cxnSp>
            <p:nvCxnSpPr>
              <p:cNvPr id="32" name="Đường kết nối: Cong 30">
                <a:extLst>
                  <a:ext uri="{FF2B5EF4-FFF2-40B4-BE49-F238E27FC236}">
                    <a16:creationId xmlns:a16="http://schemas.microsoft.com/office/drawing/2014/main" id="{8A13D841-6186-86D8-96E5-1D9F035212E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10" y="2037631"/>
                <a:ext cx="3022166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F55E140E-D998-D054-EC64-1F4A8934B011}"/>
                  </a:ext>
                </a:extLst>
              </p:cNvPr>
              <p:cNvSpPr/>
              <p:nvPr/>
            </p:nvSpPr>
            <p:spPr>
              <a:xfrm rot="5904122">
                <a:off x="7399947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D4F8BC-B0BA-2516-F890-1AB1A30FFA64}"/>
                </a:ext>
              </a:extLst>
            </p:cNvPr>
            <p:cNvSpPr txBox="1"/>
            <p:nvPr/>
          </p:nvSpPr>
          <p:spPr>
            <a:xfrm>
              <a:off x="1953136" y="2785444"/>
              <a:ext cx="2951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đầu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5C4066-3AB3-4DE0-86FA-3BBAA4B0A661}"/>
                </a:ext>
              </a:extLst>
            </p:cNvPr>
            <p:cNvGrpSpPr/>
            <p:nvPr/>
          </p:nvGrpSpPr>
          <p:grpSpPr>
            <a:xfrm>
              <a:off x="7837612" y="3685181"/>
              <a:ext cx="3837635" cy="1942418"/>
              <a:chOff x="8056191" y="3146281"/>
              <a:chExt cx="3837635" cy="194241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845DA26-99A1-EB93-CCC9-15C5FDA8D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34963" y="3146281"/>
                <a:ext cx="2169042" cy="133947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4D64B0D-3705-265D-4D4F-B43D6CB09559}"/>
                  </a:ext>
                </a:extLst>
              </p:cNvPr>
              <p:cNvGrpSpPr/>
              <p:nvPr/>
            </p:nvGrpSpPr>
            <p:grpSpPr>
              <a:xfrm>
                <a:off x="8056191" y="4523913"/>
                <a:ext cx="3837635" cy="564786"/>
                <a:chOff x="8056191" y="4362015"/>
                <a:chExt cx="3837635" cy="564786"/>
              </a:xfrm>
            </p:grpSpPr>
            <p:pic>
              <p:nvPicPr>
                <p:cNvPr id="28" name="Picture 8">
                  <a:extLst>
                    <a:ext uri="{FF2B5EF4-FFF2-40B4-BE49-F238E27FC236}">
                      <a16:creationId xmlns:a16="http://schemas.microsoft.com/office/drawing/2014/main" id="{7C960FED-00A8-CDBD-C136-066A950AFE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6191" y="4362015"/>
                  <a:ext cx="504524" cy="4678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6308BBD-6889-8432-1996-B728C9E8D804}"/>
                    </a:ext>
                  </a:extLst>
                </p:cNvPr>
                <p:cNvSpPr txBox="1"/>
                <p:nvPr/>
              </p:nvSpPr>
              <p:spPr>
                <a:xfrm>
                  <a:off x="8506544" y="440358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Thác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nước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chảy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xiết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F1CD9D-26D7-45EF-5459-FB334363DF3E}"/>
                </a:ext>
              </a:extLst>
            </p:cNvPr>
            <p:cNvGrpSpPr/>
            <p:nvPr/>
          </p:nvGrpSpPr>
          <p:grpSpPr>
            <a:xfrm>
              <a:off x="891475" y="4544746"/>
              <a:ext cx="6736538" cy="2125073"/>
              <a:chOff x="1519194" y="4544871"/>
              <a:chExt cx="6736538" cy="212507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A840487-3090-B829-CD83-FAE7FF6FB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16651" y="4544871"/>
                <a:ext cx="1796902" cy="1326830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5B5F7D7-C40D-AC86-8D3B-EF1F4A3CC788}"/>
                  </a:ext>
                </a:extLst>
              </p:cNvPr>
              <p:cNvGrpSpPr/>
              <p:nvPr/>
            </p:nvGrpSpPr>
            <p:grpSpPr>
              <a:xfrm>
                <a:off x="1519194" y="5876453"/>
                <a:ext cx="6736538" cy="793491"/>
                <a:chOff x="1363440" y="5895580"/>
                <a:chExt cx="6736538" cy="793491"/>
              </a:xfrm>
            </p:grpSpPr>
            <p:pic>
              <p:nvPicPr>
                <p:cNvPr id="24" name="Picture 12">
                  <a:extLst>
                    <a:ext uri="{FF2B5EF4-FFF2-40B4-BE49-F238E27FC236}">
                      <a16:creationId xmlns:a16="http://schemas.microsoft.com/office/drawing/2014/main" id="{59B4DEE9-D41A-B6F5-CAC9-D0A8C42A3B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4182" y="5895580"/>
                  <a:ext cx="486395" cy="4909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1A7F286-C488-74D5-B181-4642F8911F80}"/>
                    </a:ext>
                  </a:extLst>
                </p:cNvPr>
                <p:cNvSpPr txBox="1"/>
                <p:nvPr/>
              </p:nvSpPr>
              <p:spPr>
                <a:xfrm>
                  <a:off x="4712696" y="5963833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Dòng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sông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bí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ẩn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5D518E8-042A-F21D-A876-39900800C194}"/>
                    </a:ext>
                  </a:extLst>
                </p:cNvPr>
                <p:cNvSpPr txBox="1"/>
                <p:nvPr/>
              </p:nvSpPr>
              <p:spPr>
                <a:xfrm>
                  <a:off x="1363440" y="616585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m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phá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kho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báu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CF058E-0992-008A-384B-D6F85066038B}"/>
                </a:ext>
              </a:extLst>
            </p:cNvPr>
            <p:cNvGrpSpPr/>
            <p:nvPr/>
          </p:nvGrpSpPr>
          <p:grpSpPr>
            <a:xfrm>
              <a:off x="5593188" y="1258681"/>
              <a:ext cx="3617924" cy="1740432"/>
              <a:chOff x="5593188" y="1258681"/>
              <a:chExt cx="3617924" cy="174043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8FD23B0-3E8B-B3BD-31B0-A42ABC6B7801}"/>
                  </a:ext>
                </a:extLst>
              </p:cNvPr>
              <p:cNvGrpSpPr/>
              <p:nvPr/>
            </p:nvGrpSpPr>
            <p:grpSpPr>
              <a:xfrm>
                <a:off x="5593188" y="2446305"/>
                <a:ext cx="3617924" cy="552808"/>
                <a:chOff x="4902331" y="2383843"/>
                <a:chExt cx="3617924" cy="552808"/>
              </a:xfrm>
            </p:grpSpPr>
            <p:pic>
              <p:nvPicPr>
                <p:cNvPr id="17" name="Picture 6">
                  <a:extLst>
                    <a:ext uri="{FF2B5EF4-FFF2-40B4-BE49-F238E27FC236}">
                      <a16:creationId xmlns:a16="http://schemas.microsoft.com/office/drawing/2014/main" id="{DB6CFED9-4D25-FEA0-CDF0-3E01091A3B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2331" y="2383843"/>
                  <a:ext cx="471382" cy="494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AF1FD97-623D-DB31-9BFE-57A4EFD39688}"/>
                    </a:ext>
                  </a:extLst>
                </p:cNvPr>
                <p:cNvSpPr txBox="1"/>
                <p:nvPr/>
              </p:nvSpPr>
              <p:spPr>
                <a:xfrm>
                  <a:off x="5132973" y="241343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Khu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rừng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ma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quái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B025A77-CD86-48F8-8222-B9664DB7E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26346" y="1258681"/>
                <a:ext cx="2211573" cy="1171625"/>
              </a:xfrm>
              <a:prstGeom prst="rect">
                <a:avLst/>
              </a:prstGeom>
            </p:spPr>
          </p:pic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3B4201-C373-9B35-2610-AF3530EEF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92540" y="680484"/>
            <a:ext cx="1419392" cy="148855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8E59267-2FE4-3136-9072-A5046F0398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4818" y="3932896"/>
            <a:ext cx="1641723" cy="1309222"/>
          </a:xfrm>
          <a:prstGeom prst="rect">
            <a:avLst/>
          </a:prstGeom>
        </p:spPr>
      </p:pic>
      <p:sp>
        <p:nvSpPr>
          <p:cNvPr id="21" name="4">
            <a:hlinkClick r:id="rId14" action="ppaction://hlinksldjump"/>
            <a:extLst>
              <a:ext uri="{FF2B5EF4-FFF2-40B4-BE49-F238E27FC236}">
                <a16:creationId xmlns:a16="http://schemas.microsoft.com/office/drawing/2014/main" id="{E2E84745-B901-C267-BBB0-169CCBE69CFA}"/>
              </a:ext>
            </a:extLst>
          </p:cNvPr>
          <p:cNvSpPr/>
          <p:nvPr/>
        </p:nvSpPr>
        <p:spPr>
          <a:xfrm>
            <a:off x="1626782" y="5284381"/>
            <a:ext cx="393405" cy="552893"/>
          </a:xfrm>
          <a:custGeom>
            <a:avLst/>
            <a:gdLst/>
            <a:ahLst/>
            <a:cxnLst/>
            <a:rect l="l" t="t" r="r" b="b"/>
            <a:pathLst>
              <a:path w="2580189" h="3175617">
                <a:moveTo>
                  <a:pt x="0" y="0"/>
                </a:moveTo>
                <a:lnTo>
                  <a:pt x="2580189" y="0"/>
                </a:lnTo>
                <a:lnTo>
                  <a:pt x="2580189" y="3175617"/>
                </a:lnTo>
                <a:lnTo>
                  <a:pt x="0" y="31756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D596C2D2-BC8C-3F5A-52A1-01FFEDCC6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14325" y="9610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007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16 0.0419 L 0.03516 0.0419 C 0.07214 0.05347 0.06523 0.04745 0.09883 0.07268 C 0.11315 0.08356 0.12422 0.09236 0.13542 0.11157 C 0.13919 0.11805 0.1418 0.12616 0.14505 0.13333 C 0.14596 0.13842 0.1487 0.15208 0.14935 0.1581 C 0.15026 0.16597 0.1513 0.17893 0.15195 0.1875 C 0.15169 0.2 0.1526 0.21273 0.15117 0.22477 C 0.15 0.2338 0.13346 0.25046 0.13281 0.25116 C 0.12604 0.25787 0.11901 0.26412 0.11185 0.26967 C 0.10794 0.27292 0.10365 0.27454 0.09961 0.27755 C 0.08802 0.28611 0.08841 0.28634 0.07956 0.29606 C 0.07487 0.30671 0.07292 0.30972 0.06992 0.32569 C 0.06966 0.32708 0.06953 0.3287 0.06914 0.33032 C 0.0681 0.3338 0.06771 0.33426 0.06654 0.33657 " pathEditMode="relative" ptsTypes="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C58ADD3-5136-497D-6C7E-30297228D7EC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FA993D-6E87-D0D1-5908-4ADE85C33C82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Chọn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thích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hợp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mỗi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bức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tranh</a:t>
            </a:r>
            <a:r>
              <a:rPr lang="en-US" sz="3200" b="1" dirty="0">
                <a:solidFill>
                  <a:prstClr val="black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6A66C-8488-DB34-1321-3CC6D9E52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37" y="1547812"/>
            <a:ext cx="3914775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D67B7-6C24-6D9F-99DA-84D3B93DD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012" y="1404937"/>
            <a:ext cx="3743325" cy="410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0F09E1-25E5-B951-C75A-B522500AA495}"/>
              </a:ext>
            </a:extLst>
          </p:cNvPr>
          <p:cNvSpPr/>
          <p:nvPr/>
        </p:nvSpPr>
        <p:spPr>
          <a:xfrm>
            <a:off x="2409825" y="4648200"/>
            <a:ext cx="1428750" cy="1000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31A8DE-3B3A-3802-A236-BD38C48F9B0D}"/>
              </a:ext>
            </a:extLst>
          </p:cNvPr>
          <p:cNvSpPr/>
          <p:nvPr/>
        </p:nvSpPr>
        <p:spPr>
          <a:xfrm>
            <a:off x="8305800" y="4495800"/>
            <a:ext cx="1428750" cy="1009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7032136-7336-8D45-008C-BAE062B67230}"/>
              </a:ext>
            </a:extLst>
          </p:cNvPr>
          <p:cNvSpPr/>
          <p:nvPr/>
        </p:nvSpPr>
        <p:spPr>
          <a:xfrm rot="1067334">
            <a:off x="1640078" y="1596916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0F4BF45-D43F-7DA7-D7C6-CA064948CD8B}"/>
              </a:ext>
            </a:extLst>
          </p:cNvPr>
          <p:cNvSpPr/>
          <p:nvPr/>
        </p:nvSpPr>
        <p:spPr>
          <a:xfrm rot="7161412">
            <a:off x="9479153" y="1092092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5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A0A873-6739-E5B7-06A7-2256C3CDCFCE}"/>
              </a:ext>
            </a:extLst>
          </p:cNvPr>
          <p:cNvGrpSpPr/>
          <p:nvPr/>
        </p:nvGrpSpPr>
        <p:grpSpPr>
          <a:xfrm>
            <a:off x="898096" y="922988"/>
            <a:ext cx="10783772" cy="5411138"/>
            <a:chOff x="891475" y="1258681"/>
            <a:chExt cx="10783772" cy="5411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012A49-3B05-54E3-E7EE-1E2102BF3940}"/>
                </a:ext>
              </a:extLst>
            </p:cNvPr>
            <p:cNvGrpSpPr/>
            <p:nvPr/>
          </p:nvGrpSpPr>
          <p:grpSpPr>
            <a:xfrm rot="1554913">
              <a:off x="8009864" y="2486978"/>
              <a:ext cx="2353452" cy="725315"/>
              <a:chOff x="4423706" y="2037629"/>
              <a:chExt cx="3144687" cy="725315"/>
            </a:xfrm>
          </p:grpSpPr>
          <p:cxnSp>
            <p:nvCxnSpPr>
              <p:cNvPr id="36" name="Đường kết nối: Cong 30">
                <a:extLst>
                  <a:ext uri="{FF2B5EF4-FFF2-40B4-BE49-F238E27FC236}">
                    <a16:creationId xmlns:a16="http://schemas.microsoft.com/office/drawing/2014/main" id="{B268E6CD-DF97-F090-3288-363CC0F4D1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06" y="2037629"/>
                <a:ext cx="3022165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C8918FC4-F5DC-67B4-664C-88884188068A}"/>
                  </a:ext>
                </a:extLst>
              </p:cNvPr>
              <p:cNvSpPr/>
              <p:nvPr/>
            </p:nvSpPr>
            <p:spPr>
              <a:xfrm rot="5904122">
                <a:off x="7399946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368204-A50A-A6BB-2C30-176E9C622C26}"/>
                </a:ext>
              </a:extLst>
            </p:cNvPr>
            <p:cNvGrpSpPr/>
            <p:nvPr/>
          </p:nvGrpSpPr>
          <p:grpSpPr>
            <a:xfrm rot="1189893">
              <a:off x="2568861" y="3888357"/>
              <a:ext cx="5554854" cy="2244570"/>
              <a:chOff x="3508391" y="3911629"/>
              <a:chExt cx="5554854" cy="2244570"/>
            </a:xfrm>
          </p:grpSpPr>
          <p:cxnSp>
            <p:nvCxnSpPr>
              <p:cNvPr id="34" name="Đường kết nối: Cong 30">
                <a:extLst>
                  <a:ext uri="{FF2B5EF4-FFF2-40B4-BE49-F238E27FC236}">
                    <a16:creationId xmlns:a16="http://schemas.microsoft.com/office/drawing/2014/main" id="{D15039D8-BCB8-7599-362B-066CEDFC0FCD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 flipV="1">
                <a:off x="7160115" y="3911629"/>
                <a:ext cx="1903130" cy="770871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F099960D-E015-C3B9-9367-ECB4B7243623}"/>
                  </a:ext>
                </a:extLst>
              </p:cNvPr>
              <p:cNvSpPr/>
              <p:nvPr/>
            </p:nvSpPr>
            <p:spPr>
              <a:xfrm rot="15913945">
                <a:off x="7152746" y="4917773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" name="Đường kết nối: Cong 30">
                <a:extLst>
                  <a:ext uri="{FF2B5EF4-FFF2-40B4-BE49-F238E27FC236}">
                    <a16:creationId xmlns:a16="http://schemas.microsoft.com/office/drawing/2014/main" id="{86496775-2A8C-5643-F105-5B8F49C61AC3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>
                <a:off x="3671689" y="5608636"/>
                <a:ext cx="1467194" cy="547563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7433DA12-9025-D1FF-4A09-9570E07D0E30}"/>
                  </a:ext>
                </a:extLst>
              </p:cNvPr>
              <p:cNvSpPr/>
              <p:nvPr/>
            </p:nvSpPr>
            <p:spPr>
              <a:xfrm rot="15010107">
                <a:off x="3482184" y="5834636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5C8DA6-D4F7-C29E-EBF8-0F5A5CC2C04B}"/>
                </a:ext>
              </a:extLst>
            </p:cNvPr>
            <p:cNvGrpSpPr/>
            <p:nvPr/>
          </p:nvGrpSpPr>
          <p:grpSpPr>
            <a:xfrm rot="20624572">
              <a:off x="3189234" y="1896982"/>
              <a:ext cx="2353448" cy="725313"/>
              <a:chOff x="4423710" y="2037631"/>
              <a:chExt cx="3144684" cy="725313"/>
            </a:xfrm>
          </p:grpSpPr>
          <p:cxnSp>
            <p:nvCxnSpPr>
              <p:cNvPr id="32" name="Đường kết nối: Cong 30">
                <a:extLst>
                  <a:ext uri="{FF2B5EF4-FFF2-40B4-BE49-F238E27FC236}">
                    <a16:creationId xmlns:a16="http://schemas.microsoft.com/office/drawing/2014/main" id="{8A13D841-6186-86D8-96E5-1D9F035212E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10" y="2037631"/>
                <a:ext cx="3022166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F55E140E-D998-D054-EC64-1F4A8934B011}"/>
                  </a:ext>
                </a:extLst>
              </p:cNvPr>
              <p:cNvSpPr/>
              <p:nvPr/>
            </p:nvSpPr>
            <p:spPr>
              <a:xfrm rot="5904122">
                <a:off x="7399947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D4F8BC-B0BA-2516-F890-1AB1A30FFA64}"/>
                </a:ext>
              </a:extLst>
            </p:cNvPr>
            <p:cNvSpPr txBox="1"/>
            <p:nvPr/>
          </p:nvSpPr>
          <p:spPr>
            <a:xfrm>
              <a:off x="1953136" y="2785444"/>
              <a:ext cx="2951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đầu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5C4066-3AB3-4DE0-86FA-3BBAA4B0A661}"/>
                </a:ext>
              </a:extLst>
            </p:cNvPr>
            <p:cNvGrpSpPr/>
            <p:nvPr/>
          </p:nvGrpSpPr>
          <p:grpSpPr>
            <a:xfrm>
              <a:off x="7837612" y="3685181"/>
              <a:ext cx="3837635" cy="1942418"/>
              <a:chOff x="8056191" y="3146281"/>
              <a:chExt cx="3837635" cy="194241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845DA26-99A1-EB93-CCC9-15C5FDA8D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34963" y="3146281"/>
                <a:ext cx="2169042" cy="133947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4D64B0D-3705-265D-4D4F-B43D6CB09559}"/>
                  </a:ext>
                </a:extLst>
              </p:cNvPr>
              <p:cNvGrpSpPr/>
              <p:nvPr/>
            </p:nvGrpSpPr>
            <p:grpSpPr>
              <a:xfrm>
                <a:off x="8056191" y="4523913"/>
                <a:ext cx="3837635" cy="564786"/>
                <a:chOff x="8056191" y="4362015"/>
                <a:chExt cx="3837635" cy="564786"/>
              </a:xfrm>
            </p:grpSpPr>
            <p:pic>
              <p:nvPicPr>
                <p:cNvPr id="28" name="Picture 8">
                  <a:extLst>
                    <a:ext uri="{FF2B5EF4-FFF2-40B4-BE49-F238E27FC236}">
                      <a16:creationId xmlns:a16="http://schemas.microsoft.com/office/drawing/2014/main" id="{7C960FED-00A8-CDBD-C136-066A950AFE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6191" y="4362015"/>
                  <a:ext cx="504524" cy="4678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6308BBD-6889-8432-1996-B728C9E8D804}"/>
                    </a:ext>
                  </a:extLst>
                </p:cNvPr>
                <p:cNvSpPr txBox="1"/>
                <p:nvPr/>
              </p:nvSpPr>
              <p:spPr>
                <a:xfrm>
                  <a:off x="8506544" y="440358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Thác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nước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chảy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xiết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F1CD9D-26D7-45EF-5459-FB334363DF3E}"/>
                </a:ext>
              </a:extLst>
            </p:cNvPr>
            <p:cNvGrpSpPr/>
            <p:nvPr/>
          </p:nvGrpSpPr>
          <p:grpSpPr>
            <a:xfrm>
              <a:off x="891475" y="4544746"/>
              <a:ext cx="6736538" cy="2125073"/>
              <a:chOff x="1519194" y="4544871"/>
              <a:chExt cx="6736538" cy="212507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A840487-3090-B829-CD83-FAE7FF6FB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16651" y="4544871"/>
                <a:ext cx="1796902" cy="1326830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5B5F7D7-C40D-AC86-8D3B-EF1F4A3CC788}"/>
                  </a:ext>
                </a:extLst>
              </p:cNvPr>
              <p:cNvGrpSpPr/>
              <p:nvPr/>
            </p:nvGrpSpPr>
            <p:grpSpPr>
              <a:xfrm>
                <a:off x="1519194" y="5876453"/>
                <a:ext cx="6736538" cy="793491"/>
                <a:chOff x="1363440" y="5895580"/>
                <a:chExt cx="6736538" cy="793491"/>
              </a:xfrm>
            </p:grpSpPr>
            <p:pic>
              <p:nvPicPr>
                <p:cNvPr id="24" name="Picture 12">
                  <a:extLst>
                    <a:ext uri="{FF2B5EF4-FFF2-40B4-BE49-F238E27FC236}">
                      <a16:creationId xmlns:a16="http://schemas.microsoft.com/office/drawing/2014/main" id="{59B4DEE9-D41A-B6F5-CAC9-D0A8C42A3B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4182" y="5895580"/>
                  <a:ext cx="486395" cy="4909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1A7F286-C488-74D5-B181-4642F8911F80}"/>
                    </a:ext>
                  </a:extLst>
                </p:cNvPr>
                <p:cNvSpPr txBox="1"/>
                <p:nvPr/>
              </p:nvSpPr>
              <p:spPr>
                <a:xfrm>
                  <a:off x="4712696" y="5963833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Dòng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sông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bí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ẩn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5D518E8-042A-F21D-A876-39900800C194}"/>
                    </a:ext>
                  </a:extLst>
                </p:cNvPr>
                <p:cNvSpPr txBox="1"/>
                <p:nvPr/>
              </p:nvSpPr>
              <p:spPr>
                <a:xfrm>
                  <a:off x="1363440" y="616585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m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phá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kho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báu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CF058E-0992-008A-384B-D6F85066038B}"/>
                </a:ext>
              </a:extLst>
            </p:cNvPr>
            <p:cNvGrpSpPr/>
            <p:nvPr/>
          </p:nvGrpSpPr>
          <p:grpSpPr>
            <a:xfrm>
              <a:off x="5593188" y="1258681"/>
              <a:ext cx="3617924" cy="1740432"/>
              <a:chOff x="5593188" y="1258681"/>
              <a:chExt cx="3617924" cy="174043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8FD23B0-3E8B-B3BD-31B0-A42ABC6B7801}"/>
                  </a:ext>
                </a:extLst>
              </p:cNvPr>
              <p:cNvGrpSpPr/>
              <p:nvPr/>
            </p:nvGrpSpPr>
            <p:grpSpPr>
              <a:xfrm>
                <a:off x="5593188" y="2446305"/>
                <a:ext cx="3617924" cy="552808"/>
                <a:chOff x="4902331" y="2383843"/>
                <a:chExt cx="3617924" cy="552808"/>
              </a:xfrm>
            </p:grpSpPr>
            <p:pic>
              <p:nvPicPr>
                <p:cNvPr id="17" name="Picture 6">
                  <a:extLst>
                    <a:ext uri="{FF2B5EF4-FFF2-40B4-BE49-F238E27FC236}">
                      <a16:creationId xmlns:a16="http://schemas.microsoft.com/office/drawing/2014/main" id="{DB6CFED9-4D25-FEA0-CDF0-3E01091A3B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2331" y="2383843"/>
                  <a:ext cx="471382" cy="494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AF1FD97-623D-DB31-9BFE-57A4EFD39688}"/>
                    </a:ext>
                  </a:extLst>
                </p:cNvPr>
                <p:cNvSpPr txBox="1"/>
                <p:nvPr/>
              </p:nvSpPr>
              <p:spPr>
                <a:xfrm>
                  <a:off x="5132973" y="241343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Khu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rừng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ma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quái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B025A77-CD86-48F8-8222-B9664DB7E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26346" y="1258681"/>
                <a:ext cx="2211573" cy="1171625"/>
              </a:xfrm>
              <a:prstGeom prst="rect">
                <a:avLst/>
              </a:prstGeom>
            </p:spPr>
          </p:pic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3B4201-C373-9B35-2610-AF3530EEF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47452" y="3338624"/>
            <a:ext cx="1419392" cy="148855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8E59267-2FE4-3136-9072-A5046F0398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4818" y="3932896"/>
            <a:ext cx="1641723" cy="1309222"/>
          </a:xfrm>
          <a:prstGeom prst="rect">
            <a:avLst/>
          </a:prstGeom>
        </p:spPr>
      </p:pic>
      <p:sp>
        <p:nvSpPr>
          <p:cNvPr id="21" name="4">
            <a:hlinkClick r:id="rId14" action="ppaction://hlinksldjump"/>
            <a:extLst>
              <a:ext uri="{FF2B5EF4-FFF2-40B4-BE49-F238E27FC236}">
                <a16:creationId xmlns:a16="http://schemas.microsoft.com/office/drawing/2014/main" id="{E2E84745-B901-C267-BBB0-169CCBE69CFA}"/>
              </a:ext>
            </a:extLst>
          </p:cNvPr>
          <p:cNvSpPr/>
          <p:nvPr/>
        </p:nvSpPr>
        <p:spPr>
          <a:xfrm>
            <a:off x="1626782" y="5284381"/>
            <a:ext cx="393405" cy="552893"/>
          </a:xfrm>
          <a:custGeom>
            <a:avLst/>
            <a:gdLst/>
            <a:ahLst/>
            <a:cxnLst/>
            <a:rect l="l" t="t" r="r" b="b"/>
            <a:pathLst>
              <a:path w="2580189" h="3175617">
                <a:moveTo>
                  <a:pt x="0" y="0"/>
                </a:moveTo>
                <a:lnTo>
                  <a:pt x="2580189" y="0"/>
                </a:lnTo>
                <a:lnTo>
                  <a:pt x="2580189" y="3175617"/>
                </a:lnTo>
                <a:lnTo>
                  <a:pt x="0" y="31756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626FCD91-7293-5848-71C1-CB8DDCD19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41916" y="6739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038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0.01227 L -0.04935 0.01227 C -0.05378 0.01157 -0.0582 0.01134 -0.0625 0.01065 C -0.06458 0.01042 -0.06654 0.0088 -0.06862 0.00903 C -0.07188 0.00949 -0.075 0.01111 -0.07826 0.01227 C -0.09219 0.02315 -0.08034 0.0125 -0.09297 0.02778 C -0.09492 0.03009 -0.09701 0.03194 -0.09909 0.03403 C -0.103 0.03773 -0.10912 0.04282 -0.11315 0.04491 C -0.1151 0.04583 -0.11719 0.04583 -0.11914 0.0463 C -0.12122 0.04745 -0.12318 0.04861 -0.12526 0.04954 C -0.12708 0.05023 -0.12878 0.05046 -0.13047 0.05093 C -0.13399 0.05232 -0.13685 0.05417 -0.1401 0.05718 C -0.14141 0.05857 -0.14245 0.06042 -0.14362 0.06181 C -0.14675 0.06551 -0.15 0.06921 -0.15326 0.07269 C -0.18867 0.06782 -0.17787 0.08079 -0.19154 0.06042 C -0.19414 0.05208 -0.19609 0.04282 -0.19948 0.03542 C -0.20065 0.03287 -0.20117 0.02917 -0.20287 0.02778 C -0.21172 0.02037 -0.2276 0.01343 -0.23776 0.00903 C -0.24297 0.00694 -0.24831 0.00486 -0.25352 0.00278 C -0.25638 0.00185 -0.25925 0.00046 -0.26224 -0.00023 C -0.26576 -0.00116 -0.26927 -0.00116 -0.27266 -0.00185 C -0.27552 -0.00278 -0.28971 -0.00787 -0.29193 -0.00787 C -0.30039 -0.00787 -0.30872 -0.00602 -0.31719 -0.00486 C -0.32331 -0.00185 -0.32747 -0.00069 -0.33294 0.0044 C -0.33477 0.00625 -0.33633 0.0088 -0.33815 0.01065 C -0.33919 0.01181 -0.3405 0.01273 -0.34167 0.01366 C -0.34362 0.01574 -0.34557 0.01829 -0.34766 0.01991 C -0.36055 0.03056 -0.34922 0.01759 -0.36081 0.03241 C -0.36224 0.0375 -0.3651 0.04745 -0.36602 0.05255 C -0.36654 0.05556 -0.36654 0.0588 -0.36693 0.06181 C -0.36732 0.06551 -0.36823 0.06898 -0.36862 0.07269 C -0.36901 0.07593 -0.36875 0.07917 -0.36953 0.08218 C -0.37031 0.08519 -0.37188 0.08727 -0.37305 0.08982 C -0.37357 0.09444 -0.37409 0.09907 -0.37474 0.1037 C -0.375 0.10579 -0.37539 0.10787 -0.37565 0.10995 C -0.37591 0.11319 -0.37643 0.11944 -0.37643 0.11944 " pathEditMode="relative" ptsTypes="AAAAAAAAAAAAAAAA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F88DE8E-4DE8-AF3A-BC75-5403CD51C630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71F33D-8769-12F6-8521-3B930C0479CF}"/>
              </a:ext>
            </a:extLst>
          </p:cNvPr>
          <p:cNvSpPr txBox="1"/>
          <p:nvPr/>
        </p:nvSpPr>
        <p:spPr>
          <a:xfrm>
            <a:off x="1333499" y="501016"/>
            <a:ext cx="1035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2C82B-3399-45E7-DEF8-E0B30A62C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4" y="1566862"/>
            <a:ext cx="8543925" cy="12305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0AFDAB-EF12-7EEF-5AFF-F1F493BB63ED}"/>
              </a:ext>
            </a:extLst>
          </p:cNvPr>
          <p:cNvGrpSpPr/>
          <p:nvPr/>
        </p:nvGrpSpPr>
        <p:grpSpPr>
          <a:xfrm>
            <a:off x="409575" y="3238500"/>
            <a:ext cx="6219825" cy="646331"/>
            <a:chOff x="409575" y="3238500"/>
            <a:chExt cx="6219825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7AA098-EDB7-2D0C-18A5-349356D4DE06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 10 </a:t>
              </a:r>
              <a:r>
                <a:rPr lang="en-US" sz="3600" dirty="0" err="1"/>
                <a:t>phút</a:t>
              </a:r>
              <a:r>
                <a:rPr lang="en-US" sz="3600" dirty="0"/>
                <a:t> + 25 </a:t>
              </a:r>
              <a:r>
                <a:rPr lang="en-US" sz="3600" dirty="0" err="1"/>
                <a:t>phút</a:t>
              </a:r>
              <a:r>
                <a:rPr lang="en-US" sz="3600" dirty="0"/>
                <a:t> =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F4E52C3-783A-0DC0-B48D-F12F22358DFC}"/>
                </a:ext>
              </a:extLst>
            </p:cNvPr>
            <p:cNvSpPr/>
            <p:nvPr/>
          </p:nvSpPr>
          <p:spPr>
            <a:xfrm>
              <a:off x="469582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D755A44-F41B-1F54-AD28-28E7E0909CFA}"/>
              </a:ext>
            </a:extLst>
          </p:cNvPr>
          <p:cNvGrpSpPr/>
          <p:nvPr/>
        </p:nvGrpSpPr>
        <p:grpSpPr>
          <a:xfrm>
            <a:off x="504825" y="4067175"/>
            <a:ext cx="6219825" cy="646331"/>
            <a:chOff x="409575" y="3238500"/>
            <a:chExt cx="6219825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7A528-E892-075D-BCED-61F0DBEC3380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 24 </a:t>
              </a:r>
              <a:r>
                <a:rPr lang="en-US" sz="3600" dirty="0" err="1"/>
                <a:t>giờ</a:t>
              </a:r>
              <a:r>
                <a:rPr lang="en-US" sz="3600" dirty="0"/>
                <a:t> x 2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801609-2BF5-4C98-FD79-6B6BBABE60AA}"/>
                </a:ext>
              </a:extLst>
            </p:cNvPr>
            <p:cNvSpPr/>
            <p:nvPr/>
          </p:nvSpPr>
          <p:spPr>
            <a:xfrm>
              <a:off x="319087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5D1402-FD0E-6FD5-A884-041A64F0143F}"/>
              </a:ext>
            </a:extLst>
          </p:cNvPr>
          <p:cNvGrpSpPr/>
          <p:nvPr/>
        </p:nvGrpSpPr>
        <p:grpSpPr>
          <a:xfrm>
            <a:off x="6724650" y="3200400"/>
            <a:ext cx="6219825" cy="646331"/>
            <a:chOff x="409575" y="3238500"/>
            <a:chExt cx="6219825" cy="646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7037DC-6C8F-3261-846F-9252B0B418EA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 24 </a:t>
              </a:r>
              <a:r>
                <a:rPr lang="en-US" sz="3600" dirty="0" err="1"/>
                <a:t>giờ</a:t>
              </a:r>
              <a:r>
                <a:rPr lang="en-US" sz="3600" dirty="0"/>
                <a:t> - 8 </a:t>
              </a:r>
              <a:r>
                <a:rPr lang="en-US" sz="3600" dirty="0" err="1"/>
                <a:t>giờ</a:t>
              </a:r>
              <a:r>
                <a:rPr lang="en-US" sz="3600" dirty="0"/>
                <a:t>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17BAE03-36EA-3A5E-7773-825D74B635AA}"/>
                </a:ext>
              </a:extLst>
            </p:cNvPr>
            <p:cNvSpPr/>
            <p:nvPr/>
          </p:nvSpPr>
          <p:spPr>
            <a:xfrm>
              <a:off x="3867149" y="33242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BC45C-014D-4F1B-226B-D1C6F1344234}"/>
              </a:ext>
            </a:extLst>
          </p:cNvPr>
          <p:cNvGrpSpPr/>
          <p:nvPr/>
        </p:nvGrpSpPr>
        <p:grpSpPr>
          <a:xfrm>
            <a:off x="6762750" y="4067175"/>
            <a:ext cx="6219825" cy="646331"/>
            <a:chOff x="409575" y="3238500"/>
            <a:chExt cx="6219825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33E28A-9805-8BC3-7CA9-6F20AD549C6C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d) 60 </a:t>
              </a:r>
              <a:r>
                <a:rPr lang="en-US" sz="3600" dirty="0" err="1"/>
                <a:t>phút</a:t>
              </a:r>
              <a:r>
                <a:rPr lang="en-US" sz="3600" dirty="0"/>
                <a:t> : 6 = 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3999BC4-2A79-4BAC-9526-EBC9FCA17E8A}"/>
                </a:ext>
              </a:extLst>
            </p:cNvPr>
            <p:cNvSpPr/>
            <p:nvPr/>
          </p:nvSpPr>
          <p:spPr>
            <a:xfrm>
              <a:off x="3419474" y="32861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1881E30-5BA8-C95D-6BDC-A3EFCE564974}"/>
              </a:ext>
            </a:extLst>
          </p:cNvPr>
          <p:cNvSpPr/>
          <p:nvPr/>
        </p:nvSpPr>
        <p:spPr>
          <a:xfrm>
            <a:off x="4619624" y="330517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0F226F-201B-CC96-40BD-8B5D933C8DC4}"/>
              </a:ext>
            </a:extLst>
          </p:cNvPr>
          <p:cNvSpPr/>
          <p:nvPr/>
        </p:nvSpPr>
        <p:spPr>
          <a:xfrm>
            <a:off x="10115549" y="328612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B5B7D59-C5E1-2F70-1457-FC9A80CE0219}"/>
              </a:ext>
            </a:extLst>
          </p:cNvPr>
          <p:cNvSpPr/>
          <p:nvPr/>
        </p:nvSpPr>
        <p:spPr>
          <a:xfrm>
            <a:off x="3248024" y="4133850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A1182C4-0C33-F5CA-D99A-483D02FE5ADE}"/>
              </a:ext>
            </a:extLst>
          </p:cNvPr>
          <p:cNvSpPr/>
          <p:nvPr/>
        </p:nvSpPr>
        <p:spPr>
          <a:xfrm>
            <a:off x="9705974" y="4076700"/>
            <a:ext cx="666751" cy="542925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9864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33333E-6 L -4.375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7" grpId="0" animBg="1"/>
      <p:bldP spid="18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A0A873-6739-E5B7-06A7-2256C3CDCFCE}"/>
              </a:ext>
            </a:extLst>
          </p:cNvPr>
          <p:cNvGrpSpPr/>
          <p:nvPr/>
        </p:nvGrpSpPr>
        <p:grpSpPr>
          <a:xfrm>
            <a:off x="898096" y="922988"/>
            <a:ext cx="10783772" cy="5411138"/>
            <a:chOff x="891475" y="1258681"/>
            <a:chExt cx="10783772" cy="5411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012A49-3B05-54E3-E7EE-1E2102BF3940}"/>
                </a:ext>
              </a:extLst>
            </p:cNvPr>
            <p:cNvGrpSpPr/>
            <p:nvPr/>
          </p:nvGrpSpPr>
          <p:grpSpPr>
            <a:xfrm rot="1554913">
              <a:off x="8009864" y="2486978"/>
              <a:ext cx="2353452" cy="725315"/>
              <a:chOff x="4423706" y="2037629"/>
              <a:chExt cx="3144687" cy="725315"/>
            </a:xfrm>
          </p:grpSpPr>
          <p:cxnSp>
            <p:nvCxnSpPr>
              <p:cNvPr id="36" name="Đường kết nối: Cong 30">
                <a:extLst>
                  <a:ext uri="{FF2B5EF4-FFF2-40B4-BE49-F238E27FC236}">
                    <a16:creationId xmlns:a16="http://schemas.microsoft.com/office/drawing/2014/main" id="{B268E6CD-DF97-F090-3288-363CC0F4D1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06" y="2037629"/>
                <a:ext cx="3022165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C8918FC4-F5DC-67B4-664C-88884188068A}"/>
                  </a:ext>
                </a:extLst>
              </p:cNvPr>
              <p:cNvSpPr/>
              <p:nvPr/>
            </p:nvSpPr>
            <p:spPr>
              <a:xfrm rot="5904122">
                <a:off x="7399946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368204-A50A-A6BB-2C30-176E9C622C26}"/>
                </a:ext>
              </a:extLst>
            </p:cNvPr>
            <p:cNvGrpSpPr/>
            <p:nvPr/>
          </p:nvGrpSpPr>
          <p:grpSpPr>
            <a:xfrm rot="1189893">
              <a:off x="2568861" y="3888357"/>
              <a:ext cx="5554854" cy="2244570"/>
              <a:chOff x="3508391" y="3911629"/>
              <a:chExt cx="5554854" cy="2244570"/>
            </a:xfrm>
          </p:grpSpPr>
          <p:cxnSp>
            <p:nvCxnSpPr>
              <p:cNvPr id="34" name="Đường kết nối: Cong 30">
                <a:extLst>
                  <a:ext uri="{FF2B5EF4-FFF2-40B4-BE49-F238E27FC236}">
                    <a16:creationId xmlns:a16="http://schemas.microsoft.com/office/drawing/2014/main" id="{D15039D8-BCB8-7599-362B-066CEDFC0FCD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 flipV="1">
                <a:off x="7160115" y="3911629"/>
                <a:ext cx="1903130" cy="770871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F099960D-E015-C3B9-9367-ECB4B7243623}"/>
                  </a:ext>
                </a:extLst>
              </p:cNvPr>
              <p:cNvSpPr/>
              <p:nvPr/>
            </p:nvSpPr>
            <p:spPr>
              <a:xfrm rot="15913945">
                <a:off x="7152746" y="4917773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" name="Đường kết nối: Cong 30">
                <a:extLst>
                  <a:ext uri="{FF2B5EF4-FFF2-40B4-BE49-F238E27FC236}">
                    <a16:creationId xmlns:a16="http://schemas.microsoft.com/office/drawing/2014/main" id="{86496775-2A8C-5643-F105-5B8F49C61AC3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>
                <a:off x="3671689" y="5608636"/>
                <a:ext cx="1467194" cy="547563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7433DA12-9025-D1FF-4A09-9570E07D0E30}"/>
                  </a:ext>
                </a:extLst>
              </p:cNvPr>
              <p:cNvSpPr/>
              <p:nvPr/>
            </p:nvSpPr>
            <p:spPr>
              <a:xfrm rot="15010107">
                <a:off x="3482184" y="5834636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5C8DA6-D4F7-C29E-EBF8-0F5A5CC2C04B}"/>
                </a:ext>
              </a:extLst>
            </p:cNvPr>
            <p:cNvGrpSpPr/>
            <p:nvPr/>
          </p:nvGrpSpPr>
          <p:grpSpPr>
            <a:xfrm rot="20624572">
              <a:off x="3189234" y="1896982"/>
              <a:ext cx="2353448" cy="725313"/>
              <a:chOff x="4423710" y="2037631"/>
              <a:chExt cx="3144684" cy="725313"/>
            </a:xfrm>
          </p:grpSpPr>
          <p:cxnSp>
            <p:nvCxnSpPr>
              <p:cNvPr id="32" name="Đường kết nối: Cong 30">
                <a:extLst>
                  <a:ext uri="{FF2B5EF4-FFF2-40B4-BE49-F238E27FC236}">
                    <a16:creationId xmlns:a16="http://schemas.microsoft.com/office/drawing/2014/main" id="{8A13D841-6186-86D8-96E5-1D9F035212E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10" y="2037631"/>
                <a:ext cx="3022166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F55E140E-D998-D054-EC64-1F4A8934B011}"/>
                  </a:ext>
                </a:extLst>
              </p:cNvPr>
              <p:cNvSpPr/>
              <p:nvPr/>
            </p:nvSpPr>
            <p:spPr>
              <a:xfrm rot="5904122">
                <a:off x="7399947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D4F8BC-B0BA-2516-F890-1AB1A30FFA64}"/>
                </a:ext>
              </a:extLst>
            </p:cNvPr>
            <p:cNvSpPr txBox="1"/>
            <p:nvPr/>
          </p:nvSpPr>
          <p:spPr>
            <a:xfrm>
              <a:off x="1953136" y="2785444"/>
              <a:ext cx="2951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đầu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5C4066-3AB3-4DE0-86FA-3BBAA4B0A661}"/>
                </a:ext>
              </a:extLst>
            </p:cNvPr>
            <p:cNvGrpSpPr/>
            <p:nvPr/>
          </p:nvGrpSpPr>
          <p:grpSpPr>
            <a:xfrm>
              <a:off x="7837612" y="3685181"/>
              <a:ext cx="3837635" cy="1942418"/>
              <a:chOff x="8056191" y="3146281"/>
              <a:chExt cx="3837635" cy="194241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845DA26-99A1-EB93-CCC9-15C5FDA8D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34963" y="3146281"/>
                <a:ext cx="2169042" cy="133947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4D64B0D-3705-265D-4D4F-B43D6CB09559}"/>
                  </a:ext>
                </a:extLst>
              </p:cNvPr>
              <p:cNvGrpSpPr/>
              <p:nvPr/>
            </p:nvGrpSpPr>
            <p:grpSpPr>
              <a:xfrm>
                <a:off x="8056191" y="4523913"/>
                <a:ext cx="3837635" cy="564786"/>
                <a:chOff x="8056191" y="4362015"/>
                <a:chExt cx="3837635" cy="564786"/>
              </a:xfrm>
            </p:grpSpPr>
            <p:pic>
              <p:nvPicPr>
                <p:cNvPr id="28" name="Picture 8">
                  <a:extLst>
                    <a:ext uri="{FF2B5EF4-FFF2-40B4-BE49-F238E27FC236}">
                      <a16:creationId xmlns:a16="http://schemas.microsoft.com/office/drawing/2014/main" id="{7C960FED-00A8-CDBD-C136-066A950AFE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6191" y="4362015"/>
                  <a:ext cx="504524" cy="4678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6308BBD-6889-8432-1996-B728C9E8D804}"/>
                    </a:ext>
                  </a:extLst>
                </p:cNvPr>
                <p:cNvSpPr txBox="1"/>
                <p:nvPr/>
              </p:nvSpPr>
              <p:spPr>
                <a:xfrm>
                  <a:off x="8506544" y="440358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Thác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nước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chảy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xiết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F1CD9D-26D7-45EF-5459-FB334363DF3E}"/>
                </a:ext>
              </a:extLst>
            </p:cNvPr>
            <p:cNvGrpSpPr/>
            <p:nvPr/>
          </p:nvGrpSpPr>
          <p:grpSpPr>
            <a:xfrm>
              <a:off x="891475" y="4544746"/>
              <a:ext cx="6736538" cy="2125073"/>
              <a:chOff x="1519194" y="4544871"/>
              <a:chExt cx="6736538" cy="212507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A840487-3090-B829-CD83-FAE7FF6FB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16651" y="4544871"/>
                <a:ext cx="1796902" cy="1326830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5B5F7D7-C40D-AC86-8D3B-EF1F4A3CC788}"/>
                  </a:ext>
                </a:extLst>
              </p:cNvPr>
              <p:cNvGrpSpPr/>
              <p:nvPr/>
            </p:nvGrpSpPr>
            <p:grpSpPr>
              <a:xfrm>
                <a:off x="1519194" y="5876453"/>
                <a:ext cx="6736538" cy="793491"/>
                <a:chOff x="1363440" y="5895580"/>
                <a:chExt cx="6736538" cy="793491"/>
              </a:xfrm>
            </p:grpSpPr>
            <p:pic>
              <p:nvPicPr>
                <p:cNvPr id="24" name="Picture 12">
                  <a:extLst>
                    <a:ext uri="{FF2B5EF4-FFF2-40B4-BE49-F238E27FC236}">
                      <a16:creationId xmlns:a16="http://schemas.microsoft.com/office/drawing/2014/main" id="{59B4DEE9-D41A-B6F5-CAC9-D0A8C42A3B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4182" y="5895580"/>
                  <a:ext cx="486395" cy="4909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1A7F286-C488-74D5-B181-4642F8911F80}"/>
                    </a:ext>
                  </a:extLst>
                </p:cNvPr>
                <p:cNvSpPr txBox="1"/>
                <p:nvPr/>
              </p:nvSpPr>
              <p:spPr>
                <a:xfrm>
                  <a:off x="4712696" y="5963833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Dòng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sông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bí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ẩn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5D518E8-042A-F21D-A876-39900800C194}"/>
                    </a:ext>
                  </a:extLst>
                </p:cNvPr>
                <p:cNvSpPr txBox="1"/>
                <p:nvPr/>
              </p:nvSpPr>
              <p:spPr>
                <a:xfrm>
                  <a:off x="1363440" y="616585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m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phá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kho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báu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CF058E-0992-008A-384B-D6F85066038B}"/>
                </a:ext>
              </a:extLst>
            </p:cNvPr>
            <p:cNvGrpSpPr/>
            <p:nvPr/>
          </p:nvGrpSpPr>
          <p:grpSpPr>
            <a:xfrm>
              <a:off x="5593188" y="1258681"/>
              <a:ext cx="3617924" cy="1740432"/>
              <a:chOff x="5593188" y="1258681"/>
              <a:chExt cx="3617924" cy="174043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8FD23B0-3E8B-B3BD-31B0-A42ABC6B7801}"/>
                  </a:ext>
                </a:extLst>
              </p:cNvPr>
              <p:cNvGrpSpPr/>
              <p:nvPr/>
            </p:nvGrpSpPr>
            <p:grpSpPr>
              <a:xfrm>
                <a:off x="5593188" y="2446305"/>
                <a:ext cx="3617924" cy="552808"/>
                <a:chOff x="4902331" y="2383843"/>
                <a:chExt cx="3617924" cy="552808"/>
              </a:xfrm>
            </p:grpSpPr>
            <p:pic>
              <p:nvPicPr>
                <p:cNvPr id="17" name="Picture 6">
                  <a:extLst>
                    <a:ext uri="{FF2B5EF4-FFF2-40B4-BE49-F238E27FC236}">
                      <a16:creationId xmlns:a16="http://schemas.microsoft.com/office/drawing/2014/main" id="{DB6CFED9-4D25-FEA0-CDF0-3E01091A3B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2331" y="2383843"/>
                  <a:ext cx="471382" cy="494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AF1FD97-623D-DB31-9BFE-57A4EFD39688}"/>
                    </a:ext>
                  </a:extLst>
                </p:cNvPr>
                <p:cNvSpPr txBox="1"/>
                <p:nvPr/>
              </p:nvSpPr>
              <p:spPr>
                <a:xfrm>
                  <a:off x="5132973" y="241343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Khu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rừng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ma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quái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B025A77-CD86-48F8-8222-B9664DB7E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26346" y="1258681"/>
                <a:ext cx="2211573" cy="1171625"/>
              </a:xfrm>
              <a:prstGeom prst="rect">
                <a:avLst/>
              </a:prstGeom>
            </p:spPr>
          </p:pic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3B4201-C373-9B35-2610-AF3530EEF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15694" y="4178596"/>
            <a:ext cx="1419392" cy="148855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8E59267-2FE4-3136-9072-A5046F0398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4818" y="3932896"/>
            <a:ext cx="1641723" cy="1309222"/>
          </a:xfrm>
          <a:prstGeom prst="rect">
            <a:avLst/>
          </a:prstGeom>
        </p:spPr>
      </p:pic>
      <p:sp>
        <p:nvSpPr>
          <p:cNvPr id="21" name="4">
            <a:hlinkClick r:id="rId14" action="ppaction://hlinksldjump"/>
            <a:extLst>
              <a:ext uri="{FF2B5EF4-FFF2-40B4-BE49-F238E27FC236}">
                <a16:creationId xmlns:a16="http://schemas.microsoft.com/office/drawing/2014/main" id="{E2E84745-B901-C267-BBB0-169CCBE69CFA}"/>
              </a:ext>
            </a:extLst>
          </p:cNvPr>
          <p:cNvSpPr/>
          <p:nvPr/>
        </p:nvSpPr>
        <p:spPr>
          <a:xfrm>
            <a:off x="1626782" y="5284381"/>
            <a:ext cx="393405" cy="552893"/>
          </a:xfrm>
          <a:custGeom>
            <a:avLst/>
            <a:gdLst/>
            <a:ahLst/>
            <a:cxnLst/>
            <a:rect l="l" t="t" r="r" b="b"/>
            <a:pathLst>
              <a:path w="2580189" h="3175617">
                <a:moveTo>
                  <a:pt x="0" y="0"/>
                </a:moveTo>
                <a:lnTo>
                  <a:pt x="2580189" y="0"/>
                </a:lnTo>
                <a:lnTo>
                  <a:pt x="2580189" y="3175617"/>
                </a:lnTo>
                <a:lnTo>
                  <a:pt x="0" y="31756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2" name="speech (5)">
            <a:hlinkClick r:id="" action="ppaction://media"/>
            <a:extLst>
              <a:ext uri="{FF2B5EF4-FFF2-40B4-BE49-F238E27FC236}">
                <a16:creationId xmlns:a16="http://schemas.microsoft.com/office/drawing/2014/main" id="{BB01E37F-070A-6B8B-E91F-00AF89296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9265" y="4719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77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1375 -0.11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5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E14604CD-12E6-6F39-9D06-D866274BA89A}"/>
              </a:ext>
            </a:extLst>
          </p:cNvPr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5750E3D-4265-BA93-0D3E-9965C314EA36}"/>
              </a:ext>
            </a:extLst>
          </p:cNvPr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29334FD-0920-2661-3176-1F37FAF5416B}"/>
              </a:ext>
            </a:extLst>
          </p:cNvPr>
          <p:cNvSpPr/>
          <p:nvPr/>
        </p:nvSpPr>
        <p:spPr>
          <a:xfrm>
            <a:off x="7565389" y="5205335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CAD2A326-A3E3-1AD4-37B4-835203F5613E}"/>
              </a:ext>
            </a:extLst>
          </p:cNvPr>
          <p:cNvSpPr/>
          <p:nvPr/>
        </p:nvSpPr>
        <p:spPr>
          <a:xfrm>
            <a:off x="264991" y="333674"/>
            <a:ext cx="6987604" cy="5415228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5">
            <a:extLst>
              <a:ext uri="{FF2B5EF4-FFF2-40B4-BE49-F238E27FC236}">
                <a16:creationId xmlns:a16="http://schemas.microsoft.com/office/drawing/2014/main" id="{15A13B33-FE1D-ACD7-E88D-47710DA99F4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090B24AF-24B8-BE75-E88F-EEF58A4A20F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D438752-33FB-103C-E4D2-A0F1CC34F0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77" y="1569247"/>
            <a:ext cx="7393057" cy="4438273"/>
          </a:xfrm>
          <a:prstGeom prst="rect">
            <a:avLst/>
          </a:prstGeom>
        </p:spPr>
      </p:pic>
      <p:sp>
        <p:nvSpPr>
          <p:cNvPr id="31" name="Freeform 2">
            <a:extLst>
              <a:ext uri="{FF2B5EF4-FFF2-40B4-BE49-F238E27FC236}">
                <a16:creationId xmlns:a16="http://schemas.microsoft.com/office/drawing/2014/main" id="{A1E80A53-EA62-FDF1-7A4A-E5DFAB6C5BC4}"/>
              </a:ext>
            </a:extLst>
          </p:cNvPr>
          <p:cNvSpPr/>
          <p:nvPr/>
        </p:nvSpPr>
        <p:spPr>
          <a:xfrm>
            <a:off x="7315200" y="1209453"/>
            <a:ext cx="4413588" cy="4489598"/>
          </a:xfrm>
          <a:custGeom>
            <a:avLst/>
            <a:gdLst/>
            <a:ahLst/>
            <a:cxnLst/>
            <a:rect l="l" t="t" r="r" b="b"/>
            <a:pathLst>
              <a:path w="7848981" h="8229600">
                <a:moveTo>
                  <a:pt x="0" y="0"/>
                </a:moveTo>
                <a:lnTo>
                  <a:pt x="7848980" y="0"/>
                </a:lnTo>
                <a:lnTo>
                  <a:pt x="78489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nhạc hay">
            <a:hlinkClick r:id="" action="ppaction://media"/>
            <a:extLst>
              <a:ext uri="{FF2B5EF4-FFF2-40B4-BE49-F238E27FC236}">
                <a16:creationId xmlns:a16="http://schemas.microsoft.com/office/drawing/2014/main" id="{A2D71E3A-F206-9745-683C-DED059B45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44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42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221D1C5A-1E83-8D37-847E-F1A7FDA667D9}"/>
              </a:ext>
            </a:extLst>
          </p:cNvPr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4FC001E6-BDB3-16A5-40E4-0BB762D8A3B9}"/>
              </a:ext>
            </a:extLst>
          </p:cNvPr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25">
            <a:extLst>
              <a:ext uri="{FF2B5EF4-FFF2-40B4-BE49-F238E27FC236}">
                <a16:creationId xmlns:a16="http://schemas.microsoft.com/office/drawing/2014/main" id="{DF2321B1-05FB-58DE-A6CE-8E9BF43730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7D65F238-3AC8-E5B7-D277-9AD644F415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10" name="Freeform 4">
            <a:hlinkClick r:id="rId5" action="ppaction://hlinksldjump"/>
            <a:extLst>
              <a:ext uri="{FF2B5EF4-FFF2-40B4-BE49-F238E27FC236}">
                <a16:creationId xmlns:a16="http://schemas.microsoft.com/office/drawing/2014/main" id="{F2B73F57-0160-DA0F-25EC-CA7508DE1276}"/>
              </a:ext>
            </a:extLst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489F15-9976-0E0B-86C7-4D5A82A3E44A}"/>
              </a:ext>
            </a:extLst>
          </p:cNvPr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13" name="Round Diagonal Corner Rectangle 11">
              <a:extLst>
                <a:ext uri="{FF2B5EF4-FFF2-40B4-BE49-F238E27FC236}">
                  <a16:creationId xmlns:a16="http://schemas.microsoft.com/office/drawing/2014/main" id="{CA8E0D55-AA02-A4AE-CC78-1A20FE7CA101}"/>
                </a:ext>
              </a:extLst>
            </p:cNvPr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2FD753-A9C0-4339-2FEB-7B1F4302102C}"/>
                </a:ext>
              </a:extLst>
            </p:cNvPr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2">
            <a:hlinkClick r:id="rId5" action="ppaction://hlinksldjump"/>
            <a:extLst>
              <a:ext uri="{FF2B5EF4-FFF2-40B4-BE49-F238E27FC236}">
                <a16:creationId xmlns:a16="http://schemas.microsoft.com/office/drawing/2014/main" id="{183EEB44-7D28-91CE-FF4E-0027161B2B5A}"/>
              </a:ext>
            </a:extLst>
          </p:cNvPr>
          <p:cNvSpPr/>
          <p:nvPr/>
        </p:nvSpPr>
        <p:spPr>
          <a:xfrm>
            <a:off x="4763386" y="2966484"/>
            <a:ext cx="3033807" cy="2867062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3">
            <a:hlinkClick r:id="rId10" action="ppaction://hlinksldjump"/>
            <a:extLst>
              <a:ext uri="{FF2B5EF4-FFF2-40B4-BE49-F238E27FC236}">
                <a16:creationId xmlns:a16="http://schemas.microsoft.com/office/drawing/2014/main" id="{213E3B90-3F0B-1634-D9FA-CE1B30DEAD18}"/>
              </a:ext>
            </a:extLst>
          </p:cNvPr>
          <p:cNvSpPr/>
          <p:nvPr/>
        </p:nvSpPr>
        <p:spPr>
          <a:xfrm>
            <a:off x="8729330" y="2987749"/>
            <a:ext cx="2765745" cy="2828317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1">
            <a:hlinkClick r:id="rId13" action="ppaction://hlinksldjump"/>
            <a:extLst>
              <a:ext uri="{FF2B5EF4-FFF2-40B4-BE49-F238E27FC236}">
                <a16:creationId xmlns:a16="http://schemas.microsoft.com/office/drawing/2014/main" id="{E711E77F-3040-5B55-F127-1056C8BB2662}"/>
              </a:ext>
            </a:extLst>
          </p:cNvPr>
          <p:cNvSpPr/>
          <p:nvPr/>
        </p:nvSpPr>
        <p:spPr>
          <a:xfrm>
            <a:off x="706444" y="2902688"/>
            <a:ext cx="3004319" cy="3094075"/>
          </a:xfrm>
          <a:custGeom>
            <a:avLst/>
            <a:gdLst/>
            <a:ahLst/>
            <a:cxnLst/>
            <a:rect l="l" t="t" r="r" b="b"/>
            <a:pathLst>
              <a:path w="4104563" h="4389907">
                <a:moveTo>
                  <a:pt x="0" y="0"/>
                </a:moveTo>
                <a:lnTo>
                  <a:pt x="4104563" y="0"/>
                </a:lnTo>
                <a:lnTo>
                  <a:pt x="4104563" y="4389907"/>
                </a:lnTo>
                <a:lnTo>
                  <a:pt x="0" y="43899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: Rounded Corners 17">
            <a:hlinkClick r:id="rId15" action="ppaction://hlinksldjump"/>
            <a:extLst>
              <a:ext uri="{FF2B5EF4-FFF2-40B4-BE49-F238E27FC236}">
                <a16:creationId xmlns:a16="http://schemas.microsoft.com/office/drawing/2014/main" id="{2F29F095-83B7-ED50-1139-A0F347B357EB}"/>
              </a:ext>
            </a:extLst>
          </p:cNvPr>
          <p:cNvSpPr/>
          <p:nvPr/>
        </p:nvSpPr>
        <p:spPr>
          <a:xfrm>
            <a:off x="194310" y="182880"/>
            <a:ext cx="1177290" cy="3086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007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6700734-C9B3-F2EB-58B5-5BD6CDD94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C674A8-2811-37E6-F50D-5E6104DA17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E15B79E5-7663-5D07-8740-DD7D6934A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254AFFF-42AA-20FA-B9CD-CDB839011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sp>
        <p:nvSpPr>
          <p:cNvPr id="12" name="Rectangle: Beveled 11">
            <a:extLst>
              <a:ext uri="{FF2B5EF4-FFF2-40B4-BE49-F238E27FC236}">
                <a16:creationId xmlns:a16="http://schemas.microsoft.com/office/drawing/2014/main" id="{02B206C8-C56E-5107-A20F-32197FF9D4F6}"/>
              </a:ext>
            </a:extLst>
          </p:cNvPr>
          <p:cNvSpPr/>
          <p:nvPr/>
        </p:nvSpPr>
        <p:spPr>
          <a:xfrm>
            <a:off x="871854" y="481759"/>
            <a:ext cx="8389104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Đồng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hồ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chỉ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mấy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giờ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CDEA9B-4E21-4966-F52C-00A753CD54D8}"/>
              </a:ext>
            </a:extLst>
          </p:cNvPr>
          <p:cNvGrpSpPr/>
          <p:nvPr/>
        </p:nvGrpSpPr>
        <p:grpSpPr>
          <a:xfrm>
            <a:off x="385406" y="2851481"/>
            <a:ext cx="5374968" cy="1559845"/>
            <a:chOff x="319547" y="4292756"/>
            <a:chExt cx="8062451" cy="2339767"/>
          </a:xfrm>
        </p:grpSpPr>
        <p:sp>
          <p:nvSpPr>
            <p:cNvPr id="14" name="a">
              <a:extLst>
                <a:ext uri="{FF2B5EF4-FFF2-40B4-BE49-F238E27FC236}">
                  <a16:creationId xmlns:a16="http://schemas.microsoft.com/office/drawing/2014/main" id="{A141F58C-1D60-14CD-5916-81193AEBB024}"/>
                </a:ext>
              </a:extLst>
            </p:cNvPr>
            <p:cNvSpPr/>
            <p:nvPr/>
          </p:nvSpPr>
          <p:spPr>
            <a:xfrm>
              <a:off x="2213508" y="4457700"/>
              <a:ext cx="6168490" cy="2071398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7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 30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phút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A61824A6-E85E-2DBA-7EC1-2FCDBE1F4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D61B82-1263-B9EF-5147-0D67F8593AF1}"/>
              </a:ext>
            </a:extLst>
          </p:cNvPr>
          <p:cNvGrpSpPr/>
          <p:nvPr/>
        </p:nvGrpSpPr>
        <p:grpSpPr>
          <a:xfrm>
            <a:off x="6289825" y="2934328"/>
            <a:ext cx="5308221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2E49414F-3FCF-A044-0D76-62994D0F6E40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9 </a:t>
              </a:r>
              <a:r>
                <a:rPr lang="en-US" sz="44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 30 </a:t>
              </a:r>
              <a:r>
                <a:rPr lang="en-US" sz="4400" b="1" dirty="0" err="1">
                  <a:solidFill>
                    <a:srgbClr val="009999"/>
                  </a:solidFill>
                  <a:latin typeface="Calibri" panose="020F0502020204030204"/>
                </a:rPr>
                <a:t>phút</a:t>
              </a:r>
              <a:endParaRPr lang="en-US" sz="4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2E0D32E4-92AC-17EE-F282-4A8906F4D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714CDA-7A8C-89C6-A0B0-087B858DD8A0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20" name="c">
              <a:extLst>
                <a:ext uri="{FF2B5EF4-FFF2-40B4-BE49-F238E27FC236}">
                  <a16:creationId xmlns:a16="http://schemas.microsoft.com/office/drawing/2014/main" id="{4B992CDA-E610-837E-FB8C-6DE49958876A}"/>
                </a:ext>
              </a:extLst>
            </p:cNvPr>
            <p:cNvSpPr/>
            <p:nvPr/>
          </p:nvSpPr>
          <p:spPr>
            <a:xfrm>
              <a:off x="1621099" y="7429560"/>
              <a:ext cx="6760901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4800" b="1" dirty="0">
                  <a:solidFill>
                    <a:srgbClr val="009999"/>
                  </a:solidFill>
                  <a:latin typeface="Calibri" panose="020F0502020204030204"/>
                </a:rPr>
                <a:t>8 </a:t>
              </a:r>
              <a:r>
                <a:rPr lang="en-US" sz="48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r>
                <a:rPr lang="en-US" sz="4800" b="1" dirty="0">
                  <a:solidFill>
                    <a:srgbClr val="009999"/>
                  </a:solidFill>
                  <a:latin typeface="Calibri" panose="020F0502020204030204"/>
                </a:rPr>
                <a:t> 30 </a:t>
              </a:r>
              <a:r>
                <a:rPr lang="en-US" sz="4800" b="1" dirty="0" err="1">
                  <a:solidFill>
                    <a:srgbClr val="009999"/>
                  </a:solidFill>
                  <a:latin typeface="Calibri" panose="020F0502020204030204"/>
                </a:rPr>
                <a:t>phút</a:t>
              </a:r>
              <a:endParaRPr lang="en-US" sz="48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3D38A2BC-933E-D9AD-D913-D5F1A2798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D5A71B-4464-D6D2-8A5F-D0DD8A320FBA}"/>
              </a:ext>
            </a:extLst>
          </p:cNvPr>
          <p:cNvGrpSpPr/>
          <p:nvPr/>
        </p:nvGrpSpPr>
        <p:grpSpPr>
          <a:xfrm>
            <a:off x="6289826" y="4902200"/>
            <a:ext cx="5363154" cy="1473200"/>
            <a:chOff x="9023498" y="7402261"/>
            <a:chExt cx="8044731" cy="2209800"/>
          </a:xfrm>
        </p:grpSpPr>
        <p:sp>
          <p:nvSpPr>
            <p:cNvPr id="23" name="d">
              <a:extLst>
                <a:ext uri="{FF2B5EF4-FFF2-40B4-BE49-F238E27FC236}">
                  <a16:creationId xmlns:a16="http://schemas.microsoft.com/office/drawing/2014/main" id="{9ECC4BFD-4DCA-58E5-938B-1E3AF101CD94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9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64755574-5DAF-0128-69A5-F63F56AD7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25" name="Đúng">
            <a:extLst>
              <a:ext uri="{FF2B5EF4-FFF2-40B4-BE49-F238E27FC236}">
                <a16:creationId xmlns:a16="http://schemas.microsoft.com/office/drawing/2014/main" id="{756BB471-7030-E847-09B4-E4D2A717AC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3913" y="2717800"/>
            <a:ext cx="3109871" cy="3326156"/>
          </a:xfrm>
          <a:prstGeom prst="rect">
            <a:avLst/>
          </a:prstGeom>
        </p:spPr>
      </p:pic>
      <p:sp>
        <p:nvSpPr>
          <p:cNvPr id="27" name="Arrow: Left 26">
            <a:hlinkClick r:id="rId17" action="ppaction://hlinksldjump"/>
            <a:extLst>
              <a:ext uri="{FF2B5EF4-FFF2-40B4-BE49-F238E27FC236}">
                <a16:creationId xmlns:a16="http://schemas.microsoft.com/office/drawing/2014/main" id="{5F047490-F877-4354-46D5-20C0ED9BC970}"/>
              </a:ext>
            </a:extLst>
          </p:cNvPr>
          <p:cNvSpPr/>
          <p:nvPr/>
        </p:nvSpPr>
        <p:spPr>
          <a:xfrm>
            <a:off x="10760149" y="233916"/>
            <a:ext cx="1212111" cy="55289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B78CD2-1C27-2F31-DB67-221D47793EF6}"/>
              </a:ext>
            </a:extLst>
          </p:cNvPr>
          <p:cNvGrpSpPr/>
          <p:nvPr/>
        </p:nvGrpSpPr>
        <p:grpSpPr>
          <a:xfrm>
            <a:off x="8947471" y="480602"/>
            <a:ext cx="2833388" cy="2652155"/>
            <a:chOff x="2736803" y="2794943"/>
            <a:chExt cx="1524000" cy="142652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3A0FD1B-6BDA-4A2A-E18D-869E6EBC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803" y="2794943"/>
              <a:ext cx="1524000" cy="142652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CE2D78A-276E-1615-B9F3-56D333E26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0501">
              <a:off x="3272038" y="3488559"/>
              <a:ext cx="222890" cy="14003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E15D06B-A22B-FDBD-0D7C-7AFAE8BD5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534468" y="3475661"/>
              <a:ext cx="39672" cy="449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066061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51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51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4C84BD6-28BB-AA59-DB15-AE45B1544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43AFC8-F296-80E7-21AE-5C3AD84047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CDBEA57-EC84-7CFF-0CC0-0FB57740D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E44D0068-379D-E9AB-72BA-5DAD142BC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sp>
        <p:nvSpPr>
          <p:cNvPr id="10" name="Rectangle: Beveled 9">
            <a:extLst>
              <a:ext uri="{FF2B5EF4-FFF2-40B4-BE49-F238E27FC236}">
                <a16:creationId xmlns:a16="http://schemas.microsoft.com/office/drawing/2014/main" id="{698A8E03-8CD3-2108-DA4A-E67CF774A5C3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12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giờ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x 2 = 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BF4A2AB-BE20-65D8-0BE5-EEF727BFC8A2}"/>
              </a:ext>
            </a:extLst>
          </p:cNvPr>
          <p:cNvGrpSpPr/>
          <p:nvPr/>
        </p:nvGrpSpPr>
        <p:grpSpPr>
          <a:xfrm>
            <a:off x="385406" y="2851481"/>
            <a:ext cx="5374969" cy="1559845"/>
            <a:chOff x="319547" y="4292756"/>
            <a:chExt cx="8062453" cy="2339767"/>
          </a:xfrm>
        </p:grpSpPr>
        <p:sp>
          <p:nvSpPr>
            <p:cNvPr id="28" name="a">
              <a:extLst>
                <a:ext uri="{FF2B5EF4-FFF2-40B4-BE49-F238E27FC236}">
                  <a16:creationId xmlns:a16="http://schemas.microsoft.com/office/drawing/2014/main" id="{2D0F9002-7514-4C5A-71DB-9DAC7857E8B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14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D70B712C-AE00-64FE-108B-930D231BB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A6A2CE-A35E-B84A-1A4D-D1699FA27462}"/>
              </a:ext>
            </a:extLst>
          </p:cNvPr>
          <p:cNvGrpSpPr/>
          <p:nvPr/>
        </p:nvGrpSpPr>
        <p:grpSpPr>
          <a:xfrm>
            <a:off x="6289825" y="2934328"/>
            <a:ext cx="5308221" cy="1459872"/>
            <a:chOff x="9105900" y="4442090"/>
            <a:chExt cx="7962331" cy="2189808"/>
          </a:xfrm>
        </p:grpSpPr>
        <p:sp>
          <p:nvSpPr>
            <p:cNvPr id="31" name="b">
              <a:extLst>
                <a:ext uri="{FF2B5EF4-FFF2-40B4-BE49-F238E27FC236}">
                  <a16:creationId xmlns:a16="http://schemas.microsoft.com/office/drawing/2014/main" id="{2491047A-F9AC-1FDA-2DE4-AAD2698050BA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22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32" name="Picture 11">
              <a:extLst>
                <a:ext uri="{FF2B5EF4-FFF2-40B4-BE49-F238E27FC236}">
                  <a16:creationId xmlns:a16="http://schemas.microsoft.com/office/drawing/2014/main" id="{85E43AED-918B-5166-C8D4-707CF6561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B6B8AFB-FF62-53F4-945B-AD7E14B08140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34" name="c">
              <a:extLst>
                <a:ext uri="{FF2B5EF4-FFF2-40B4-BE49-F238E27FC236}">
                  <a16:creationId xmlns:a16="http://schemas.microsoft.com/office/drawing/2014/main" id="{81FE94A4-CD51-44EC-838A-11049A9E1A1C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24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35" name="Picture 12">
              <a:extLst>
                <a:ext uri="{FF2B5EF4-FFF2-40B4-BE49-F238E27FC236}">
                  <a16:creationId xmlns:a16="http://schemas.microsoft.com/office/drawing/2014/main" id="{04EFB709-30A0-0156-244A-F775BCBED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7CF57C-9482-1D4B-261B-FF7FAF216153}"/>
              </a:ext>
            </a:extLst>
          </p:cNvPr>
          <p:cNvGrpSpPr/>
          <p:nvPr/>
        </p:nvGrpSpPr>
        <p:grpSpPr>
          <a:xfrm>
            <a:off x="6289826" y="4902200"/>
            <a:ext cx="5363154" cy="1473200"/>
            <a:chOff x="9023498" y="7402261"/>
            <a:chExt cx="8044731" cy="2209800"/>
          </a:xfrm>
        </p:grpSpPr>
        <p:sp>
          <p:nvSpPr>
            <p:cNvPr id="37" name="d">
              <a:extLst>
                <a:ext uri="{FF2B5EF4-FFF2-40B4-BE49-F238E27FC236}">
                  <a16:creationId xmlns:a16="http://schemas.microsoft.com/office/drawing/2014/main" id="{8EF2AC32-860D-FF2E-D224-AAEA0D381ACC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20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giờ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38" name="Picture 13">
              <a:extLst>
                <a:ext uri="{FF2B5EF4-FFF2-40B4-BE49-F238E27FC236}">
                  <a16:creationId xmlns:a16="http://schemas.microsoft.com/office/drawing/2014/main" id="{8B9D7F7D-CEB7-B9F6-3115-0842B266F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9" name="Đúng">
            <a:extLst>
              <a:ext uri="{FF2B5EF4-FFF2-40B4-BE49-F238E27FC236}">
                <a16:creationId xmlns:a16="http://schemas.microsoft.com/office/drawing/2014/main" id="{E364B131-B179-0BB2-A739-F55D3567A7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9051" y="2717800"/>
            <a:ext cx="3339595" cy="3326156"/>
          </a:xfrm>
          <a:prstGeom prst="rect">
            <a:avLst/>
          </a:prstGeom>
        </p:spPr>
      </p:pic>
      <p:sp>
        <p:nvSpPr>
          <p:cNvPr id="41" name="Arrow: Left 40">
            <a:hlinkClick r:id="rId17" action="ppaction://hlinksldjump"/>
            <a:extLst>
              <a:ext uri="{FF2B5EF4-FFF2-40B4-BE49-F238E27FC236}">
                <a16:creationId xmlns:a16="http://schemas.microsoft.com/office/drawing/2014/main" id="{20D2A433-4D7B-3DE9-6B2F-7C68BFA67EAF}"/>
              </a:ext>
            </a:extLst>
          </p:cNvPr>
          <p:cNvSpPr/>
          <p:nvPr/>
        </p:nvSpPr>
        <p:spPr>
          <a:xfrm>
            <a:off x="10760149" y="233916"/>
            <a:ext cx="1212111" cy="55289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860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ADD91CD-E256-2717-AC3F-138770E05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632985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141EBC3-F180-CC2F-159B-AF22463D7A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D232717-1E82-4A2F-3E14-DD0295410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1407241"/>
            <a:ext cx="487363" cy="487363"/>
          </a:xfrm>
          <a:prstGeom prst="rect">
            <a:avLst/>
          </a:prstGeom>
        </p:spPr>
      </p:pic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3845D06-52CA-B7D7-A92B-79B2CFE78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7477" y="2181497"/>
            <a:ext cx="487363" cy="487363"/>
          </a:xfrm>
          <a:prstGeom prst="rect">
            <a:avLst/>
          </a:prstGeom>
        </p:spPr>
      </p:pic>
      <p:sp>
        <p:nvSpPr>
          <p:cNvPr id="12" name="Rectangle: Beveled 11">
            <a:extLst>
              <a:ext uri="{FF2B5EF4-FFF2-40B4-BE49-F238E27FC236}">
                <a16:creationId xmlns:a16="http://schemas.microsoft.com/office/drawing/2014/main" id="{2F158224-629E-23B2-407F-3E58B9D4119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50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phút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: 5 = ?</a:t>
            </a:r>
            <a:endParaRPr lang="en-US" sz="5868" dirty="0">
              <a:solidFill>
                <a:srgbClr val="00B050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2E808F-A095-2C1A-0249-4CB58894AA51}"/>
              </a:ext>
            </a:extLst>
          </p:cNvPr>
          <p:cNvGrpSpPr/>
          <p:nvPr/>
        </p:nvGrpSpPr>
        <p:grpSpPr>
          <a:xfrm>
            <a:off x="385406" y="2851481"/>
            <a:ext cx="5374969" cy="1559845"/>
            <a:chOff x="319547" y="4292756"/>
            <a:chExt cx="8062453" cy="2339767"/>
          </a:xfrm>
        </p:grpSpPr>
        <p:sp>
          <p:nvSpPr>
            <p:cNvPr id="14" name="a">
              <a:extLst>
                <a:ext uri="{FF2B5EF4-FFF2-40B4-BE49-F238E27FC236}">
                  <a16:creationId xmlns:a16="http://schemas.microsoft.com/office/drawing/2014/main" id="{DCC49397-4565-F374-438E-56749DC1D667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5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phút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9564AF98-386E-438D-8753-F746EA1F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B0774E-9FD4-63CF-CD54-3AD374B8210C}"/>
              </a:ext>
            </a:extLst>
          </p:cNvPr>
          <p:cNvGrpSpPr/>
          <p:nvPr/>
        </p:nvGrpSpPr>
        <p:grpSpPr>
          <a:xfrm>
            <a:off x="6289825" y="2934328"/>
            <a:ext cx="5308221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12B1F69C-B95E-787A-F45F-E1D1B778C87D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15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phút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49517375-0B71-750D-8886-EAF38A39E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E95A88-CB42-CDFE-4F1D-8CD7D9E75D6A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20" name="c">
              <a:extLst>
                <a:ext uri="{FF2B5EF4-FFF2-40B4-BE49-F238E27FC236}">
                  <a16:creationId xmlns:a16="http://schemas.microsoft.com/office/drawing/2014/main" id="{C8845922-575C-6C64-BF68-4087CCC945C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20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phút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BF1954C5-6B20-2864-47E8-4AD28B9E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EEDC2B-C7E4-3C3E-774E-CE2ECACCAF20}"/>
              </a:ext>
            </a:extLst>
          </p:cNvPr>
          <p:cNvGrpSpPr/>
          <p:nvPr/>
        </p:nvGrpSpPr>
        <p:grpSpPr>
          <a:xfrm>
            <a:off x="6289826" y="4902200"/>
            <a:ext cx="5363154" cy="1473200"/>
            <a:chOff x="9023498" y="7402261"/>
            <a:chExt cx="8044731" cy="2209800"/>
          </a:xfrm>
        </p:grpSpPr>
        <p:sp>
          <p:nvSpPr>
            <p:cNvPr id="23" name="d">
              <a:extLst>
                <a:ext uri="{FF2B5EF4-FFF2-40B4-BE49-F238E27FC236}">
                  <a16:creationId xmlns:a16="http://schemas.microsoft.com/office/drawing/2014/main" id="{BD3A028D-47D4-4F30-B53F-D5217AC38A8B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10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phút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656BDE35-E965-FA1D-D1D1-4BDB5AB6D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25" name="Đúng">
            <a:extLst>
              <a:ext uri="{FF2B5EF4-FFF2-40B4-BE49-F238E27FC236}">
                <a16:creationId xmlns:a16="http://schemas.microsoft.com/office/drawing/2014/main" id="{4FC2B835-CAFC-EA52-2E65-5978CA5482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990" y="3124200"/>
            <a:ext cx="3327157" cy="3322682"/>
          </a:xfrm>
          <a:prstGeom prst="rect">
            <a:avLst/>
          </a:prstGeom>
        </p:spPr>
      </p:pic>
      <p:sp>
        <p:nvSpPr>
          <p:cNvPr id="41" name="Arrow: Left 40">
            <a:hlinkClick r:id="rId17" action="ppaction://hlinksldjump"/>
            <a:extLst>
              <a:ext uri="{FF2B5EF4-FFF2-40B4-BE49-F238E27FC236}">
                <a16:creationId xmlns:a16="http://schemas.microsoft.com/office/drawing/2014/main" id="{79F1F03D-BE5F-4AB5-87A5-496D7F50C2EB}"/>
              </a:ext>
            </a:extLst>
          </p:cNvPr>
          <p:cNvSpPr/>
          <p:nvPr/>
        </p:nvSpPr>
        <p:spPr>
          <a:xfrm>
            <a:off x="10760149" y="233916"/>
            <a:ext cx="1212111" cy="55289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20721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29331" y="1684573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  <p:pic>
        <p:nvPicPr>
          <p:cNvPr id="28" name="Picture 27" descr="A yellow lollipop on a stick&#10;&#10;AI-generated content may be incorrect.">
            <a:extLst>
              <a:ext uri="{FF2B5EF4-FFF2-40B4-BE49-F238E27FC236}">
                <a16:creationId xmlns:a16="http://schemas.microsoft.com/office/drawing/2014/main" id="{4D41AE24-12AD-DB17-77D5-9A3AABF3C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7502">
            <a:off x="1899227" y="811530"/>
            <a:ext cx="1175443" cy="2243616"/>
          </a:xfrm>
          <a:prstGeom prst="rect">
            <a:avLst/>
          </a:prstGeom>
        </p:spPr>
      </p:pic>
      <p:pic>
        <p:nvPicPr>
          <p:cNvPr id="30" name="Picture 29" descr="A blue lollipop on a stick&#10;&#10;AI-generated content may be incorrect.">
            <a:extLst>
              <a:ext uri="{FF2B5EF4-FFF2-40B4-BE49-F238E27FC236}">
                <a16:creationId xmlns:a16="http://schemas.microsoft.com/office/drawing/2014/main" id="{5FBFCF22-CB66-4087-5177-C5AED7ED56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155">
            <a:off x="1608320" y="3703320"/>
            <a:ext cx="1245254" cy="2823210"/>
          </a:xfrm>
          <a:prstGeom prst="rect">
            <a:avLst/>
          </a:prstGeom>
        </p:spPr>
      </p:pic>
      <p:pic>
        <p:nvPicPr>
          <p:cNvPr id="3753" name="Picture 3752" descr="A pink lollipop on a stick&#10;&#10;AI-generated content may be incorrect.">
            <a:extLst>
              <a:ext uri="{FF2B5EF4-FFF2-40B4-BE49-F238E27FC236}">
                <a16:creationId xmlns:a16="http://schemas.microsoft.com/office/drawing/2014/main" id="{3185B77E-29D5-4127-FDD7-AD83A48A6F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886">
            <a:off x="8842548" y="960120"/>
            <a:ext cx="1347354" cy="2571750"/>
          </a:xfrm>
          <a:prstGeom prst="rect">
            <a:avLst/>
          </a:prstGeom>
        </p:spPr>
      </p:pic>
      <p:pic>
        <p:nvPicPr>
          <p:cNvPr id="3755" name="Picture 3754" descr="A blue heart shaped lollipop&#10;&#10;AI-generated content may be incorrect.">
            <a:extLst>
              <a:ext uri="{FF2B5EF4-FFF2-40B4-BE49-F238E27FC236}">
                <a16:creationId xmlns:a16="http://schemas.microsoft.com/office/drawing/2014/main" id="{FCD68DCE-FE0F-3CF5-1935-7DC88D9F5B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564">
            <a:off x="8643941" y="3569779"/>
            <a:ext cx="1810184" cy="3105863"/>
          </a:xfrm>
          <a:prstGeom prst="rect">
            <a:avLst/>
          </a:prstGeom>
        </p:spPr>
      </p:pic>
      <p:pic>
        <p:nvPicPr>
          <p:cNvPr id="3757" name="Picture 3756" descr="A purple lollipop on a stick&#10;&#10;AI-generated content may be incorrect.">
            <a:extLst>
              <a:ext uri="{FF2B5EF4-FFF2-40B4-BE49-F238E27FC236}">
                <a16:creationId xmlns:a16="http://schemas.microsoft.com/office/drawing/2014/main" id="{38417273-BA62-6A79-BFCC-C054B39D308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5640" y="-125730"/>
            <a:ext cx="1262707" cy="24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2">
            <a:extLst>
              <a:ext uri="{FF2B5EF4-FFF2-40B4-BE49-F238E27FC236}">
                <a16:creationId xmlns:a16="http://schemas.microsoft.com/office/drawing/2014/main" id="{7B6FE297-9240-1A19-5808-03C989595E4F}"/>
              </a:ext>
            </a:extLst>
          </p:cNvPr>
          <p:cNvGrpSpPr/>
          <p:nvPr/>
        </p:nvGrpSpPr>
        <p:grpSpPr>
          <a:xfrm>
            <a:off x="1074593" y="2738509"/>
            <a:ext cx="7720062" cy="584775"/>
            <a:chOff x="1453063" y="2567303"/>
            <a:chExt cx="7720062" cy="584775"/>
          </a:xfrm>
        </p:grpSpPr>
        <p:sp>
          <p:nvSpPr>
            <p:cNvPr id="3" name="Hộp Văn bản 3">
              <a:extLst>
                <a:ext uri="{FF2B5EF4-FFF2-40B4-BE49-F238E27FC236}">
                  <a16:creationId xmlns:a16="http://schemas.microsoft.com/office/drawing/2014/main" id="{CE1BB605-A570-3861-0CE8-689A2A7ABC97}"/>
                </a:ext>
              </a:extLst>
            </p:cNvPr>
            <p:cNvSpPr txBox="1"/>
            <p:nvPr/>
          </p:nvSpPr>
          <p:spPr>
            <a:xfrm>
              <a:off x="2037838" y="2567303"/>
              <a:ext cx="71352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 lại nội dung đã học về đơn vị giây.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Hình ảnh 4">
              <a:extLst>
                <a:ext uri="{FF2B5EF4-FFF2-40B4-BE49-F238E27FC236}">
                  <a16:creationId xmlns:a16="http://schemas.microsoft.com/office/drawing/2014/main" id="{D342775B-5162-CB55-F11B-14F8BBD7D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5" name="Nhóm 5">
            <a:extLst>
              <a:ext uri="{FF2B5EF4-FFF2-40B4-BE49-F238E27FC236}">
                <a16:creationId xmlns:a16="http://schemas.microsoft.com/office/drawing/2014/main" id="{B2104CA6-96CA-84F4-7114-A65480B28888}"/>
              </a:ext>
            </a:extLst>
          </p:cNvPr>
          <p:cNvGrpSpPr/>
          <p:nvPr/>
        </p:nvGrpSpPr>
        <p:grpSpPr>
          <a:xfrm>
            <a:off x="1074593" y="3611878"/>
            <a:ext cx="8496052" cy="584775"/>
            <a:chOff x="1479221" y="3428999"/>
            <a:chExt cx="8496052" cy="584775"/>
          </a:xfrm>
        </p:grpSpPr>
        <p:sp>
          <p:nvSpPr>
            <p:cNvPr id="6" name="Hộp Văn bản 6">
              <a:extLst>
                <a:ext uri="{FF2B5EF4-FFF2-40B4-BE49-F238E27FC236}">
                  <a16:creationId xmlns:a16="http://schemas.microsoft.com/office/drawing/2014/main" id="{5CE209C8-2ED5-ACF2-028C-188321CCB9AB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Hình ảnh 7">
              <a:extLst>
                <a:ext uri="{FF2B5EF4-FFF2-40B4-BE49-F238E27FC236}">
                  <a16:creationId xmlns:a16="http://schemas.microsoft.com/office/drawing/2014/main" id="{C771A2D7-B7D2-B126-363F-43F3D051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8" name="Hình ảnh 9">
            <a:extLst>
              <a:ext uri="{FF2B5EF4-FFF2-40B4-BE49-F238E27FC236}">
                <a16:creationId xmlns:a16="http://schemas.microsoft.com/office/drawing/2014/main" id="{A8937B37-A55E-C7C8-4935-82C70EF00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852" y="1183403"/>
            <a:ext cx="54502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2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9970F9-0CF4-0566-26CA-4B5B0EB7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6" y="1323260"/>
            <a:ext cx="2975106" cy="85961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CB742A5-7FCA-DEAA-0AF9-3193AE278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" y="146348"/>
            <a:ext cx="1584662" cy="158466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B5DB0F-7314-1797-0542-51AFBEBF90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520" y="5273338"/>
            <a:ext cx="1584662" cy="1584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lock&#10;&#10;AI-generated content may be incorrect.">
            <a:extLst>
              <a:ext uri="{FF2B5EF4-FFF2-40B4-BE49-F238E27FC236}">
                <a16:creationId xmlns:a16="http://schemas.microsoft.com/office/drawing/2014/main" id="{D65FFE34-C26D-849F-689B-C3ACFE4C8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93" y="930158"/>
            <a:ext cx="6741702" cy="4922946"/>
          </a:xfrm>
          <a:prstGeom prst="rect">
            <a:avLst/>
          </a:prstGeom>
        </p:spPr>
      </p:pic>
      <p:pic>
        <p:nvPicPr>
          <p:cNvPr id="7" name="speech (1)">
            <a:hlinkClick r:id="" action="ppaction://media"/>
            <a:extLst>
              <a:ext uri="{FF2B5EF4-FFF2-40B4-BE49-F238E27FC236}">
                <a16:creationId xmlns:a16="http://schemas.microsoft.com/office/drawing/2014/main" id="{444E2F69-8B6A-8664-9013-7436484F4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93060" y="418805"/>
            <a:ext cx="406400" cy="406400"/>
          </a:xfrm>
          <a:prstGeom prst="rect">
            <a:avLst/>
          </a:prstGeom>
        </p:spPr>
      </p:pic>
      <p:pic>
        <p:nvPicPr>
          <p:cNvPr id="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E7B91599-B8AE-9CA9-6AA4-9017B69C9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5839">
            <a:off x="-9131080" y="2353255"/>
            <a:ext cx="5433504" cy="586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m_thanh_khoa_hoc_vien_tuong_tau_vu_tru_ha_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73E6A75B-CA35-2D38-C590-995AF922D6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826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40202" y="9783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91458 -0.53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29" y="-2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880"/>
                            </p:stCondLst>
                            <p:childTnLst>
                              <p:par>
                                <p:cTn id="2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A0A873-6739-E5B7-06A7-2256C3CDCFCE}"/>
              </a:ext>
            </a:extLst>
          </p:cNvPr>
          <p:cNvGrpSpPr/>
          <p:nvPr/>
        </p:nvGrpSpPr>
        <p:grpSpPr>
          <a:xfrm>
            <a:off x="898096" y="922988"/>
            <a:ext cx="10783772" cy="5411138"/>
            <a:chOff x="891475" y="1258681"/>
            <a:chExt cx="10783772" cy="5411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012A49-3B05-54E3-E7EE-1E2102BF3940}"/>
                </a:ext>
              </a:extLst>
            </p:cNvPr>
            <p:cNvGrpSpPr/>
            <p:nvPr/>
          </p:nvGrpSpPr>
          <p:grpSpPr>
            <a:xfrm rot="1554913">
              <a:off x="8009864" y="2486978"/>
              <a:ext cx="2353452" cy="725315"/>
              <a:chOff x="4423706" y="2037629"/>
              <a:chExt cx="3144687" cy="725315"/>
            </a:xfrm>
          </p:grpSpPr>
          <p:cxnSp>
            <p:nvCxnSpPr>
              <p:cNvPr id="36" name="Đường kết nối: Cong 30">
                <a:extLst>
                  <a:ext uri="{FF2B5EF4-FFF2-40B4-BE49-F238E27FC236}">
                    <a16:creationId xmlns:a16="http://schemas.microsoft.com/office/drawing/2014/main" id="{B268E6CD-DF97-F090-3288-363CC0F4D1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06" y="2037629"/>
                <a:ext cx="3022165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C8918FC4-F5DC-67B4-664C-88884188068A}"/>
                  </a:ext>
                </a:extLst>
              </p:cNvPr>
              <p:cNvSpPr/>
              <p:nvPr/>
            </p:nvSpPr>
            <p:spPr>
              <a:xfrm rot="5904122">
                <a:off x="7399946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368204-A50A-A6BB-2C30-176E9C622C26}"/>
                </a:ext>
              </a:extLst>
            </p:cNvPr>
            <p:cNvGrpSpPr/>
            <p:nvPr/>
          </p:nvGrpSpPr>
          <p:grpSpPr>
            <a:xfrm rot="1189893">
              <a:off x="2568861" y="3888357"/>
              <a:ext cx="5554854" cy="2244570"/>
              <a:chOff x="3508391" y="3911629"/>
              <a:chExt cx="5554854" cy="2244570"/>
            </a:xfrm>
          </p:grpSpPr>
          <p:cxnSp>
            <p:nvCxnSpPr>
              <p:cNvPr id="34" name="Đường kết nối: Cong 30">
                <a:extLst>
                  <a:ext uri="{FF2B5EF4-FFF2-40B4-BE49-F238E27FC236}">
                    <a16:creationId xmlns:a16="http://schemas.microsoft.com/office/drawing/2014/main" id="{D15039D8-BCB8-7599-362B-066CEDFC0FCD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 flipV="1">
                <a:off x="7160115" y="3911629"/>
                <a:ext cx="1903130" cy="770871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F099960D-E015-C3B9-9367-ECB4B7243623}"/>
                  </a:ext>
                </a:extLst>
              </p:cNvPr>
              <p:cNvSpPr/>
              <p:nvPr/>
            </p:nvSpPr>
            <p:spPr>
              <a:xfrm rot="15913945">
                <a:off x="7152746" y="4917773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" name="Đường kết nối: Cong 30">
                <a:extLst>
                  <a:ext uri="{FF2B5EF4-FFF2-40B4-BE49-F238E27FC236}">
                    <a16:creationId xmlns:a16="http://schemas.microsoft.com/office/drawing/2014/main" id="{86496775-2A8C-5643-F105-5B8F49C61AC3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07">
                <a:off x="3671689" y="5608636"/>
                <a:ext cx="1467194" cy="547563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7433DA12-9025-D1FF-4A09-9570E07D0E30}"/>
                  </a:ext>
                </a:extLst>
              </p:cNvPr>
              <p:cNvSpPr/>
              <p:nvPr/>
            </p:nvSpPr>
            <p:spPr>
              <a:xfrm rot="15010107">
                <a:off x="3482184" y="5834636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5C8DA6-D4F7-C29E-EBF8-0F5A5CC2C04B}"/>
                </a:ext>
              </a:extLst>
            </p:cNvPr>
            <p:cNvGrpSpPr/>
            <p:nvPr/>
          </p:nvGrpSpPr>
          <p:grpSpPr>
            <a:xfrm rot="20624572">
              <a:off x="3189234" y="1896982"/>
              <a:ext cx="2353448" cy="725313"/>
              <a:chOff x="4423710" y="2037631"/>
              <a:chExt cx="3144684" cy="725313"/>
            </a:xfrm>
          </p:grpSpPr>
          <p:cxnSp>
            <p:nvCxnSpPr>
              <p:cNvPr id="32" name="Đường kết nối: Cong 30">
                <a:extLst>
                  <a:ext uri="{FF2B5EF4-FFF2-40B4-BE49-F238E27FC236}">
                    <a16:creationId xmlns:a16="http://schemas.microsoft.com/office/drawing/2014/main" id="{8A13D841-6186-86D8-96E5-1D9F035212E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23710" y="2037631"/>
                <a:ext cx="3022166" cy="607667"/>
              </a:xfrm>
              <a:prstGeom prst="curvedConnector3">
                <a:avLst>
                  <a:gd name="adj1" fmla="val 50000"/>
                </a:avLst>
              </a:prstGeom>
              <a:ln w="28575">
                <a:solidFill>
                  <a:srgbClr val="221F1F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F55E140E-D998-D054-EC64-1F4A8934B011}"/>
                  </a:ext>
                </a:extLst>
              </p:cNvPr>
              <p:cNvSpPr/>
              <p:nvPr/>
            </p:nvSpPr>
            <p:spPr>
              <a:xfrm rot="5904122">
                <a:off x="7399947" y="2594497"/>
                <a:ext cx="194654" cy="14224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D4F8BC-B0BA-2516-F890-1AB1A30FFA64}"/>
                </a:ext>
              </a:extLst>
            </p:cNvPr>
            <p:cNvSpPr txBox="1"/>
            <p:nvPr/>
          </p:nvSpPr>
          <p:spPr>
            <a:xfrm>
              <a:off x="1953136" y="2785444"/>
              <a:ext cx="2951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đầu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5C4066-3AB3-4DE0-86FA-3BBAA4B0A661}"/>
                </a:ext>
              </a:extLst>
            </p:cNvPr>
            <p:cNvGrpSpPr/>
            <p:nvPr/>
          </p:nvGrpSpPr>
          <p:grpSpPr>
            <a:xfrm>
              <a:off x="7837612" y="3685181"/>
              <a:ext cx="3837635" cy="1942418"/>
              <a:chOff x="8056191" y="3146281"/>
              <a:chExt cx="3837635" cy="194241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845DA26-99A1-EB93-CCC9-15C5FDA8D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34963" y="3146281"/>
                <a:ext cx="2169042" cy="133947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4D64B0D-3705-265D-4D4F-B43D6CB09559}"/>
                  </a:ext>
                </a:extLst>
              </p:cNvPr>
              <p:cNvGrpSpPr/>
              <p:nvPr/>
            </p:nvGrpSpPr>
            <p:grpSpPr>
              <a:xfrm>
                <a:off x="8056191" y="4523913"/>
                <a:ext cx="3837635" cy="564786"/>
                <a:chOff x="8056191" y="4362015"/>
                <a:chExt cx="3837635" cy="564786"/>
              </a:xfrm>
            </p:grpSpPr>
            <p:pic>
              <p:nvPicPr>
                <p:cNvPr id="28" name="Picture 8">
                  <a:extLst>
                    <a:ext uri="{FF2B5EF4-FFF2-40B4-BE49-F238E27FC236}">
                      <a16:creationId xmlns:a16="http://schemas.microsoft.com/office/drawing/2014/main" id="{7C960FED-00A8-CDBD-C136-066A950AFE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6191" y="4362015"/>
                  <a:ext cx="504524" cy="4678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6308BBD-6889-8432-1996-B728C9E8D804}"/>
                    </a:ext>
                  </a:extLst>
                </p:cNvPr>
                <p:cNvSpPr txBox="1"/>
                <p:nvPr/>
              </p:nvSpPr>
              <p:spPr>
                <a:xfrm>
                  <a:off x="8506544" y="440358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Thác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nước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chảy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xiết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F1CD9D-26D7-45EF-5459-FB334363DF3E}"/>
                </a:ext>
              </a:extLst>
            </p:cNvPr>
            <p:cNvGrpSpPr/>
            <p:nvPr/>
          </p:nvGrpSpPr>
          <p:grpSpPr>
            <a:xfrm>
              <a:off x="891475" y="4544746"/>
              <a:ext cx="6736538" cy="2125073"/>
              <a:chOff x="1519194" y="4544871"/>
              <a:chExt cx="6736538" cy="212507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A840487-3090-B829-CD83-FAE7FF6FB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16651" y="4544871"/>
                <a:ext cx="1796902" cy="1326830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5B5F7D7-C40D-AC86-8D3B-EF1F4A3CC788}"/>
                  </a:ext>
                </a:extLst>
              </p:cNvPr>
              <p:cNvGrpSpPr/>
              <p:nvPr/>
            </p:nvGrpSpPr>
            <p:grpSpPr>
              <a:xfrm>
                <a:off x="1519194" y="5876453"/>
                <a:ext cx="6736538" cy="793491"/>
                <a:chOff x="1363440" y="5895580"/>
                <a:chExt cx="6736538" cy="793491"/>
              </a:xfrm>
            </p:grpSpPr>
            <p:pic>
              <p:nvPicPr>
                <p:cNvPr id="24" name="Picture 12">
                  <a:extLst>
                    <a:ext uri="{FF2B5EF4-FFF2-40B4-BE49-F238E27FC236}">
                      <a16:creationId xmlns:a16="http://schemas.microsoft.com/office/drawing/2014/main" id="{59B4DEE9-D41A-B6F5-CAC9-D0A8C42A3B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4182" y="5895580"/>
                  <a:ext cx="486395" cy="4909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1A7F286-C488-74D5-B181-4642F8911F80}"/>
                    </a:ext>
                  </a:extLst>
                </p:cNvPr>
                <p:cNvSpPr txBox="1"/>
                <p:nvPr/>
              </p:nvSpPr>
              <p:spPr>
                <a:xfrm>
                  <a:off x="4712696" y="5963833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Dòng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sông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bí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ẩn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5D518E8-042A-F21D-A876-39900800C194}"/>
                    </a:ext>
                  </a:extLst>
                </p:cNvPr>
                <p:cNvSpPr txBox="1"/>
                <p:nvPr/>
              </p:nvSpPr>
              <p:spPr>
                <a:xfrm>
                  <a:off x="1363440" y="616585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Khá</a:t>
                  </a:r>
                  <a:r>
                    <a:rPr lang="en-US" sz="2800" dirty="0">
                      <a:solidFill>
                        <a:prstClr val="black"/>
                      </a:solidFill>
                      <a:latin typeface="UTM Duepuntozero" panose="02040603050506020204" pitchFamily="18" charset="0"/>
                    </a:rPr>
                    <a:t>m </a:t>
                  </a:r>
                  <a:r>
                    <a:rPr lang="en-US" sz="2800" dirty="0" err="1">
                      <a:solidFill>
                        <a:prstClr val="black"/>
                      </a:solidFill>
                      <a:latin typeface="UTM Duepuntozero" panose="02040603050506020204" pitchFamily="18" charset="0"/>
                    </a:rPr>
                    <a:t>phá</a:t>
                  </a:r>
                  <a:r>
                    <a:rPr lang="en-US" sz="2800" dirty="0">
                      <a:solidFill>
                        <a:prstClr val="black"/>
                      </a:solidFill>
                      <a:latin typeface="UTM Duepuntozero" panose="02040603050506020204" pitchFamily="18" charset="0"/>
                    </a:rPr>
                    <a:t> </a:t>
                  </a:r>
                  <a:r>
                    <a:rPr lang="en-US" sz="2800" dirty="0" err="1">
                      <a:solidFill>
                        <a:prstClr val="black"/>
                      </a:solidFill>
                      <a:latin typeface="UTM Duepuntozero" panose="02040603050506020204" pitchFamily="18" charset="0"/>
                    </a:rPr>
                    <a:t>kho</a:t>
                  </a:r>
                  <a:r>
                    <a:rPr lang="en-US" sz="2800" dirty="0">
                      <a:solidFill>
                        <a:prstClr val="black"/>
                      </a:solidFill>
                      <a:latin typeface="UTM Duepuntozero" panose="02040603050506020204" pitchFamily="18" charset="0"/>
                    </a:rPr>
                    <a:t> </a:t>
                  </a:r>
                  <a:r>
                    <a:rPr lang="en-US" sz="2800" dirty="0" err="1">
                      <a:solidFill>
                        <a:prstClr val="black"/>
                      </a:solidFill>
                      <a:latin typeface="UTM Duepuntozero" panose="02040603050506020204" pitchFamily="18" charset="0"/>
                    </a:rPr>
                    <a:t>báu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CF058E-0992-008A-384B-D6F85066038B}"/>
                </a:ext>
              </a:extLst>
            </p:cNvPr>
            <p:cNvGrpSpPr/>
            <p:nvPr/>
          </p:nvGrpSpPr>
          <p:grpSpPr>
            <a:xfrm>
              <a:off x="5593188" y="1258681"/>
              <a:ext cx="3617924" cy="1740432"/>
              <a:chOff x="5593188" y="1258681"/>
              <a:chExt cx="3617924" cy="174043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8FD23B0-3E8B-B3BD-31B0-A42ABC6B7801}"/>
                  </a:ext>
                </a:extLst>
              </p:cNvPr>
              <p:cNvGrpSpPr/>
              <p:nvPr/>
            </p:nvGrpSpPr>
            <p:grpSpPr>
              <a:xfrm>
                <a:off x="5593188" y="2446305"/>
                <a:ext cx="3617924" cy="552808"/>
                <a:chOff x="4902331" y="2383843"/>
                <a:chExt cx="3617924" cy="552808"/>
              </a:xfrm>
            </p:grpSpPr>
            <p:pic>
              <p:nvPicPr>
                <p:cNvPr id="17" name="Picture 6">
                  <a:extLst>
                    <a:ext uri="{FF2B5EF4-FFF2-40B4-BE49-F238E27FC236}">
                      <a16:creationId xmlns:a16="http://schemas.microsoft.com/office/drawing/2014/main" id="{DB6CFED9-4D25-FEA0-CDF0-3E01091A3B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2331" y="2383843"/>
                  <a:ext cx="471382" cy="494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AF1FD97-623D-DB31-9BFE-57A4EFD39688}"/>
                    </a:ext>
                  </a:extLst>
                </p:cNvPr>
                <p:cNvSpPr txBox="1"/>
                <p:nvPr/>
              </p:nvSpPr>
              <p:spPr>
                <a:xfrm>
                  <a:off x="5132973" y="2413431"/>
                  <a:ext cx="3387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Khu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rừng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ma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quái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B025A77-CD86-48F8-8222-B9664DB7E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26346" y="1258681"/>
                <a:ext cx="2211573" cy="1171625"/>
              </a:xfrm>
              <a:prstGeom prst="rect">
                <a:avLst/>
              </a:prstGeom>
            </p:spPr>
          </p:pic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3B4201-C373-9B35-2610-AF3530EEF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37099" y="925033"/>
            <a:ext cx="2038498" cy="148855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8E59267-2FE4-3136-9072-A5046F0398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4818" y="3932896"/>
            <a:ext cx="1641723" cy="1309222"/>
          </a:xfrm>
          <a:prstGeom prst="rect">
            <a:avLst/>
          </a:prstGeom>
        </p:spPr>
      </p:pic>
      <p:sp>
        <p:nvSpPr>
          <p:cNvPr id="21" name="4">
            <a:hlinkClick r:id="rId14" action="ppaction://hlinksldjump"/>
            <a:extLst>
              <a:ext uri="{FF2B5EF4-FFF2-40B4-BE49-F238E27FC236}">
                <a16:creationId xmlns:a16="http://schemas.microsoft.com/office/drawing/2014/main" id="{E2E84745-B901-C267-BBB0-169CCBE69CFA}"/>
              </a:ext>
            </a:extLst>
          </p:cNvPr>
          <p:cNvSpPr/>
          <p:nvPr/>
        </p:nvSpPr>
        <p:spPr>
          <a:xfrm>
            <a:off x="1626782" y="5284381"/>
            <a:ext cx="393405" cy="552893"/>
          </a:xfrm>
          <a:custGeom>
            <a:avLst/>
            <a:gdLst/>
            <a:ahLst/>
            <a:cxnLst/>
            <a:rect l="l" t="t" r="r" b="b"/>
            <a:pathLst>
              <a:path w="2580189" h="3175617">
                <a:moveTo>
                  <a:pt x="0" y="0"/>
                </a:moveTo>
                <a:lnTo>
                  <a:pt x="2580189" y="0"/>
                </a:lnTo>
                <a:lnTo>
                  <a:pt x="2580189" y="3175617"/>
                </a:lnTo>
                <a:lnTo>
                  <a:pt x="0" y="31756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speech (2)">
            <a:hlinkClick r:id="" action="ppaction://media"/>
            <a:extLst>
              <a:ext uri="{FF2B5EF4-FFF2-40B4-BE49-F238E27FC236}">
                <a16:creationId xmlns:a16="http://schemas.microsoft.com/office/drawing/2014/main" id="{B9B3C248-F1B5-822C-11E2-7E5A9A645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75833" y="4719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323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1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lock&#10;&#10;AI-generated content may be incorrect.">
            <a:extLst>
              <a:ext uri="{FF2B5EF4-FFF2-40B4-BE49-F238E27FC236}">
                <a16:creationId xmlns:a16="http://schemas.microsoft.com/office/drawing/2014/main" id="{D65FFE34-C26D-849F-689B-C3ACFE4C8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93" y="930158"/>
            <a:ext cx="6741702" cy="4922946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0403D77F-05E3-4C30-0691-053B0FF7C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3935" y="184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3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553</Words>
  <Application>Microsoft Office PowerPoint</Application>
  <PresentationFormat>Widescreen</PresentationFormat>
  <Paragraphs>111</Paragraphs>
  <Slides>38</Slides>
  <Notes>7</Notes>
  <HiddenSlides>0</HiddenSlides>
  <MMClips>39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57" baseType="lpstr">
      <vt:lpstr>等线</vt:lpstr>
      <vt:lpstr>等线 Light</vt:lpstr>
      <vt:lpstr>微软雅黑</vt:lpstr>
      <vt:lpstr>#9Slide02 Noi dung dai</vt:lpstr>
      <vt:lpstr>#9Slide07 IcielKoni</vt:lpstr>
      <vt:lpstr>Arial</vt:lpstr>
      <vt:lpstr>Calibri</vt:lpstr>
      <vt:lpstr>Calibri Light</vt:lpstr>
      <vt:lpstr>Cambria</vt:lpstr>
      <vt:lpstr>DFPOP1-W9</vt:lpstr>
      <vt:lpstr>Times New Roman</vt:lpstr>
      <vt:lpstr>UTM Cookies</vt:lpstr>
      <vt:lpstr>UTM Duepuntozero</vt:lpstr>
      <vt:lpstr>1_Office Theme</vt:lpstr>
      <vt:lpstr>Chủ đề Office</vt:lpstr>
      <vt:lpstr>Custom Design</vt:lpstr>
      <vt:lpstr>1_www.freeppt7.com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59</cp:revision>
  <dcterms:created xsi:type="dcterms:W3CDTF">2023-02-05T02:18:46Z</dcterms:created>
  <dcterms:modified xsi:type="dcterms:W3CDTF">2026-04-29T01:05:07Z</dcterms:modified>
</cp:coreProperties>
</file>