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0" r:id="rId5"/>
    <p:sldId id="286" r:id="rId6"/>
    <p:sldId id="287" r:id="rId7"/>
    <p:sldId id="288" r:id="rId8"/>
    <p:sldId id="289" r:id="rId9"/>
    <p:sldId id="262" r:id="rId10"/>
    <p:sldId id="261" r:id="rId11"/>
    <p:sldId id="762" r:id="rId12"/>
    <p:sldId id="292" r:id="rId13"/>
    <p:sldId id="264" r:id="rId14"/>
    <p:sldId id="265" r:id="rId15"/>
    <p:sldId id="293" r:id="rId16"/>
    <p:sldId id="266" r:id="rId17"/>
    <p:sldId id="267" r:id="rId18"/>
    <p:sldId id="294" r:id="rId19"/>
    <p:sldId id="268" r:id="rId20"/>
    <p:sldId id="269" r:id="rId21"/>
    <p:sldId id="270" r:id="rId22"/>
    <p:sldId id="272" r:id="rId23"/>
    <p:sldId id="275" r:id="rId24"/>
    <p:sldId id="274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7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1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2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6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0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0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93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3780-3680-95CF-D5FB-17565737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ttle_girl_says_202602211115_eoby2">
            <a:hlinkClick r:id="" action="ppaction://media"/>
            <a:extLst>
              <a:ext uri="{FF2B5EF4-FFF2-40B4-BE49-F238E27FC236}">
                <a16:creationId xmlns:a16="http://schemas.microsoft.com/office/drawing/2014/main" id="{06FCB94E-D168-80BD-B409-AADC73753D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277" cy="6858001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D5DC34-7B5D-36EF-F9DA-913E98D54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157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575</Words>
  <Application>Microsoft Office PowerPoint</Application>
  <PresentationFormat>Widescreen</PresentationFormat>
  <Paragraphs>75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Cambria</vt:lpstr>
      <vt:lpstr>DFPOP1-W9</vt:lpstr>
      <vt:lpstr>iCiel Crocante</vt:lpstr>
      <vt:lpstr>SVN-Hole Hearted</vt:lpstr>
      <vt:lpstr>UTM Cookies</vt:lpstr>
      <vt:lpstr>UVN Banh Mi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2023-02-05T04:09:18Z</dcterms:created>
  <dcterms:modified xsi:type="dcterms:W3CDTF">2026-04-29T01:04:44Z</dcterms:modified>
</cp:coreProperties>
</file>