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2"/>
  </p:notesMasterIdLst>
  <p:sldIdLst>
    <p:sldId id="308" r:id="rId4"/>
    <p:sldId id="257" r:id="rId5"/>
    <p:sldId id="309" r:id="rId6"/>
    <p:sldId id="3185" r:id="rId7"/>
    <p:sldId id="258" r:id="rId8"/>
    <p:sldId id="3184" r:id="rId9"/>
    <p:sldId id="259" r:id="rId10"/>
    <p:sldId id="262" r:id="rId11"/>
    <p:sldId id="320" r:id="rId12"/>
    <p:sldId id="321" r:id="rId13"/>
    <p:sldId id="3199" r:id="rId14"/>
    <p:sldId id="3201" r:id="rId15"/>
    <p:sldId id="3217" r:id="rId16"/>
    <p:sldId id="3218" r:id="rId17"/>
    <p:sldId id="3202" r:id="rId18"/>
    <p:sldId id="3220" r:id="rId19"/>
    <p:sldId id="3219" r:id="rId20"/>
    <p:sldId id="32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2/21/2026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2/21/2026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2/21/2026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2/21/2026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2026/2/21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2026/2/21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2026/2/21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2026/2/21</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2/21/2026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7.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8.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51.gif"/></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32.pn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10"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3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3" name="Picture 2" descr="A close up of a text&#10;&#10;AI-generated content may be incorrect.">
            <a:extLst>
              <a:ext uri="{FF2B5EF4-FFF2-40B4-BE49-F238E27FC236}">
                <a16:creationId xmlns:a16="http://schemas.microsoft.com/office/drawing/2014/main" id="{1F1B2BF2-A0B1-F700-E02F-615B92312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0190" y="1863236"/>
            <a:ext cx="8924208" cy="3107438"/>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A yellow and blue letters&#10;&#10;AI-generated content may be incorrect.">
            <a:extLst>
              <a:ext uri="{FF2B5EF4-FFF2-40B4-BE49-F238E27FC236}">
                <a16:creationId xmlns:a16="http://schemas.microsoft.com/office/drawing/2014/main" id="{A412BCA1-D419-1B5E-05E4-55CBE197D8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3070" y="1999937"/>
            <a:ext cx="8549640" cy="2980685"/>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rrative_the_dialogue_202602211121_l3201">
            <a:hlinkClick r:id="" action="ppaction://media"/>
            <a:extLst>
              <a:ext uri="{FF2B5EF4-FFF2-40B4-BE49-F238E27FC236}">
                <a16:creationId xmlns:a16="http://schemas.microsoft.com/office/drawing/2014/main" id="{7605659D-1308-B502-D17D-32C9DC60091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0359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4" name="Picture 3" descr="A blue and orange text&#10;&#10;AI-generated content may be incorrect.">
            <a:extLst>
              <a:ext uri="{FF2B5EF4-FFF2-40B4-BE49-F238E27FC236}">
                <a16:creationId xmlns:a16="http://schemas.microsoft.com/office/drawing/2014/main" id="{7C2ADB44-3ECF-32B9-50E6-61D884DB64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luôn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đoàn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kết</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pic>
        <p:nvPicPr>
          <p:cNvPr id="3" name="Picture 2">
            <a:extLst>
              <a:ext uri="{FF2B5EF4-FFF2-40B4-BE49-F238E27FC236}">
                <a16:creationId xmlns:a16="http://schemas.microsoft.com/office/drawing/2014/main" id="{6F9A9197-AEE3-8E4A-F0AC-F6D1BE3F09EA}"/>
              </a:ext>
            </a:extLst>
          </p:cNvPr>
          <p:cNvPicPr>
            <a:picLocks noChangeAspect="1"/>
          </p:cNvPicPr>
          <p:nvPr/>
        </p:nvPicPr>
        <p:blipFill>
          <a:blip r:embed="rId10"/>
          <a:stretch>
            <a:fillRect/>
          </a:stretch>
        </p:blipFill>
        <p:spPr>
          <a:xfrm>
            <a:off x="2171350" y="2666890"/>
            <a:ext cx="8077900" cy="2530059"/>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549</Words>
  <Application>Microsoft Office PowerPoint</Application>
  <PresentationFormat>Widescreen</PresentationFormat>
  <Paragraphs>54</Paragraphs>
  <Slides>18</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庞门正道标题体</vt:lpstr>
      <vt:lpstr>Arial</vt:lpstr>
      <vt:lpstr>Calibri</vt:lpstr>
      <vt:lpstr>Cambria</vt:lpstr>
      <vt:lpstr>PT Sans</vt:lpstr>
      <vt:lpstr>SVN-Ready</vt:lpstr>
      <vt:lpstr>Tahoma</vt:lpstr>
      <vt:lpstr>UTM Avo</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cp:revision>
  <dcterms:created xsi:type="dcterms:W3CDTF">2023-02-05T04:41:23Z</dcterms:created>
  <dcterms:modified xsi:type="dcterms:W3CDTF">2026-02-21T04:21:56Z</dcterms:modified>
</cp:coreProperties>
</file>