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353" r:id="rId3"/>
    <p:sldId id="512" r:id="rId4"/>
    <p:sldId id="470" r:id="rId5"/>
    <p:sldId id="519" r:id="rId6"/>
    <p:sldId id="521" r:id="rId7"/>
    <p:sldId id="520" r:id="rId8"/>
    <p:sldId id="525" r:id="rId9"/>
    <p:sldId id="526" r:id="rId10"/>
    <p:sldId id="527" r:id="rId11"/>
    <p:sldId id="528" r:id="rId12"/>
    <p:sldId id="529" r:id="rId13"/>
    <p:sldId id="268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F2475-A923-4C01-8A66-342F7721AC9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03AA-2B26-4E3C-AB27-2705DD13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2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0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2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1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6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8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7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347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3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33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3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0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83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3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92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0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0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5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5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0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NUL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74F2A20-E1C8-4A83-97E4-6032B769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60A46C9C-8FFF-4E07-937A-A734CF2DE027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09E109-77BA-4F9A-9752-EA98E3BC5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1" y="1677864"/>
            <a:ext cx="8345294" cy="20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 err="1">
                <a:solidFill>
                  <a:srgbClr val="000000"/>
                </a:solidFill>
                <a:latin typeface="Calibri"/>
              </a:rPr>
              <a:t>Vào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ngày đầu tiên tham dự trại hè, chúng mình được chọn tham gia hai hoặc ba hoạt động (không trùng thời gian) trong các hoạt động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8BD1CB-1C06-CEF1-92A5-9B05B1E4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748610"/>
            <a:ext cx="6111943" cy="480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7AFEB-1D34-558A-3CB1-D737464B7BF5}"/>
              </a:ext>
            </a:extLst>
          </p:cNvPr>
          <p:cNvSpPr txBox="1"/>
          <p:nvPr/>
        </p:nvSpPr>
        <p:spPr>
          <a:xfrm>
            <a:off x="7235688" y="2047461"/>
            <a:ext cx="4770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chọn tham gia những hoạt động nào? Các hoạt động đó diễn ra theo thứ tự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9981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BB09AF-BBAF-4553-012D-5FF936CEAA23}"/>
              </a:ext>
            </a:extLst>
          </p:cNvPr>
          <p:cNvGrpSpPr/>
          <p:nvPr/>
        </p:nvGrpSpPr>
        <p:grpSpPr>
          <a:xfrm>
            <a:off x="1067523" y="480318"/>
            <a:ext cx="3807499" cy="400322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F2FCA8-F3BC-D4F0-F124-28896B2899D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F7B5BF-50CC-6FFF-09F0-8118F3874EB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F50F7F-10CE-AD08-EF56-7FFB2B77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BA59B10-794F-7CED-86CF-7AA125C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28519F-D9BE-4A27-0D2F-77B1031C6C6F}"/>
              </a:ext>
            </a:extLst>
          </p:cNvPr>
          <p:cNvSpPr txBox="1"/>
          <p:nvPr/>
        </p:nvSpPr>
        <p:spPr>
          <a:xfrm>
            <a:off x="488322" y="4591199"/>
            <a:ext cx="496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33ACFA0-BFCA-0B40-F508-1C857C4D8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46461"/>
              </p:ext>
            </p:extLst>
          </p:nvPr>
        </p:nvGraphicFramePr>
        <p:xfrm>
          <a:off x="5083313" y="1793091"/>
          <a:ext cx="7022548" cy="262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274">
                  <a:extLst>
                    <a:ext uri="{9D8B030D-6E8A-4147-A177-3AD203B41FA5}">
                      <a16:colId xmlns:a16="http://schemas.microsoft.com/office/drawing/2014/main" val="3950774914"/>
                    </a:ext>
                  </a:extLst>
                </a:gridCol>
                <a:gridCol w="3511274">
                  <a:extLst>
                    <a:ext uri="{9D8B030D-6E8A-4147-A177-3AD203B41FA5}">
                      <a16:colId xmlns:a16="http://schemas.microsoft.com/office/drawing/2014/main" val="2554216831"/>
                    </a:ext>
                  </a:extLst>
                </a:gridCol>
              </a:tblGrid>
              <a:tr h="8401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chọn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ra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74840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7853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91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2" y="1439334"/>
              <a:ext cx="1942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4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A68BF9-662A-4997-A301-21630BC66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37C2262-6A76-45E9-A454-8D00971B8935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7DAF47AB-E351-D678-8064-A74111C1A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30" y="12023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ptik_7570688488362757397_v3">
            <a:hlinkClick r:id="" action="ppaction://media"/>
            <a:extLst>
              <a:ext uri="{FF2B5EF4-FFF2-40B4-BE49-F238E27FC236}">
                <a16:creationId xmlns:a16="http://schemas.microsoft.com/office/drawing/2014/main" id="{8F6BCC2F-58B0-AF6A-41E5-166BD54EF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560ABA-4736-4B36-A9B1-C79A5712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FB29B5-5932-457F-A35C-573B7D5F6D58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47DF6-949D-4419-A61D-843FB284F395}"/>
              </a:ext>
            </a:extLst>
          </p:cNvPr>
          <p:cNvSpPr txBox="1"/>
          <p:nvPr/>
        </p:nvSpPr>
        <p:spPr>
          <a:xfrm>
            <a:off x="1997937" y="440207"/>
            <a:ext cx="7761222" cy="70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C9E6D-F4DE-4EF5-9117-B1253C95C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31066" y="836841"/>
            <a:ext cx="1949769" cy="87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A3832-2DA1-6434-8A39-B5448E414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710" y="1569610"/>
            <a:ext cx="8077900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65BFD-C4E4-BCF0-8903-4778B8EF1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952" y="3235405"/>
            <a:ext cx="211549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úc quý phụ huynh và các con một kỳ nghỉ ấm áp, vui về, tràn ngập tiếng cười. (3)">
            <a:hlinkClick r:id="" action="ppaction://media"/>
            <a:extLst>
              <a:ext uri="{FF2B5EF4-FFF2-40B4-BE49-F238E27FC236}">
                <a16:creationId xmlns:a16="http://schemas.microsoft.com/office/drawing/2014/main" id="{2C10981A-E83F-7E5E-B373-40C6B0234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1A19C4-3811-F3CF-9383-DFC6F29C354C}"/>
              </a:ext>
            </a:extLst>
          </p:cNvPr>
          <p:cNvSpPr/>
          <p:nvPr/>
        </p:nvSpPr>
        <p:spPr>
          <a:xfrm>
            <a:off x="390525" y="22634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Trại hè được tổ chức từ ngày 24 tháng 6 đến hết ngày 30 tháng 6. Hỏi trại hè được tổ chức trong bao nhiêu ngày?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01113-F6EE-AE0B-6363-00F4AE43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828800"/>
            <a:ext cx="5911470" cy="3962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02B6ED-F704-50D4-28BE-4F422A014452}"/>
              </a:ext>
            </a:extLst>
          </p:cNvPr>
          <p:cNvSpPr/>
          <p:nvPr/>
        </p:nvSpPr>
        <p:spPr>
          <a:xfrm>
            <a:off x="1019175" y="5086350"/>
            <a:ext cx="4048125" cy="390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5AB02-3E53-A2BA-0A70-80EB2B4718D1}"/>
              </a:ext>
            </a:extLst>
          </p:cNvPr>
          <p:cNvSpPr txBox="1"/>
          <p:nvPr/>
        </p:nvSpPr>
        <p:spPr>
          <a:xfrm>
            <a:off x="6448425" y="2381250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Trại hè được tổ chức trong 7 ngày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24, 25, 26, 27, 28, 29, 30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</a:rPr>
              <a:t>a)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tham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dự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trại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hè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thứ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Sáu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đầu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tiên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của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tháng</a:t>
            </a:r>
            <a:r>
              <a:rPr lang="en-US" sz="3300" b="1" dirty="0">
                <a:solidFill>
                  <a:srgbClr val="000000"/>
                </a:solidFill>
              </a:rPr>
              <a:t> 6. </a:t>
            </a:r>
            <a:r>
              <a:rPr lang="en-US" sz="3300" b="1" dirty="0" err="1">
                <a:solidFill>
                  <a:srgbClr val="000000"/>
                </a:solidFill>
              </a:rPr>
              <a:t>Vậy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nào</a:t>
            </a:r>
            <a:r>
              <a:rPr lang="en-US" sz="33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4948D3-F7E5-1B3B-4CF8-8BB849F107F1}"/>
              </a:ext>
            </a:extLst>
          </p:cNvPr>
          <p:cNvSpPr/>
          <p:nvPr/>
        </p:nvSpPr>
        <p:spPr>
          <a:xfrm>
            <a:off x="3600451" y="2971801"/>
            <a:ext cx="495300" cy="11620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hạn</a:t>
            </a:r>
            <a:r>
              <a:rPr lang="en-US" sz="3200" b="1" dirty="0"/>
              <a:t> </a:t>
            </a:r>
            <a:r>
              <a:rPr lang="en-US" sz="3200" b="1" dirty="0" err="1"/>
              <a:t>đăng</a:t>
            </a:r>
            <a:r>
              <a:rPr lang="en-US" sz="3200" b="1" dirty="0"/>
              <a:t> </a:t>
            </a: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trại</a:t>
            </a:r>
            <a:r>
              <a:rPr lang="en-US" sz="3200" b="1" dirty="0"/>
              <a:t> </a:t>
            </a:r>
            <a:r>
              <a:rPr lang="en-US" sz="3200" b="1" dirty="0" err="1"/>
              <a:t>hè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hết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Sáu</a:t>
            </a:r>
            <a:r>
              <a:rPr lang="en-US" sz="3200" b="1" dirty="0"/>
              <a:t>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6.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</a:rPr>
              <a:t>Vậy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hạn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đăng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kí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hết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ngày</a:t>
            </a:r>
            <a:r>
              <a:rPr lang="en-US" sz="3200" b="1" i="1" dirty="0">
                <a:solidFill>
                  <a:srgbClr val="FF0000"/>
                </a:solidFill>
              </a:rPr>
              <a:t> 7 </a:t>
            </a:r>
            <a:r>
              <a:rPr lang="en-US" sz="3200" b="1" i="1" dirty="0" err="1">
                <a:solidFill>
                  <a:srgbClr val="FF0000"/>
                </a:solidFill>
              </a:rPr>
              <a:t>tháng</a:t>
            </a:r>
            <a:r>
              <a:rPr lang="en-US" sz="3200" b="1" i="1" dirty="0">
                <a:solidFill>
                  <a:srgbClr val="FF0000"/>
                </a:solidFill>
              </a:rPr>
              <a:t> 6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3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Danh sách những người tham dự sự kiện này sẽ được thông báo vào thứ Hai tuần kế tiếp. Đó là ngày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Danh sách những người tham dự sự kiện này sẽ được thông báo vào thứ Hai tuần kế tiếp là ngày 10 tháng 6.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E5929-CB6B-BA2A-637E-6732132DAA8E}"/>
              </a:ext>
            </a:extLst>
          </p:cNvPr>
          <p:cNvSpPr/>
          <p:nvPr/>
        </p:nvSpPr>
        <p:spPr>
          <a:xfrm>
            <a:off x="0" y="3800476"/>
            <a:ext cx="1523999" cy="3333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Thứ</a:t>
            </a:r>
            <a:r>
              <a:rPr lang="en-US" sz="1600" b="1" dirty="0">
                <a:solidFill>
                  <a:srgbClr val="FF0000"/>
                </a:solidFill>
              </a:rPr>
              <a:t> 2 </a:t>
            </a:r>
            <a:r>
              <a:rPr lang="en-US" sz="1600" b="1" dirty="0" err="1">
                <a:solidFill>
                  <a:srgbClr val="FF0000"/>
                </a:solidFill>
              </a:rPr>
              <a:t>đầu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tiên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F4BDBA-B70F-9B6F-2714-743855E1A040}"/>
              </a:ext>
            </a:extLst>
          </p:cNvPr>
          <p:cNvSpPr/>
          <p:nvPr/>
        </p:nvSpPr>
        <p:spPr>
          <a:xfrm>
            <a:off x="428625" y="4229101"/>
            <a:ext cx="990599" cy="352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Kế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tiếp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7C6EE-18C7-E9A7-8E20-6890D5375345}"/>
              </a:ext>
            </a:extLst>
          </p:cNvPr>
          <p:cNvSpPr/>
          <p:nvPr/>
        </p:nvSpPr>
        <p:spPr>
          <a:xfrm>
            <a:off x="1447799" y="4200525"/>
            <a:ext cx="361951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Một ngày trước thời điểm diễn ra trại hè.</a:t>
            </a:r>
          </a:p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a) Buổi sáng, Nam chuẩn bị những đồ dùng cần thiết để tham dự trại hè. Thời gian bắt đầu và kết thúc như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9CF16-C2D5-B5A0-6E01-E39EF032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6" y="1848470"/>
            <a:ext cx="443865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0A922-F41E-B0FB-49FF-B58BAA713103}"/>
              </a:ext>
            </a:extLst>
          </p:cNvPr>
          <p:cNvSpPr txBox="1"/>
          <p:nvPr/>
        </p:nvSpPr>
        <p:spPr>
          <a:xfrm>
            <a:off x="5329030" y="2104611"/>
            <a:ext cx="622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Hỏi</a:t>
            </a:r>
            <a:r>
              <a:rPr lang="en-US" sz="3200" b="1" dirty="0"/>
              <a:t> Nam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bao </a:t>
            </a:r>
            <a:r>
              <a:rPr lang="en-US" sz="3200" b="1" dirty="0" err="1"/>
              <a:t>lâu</a:t>
            </a:r>
            <a:r>
              <a:rPr lang="en-US" sz="3200" b="1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7BF62D-D9A4-454E-4DF7-E5B69B70CEFA}"/>
              </a:ext>
            </a:extLst>
          </p:cNvPr>
          <p:cNvSpPr/>
          <p:nvPr/>
        </p:nvSpPr>
        <p:spPr>
          <a:xfrm>
            <a:off x="477078" y="3999258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9F02F8-9188-AE20-0064-DBEA3C0F51C8}"/>
              </a:ext>
            </a:extLst>
          </p:cNvPr>
          <p:cNvSpPr/>
          <p:nvPr/>
        </p:nvSpPr>
        <p:spPr>
          <a:xfrm>
            <a:off x="3101009" y="4019136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35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A0C36-D780-12D1-F379-2CAD77A9D614}"/>
              </a:ext>
            </a:extLst>
          </p:cNvPr>
          <p:cNvSpPr txBox="1"/>
          <p:nvPr/>
        </p:nvSpPr>
        <p:spPr>
          <a:xfrm>
            <a:off x="5438361" y="3535846"/>
            <a:ext cx="622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Buổi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sáng</a:t>
            </a:r>
            <a:r>
              <a:rPr lang="en-US" sz="3200" b="1" dirty="0">
                <a:solidFill>
                  <a:srgbClr val="FF0000"/>
                </a:solidFill>
              </a:rPr>
              <a:t>, Nam </a:t>
            </a:r>
            <a:r>
              <a:rPr lang="en-US" sz="3200" b="1" dirty="0" err="1">
                <a:solidFill>
                  <a:srgbClr val="FF0000"/>
                </a:solidFill>
              </a:rPr>
              <a:t>chuẩn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hè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đầu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35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</a:rPr>
              <a:t>Vậy</a:t>
            </a:r>
            <a:r>
              <a:rPr lang="en-US" sz="3200" b="1" i="1" dirty="0">
                <a:solidFill>
                  <a:srgbClr val="FF0000"/>
                </a:solidFill>
              </a:rPr>
              <a:t> Nam </a:t>
            </a:r>
            <a:r>
              <a:rPr lang="en-US" sz="3200" b="1" i="1" dirty="0" err="1">
                <a:solidFill>
                  <a:srgbClr val="FF0000"/>
                </a:solidFill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bị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đồ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tham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dự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trại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hè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mất</a:t>
            </a:r>
            <a:r>
              <a:rPr lang="en-US" sz="3200" b="1" i="1" dirty="0">
                <a:solidFill>
                  <a:srgbClr val="FF0000"/>
                </a:solidFill>
              </a:rPr>
              <a:t> 30 </a:t>
            </a:r>
            <a:r>
              <a:rPr lang="en-US" sz="3200" b="1" i="1" dirty="0" err="1">
                <a:solidFill>
                  <a:srgbClr val="FF0000"/>
                </a:solidFill>
              </a:rPr>
              <a:t>phút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9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Buổi chiều, Nam nướng bánh quy để tặng các bạn. Thời gian bắt đầu và kết thúc như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54A58-C20A-8537-1F26-B7BC43BA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0" y="1864828"/>
            <a:ext cx="5280571" cy="2617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B3D435-9082-3C9F-50AE-E4FE69F00055}"/>
              </a:ext>
            </a:extLst>
          </p:cNvPr>
          <p:cNvSpPr txBox="1"/>
          <p:nvPr/>
        </p:nvSpPr>
        <p:spPr>
          <a:xfrm>
            <a:off x="6591300" y="2114550"/>
            <a:ext cx="531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Hỏi Nam đã nướng bánh trong bao lâu?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0F605-9148-C858-1A43-B6C77B003B57}"/>
              </a:ext>
            </a:extLst>
          </p:cNvPr>
          <p:cNvSpPr/>
          <p:nvPr/>
        </p:nvSpPr>
        <p:spPr>
          <a:xfrm>
            <a:off x="914399" y="4526033"/>
            <a:ext cx="166977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3282CE-D82D-675C-88E8-A45BFAE4AB28}"/>
              </a:ext>
            </a:extLst>
          </p:cNvPr>
          <p:cNvSpPr/>
          <p:nvPr/>
        </p:nvSpPr>
        <p:spPr>
          <a:xfrm>
            <a:off x="3916016" y="4585667"/>
            <a:ext cx="2146853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E55CB-9ACB-B332-54A3-E82B18F33EC7}"/>
              </a:ext>
            </a:extLst>
          </p:cNvPr>
          <p:cNvSpPr txBox="1"/>
          <p:nvPr/>
        </p:nvSpPr>
        <p:spPr>
          <a:xfrm>
            <a:off x="6253370" y="3476212"/>
            <a:ext cx="5683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chiều, Nam bắt đầu nướng bánh quy từ 4 giờ đến 4 giờ 55 phút.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Nam nướng bánh quy hết 55 phút.</a:t>
            </a:r>
          </a:p>
        </p:txBody>
      </p:sp>
    </p:spTree>
    <p:extLst>
      <p:ext uri="{BB962C8B-B14F-4D97-AF65-F5344CB8AC3E}">
        <p14:creationId xmlns:p14="http://schemas.microsoft.com/office/powerpoint/2010/main" val="32075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 animBg="1"/>
      <p:bldP spid="14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431</Words>
  <Application>Microsoft Office PowerPoint</Application>
  <PresentationFormat>Widescreen</PresentationFormat>
  <Paragraphs>43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ITC Avant Garde Std Bk</vt:lpstr>
      <vt:lpstr>Arial</vt:lpstr>
      <vt:lpstr>Calibri</vt:lpstr>
      <vt:lpstr>Calibri Light</vt:lpstr>
      <vt:lpstr>Cambria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2023-02-05T05:09:40Z</dcterms:created>
  <dcterms:modified xsi:type="dcterms:W3CDTF">2026-02-21T09:05:25Z</dcterms:modified>
</cp:coreProperties>
</file>