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25" r:id="rId4"/>
    <p:sldMasterId id="2147483936" r:id="rId5"/>
    <p:sldMasterId id="2147483938" r:id="rId6"/>
    <p:sldMasterId id="2147483952" r:id="rId7"/>
    <p:sldMasterId id="2147483960" r:id="rId8"/>
    <p:sldMasterId id="2147483972" r:id="rId9"/>
  </p:sldMasterIdLst>
  <p:notesMasterIdLst>
    <p:notesMasterId r:id="rId46"/>
  </p:notesMasterIdLst>
  <p:sldIdLst>
    <p:sldId id="297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431" r:id="rId19"/>
    <p:sldId id="2007577115" r:id="rId20"/>
    <p:sldId id="1817239621" r:id="rId21"/>
    <p:sldId id="1817239622" r:id="rId22"/>
    <p:sldId id="1817239623" r:id="rId23"/>
    <p:sldId id="1817239624" r:id="rId24"/>
    <p:sldId id="1817239625" r:id="rId25"/>
    <p:sldId id="1817239626" r:id="rId26"/>
    <p:sldId id="1817239627" r:id="rId27"/>
    <p:sldId id="1817239628" r:id="rId28"/>
    <p:sldId id="1817239629" r:id="rId29"/>
    <p:sldId id="1817239630" r:id="rId30"/>
    <p:sldId id="2007577125" r:id="rId31"/>
    <p:sldId id="2007577126" r:id="rId32"/>
    <p:sldId id="2007577128" r:id="rId33"/>
    <p:sldId id="265" r:id="rId34"/>
    <p:sldId id="2007577127" r:id="rId35"/>
    <p:sldId id="2007577123" r:id="rId36"/>
    <p:sldId id="2007577124" r:id="rId37"/>
    <p:sldId id="266" r:id="rId38"/>
    <p:sldId id="267" r:id="rId39"/>
    <p:sldId id="268" r:id="rId40"/>
    <p:sldId id="401" r:id="rId41"/>
    <p:sldId id="376" r:id="rId42"/>
    <p:sldId id="377" r:id="rId43"/>
    <p:sldId id="378" r:id="rId44"/>
    <p:sldId id="2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92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29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27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18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676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6E209D-4F7E-4446-B112-4026C21E0782}"/>
              </a:ext>
            </a:extLst>
          </p:cNvPr>
          <p:cNvSpPr/>
          <p:nvPr userDrawn="1"/>
        </p:nvSpPr>
        <p:spPr>
          <a:xfrm>
            <a:off x="11213870" y="124691"/>
            <a:ext cx="1079580" cy="13217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46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515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3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C265B1-DA26-4A2B-95B9-93F83518D665}"/>
              </a:ext>
            </a:extLst>
          </p:cNvPr>
          <p:cNvSpPr/>
          <p:nvPr userDrawn="1"/>
        </p:nvSpPr>
        <p:spPr>
          <a:xfrm>
            <a:off x="10839796" y="224444"/>
            <a:ext cx="1122219" cy="129003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75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90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113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068797-31C7-4FA1-A4B8-B85B3DD603A5}"/>
              </a:ext>
            </a:extLst>
          </p:cNvPr>
          <p:cNvSpPr/>
          <p:nvPr userDrawn="1"/>
        </p:nvSpPr>
        <p:spPr>
          <a:xfrm>
            <a:off x="11230495" y="216131"/>
            <a:ext cx="1130530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36654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0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5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3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6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3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8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9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2708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5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3327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1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358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2329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42668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7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32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3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2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5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32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49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96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883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269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81C1F-DD24-4D38-A135-FF5508864C0E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026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ṡḻïḋe">
            <a:extLst>
              <a:ext uri="{FF2B5EF4-FFF2-40B4-BE49-F238E27FC236}">
                <a16:creationId xmlns:a16="http://schemas.microsoft.com/office/drawing/2014/main" id="{03AD2BAC-D465-DE73-F90B-E7F96E3666E3}"/>
              </a:ext>
            </a:extLst>
          </p:cNvPr>
          <p:cNvSpPr/>
          <p:nvPr userDrawn="1"/>
        </p:nvSpPr>
        <p:spPr>
          <a:xfrm flipV="1">
            <a:off x="1" y="0"/>
            <a:ext cx="4471893" cy="2339536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0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30" name="矩形 48">
            <a:extLst>
              <a:ext uri="{FF2B5EF4-FFF2-40B4-BE49-F238E27FC236}">
                <a16:creationId xmlns:a16="http://schemas.microsoft.com/office/drawing/2014/main" id="{B605D5AD-3EE3-D298-D28E-8EDA5F9E1E58}"/>
              </a:ext>
            </a:extLst>
          </p:cNvPr>
          <p:cNvSpPr/>
          <p:nvPr userDrawn="1"/>
        </p:nvSpPr>
        <p:spPr>
          <a:xfrm>
            <a:off x="464458" y="406400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id="{30922960-11A8-8885-2C32-5CF20C993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0" b="76553"/>
          <a:stretch/>
        </p:blipFill>
        <p:spPr>
          <a:xfrm flipV="1">
            <a:off x="0" y="4676287"/>
            <a:ext cx="3546264" cy="21817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6B86685-498D-2FD0-5705-AAC030922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A3E53E-7C85-0858-1411-9D737D02D950}"/>
              </a:ext>
            </a:extLst>
          </p:cNvPr>
          <p:cNvSpPr txBox="1"/>
          <p:nvPr userDrawn="1"/>
        </p:nvSpPr>
        <p:spPr>
          <a:xfrm>
            <a:off x="10870303" y="17390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7785AA"/>
                </a:solidFill>
                <a:latin typeface="#9Slide07 HoneyCream" pitchFamily="2" charset="0"/>
              </a:rPr>
              <a:t>Măng Non</a:t>
            </a:r>
            <a:endParaRPr lang="vi-VN" sz="1800">
              <a:solidFill>
                <a:srgbClr val="7785AA"/>
              </a:solidFill>
              <a:latin typeface="#9Slide07 HoneyCream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1539D36-4542-72B7-CB20-E773AE7B123F}"/>
              </a:ext>
            </a:extLst>
          </p:cNvPr>
          <p:cNvSpPr txBox="1"/>
          <p:nvPr userDrawn="1"/>
        </p:nvSpPr>
        <p:spPr>
          <a:xfrm>
            <a:off x="350529" y="6537965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vi-VN" sz="1800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64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CC74121-9B73-4096-0259-82E8BEC50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910" y="-609600"/>
            <a:ext cx="12245910" cy="78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33F0803-1BF8-E061-D5BB-825175EC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3375" b="2353"/>
          <a:stretch/>
        </p:blipFill>
        <p:spPr>
          <a:xfrm>
            <a:off x="0" y="1"/>
            <a:ext cx="122163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9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5385-345F-3209-EBC1-8308933F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08F6-DC22-743A-023D-1F12DDD6D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6222A-94AB-4836-5D35-EDCBFDE4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C7860-5AAF-9097-FF9F-F16BA30E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AD4D5-2A9E-883A-42A1-27E009B8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EAFE0-79A9-23B0-651F-A9EE12D8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C2CB-A6D6-52D2-4CAC-1D0505D6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1916-7E30-5A6B-B50C-4F0AAA42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835D1-BA17-6A5F-F803-C0C70D95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60F56-D4E5-CBC6-D242-9F7A56034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8336F-F97E-7E9D-8D04-95C005AB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A6350-CDAB-D1DD-0261-6D57681D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A634D-EB4E-45DE-0957-54F4A75A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6E0DE-E882-805C-AEAB-D59676C8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80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994E-790C-02BC-BAD0-C22CDF72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E9C1D-4613-CCE7-FA36-6E9BDA7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4D129-9A13-5ACC-B81C-9C7ECD5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2A743-5003-4EDE-9C95-00328FC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3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4" y="5428343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0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6" name="矩形 48">
            <a:extLst>
              <a:ext uri="{FF2B5EF4-FFF2-40B4-BE49-F238E27FC236}">
                <a16:creationId xmlns:a16="http://schemas.microsoft.com/office/drawing/2014/main" id="{97E4B409-BAB4-2EEA-A4F8-0A823EC1F17E}"/>
              </a:ext>
            </a:extLst>
          </p:cNvPr>
          <p:cNvSpPr/>
          <p:nvPr userDrawn="1"/>
        </p:nvSpPr>
        <p:spPr>
          <a:xfrm>
            <a:off x="464458" y="406400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55519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4" y="5428343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800">
              <a:solidFill>
                <a:srgbClr val="2F2F2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029640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47C2-DE6B-F1E3-2A77-72D4157D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4CE91-AD74-461B-B8D6-83E4E781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839F9-3E88-C527-562C-C0BD7E2F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0352-BC41-4CF7-6AAF-26B89DA5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9B5DA-E55D-E062-F6F1-2C4BCFE1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BB12D-6D42-AA73-098C-B5337575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41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43EE-689A-584E-CD3E-94C79FD3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829E-54EB-FF32-4B8B-9B5F898C3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7694-A898-6BA3-8DFA-5F06E4751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83479-7745-6C7E-27E2-401BDB70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1A9A3-5264-A671-6CE3-063A8B72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DFE1-D073-7D0E-A729-70FAA40E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0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BB01-7814-E256-23BE-9D3A99B4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AF96A-F982-59A7-BAFA-63C9D697A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B2A10-B93D-DB02-31F7-A5FD0DA4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F0E3-A187-8B59-737A-2B1DC9D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D52BB-4ECC-439A-23DA-C54618D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70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17290-A283-8351-7144-0D2C5A084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793A-C417-49A9-9AFB-54FE440AC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6F02-6874-273D-4277-B0B2E668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0DFBAF9-A29F-4720-9AF7-4E951F81A77A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353C-4A0E-B6B9-3D62-0BF4A0A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6075-047E-C907-1704-DB1E929D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849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EF5A1E5-1DB1-41C3-B789-2C4C3CA47A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5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29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879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9713" y="-37565"/>
            <a:ext cx="12209382" cy="6870700"/>
            <a:chOff x="-27288" y="-12700"/>
            <a:chExt cx="12209382" cy="6870700"/>
          </a:xfrm>
        </p:grpSpPr>
        <p:grpSp>
          <p:nvGrpSpPr>
            <p:cNvPr id="8" name="Group 7"/>
            <p:cNvGrpSpPr/>
            <p:nvPr/>
          </p:nvGrpSpPr>
          <p:grpSpPr>
            <a:xfrm>
              <a:off x="266700" y="-12700"/>
              <a:ext cx="11607800" cy="6870700"/>
              <a:chOff x="355600" y="-12700"/>
              <a:chExt cx="14889287" cy="68707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8801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9207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9613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00076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04140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08204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1226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1607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20142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2438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28445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32382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36446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40510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44574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4838486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48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5400000">
              <a:off x="2943731" y="-2659871"/>
              <a:ext cx="6267343" cy="12209382"/>
              <a:chOff x="355600" y="0"/>
              <a:chExt cx="8039100" cy="68580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48C581-D6AE-FD6A-1E54-CCBEB3D43F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217731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0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34" Type="http://schemas.openxmlformats.org/officeDocument/2006/relationships/image" Target="../media/image6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5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microsoft.com/office/2007/relationships/hdphoto" Target="../media/hdphoto1.wdp"/><Relationship Id="rId30" Type="http://schemas.openxmlformats.org/officeDocument/2006/relationships/image" Target="../media/image57.png"/><Relationship Id="rId8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34" Type="http://schemas.openxmlformats.org/officeDocument/2006/relationships/image" Target="../media/image9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5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microsoft.com/office/2007/relationships/hdphoto" Target="../media/hdphoto1.wdp"/><Relationship Id="rId30" Type="http://schemas.openxmlformats.org/officeDocument/2006/relationships/image" Target="../media/image57.png"/><Relationship Id="rId8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97.svg"/><Relationship Id="rId4" Type="http://schemas.openxmlformats.org/officeDocument/2006/relationships/audio" Target="../media/media5.mp3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97.svg"/><Relationship Id="rId4" Type="http://schemas.openxmlformats.org/officeDocument/2006/relationships/audio" Target="../media/media5.mp3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3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97.svg"/><Relationship Id="rId4" Type="http://schemas.openxmlformats.org/officeDocument/2006/relationships/audio" Target="../media/media5.mp3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3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97.svg"/><Relationship Id="rId4" Type="http://schemas.openxmlformats.org/officeDocument/2006/relationships/audio" Target="../media/media5.mp3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6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png"/><Relationship Id="rId3" Type="http://schemas.openxmlformats.org/officeDocument/2006/relationships/image" Target="../media/image115.gif"/><Relationship Id="rId7" Type="http://schemas.microsoft.com/office/2007/relationships/hdphoto" Target="../media/hdphoto11.wdp"/><Relationship Id="rId12" Type="http://schemas.openxmlformats.org/officeDocument/2006/relationships/image" Target="../media/image12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7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16.png"/><Relationship Id="rId9" Type="http://schemas.microsoft.com/office/2007/relationships/hdphoto" Target="../media/hdphoto2.wdp"/><Relationship Id="rId1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9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5.png"/><Relationship Id="rId18" Type="http://schemas.openxmlformats.org/officeDocument/2006/relationships/slide" Target="slide33.xml"/><Relationship Id="rId26" Type="http://schemas.openxmlformats.org/officeDocument/2006/relationships/image" Target="../media/image132.png"/><Relationship Id="rId3" Type="http://schemas.openxmlformats.org/officeDocument/2006/relationships/image" Target="../media/image114.png"/><Relationship Id="rId21" Type="http://schemas.openxmlformats.org/officeDocument/2006/relationships/image" Target="../media/image129.png"/><Relationship Id="rId7" Type="http://schemas.openxmlformats.org/officeDocument/2006/relationships/image" Target="../media/image120.png"/><Relationship Id="rId12" Type="http://schemas.openxmlformats.org/officeDocument/2006/relationships/slide" Target="slide35.xml"/><Relationship Id="rId17" Type="http://schemas.openxmlformats.org/officeDocument/2006/relationships/image" Target="../media/image127.png"/><Relationship Id="rId25" Type="http://schemas.openxmlformats.org/officeDocument/2006/relationships/slide" Target="slide27.xml"/><Relationship Id="rId2" Type="http://schemas.openxmlformats.org/officeDocument/2006/relationships/audio" Target="../media/audio2.wav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11" Type="http://schemas.openxmlformats.org/officeDocument/2006/relationships/image" Target="../media/image123.png"/><Relationship Id="rId24" Type="http://schemas.microsoft.com/office/2007/relationships/hdphoto" Target="../media/hdphoto13.wdp"/><Relationship Id="rId5" Type="http://schemas.openxmlformats.org/officeDocument/2006/relationships/image" Target="../media/image119.png"/><Relationship Id="rId15" Type="http://schemas.openxmlformats.org/officeDocument/2006/relationships/image" Target="../media/image126.png"/><Relationship Id="rId23" Type="http://schemas.openxmlformats.org/officeDocument/2006/relationships/image" Target="../media/image131.png"/><Relationship Id="rId10" Type="http://schemas.openxmlformats.org/officeDocument/2006/relationships/image" Target="../media/image122.png"/><Relationship Id="rId19" Type="http://schemas.openxmlformats.org/officeDocument/2006/relationships/image" Target="../media/image128.png"/><Relationship Id="rId4" Type="http://schemas.openxmlformats.org/officeDocument/2006/relationships/image" Target="../media/image115.gif"/><Relationship Id="rId9" Type="http://schemas.openxmlformats.org/officeDocument/2006/relationships/image" Target="../media/image121.png"/><Relationship Id="rId14" Type="http://schemas.openxmlformats.org/officeDocument/2006/relationships/slide" Target="slide31.xml"/><Relationship Id="rId22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3.png"/><Relationship Id="rId5" Type="http://schemas.openxmlformats.org/officeDocument/2006/relationships/image" Target="../media/image115.gif"/><Relationship Id="rId4" Type="http://schemas.openxmlformats.org/officeDocument/2006/relationships/image" Target="../media/image114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4.png"/><Relationship Id="rId5" Type="http://schemas.openxmlformats.org/officeDocument/2006/relationships/image" Target="../media/image115.gif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5.png"/><Relationship Id="rId5" Type="http://schemas.openxmlformats.org/officeDocument/2006/relationships/image" Target="../media/image115.gif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audio" Target="../media/audio3.wav"/><Relationship Id="rId7" Type="http://schemas.microsoft.com/office/2007/relationships/hdphoto" Target="../media/hdphoto1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6.png"/><Relationship Id="rId5" Type="http://schemas.openxmlformats.org/officeDocument/2006/relationships/image" Target="../media/image115.gif"/><Relationship Id="rId10" Type="http://schemas.openxmlformats.org/officeDocument/2006/relationships/image" Target="../media/image132.png"/><Relationship Id="rId4" Type="http://schemas.openxmlformats.org/officeDocument/2006/relationships/image" Target="../media/image114.png"/><Relationship Id="rId9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audio" Target="../media/audio3.wav"/><Relationship Id="rId7" Type="http://schemas.microsoft.com/office/2007/relationships/hdphoto" Target="../media/hdphoto1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6.png"/><Relationship Id="rId5" Type="http://schemas.openxmlformats.org/officeDocument/2006/relationships/image" Target="../media/image115.gif"/><Relationship Id="rId10" Type="http://schemas.openxmlformats.org/officeDocument/2006/relationships/image" Target="../media/image132.png"/><Relationship Id="rId4" Type="http://schemas.openxmlformats.org/officeDocument/2006/relationships/image" Target="../media/image114.png"/><Relationship Id="rId9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4.png"/><Relationship Id="rId10" Type="http://schemas.openxmlformats.org/officeDocument/2006/relationships/image" Target="../media/image143.png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10" Type="http://schemas.openxmlformats.org/officeDocument/2006/relationships/image" Target="../media/image67.jp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2.png"/><Relationship Id="rId1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2.xml"/><Relationship Id="rId15" Type="http://schemas.microsoft.com/office/2007/relationships/hdphoto" Target="../media/hdphoto6.wdp"/><Relationship Id="rId10" Type="http://schemas.openxmlformats.org/officeDocument/2006/relationships/image" Target="../media/image72.jp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2.png"/><Relationship Id="rId1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3.xml"/><Relationship Id="rId15" Type="http://schemas.microsoft.com/office/2007/relationships/hdphoto" Target="../media/hdphoto7.wdp"/><Relationship Id="rId10" Type="http://schemas.openxmlformats.org/officeDocument/2006/relationships/image" Target="../media/image74.jp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2.pn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4.xml"/><Relationship Id="rId15" Type="http://schemas.microsoft.com/office/2007/relationships/hdphoto" Target="../media/hdphoto8.wdp"/><Relationship Id="rId10" Type="http://schemas.openxmlformats.org/officeDocument/2006/relationships/image" Target="../media/image76.jp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2.png"/><Relationship Id="rId1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9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7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64.png"/><Relationship Id="rId10" Type="http://schemas.openxmlformats.org/officeDocument/2006/relationships/image" Target="../media/image78.jp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2.png"/><Relationship Id="rId14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media" Target="../media/media3.mp3"/><Relationship Id="rId7" Type="http://schemas.openxmlformats.org/officeDocument/2006/relationships/image" Target="../media/image81.gif"/><Relationship Id="rId12" Type="http://schemas.openxmlformats.org/officeDocument/2006/relationships/image" Target="../media/image8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0.jp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39.xml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9" y="5658051"/>
            <a:ext cx="1709048" cy="1341511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506" y="5460326"/>
            <a:ext cx="716698" cy="27565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29" y="6240714"/>
            <a:ext cx="1807058" cy="52680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" y="6012366"/>
            <a:ext cx="2070459" cy="93109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316">
            <a:off x="9967011" y="6202893"/>
            <a:ext cx="1764178" cy="520678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4" y="6260993"/>
            <a:ext cx="1090360" cy="771828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65" y="6155258"/>
            <a:ext cx="1543656" cy="551306"/>
          </a:xfrm>
          <a:prstGeom prst="rect">
            <a:avLst/>
          </a:prstGeom>
        </p:spPr>
      </p:pic>
      <p:grpSp>
        <p:nvGrpSpPr>
          <p:cNvPr id="176" name="Group 175"/>
          <p:cNvGrpSpPr/>
          <p:nvPr/>
        </p:nvGrpSpPr>
        <p:grpSpPr>
          <a:xfrm>
            <a:off x="1045365" y="29550"/>
            <a:ext cx="10302189" cy="5891038"/>
            <a:chOff x="1045365" y="29550"/>
            <a:chExt cx="10302189" cy="5891038"/>
          </a:xfrm>
        </p:grpSpPr>
        <p:sp>
          <p:nvSpPr>
            <p:cNvPr id="177" name="Rectangle 176"/>
            <p:cNvSpPr/>
            <p:nvPr/>
          </p:nvSpPr>
          <p:spPr>
            <a:xfrm rot="21354863">
              <a:off x="1045365" y="848341"/>
              <a:ext cx="10302189" cy="5072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1286637" y="613361"/>
              <a:ext cx="631948" cy="771520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9901558" y="29550"/>
              <a:ext cx="631948" cy="771520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39" name="TextBox 38"/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 little sunshine" panose="02000603000000000000" pitchFamily="2" charset="0"/>
                  <a:ea typeface="A little sunshine" panose="02000603000000000000" pitchFamily="2" charset="0"/>
                  <a:cs typeface="+mn-cs"/>
                </a:rPr>
                <a:t>ADD YOUR SUBTITLE HERE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554107A5-A78D-BC81-3C8F-1DB8558649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3" y="730017"/>
            <a:ext cx="4301950" cy="3629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TOÁN</a:t>
              </a: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4" y="2942177"/>
            <a:ext cx="2176749" cy="43797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89" y="2804132"/>
            <a:ext cx="2292315" cy="40695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A6C8F51-866C-4A88-8B2D-409296D17415}"/>
              </a:ext>
            </a:extLst>
          </p:cNvPr>
          <p:cNvSpPr txBox="1"/>
          <p:nvPr/>
        </p:nvSpPr>
        <p:spPr>
          <a:xfrm>
            <a:off x="1787562" y="182343"/>
            <a:ext cx="913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Thứ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…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ngày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…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tháng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…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năm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5786A-4AFE-4F78-A16D-DCE731BED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429" y="2333532"/>
            <a:ext cx="6950042" cy="2133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68795-72C9-49F5-AD04-1FF460B41594}"/>
              </a:ext>
            </a:extLst>
          </p:cNvPr>
          <p:cNvSpPr txBox="1"/>
          <p:nvPr/>
        </p:nvSpPr>
        <p:spPr>
          <a:xfrm>
            <a:off x="5095875" y="4476750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096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643 0.05339 " pathEditMode="relative" rAng="0" ptsTypes="AA">
                                      <p:cBhvr>
                                        <p:cTn id="2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643 0.05339 " pathEditMode="relative" rAng="0" ptsTypes="AA">
                                      <p:cBhvr>
                                        <p:cTn id="2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9" y="5658051"/>
            <a:ext cx="1709048" cy="1341511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506" y="5460326"/>
            <a:ext cx="716698" cy="27565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29" y="6240714"/>
            <a:ext cx="1807058" cy="526803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" y="6012366"/>
            <a:ext cx="2070459" cy="93109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316">
            <a:off x="9967011" y="6202893"/>
            <a:ext cx="1764178" cy="520678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4" y="6260993"/>
            <a:ext cx="1090360" cy="771828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65" y="6155258"/>
            <a:ext cx="1543656" cy="551306"/>
          </a:xfrm>
          <a:prstGeom prst="rect">
            <a:avLst/>
          </a:prstGeom>
        </p:spPr>
      </p:pic>
      <p:grpSp>
        <p:nvGrpSpPr>
          <p:cNvPr id="176" name="Group 175"/>
          <p:cNvGrpSpPr/>
          <p:nvPr/>
        </p:nvGrpSpPr>
        <p:grpSpPr>
          <a:xfrm>
            <a:off x="1045365" y="29550"/>
            <a:ext cx="10302189" cy="5891038"/>
            <a:chOff x="1045365" y="29550"/>
            <a:chExt cx="10302189" cy="5891038"/>
          </a:xfrm>
        </p:grpSpPr>
        <p:sp>
          <p:nvSpPr>
            <p:cNvPr id="177" name="Rectangle 176"/>
            <p:cNvSpPr/>
            <p:nvPr/>
          </p:nvSpPr>
          <p:spPr>
            <a:xfrm rot="21354863">
              <a:off x="1045365" y="848341"/>
              <a:ext cx="10302189" cy="5072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1286637" y="613361"/>
              <a:ext cx="631948" cy="771520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9901558" y="29550"/>
              <a:ext cx="631948" cy="771520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39" name="TextBox 38"/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 little sunshine" panose="02000603000000000000" pitchFamily="2" charset="0"/>
                  <a:ea typeface="A little sunshine" panose="02000603000000000000" pitchFamily="2" charset="0"/>
                  <a:cs typeface="+mn-cs"/>
                </a:rPr>
                <a:t>ADD YOUR SUBTITLE HERE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85BE76F5-72FA-5C59-AA26-1202FEB23F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81" y="1096925"/>
            <a:ext cx="8686284" cy="24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Đồ họa 36">
            <a:extLst>
              <a:ext uri="{FF2B5EF4-FFF2-40B4-BE49-F238E27FC236}">
                <a16:creationId xmlns:a16="http://schemas.microsoft.com/office/drawing/2014/main" id="{9EAAECD5-8AEC-C195-FE9B-DEB0EF66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800" y="4622326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5" y="5323426"/>
            <a:ext cx="1524132" cy="1402202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FC454000-3FD0-ACBB-8E62-E120CF93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3400" y="532342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329CBFF0-69F1-5640-9B5C-AE82A76B1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800" y="995328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3088729A-EA2D-742B-7DBE-D29394FFF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488" y="1924968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28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0.00023 C 0.00221 -0.00185 0.00521 -0.00278 0.00716 -0.00509 C 0.00807 -0.00648 0.00716 -0.00879 0.00794 -0.01018 C 0.00911 -0.0118 0.01107 -0.01203 0.0125 -0.01319 C 0.01445 -0.01435 0.01615 -0.01574 0.01797 -0.01713 C 0.01914 -0.01782 0.02057 -0.01828 0.02161 -0.01921 C 0.02279 -0.01991 0.02331 -0.02129 0.02435 -0.02222 C 0.02995 -0.02685 0.0293 -0.02546 0.03516 -0.02916 C 0.0362 -0.02986 0.03711 -0.03032 0.03789 -0.03125 C 0.03919 -0.03217 0.04023 -0.03333 0.04167 -0.03426 C 0.04531 -0.03634 0.0474 -0.03634 0.05156 -0.03727 C 0.05469 -0.03981 0.05521 -0.04051 0.05885 -0.04213 C 0.06536 -0.04491 0.06276 -0.04352 0.06875 -0.04514 C 0.06979 -0.04537 0.07057 -0.04583 0.07148 -0.04606 C 0.07396 -0.04676 0.07878 -0.04815 0.07878 -0.04791 C 0.08503 -0.05162 0.07982 -0.04907 0.08776 -0.05116 C 0.10339 -0.05486 0.09349 -0.05416 0.10794 -0.0541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1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282355" y="878796"/>
              <a:ext cx="5673677" cy="1437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fr-FR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fr-FR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64 </a:t>
              </a:r>
              <a:r>
                <a:rPr kumimoji="0" lang="fr-FR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fr-FR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26 là: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CB17EC8-C6E4-FEC1-4804-66A6D931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7" name="A">
            <a:extLst>
              <a:ext uri="{FF2B5EF4-FFF2-40B4-BE49-F238E27FC236}">
                <a16:creationId xmlns:a16="http://schemas.microsoft.com/office/drawing/2014/main" id="{629AA85D-59E2-D95E-A48B-8778D3325718}"/>
              </a:ext>
            </a:extLst>
          </p:cNvPr>
          <p:cNvGrpSpPr/>
          <p:nvPr/>
        </p:nvGrpSpPr>
        <p:grpSpPr>
          <a:xfrm>
            <a:off x="744030" y="2220354"/>
            <a:ext cx="10443242" cy="938662"/>
            <a:chOff x="873494" y="2490890"/>
            <a:chExt cx="10443242" cy="938662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C9A6779-5F22-9684-C0A4-CAAC69BB0465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10" name="Hình chữ nhật: Góc Tròn 11">
                <a:extLst>
                  <a:ext uri="{FF2B5EF4-FFF2-40B4-BE49-F238E27FC236}">
                    <a16:creationId xmlns:a16="http://schemas.microsoft.com/office/drawing/2014/main" id="{3F5A7EBF-32E6-42C4-2991-83BA3DBF8E33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1" name="Đồ họa 7">
                <a:extLst>
                  <a:ext uri="{FF2B5EF4-FFF2-40B4-BE49-F238E27FC236}">
                    <a16:creationId xmlns:a16="http://schemas.microsoft.com/office/drawing/2014/main" id="{FAB50E69-6F10-64B4-FDD9-ED541A0E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9" name="Hộp Văn bản 42">
              <a:extLst>
                <a:ext uri="{FF2B5EF4-FFF2-40B4-BE49-F238E27FC236}">
                  <a16:creationId xmlns:a16="http://schemas.microsoft.com/office/drawing/2014/main" id="{B3087643-8E04-3FA1-E32B-F53240E01309}"/>
                </a:ext>
              </a:extLst>
            </p:cNvPr>
            <p:cNvSpPr txBox="1"/>
            <p:nvPr/>
          </p:nvSpPr>
          <p:spPr>
            <a:xfrm>
              <a:off x="2020586" y="2567778"/>
              <a:ext cx="84097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BAB4C590-E533-139E-20C0-BFADCAF910D9}"/>
              </a:ext>
            </a:extLst>
          </p:cNvPr>
          <p:cNvGrpSpPr/>
          <p:nvPr/>
        </p:nvGrpSpPr>
        <p:grpSpPr>
          <a:xfrm>
            <a:off x="778652" y="3259998"/>
            <a:ext cx="10443244" cy="968334"/>
            <a:chOff x="6372683" y="2989513"/>
            <a:chExt cx="10443244" cy="968334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id="{16CF05F1-4E41-BA3D-F52F-2AC74ECD4409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id="{FB9642E4-77F3-4B77-A35F-B18267E57466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id="{6942C5FD-AFA2-93B0-14C3-02B11BD7D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id="{85F22DFD-0978-C703-4529-AB32AF80E226}"/>
                </a:ext>
              </a:extLst>
            </p:cNvPr>
            <p:cNvSpPr txBox="1"/>
            <p:nvPr/>
          </p:nvSpPr>
          <p:spPr>
            <a:xfrm>
              <a:off x="7312034" y="3096073"/>
              <a:ext cx="80040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id="{31B04ADB-3209-1991-7848-2823C94B8DB5}"/>
              </a:ext>
            </a:extLst>
          </p:cNvPr>
          <p:cNvGrpSpPr/>
          <p:nvPr/>
        </p:nvGrpSpPr>
        <p:grpSpPr>
          <a:xfrm>
            <a:off x="744030" y="4304012"/>
            <a:ext cx="10443243" cy="947265"/>
            <a:chOff x="379277" y="4544328"/>
            <a:chExt cx="10443243" cy="947265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id="{F862BEE2-5816-0627-840A-94EC359997AE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2EAF6373-6BBD-867E-CDB7-E834DBF1440F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id="{F8A68D15-0B0F-BC05-6E6B-9CD80F1A7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id="{9E694688-634D-910F-99A8-49844B792B14}"/>
                </a:ext>
              </a:extLst>
            </p:cNvPr>
            <p:cNvSpPr txBox="1"/>
            <p:nvPr/>
          </p:nvSpPr>
          <p:spPr>
            <a:xfrm>
              <a:off x="1526370" y="4629819"/>
              <a:ext cx="50121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4" name="wrong 3">
            <a:hlinkClick r:id="" action="ppaction://media"/>
            <a:extLst>
              <a:ext uri="{FF2B5EF4-FFF2-40B4-BE49-F238E27FC236}">
                <a16:creationId xmlns:a16="http://schemas.microsoft.com/office/drawing/2014/main" id="{4C5177D1-0824-FB8D-41CD-2C894F5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5735" y="3099725"/>
            <a:ext cx="487363" cy="487363"/>
          </a:xfrm>
          <a:prstGeom prst="rect">
            <a:avLst/>
          </a:prstGeom>
        </p:spPr>
      </p:pic>
      <p:pic>
        <p:nvPicPr>
          <p:cNvPr id="35" name="wrong 2">
            <a:hlinkClick r:id="" action="ppaction://media"/>
            <a:extLst>
              <a:ext uri="{FF2B5EF4-FFF2-40B4-BE49-F238E27FC236}">
                <a16:creationId xmlns:a16="http://schemas.microsoft.com/office/drawing/2014/main" id="{79AB567D-D523-38B8-4588-E1B13EC1C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1523" y="2475991"/>
            <a:ext cx="487363" cy="487363"/>
          </a:xfrm>
          <a:prstGeom prst="rect">
            <a:avLst/>
          </a:prstGeom>
        </p:spPr>
      </p:pic>
      <p:pic>
        <p:nvPicPr>
          <p:cNvPr id="36" name="wrong 1">
            <a:hlinkClick r:id="" action="ppaction://media"/>
            <a:extLst>
              <a:ext uri="{FF2B5EF4-FFF2-40B4-BE49-F238E27FC236}">
                <a16:creationId xmlns:a16="http://schemas.microsoft.com/office/drawing/2014/main" id="{1F3531A7-CF2B-AE4B-E9C7-372B098E2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7311" y="1852257"/>
            <a:ext cx="487363" cy="487363"/>
          </a:xfrm>
          <a:prstGeom prst="rect">
            <a:avLst/>
          </a:prstGeom>
        </p:spPr>
      </p:pic>
      <p:pic>
        <p:nvPicPr>
          <p:cNvPr id="37" name="correct">
            <a:hlinkClick r:id="" action="ppaction://media"/>
            <a:extLst>
              <a:ext uri="{FF2B5EF4-FFF2-40B4-BE49-F238E27FC236}">
                <a16:creationId xmlns:a16="http://schemas.microsoft.com/office/drawing/2014/main" id="{FB57D857-E089-CB48-330A-44D55B51E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2271" y="3743155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48701EC6-7767-79B7-7B40-77A05976C0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4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6" y="4602958"/>
            <a:ext cx="1524132" cy="1402202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A704EB55-DE16-0685-F864-D7B0AE82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1800" y="4622326"/>
            <a:ext cx="1527810" cy="107310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3E7E3DE4-0F4C-C23F-9F3B-B667356F4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400" y="5323427"/>
            <a:ext cx="1527810" cy="1073105"/>
          </a:xfrm>
          <a:prstGeom prst="rect">
            <a:avLst/>
          </a:pr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id="{0453A589-9053-61A5-21A0-2D3F9C19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0800" y="995328"/>
            <a:ext cx="1527810" cy="1073105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0DD42914-2BFC-F3A0-AC1B-2CE417B99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488" y="1924968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8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6587E-17 -3.7037E-6 L 3.16587E-17 0.00024 C 0.00156 -0.00532 0.00339 -0.01111 0.00573 -0.0162 C 0.00625 -0.01759 0.00729 -0.01828 0.00833 -0.01898 C 0.00951 -0.02083 0.01107 -0.02176 0.01224 -0.02361 C 0.01354 -0.025 0.01445 -0.02662 0.01589 -0.02777 C 0.0181 -0.02986 0.02031 -0.03078 0.02253 -0.0324 C 0.02656 -0.03541 0.03034 -0.03912 0.03451 -0.04259 C 0.0362 -0.04398 0.03776 -0.04514 0.03945 -0.04699 C 0.04154 -0.04884 0.04336 -0.05115 0.04544 -0.05277 C 0.04727 -0.05463 0.04935 -0.05578 0.0513 -0.0574 C 0.05339 -0.05902 0.05521 -0.06157 0.05729 -0.06319 C 0.05833 -0.06412 0.05951 -0.06412 0.06055 -0.06458 C 0.06211 -0.06527 0.06341 -0.06689 0.06497 -0.06759 C 0.06589 -0.06828 0.06719 -0.06851 0.06823 -0.06898 C 0.08086 -0.075 0.06693 -0.06898 0.08177 -0.075 C 0.08294 -0.07569 0.08385 -0.07592 0.08516 -0.07639 C 0.08776 -0.07777 0.09023 -0.08009 0.09297 -0.08078 C 0.09844 -0.08217 0.10404 -0.08194 0.10964 -0.08217 L 0.11979 -0.08518 C 0.12174 -0.08564 0.12383 -0.08657 0.12578 -0.08657 C 0.13268 -0.08634 0.13984 -0.08472 0.14701 -0.08379 L 0.1638 -0.07639 L 0.17057 -0.07338 L 0.17982 -0.06898 C 0.18268 -0.06782 0.18568 -0.06597 0.18828 -0.06458 C 0.19167 -0.06319 0.19518 -0.06157 0.19857 -0.06018 C 0.20443 -0.05254 0.21042 -0.0449 0.21615 -0.03657 C 0.21914 -0.03264 0.22161 -0.02847 0.22461 -0.025 C 0.22734 -0.02222 0.23047 -0.02037 0.23307 -0.01759 C 0.23568 -0.01504 0.23828 -0.0118 0.24076 -0.00879 C 0.2513 0.00463 0.2401 -0.0074 0.25169 0.00602 C 0.25794 0.01274 0.26419 0.01945 0.27018 0.02639 C 0.2737 0.03056 0.27695 0.03473 0.28047 0.0382 C 0.28359 0.04121 0.28685 0.04375 0.28971 0.04699 C 0.30052 0.0588 0.29388 0.05625 0.30833 0.06922 C 0.31068 0.07084 0.31276 0.07246 0.31497 0.07477 C 0.31966 0.07963 0.32865 0.09329 0.33542 0.09699 C 0.33828 0.09838 0.34089 0.09838 0.34401 0.09977 C 0.36406 0.10973 0.34961 0.10556 0.36237 0.10857 C 0.37031 0.11412 0.36276 0.10949 0.3724 0.11459 C 0.37813 0.11736 0.38138 0.11991 0.38685 0.12199 C 0.38958 0.12246 0.39206 0.12292 0.39466 0.12338 C 0.39661 0.12361 0.39857 0.12431 0.40052 0.12524 C 0.41094 0.12431 0.42135 0.12431 0.4319 0.12338 C 0.43294 0.12338 0.43411 0.12246 0.43516 0.12199 C 0.43698 0.12107 0.43854 0.12107 0.44023 0.12061 C 0.44154 0.11991 0.44661 0.11852 0.44779 0.11736 C 0.44987 0.11598 0.45195 0.11482 0.45391 0.1132 C 0.45677 0.11065 0.45651 0.11158 0.45651 0.10718 " pathEditMode="relative" rAng="0" ptsTypes="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1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793008" y="988361"/>
              <a:ext cx="4519592" cy="118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71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18 là: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id="{DDD15F2B-2577-2083-379F-92216029F570}"/>
              </a:ext>
            </a:extLst>
          </p:cNvPr>
          <p:cNvGrpSpPr/>
          <p:nvPr/>
        </p:nvGrpSpPr>
        <p:grpSpPr>
          <a:xfrm>
            <a:off x="744032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id="{74AE9084-5580-B9DC-8FA1-018FED249B2B}"/>
                </a:ext>
              </a:extLst>
            </p:cNvPr>
            <p:cNvSpPr txBox="1"/>
            <p:nvPr/>
          </p:nvSpPr>
          <p:spPr>
            <a:xfrm>
              <a:off x="2105201" y="2723039"/>
              <a:ext cx="839797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769377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id="{74D2A6D6-9CAD-82D1-5D54-FB602655084D}"/>
              </a:ext>
            </a:extLst>
          </p:cNvPr>
          <p:cNvGrpSpPr/>
          <p:nvPr/>
        </p:nvGrpSpPr>
        <p:grpSpPr>
          <a:xfrm>
            <a:off x="744031" y="4364408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5736" y="3160121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1524" y="2536387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7312" y="1912653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2272" y="3803551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7AA61E33-76E7-B97B-5E4A-6F7A39D64FE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31" y="3781156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E6239ABB-E8A8-AF09-D67C-DD567FE8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800" y="995328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514" y="296920"/>
            <a:ext cx="943238" cy="1453096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87568AB6-E94C-838B-0DD3-8B3EE6A4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5126" y="4716104"/>
            <a:ext cx="943238" cy="1453096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68CC9416-F2FE-3D00-AB6F-12DC55B62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810" y="3445593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283" y="5442652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50E4BB9-8666-6417-A3FB-BB12ED75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3400" y="5323427"/>
            <a:ext cx="1527810" cy="1073105"/>
          </a:xfrm>
          <a:prstGeom prst="rect">
            <a:avLst/>
          </a:prstGeom>
        </p:spPr>
      </p:pic>
      <p:pic>
        <p:nvPicPr>
          <p:cNvPr id="4" name="Đồ họa 3">
            <a:extLst>
              <a:ext uri="{FF2B5EF4-FFF2-40B4-BE49-F238E27FC236}">
                <a16:creationId xmlns:a16="http://schemas.microsoft.com/office/drawing/2014/main" id="{00E9768F-0ECA-A135-260D-8DECE74C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488" y="1924968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0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0.00093 C 0.00808 -0.00278 0.00703 -0.00162 0.01289 -0.00602 C 0.0142 -0.00694 0.01537 -0.00764 0.01654 -0.0088 C 0.01758 -0.01018 0.01836 -0.01227 0.01927 -0.01342 C 0.02123 -0.01597 0.02396 -0.01805 0.02578 -0.01967 C 0.03334 -0.03542 0.02344 -0.01389 0.02943 -0.0287 C 0.03034 -0.03102 0.03125 -0.03287 0.03216 -0.03472 C 0.03633 -0.05231 0.02969 -0.02315 0.03581 -0.05764 C 0.03633 -0.06042 0.03737 -0.06273 0.03802 -0.06551 C 0.03854 -0.06829 0.0388 -0.0713 0.03959 -0.0743 C 0.03815 -0.08518 0.03724 -0.09606 0.03581 -0.10648 C 0.03516 -0.11204 0.03477 -0.11782 0.03373 -0.12315 C 0.03268 -0.12824 0.03112 -0.13217 0.03008 -0.1368 C 0.0267 -0.15347 0.02969 -0.1493 0.0237 -0.16412 C 0.02227 -0.16805 0.02032 -0.17037 0.01862 -0.17361 C 0.01706 -0.17685 0.01615 -0.18148 0.01446 -0.18426 C 0.01068 -0.19005 0.00599 -0.19352 0.00222 -0.1993 C -0.00234 -0.20671 -0.00612 -0.21296 -0.01198 -0.21805 C -0.01471 -0.21991 -0.01705 -0.22222 -0.01992 -0.22384 C -0.02383 -0.22662 -0.02799 -0.2287 -0.03203 -0.23171 C -0.03997 -0.23704 -0.03607 -0.23542 -0.04336 -0.2375 C -0.05 -0.24213 -0.05833 -0.24838 -0.06484 -0.25139 C -0.06992 -0.25347 -0.07617 -0.25625 -0.08112 -0.25903 C -0.08333 -0.26018 -0.08554 -0.26204 -0.08763 -0.26366 C -0.08932 -0.26481 -0.09088 -0.26713 -0.09258 -0.26829 C -0.09401 -0.26898 -0.09544 -0.26921 -0.09687 -0.26967 L -0.10416 -0.27546 C -0.10651 -0.27778 -0.10898 -0.27963 -0.1112 -0.28194 C -0.11705 -0.28727 -0.12226 -0.29329 -0.12838 -0.29722 C -0.13242 -0.3 -0.13607 -0.30046 -0.14036 -0.30162 C -0.14297 -0.30463 -0.14557 -0.30833 -0.1483 -0.31088 C -0.1539 -0.31643 -0.15482 -0.31412 -0.16028 -0.3213 C -0.17005 -0.33356 -0.16211 -0.32778 -0.17187 -0.33819 C -0.17317 -0.33981 -0.17474 -0.34028 -0.17617 -0.34143 C -0.17903 -0.34398 -0.1819 -0.3463 -0.18463 -0.34884 C -0.18711 -0.35116 -0.18932 -0.3544 -0.19179 -0.35671 C -0.19414 -0.35856 -0.19661 -0.35926 -0.19883 -0.36111 C -0.20859 -0.36829 -0.20247 -0.36551 -0.2125 -0.37639 C -0.21523 -0.37917 -0.21823 -0.38171 -0.22109 -0.38403 C -0.22357 -0.38634 -0.22656 -0.38727 -0.2289 -0.39005 C -0.23255 -0.39444 -0.23541 -0.40116 -0.23893 -0.40509 C -0.24609 -0.41366 -0.25442 -0.41921 -0.26028 -0.43125 C -0.2651 -0.44074 -0.26875 -0.45347 -0.27461 -0.46018 C -0.27721 -0.46342 -0.27995 -0.4662 -0.28242 -0.46921 C -0.28359 -0.47083 -0.28437 -0.47268 -0.28541 -0.47384 C -0.28815 -0.47708 -0.29114 -0.47986 -0.29375 -0.48287 C -0.29596 -0.48565 -0.29804 -0.48819 -0.30026 -0.49051 C -0.30234 -0.49282 -0.30455 -0.49444 -0.30664 -0.49676 C -0.30742 -0.49768 -0.30794 -0.49907 -0.30885 -0.49977 C -0.3095 -0.50046 -0.31028 -0.50069 -0.31107 -0.50116 C -0.3125 -0.50278 -0.3138 -0.50417 -0.31536 -0.50579 C -0.31862 -0.51018 -0.32187 -0.51458 -0.32526 -0.51805 C -0.32617 -0.51898 -0.32708 -0.51991 -0.32825 -0.52106 C -0.33138 -0.52523 -0.33489 -0.53241 -0.33672 -0.53773 L -0.34114 -0.55023 C -0.34179 -0.55602 -0.34192 -0.5581 -0.34323 -0.56389 C -0.34349 -0.56551 -0.34414 -0.5669 -0.34453 -0.56829 C -0.34479 -0.56991 -0.34505 -0.5713 -0.34531 -0.57315 C -0.34557 -0.575 -0.3457 -0.57708 -0.34596 -0.57893 C -0.34635 -0.58102 -0.34687 -0.58287 -0.34713 -0.58472 " pathEditMode="relative" rAng="0" ptsTypes="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0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358639" y="511764"/>
                <a:ext cx="9366946" cy="2083975"/>
                <a:chOff x="1358639" y="511764"/>
                <a:chExt cx="9366946" cy="2083975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358639" y="51176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183023" y="1076794"/>
              <a:ext cx="6035285" cy="105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fr-FR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fr-FR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fr-FR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: 34 + 9 – 27 là: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id="{DDD15F2B-2577-2083-379F-92216029F570}"/>
              </a:ext>
            </a:extLst>
          </p:cNvPr>
          <p:cNvGrpSpPr/>
          <p:nvPr/>
        </p:nvGrpSpPr>
        <p:grpSpPr>
          <a:xfrm>
            <a:off x="744032" y="2280750"/>
            <a:ext cx="10443242" cy="940035"/>
            <a:chOff x="873494" y="2490890"/>
            <a:chExt cx="10443242" cy="940035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id="{74D2A6D6-9CAD-82D1-5D54-FB602655084D}"/>
              </a:ext>
            </a:extLst>
          </p:cNvPr>
          <p:cNvGrpSpPr/>
          <p:nvPr/>
        </p:nvGrpSpPr>
        <p:grpSpPr>
          <a:xfrm>
            <a:off x="744031" y="4364408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5736" y="3160121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1524" y="2536387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7312" y="1912653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2272" y="3803551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CD84687-D846-16A3-2608-C0F53569AA2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14" y="3320395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199CDB53-ACEC-AE75-D94E-ECF26DE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800" y="995328"/>
            <a:ext cx="1527810" cy="107310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D39EE658-B2BB-D267-ED16-DDDEF7E6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8156" y="1950462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514" y="296920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810" y="162136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46 C -0.00391 -0.00533 -0.00873 -0.01042 -0.01185 -0.01598 C -0.01693 -0.02524 -0.025 -0.04399 -0.025 -0.04375 C -0.02592 -0.04885 -0.02657 -0.05324 -0.02748 -0.05764 C -0.02839 -0.06158 -0.02956 -0.06505 -0.03008 -0.06875 C -0.03099 -0.07223 -0.03047 -0.07616 -0.03151 -0.07963 C -0.03412 -0.08866 -0.0375 -0.09746 -0.04063 -0.10649 C -0.04193 -0.11019 -0.04467 -0.1176 -0.04467 -0.11736 C -0.04558 -0.12662 -0.04766 -0.13426 -0.0431 -0.14329 C -0.04167 -0.14653 -0.0379 -0.14838 -0.03529 -0.1507 C -0.02826 -0.15764 -0.03516 -0.15139 -0.0237 -0.15926 C -0.00131 -0.17431 -0.03737 -0.15186 -0.00665 -0.16899 C -0.00352 -0.17107 -0.00092 -0.17338 0.00234 -0.175 C 0.00546 -0.17662 0.00872 -0.17755 0.01171 -0.17894 C 0.01393 -0.17986 0.01601 -0.18172 0.01822 -0.18241 C 0.02812 -0.18658 0.03333 -0.18681 0.0444 -0.1882 C 0.05494 -0.18727 0.06575 -0.18727 0.07565 -0.18241 C 0.0789 -0.18079 0.08164 -0.17824 0.08476 -0.17639 C 0.08815 -0.17431 0.09179 -0.17315 0.09531 -0.17153 C 0.10442 -0.16297 0.10117 -0.16528 0.11888 -0.15787 C 0.12382 -0.15625 0.12955 -0.1551 0.13463 -0.15324 C 0.13828 -0.15162 0.14153 -0.14885 0.14518 -0.14699 C 0.15195 -0.14352 0.15937 -0.14121 0.16588 -0.13727 C 0.17226 -0.1338 0.17903 -0.1301 0.18424 -0.125 C 0.1983 -0.11088 0.18958 -0.11621 0.20117 -0.10649 C 0.20755 -0.10116 0.21523 -0.09676 0.2207 -0.09074 L 0.23645 -0.07338 C 0.23906 -0.07061 0.24427 -0.06482 0.247 -0.06158 C 0.24817 -0.05926 0.24974 -0.05741 0.25091 -0.0551 C 0.25234 -0.05278 0.25325 -0.05024 0.25481 -0.04792 C 0.25625 -0.04561 0.25833 -0.04399 0.26015 -0.04167 C 0.26145 -0.03982 0.26263 -0.03774 0.26393 -0.03565 C 0.26484 -0.03403 0.26536 -0.03241 0.26653 -0.03079 C 0.26809 -0.02871 0.27018 -0.02662 0.27174 -0.02454 C 0.27291 -0.02292 0.27317 -0.0213 0.27434 -0.01968 C 0.27669 -0.01621 0.27981 -0.0132 0.28216 -0.00996 C 0.2832 -0.0088 0.28359 -0.00695 0.28463 -0.00625 C 0.28619 -0.0051 0.29036 -0.0051 0.29036 -0.00486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id="{B3703032-B687-7050-D53C-A0C18F3E4435}"/>
              </a:ext>
            </a:extLst>
          </p:cNvPr>
          <p:cNvGrpSpPr/>
          <p:nvPr/>
        </p:nvGrpSpPr>
        <p:grpSpPr>
          <a:xfrm>
            <a:off x="744030" y="438444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id="{DF680063-6820-4B70-ED89-0896CAFBA0F3}"/>
                </a:ext>
              </a:extLst>
            </p:cNvPr>
            <p:cNvSpPr txBox="1"/>
            <p:nvPr/>
          </p:nvSpPr>
          <p:spPr>
            <a:xfrm>
              <a:off x="3259784" y="851923"/>
              <a:ext cx="5880694" cy="118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fr-FR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 – 5 + 45 là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id="{DDD15F2B-2577-2083-379F-92216029F570}"/>
              </a:ext>
            </a:extLst>
          </p:cNvPr>
          <p:cNvGrpSpPr/>
          <p:nvPr/>
        </p:nvGrpSpPr>
        <p:grpSpPr>
          <a:xfrm>
            <a:off x="744032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93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id="{74D2A6D6-9CAD-82D1-5D54-FB602655084D}"/>
              </a:ext>
            </a:extLst>
          </p:cNvPr>
          <p:cNvGrpSpPr/>
          <p:nvPr/>
        </p:nvGrpSpPr>
        <p:grpSpPr>
          <a:xfrm>
            <a:off x="744031" y="4364408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46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5736" y="3160121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1524" y="2536387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7312" y="1912653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2272" y="3803551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59614D3E-9DF2-4D87-058E-08F698D56A4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31" y="3340756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9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5DF00-46EF-4FFB-A756-447B1743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8471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chướng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vật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ĐUA XE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88704-4402-4990-BA13-57A2BEFD7D6C}"/>
              </a:ext>
            </a:extLst>
          </p:cNvPr>
          <p:cNvSpPr/>
          <p:nvPr/>
        </p:nvSpPr>
        <p:spPr>
          <a:xfrm>
            <a:off x="2761259" y="2570523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ngai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BBD96744-0A12-41F1-9995-70C30661D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24" y="2026798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221C9CC9-5CE2-60DE-77D0-B334F6C0C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8156" y="1950462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3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209 L -1.04167E-6 -0.00186 C 0.00521 -0.00047 0.01068 0.00138 0.01615 0.00277 C 0.02357 0.00462 0.03854 0.00763 0.03854 0.0081 L 0.07331 0.00625 C 0.07682 0.00625 0.08021 0.00601 0.08373 0.00509 C 0.08711 0.00462 0.09024 0.00254 0.09349 0.00162 C 0.09531 0.00115 0.0974 0.00069 0.09935 0.00023 C 0.10261 -0.00047 0.10586 -0.00093 0.10899 -0.00209 C 0.11354 -0.00348 0.11797 -0.00533 0.12253 -0.00695 C 0.12787 -0.0088 0.13138 -0.01019 0.13711 -0.01158 C 0.14701 -0.01436 0.14557 -0.01389 0.15547 -0.01505 C 0.16419 -0.02061 0.15807 -0.01737 0.16784 -0.0213 C 0.17227 -0.02292 0.17578 -0.02477 0.1806 -0.02616 C 0.18268 -0.02663 0.18503 -0.02663 0.18724 -0.02732 C 0.19024 -0.02848 0.1931 -0.02963 0.19596 -0.03079 C 0.19818 -0.03172 0.20052 -0.03218 0.20261 -0.03334 C 0.22409 -0.04375 0.19518 -0.03218 0.22005 -0.04144 C 0.23373 -0.05301 0.22344 -0.04538 0.23841 -0.05348 C 0.24037 -0.05463 0.24245 -0.05579 0.24427 -0.05741 C 0.24596 -0.05857 0.24753 -0.05973 0.24909 -0.06088 C 0.25234 -0.0625 0.25573 -0.06366 0.25859 -0.06575 C 0.26016 -0.06667 0.2612 -0.06829 0.26276 -0.06922 C 0.26745 -0.072 0.2724 -0.07385 0.27721 -0.07639 C 0.28047 -0.07778 0.28333 -0.0801 0.28672 -0.08102 C 0.29987 -0.08542 0.2944 -0.08403 0.30339 -0.08588 C 0.30469 -0.08704 0.30638 -0.0882 0.30794 -0.08959 C 0.31042 -0.09167 0.31224 -0.09491 0.31498 -0.097 C 0.31771 -0.09931 0.32123 -0.1007 0.32448 -0.10278 C 0.3362 -0.11112 0.32526 -0.10417 0.33412 -0.11135 C 0.33529 -0.11227 0.33672 -0.11274 0.33815 -0.11343 C 0.33893 -0.11436 0.33998 -0.11505 0.34089 -0.11598 C 0.34349 -0.11783 0.34857 -0.12061 0.34857 -0.12038 C 0.35026 -0.12269 0.35221 -0.12547 0.3543 -0.12663 C 0.35651 -0.12778 0.35899 -0.12848 0.36133 -0.1294 C 0.36289 -0.13056 0.36458 -0.13172 0.36589 -0.13288 C 0.36706 -0.13357 0.36797 -0.1345 0.36888 -0.13519 C 0.37018 -0.13588 0.37149 -0.13681 0.37292 -0.13774 C 0.3737 -0.1382 0.37591 -0.13843 0.37591 -0.1382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EE2D5DD-B669-AC63-3FC9-461131D34118}"/>
              </a:ext>
            </a:extLst>
          </p:cNvPr>
          <p:cNvGrpSpPr/>
          <p:nvPr/>
        </p:nvGrpSpPr>
        <p:grpSpPr>
          <a:xfrm>
            <a:off x="12373927" y="2949067"/>
            <a:ext cx="5142581" cy="2270620"/>
            <a:chOff x="12373927" y="2949067"/>
            <a:chExt cx="5142581" cy="227062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A7FEAEA-A478-DE71-B727-42DCC448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73927" y="294906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279CF77-DF55-5905-E859-A96D79AC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708" y="3299281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43F56FC-5B09-D786-6984-B90CDBE43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008" y="790580"/>
            <a:ext cx="7577985" cy="2280102"/>
          </a:xfrm>
          <a:prstGeom prst="rect">
            <a:avLst/>
          </a:prstGeom>
        </p:spPr>
      </p:pic>
      <p:pic>
        <p:nvPicPr>
          <p:cNvPr id="3" name="Celebration Sound Effect">
            <a:hlinkClick r:id="" action="ppaction://media"/>
            <a:extLst>
              <a:ext uri="{FF2B5EF4-FFF2-40B4-BE49-F238E27FC236}">
                <a16:creationId xmlns:a16="http://schemas.microsoft.com/office/drawing/2014/main" id="{9F74AA70-F11B-869C-5387-6218EAC6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30118" y="5833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532 L -1.25E-6 -0.00486 C -0.01107 -0.00231 -0.02161 0.00139 -0.03281 0.00324 C -0.04792 0.00579 -0.08437 0.00718 -0.09922 0.00741 C -0.14245 0.01621 -0.12279 0.01389 -0.19674 0.01343 C -0.26015 0.0132 -0.32344 0.01158 -0.38698 0.01065 C -0.4026 0.00671 -0.41862 0.00394 -0.43398 -0.00069 C -0.44362 -0.00393 -0.45794 -0.01435 -0.46471 -0.02083 C -0.4694 -0.02477 -0.47812 -0.03611 -0.48099 -0.04213 C -0.48281 -0.04514 -0.48333 -0.04884 -0.48437 -0.05208 C -0.48555 -0.05671 -0.48763 -0.0662 -0.48763 -0.06597 C -0.48646 -0.06829 -0.48633 -0.0706 -0.48437 -0.07199 C -0.47943 -0.07546 -0.46823 -0.08009 -0.46823 -0.07986 C -0.46471 -0.07963 -0.46107 -0.07916 -0.45833 -0.07778 C -0.45703 -0.07662 -0.45716 -0.07477 -0.45664 -0.07315 C -0.4556 -0.07014 -0.45469 -0.0669 -0.45338 -0.06342 C -0.4556 -0.05741 -0.45651 -0.05069 -0.46002 -0.04467 C -0.46419 -0.03773 -0.48502 -0.03472 -0.48919 -0.03333 C -0.5095 -0.02824 -0.50286 -0.02963 -0.52161 -0.02801 C -0.52552 -0.02662 -0.5293 -0.02569 -0.5332 -0.02523 C -0.56276 -0.02037 -0.63711 -0.02639 -0.64023 -0.02639 C -0.67851 -0.03148 -0.64453 -0.02639 -0.68255 -0.03333 C -0.70026 -0.0368 -0.68437 -0.03264 -0.7069 -0.03773 C -0.71654 -0.04004 -0.7345 -0.04467 -0.74258 -0.0493 L -0.75078 -0.05324 C -0.75599 -0.05972 -0.75286 -0.05903 -0.75703 -0.05903 " pathEditMode="relative" rAng="0" ptsTypes="AAAAAAAAAAAAAAAAAAAAAAAAAA">
                                      <p:cBhvr>
                                        <p:cTn id="12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2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9">
            <a:extLst>
              <a:ext uri="{FF2B5EF4-FFF2-40B4-BE49-F238E27FC236}">
                <a16:creationId xmlns:a16="http://schemas.microsoft.com/office/drawing/2014/main" id="{31566DD1-CBEC-FA2D-12AD-1CC008012FAF}"/>
              </a:ext>
            </a:extLst>
          </p:cNvPr>
          <p:cNvSpPr/>
          <p:nvPr/>
        </p:nvSpPr>
        <p:spPr>
          <a:xfrm>
            <a:off x="10883909" y="1793178"/>
            <a:ext cx="143482" cy="3845622"/>
          </a:xfrm>
          <a:prstGeom prst="rect">
            <a:avLst/>
          </a:prstGeom>
          <a:solidFill>
            <a:srgbClr val="E97A3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AD294394-C82F-6A3B-D210-E6DF3484D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91" y="760267"/>
            <a:ext cx="102508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số thích hợp.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E1964-14CE-0E0C-ED37-DB661259CE83}"/>
              </a:ext>
            </a:extLst>
          </p:cNvPr>
          <p:cNvSpPr txBox="1"/>
          <p:nvPr/>
        </p:nvSpPr>
        <p:spPr>
          <a:xfrm>
            <a:off x="1743544" y="1886732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2  7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5C3A6-C81B-C7F8-3993-89C3D51626B8}"/>
              </a:ext>
            </a:extLst>
          </p:cNvPr>
          <p:cNvSpPr txBox="1"/>
          <p:nvPr/>
        </p:nvSpPr>
        <p:spPr>
          <a:xfrm>
            <a:off x="1743543" y="2902395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5D5437-3687-2712-88A3-14BC0B398C0B}"/>
              </a:ext>
            </a:extLst>
          </p:cNvPr>
          <p:cNvCxnSpPr/>
          <p:nvPr/>
        </p:nvCxnSpPr>
        <p:spPr>
          <a:xfrm>
            <a:off x="1366787" y="3850107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AC506B7-7099-477A-D90A-CB775866AD76}"/>
              </a:ext>
            </a:extLst>
          </p:cNvPr>
          <p:cNvSpPr/>
          <p:nvPr/>
        </p:nvSpPr>
        <p:spPr>
          <a:xfrm>
            <a:off x="1668279" y="391805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A080F-8588-9299-2A1D-0DA0B4FAD1D2}"/>
              </a:ext>
            </a:extLst>
          </p:cNvPr>
          <p:cNvSpPr/>
          <p:nvPr/>
        </p:nvSpPr>
        <p:spPr>
          <a:xfrm>
            <a:off x="2475063" y="391805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E6399-37DE-10D8-E68D-CC1788AA5B4A}"/>
              </a:ext>
            </a:extLst>
          </p:cNvPr>
          <p:cNvSpPr txBox="1"/>
          <p:nvPr/>
        </p:nvSpPr>
        <p:spPr>
          <a:xfrm>
            <a:off x="1000794" y="239456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3A7B8-2401-F4DE-E7DB-7AAFFC66AC5E}"/>
              </a:ext>
            </a:extLst>
          </p:cNvPr>
          <p:cNvSpPr txBox="1"/>
          <p:nvPr/>
        </p:nvSpPr>
        <p:spPr>
          <a:xfrm>
            <a:off x="5097716" y="1886731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AF9DF-8D15-E5F4-44C5-E58B4F4273B6}"/>
              </a:ext>
            </a:extLst>
          </p:cNvPr>
          <p:cNvSpPr txBox="1"/>
          <p:nvPr/>
        </p:nvSpPr>
        <p:spPr>
          <a:xfrm>
            <a:off x="5097715" y="2902394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B698B6-547D-866A-3D62-1A437B6A05CF}"/>
              </a:ext>
            </a:extLst>
          </p:cNvPr>
          <p:cNvCxnSpPr/>
          <p:nvPr/>
        </p:nvCxnSpPr>
        <p:spPr>
          <a:xfrm>
            <a:off x="4720959" y="3850106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CB0A2-4DE1-1983-E96D-CF241D37BE69}"/>
              </a:ext>
            </a:extLst>
          </p:cNvPr>
          <p:cNvSpPr/>
          <p:nvPr/>
        </p:nvSpPr>
        <p:spPr>
          <a:xfrm>
            <a:off x="5087905" y="2949754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6306C-7E4B-C006-ADE8-8AE40361D695}"/>
              </a:ext>
            </a:extLst>
          </p:cNvPr>
          <p:cNvSpPr/>
          <p:nvPr/>
        </p:nvSpPr>
        <p:spPr>
          <a:xfrm>
            <a:off x="5847521" y="2013975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3E80E-5DE7-01F2-7421-9D01E0F1866B}"/>
              </a:ext>
            </a:extLst>
          </p:cNvPr>
          <p:cNvSpPr txBox="1"/>
          <p:nvPr/>
        </p:nvSpPr>
        <p:spPr>
          <a:xfrm>
            <a:off x="4354966" y="2394562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4B708D-05A6-BB43-44B8-85F4CCF52A11}"/>
              </a:ext>
            </a:extLst>
          </p:cNvPr>
          <p:cNvSpPr txBox="1"/>
          <p:nvPr/>
        </p:nvSpPr>
        <p:spPr>
          <a:xfrm>
            <a:off x="8233649" y="1886730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6F63C2-9FC2-7253-1B3F-B4E70FE027AF}"/>
              </a:ext>
            </a:extLst>
          </p:cNvPr>
          <p:cNvSpPr txBox="1"/>
          <p:nvPr/>
        </p:nvSpPr>
        <p:spPr>
          <a:xfrm>
            <a:off x="8233648" y="290239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51DDDD-5DA1-174E-0889-3A686B43C525}"/>
              </a:ext>
            </a:extLst>
          </p:cNvPr>
          <p:cNvCxnSpPr/>
          <p:nvPr/>
        </p:nvCxnSpPr>
        <p:spPr>
          <a:xfrm>
            <a:off x="7856892" y="3850105"/>
            <a:ext cx="20660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FE2E1-FF5D-CD87-E0AE-CE35F5EB2CEC}"/>
              </a:ext>
            </a:extLst>
          </p:cNvPr>
          <p:cNvSpPr/>
          <p:nvPr/>
        </p:nvSpPr>
        <p:spPr>
          <a:xfrm>
            <a:off x="8158384" y="3918056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A216DE-974F-78EF-0CE7-A347E1BA1B5E}"/>
              </a:ext>
            </a:extLst>
          </p:cNvPr>
          <p:cNvSpPr/>
          <p:nvPr/>
        </p:nvSpPr>
        <p:spPr>
          <a:xfrm>
            <a:off x="9078281" y="2955018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CAC70A-A7FB-091B-19FC-493F5FFAE943}"/>
              </a:ext>
            </a:extLst>
          </p:cNvPr>
          <p:cNvSpPr txBox="1"/>
          <p:nvPr/>
        </p:nvSpPr>
        <p:spPr>
          <a:xfrm>
            <a:off x="7490899" y="2394561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8C2BB-B87A-D876-855F-B0559AE5DE9E}"/>
              </a:ext>
            </a:extLst>
          </p:cNvPr>
          <p:cNvSpPr txBox="1"/>
          <p:nvPr/>
        </p:nvSpPr>
        <p:spPr>
          <a:xfrm>
            <a:off x="5135347" y="3865593"/>
            <a:ext cx="1689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997C0-85FA-82C7-1ADA-DEF86CEA79CE}"/>
              </a:ext>
            </a:extLst>
          </p:cNvPr>
          <p:cNvSpPr txBox="1"/>
          <p:nvPr/>
        </p:nvSpPr>
        <p:spPr>
          <a:xfrm>
            <a:off x="8965168" y="3785940"/>
            <a:ext cx="95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66515-D926-2D04-D37A-7105191FF845}"/>
              </a:ext>
            </a:extLst>
          </p:cNvPr>
          <p:cNvSpPr txBox="1"/>
          <p:nvPr/>
        </p:nvSpPr>
        <p:spPr>
          <a:xfrm>
            <a:off x="2580405" y="3797643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B7DB7-0E23-1B75-C190-3F76C8B9424D}"/>
              </a:ext>
            </a:extLst>
          </p:cNvPr>
          <p:cNvSpPr txBox="1"/>
          <p:nvPr/>
        </p:nvSpPr>
        <p:spPr>
          <a:xfrm>
            <a:off x="1741556" y="3797642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E8C76-682A-90D5-4BC8-03419F76458E}"/>
              </a:ext>
            </a:extLst>
          </p:cNvPr>
          <p:cNvSpPr txBox="1"/>
          <p:nvPr/>
        </p:nvSpPr>
        <p:spPr>
          <a:xfrm>
            <a:off x="5942348" y="1898650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142D51-FEDE-053B-5048-4017B90BA87C}"/>
              </a:ext>
            </a:extLst>
          </p:cNvPr>
          <p:cNvSpPr txBox="1"/>
          <p:nvPr/>
        </p:nvSpPr>
        <p:spPr>
          <a:xfrm>
            <a:off x="5137520" y="2807682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B5138A-6CB9-970F-0498-E0E7D22A9134}"/>
              </a:ext>
            </a:extLst>
          </p:cNvPr>
          <p:cNvSpPr txBox="1"/>
          <p:nvPr/>
        </p:nvSpPr>
        <p:spPr>
          <a:xfrm>
            <a:off x="9142366" y="2806569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6FD5D-F24B-1DF0-9ED3-B9F3EDF99138}"/>
              </a:ext>
            </a:extLst>
          </p:cNvPr>
          <p:cNvSpPr txBox="1"/>
          <p:nvPr/>
        </p:nvSpPr>
        <p:spPr>
          <a:xfrm>
            <a:off x="8256317" y="3785940"/>
            <a:ext cx="667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>
            <a:extLst>
              <a:ext uri="{FF2B5EF4-FFF2-40B4-BE49-F238E27FC236}">
                <a16:creationId xmlns:a16="http://schemas.microsoft.com/office/drawing/2014/main" id="{CD7B8A89-5DDB-797A-C567-FFA911663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39" y="799325"/>
            <a:ext cx="1136717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, &lt; , =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7BE381-CB17-11F4-E7C4-3FD097C465FF}"/>
              </a:ext>
            </a:extLst>
          </p:cNvPr>
          <p:cNvGrpSpPr/>
          <p:nvPr/>
        </p:nvGrpSpPr>
        <p:grpSpPr>
          <a:xfrm>
            <a:off x="935021" y="2088862"/>
            <a:ext cx="5225147" cy="1015664"/>
            <a:chOff x="935021" y="2088862"/>
            <a:chExt cx="5225147" cy="10156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6A544D-CBC0-F91D-42D3-5F1DA97F38FD}"/>
                </a:ext>
              </a:extLst>
            </p:cNvPr>
            <p:cNvSpPr txBox="1"/>
            <p:nvPr/>
          </p:nvSpPr>
          <p:spPr>
            <a:xfrm>
              <a:off x="935021" y="2088863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85 - 56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996159-9911-6DFF-ADE4-531DA04D64C1}"/>
                </a:ext>
              </a:extLst>
            </p:cNvPr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835D3C-F8A5-CE17-A5B0-B956CEDE242C}"/>
                </a:ext>
              </a:extLst>
            </p:cNvPr>
            <p:cNvSpPr txBox="1"/>
            <p:nvPr/>
          </p:nvSpPr>
          <p:spPr>
            <a:xfrm>
              <a:off x="4956776" y="2088862"/>
              <a:ext cx="12033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447A26-4EB0-D4E8-5C2C-0B3E1120DBE5}"/>
              </a:ext>
            </a:extLst>
          </p:cNvPr>
          <p:cNvGrpSpPr/>
          <p:nvPr/>
        </p:nvGrpSpPr>
        <p:grpSpPr>
          <a:xfrm>
            <a:off x="6647713" y="2088861"/>
            <a:ext cx="5225147" cy="1015664"/>
            <a:chOff x="935021" y="2088862"/>
            <a:chExt cx="5225147" cy="1015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56BF0F-7DB9-4102-9DC1-0E17270FDAF2}"/>
                </a:ext>
              </a:extLst>
            </p:cNvPr>
            <p:cNvSpPr txBox="1"/>
            <p:nvPr/>
          </p:nvSpPr>
          <p:spPr>
            <a:xfrm>
              <a:off x="935021" y="2088863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altLang="en-US" sz="6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+ 33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B6F18-028F-196C-3423-8BBD24E72714}"/>
                </a:ext>
              </a:extLst>
            </p:cNvPr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FC6E98-B6E4-FD88-2496-28A86B494CD2}"/>
                </a:ext>
              </a:extLst>
            </p:cNvPr>
            <p:cNvSpPr txBox="1"/>
            <p:nvPr/>
          </p:nvSpPr>
          <p:spPr>
            <a:xfrm>
              <a:off x="4956776" y="2088862"/>
              <a:ext cx="12033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91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618C35-D6AD-88A0-4891-A5B2C557A02A}"/>
              </a:ext>
            </a:extLst>
          </p:cNvPr>
          <p:cNvGrpSpPr/>
          <p:nvPr/>
        </p:nvGrpSpPr>
        <p:grpSpPr>
          <a:xfrm>
            <a:off x="2811948" y="3405919"/>
            <a:ext cx="7698839" cy="1061635"/>
            <a:chOff x="631277" y="2088862"/>
            <a:chExt cx="7698839" cy="106163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FA85CA-8718-B325-AF84-BB32862ACE2F}"/>
                </a:ext>
              </a:extLst>
            </p:cNvPr>
            <p:cNvSpPr txBox="1"/>
            <p:nvPr/>
          </p:nvSpPr>
          <p:spPr>
            <a:xfrm>
              <a:off x="631277" y="2134834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 + 37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E0DDCB-7132-68EC-2002-2CF6030F5BFE}"/>
                </a:ext>
              </a:extLst>
            </p:cNvPr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BE754-9C9B-6261-58B1-354C5DCAC754}"/>
                </a:ext>
              </a:extLst>
            </p:cNvPr>
            <p:cNvSpPr txBox="1"/>
            <p:nvPr/>
          </p:nvSpPr>
          <p:spPr>
            <a:xfrm>
              <a:off x="4956776" y="2088862"/>
              <a:ext cx="33733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37 + 54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DC7655-851F-0570-796B-6A5264BFF097}"/>
              </a:ext>
            </a:extLst>
          </p:cNvPr>
          <p:cNvGrpSpPr/>
          <p:nvPr/>
        </p:nvGrpSpPr>
        <p:grpSpPr>
          <a:xfrm>
            <a:off x="2795121" y="4655598"/>
            <a:ext cx="7715666" cy="1015664"/>
            <a:chOff x="614450" y="2088861"/>
            <a:chExt cx="7715666" cy="10156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8A5C88-E46F-96CA-00E3-9577A3E3BA1C}"/>
                </a:ext>
              </a:extLst>
            </p:cNvPr>
            <p:cNvSpPr txBox="1"/>
            <p:nvPr/>
          </p:nvSpPr>
          <p:spPr>
            <a:xfrm>
              <a:off x="614450" y="2088861"/>
              <a:ext cx="33482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72 - 27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C8B97B-4A63-555B-E077-B0088AE34A8B}"/>
                </a:ext>
              </a:extLst>
            </p:cNvPr>
            <p:cNvSpPr/>
            <p:nvPr/>
          </p:nvSpPr>
          <p:spPr>
            <a:xfrm>
              <a:off x="3737711" y="2230934"/>
              <a:ext cx="731520" cy="7315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65EEB4-BA45-2811-520D-A782BF71990A}"/>
                </a:ext>
              </a:extLst>
            </p:cNvPr>
            <p:cNvSpPr txBox="1"/>
            <p:nvPr/>
          </p:nvSpPr>
          <p:spPr>
            <a:xfrm>
              <a:off x="4956776" y="2088862"/>
              <a:ext cx="33733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72 - 30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5A37AAB-8010-989B-8107-9965ACC55E78}"/>
              </a:ext>
            </a:extLst>
          </p:cNvPr>
          <p:cNvSpPr txBox="1"/>
          <p:nvPr/>
        </p:nvSpPr>
        <p:spPr>
          <a:xfrm>
            <a:off x="3800571" y="2104175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2C895-44B1-477E-3050-9C472917DFB4}"/>
              </a:ext>
            </a:extLst>
          </p:cNvPr>
          <p:cNvSpPr txBox="1"/>
          <p:nvPr/>
        </p:nvSpPr>
        <p:spPr>
          <a:xfrm>
            <a:off x="9513263" y="2096519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3F1D9C-A421-CA69-4316-17EAE3EA5D13}"/>
              </a:ext>
            </a:extLst>
          </p:cNvPr>
          <p:cNvSpPr txBox="1"/>
          <p:nvPr/>
        </p:nvSpPr>
        <p:spPr>
          <a:xfrm>
            <a:off x="5980147" y="3434642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1B0058-D0F8-5B14-245D-2A79040F47D7}"/>
              </a:ext>
            </a:extLst>
          </p:cNvPr>
          <p:cNvSpPr txBox="1"/>
          <p:nvPr/>
        </p:nvSpPr>
        <p:spPr>
          <a:xfrm>
            <a:off x="5949812" y="4655598"/>
            <a:ext cx="6686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A2D485D0-5483-DFF1-F0F9-920E3CEB8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CB3577C0-BE33-97AB-14A0-13622D41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22" y="662586"/>
            <a:ext cx="10549916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bò sữa của b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 An mỗi ngày cho 20 </a:t>
            </a:r>
            <a:r>
              <a:rPr kumimoji="0" lang="vi-VN" alt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sữa. Con bò sữa của bác Bình mỗi ngày cho ít hơn con bò sữa của bác An 5 </a:t>
            </a:r>
            <a:r>
              <a:rPr kumimoji="0" lang="vi-VN" alt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alt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sữa. Hỏi mỗi ngày con bò sữa của bác Bình cho bao nhiêu lít sữa?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img.loigiaihay.com/picture/question_lgh/2021_51/1624005882-pand.jpg">
            <a:extLst>
              <a:ext uri="{FF2B5EF4-FFF2-40B4-BE49-F238E27FC236}">
                <a16:creationId xmlns:a16="http://schemas.microsoft.com/office/drawing/2014/main" id="{BA815103-ED3C-72FD-8EF7-58CF5383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42" y="2514070"/>
            <a:ext cx="44005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1B9D9D-A82E-1E03-D176-E38F32729552}"/>
              </a:ext>
            </a:extLst>
          </p:cNvPr>
          <p:cNvGrpSpPr/>
          <p:nvPr/>
        </p:nvGrpSpPr>
        <p:grpSpPr>
          <a:xfrm>
            <a:off x="869463" y="2970910"/>
            <a:ext cx="6304638" cy="3139321"/>
            <a:chOff x="869463" y="2970910"/>
            <a:chExt cx="6304638" cy="31393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0F7DFFB-C5B8-48D8-A813-32E59DED1D8B}"/>
                </a:ext>
              </a:extLst>
            </p:cNvPr>
            <p:cNvSpPr/>
            <p:nvPr/>
          </p:nvSpPr>
          <p:spPr>
            <a:xfrm>
              <a:off x="869463" y="3104307"/>
              <a:ext cx="6119166" cy="3005924"/>
            </a:xfrm>
            <a:prstGeom prst="roundRect">
              <a:avLst>
                <a:gd name="adj" fmla="val 1051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 Box 66">
              <a:extLst>
                <a:ext uri="{FF2B5EF4-FFF2-40B4-BE49-F238E27FC236}">
                  <a16:creationId xmlns:a16="http://schemas.microsoft.com/office/drawing/2014/main" id="{D60C7239-CF8D-8EF2-8934-C28FCE8CD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463" y="2970910"/>
              <a:ext cx="6304638" cy="2800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3200" b="1" u="sng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altLang="en-US" sz="3200" b="1" u="sng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altLang="en-US" sz="3200" b="1" u="sng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Bò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sữa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An: 20</a:t>
              </a:r>
              <a:r>
                <a:rPr lang="vi-VN" alt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</a:t>
              </a:r>
              <a:r>
                <a:rPr lang="vi-VN" alt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</a:t>
              </a:r>
              <a:endPara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Bò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sữa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Bình: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lang="vi-VN" alt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</a:t>
              </a:r>
              <a:endPara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lvl="0" algn="just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en-US" alt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Bò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sữa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Bình: </a:t>
              </a:r>
              <a:r>
                <a:rPr kumimoji="0" lang="en-US" altLang="en-US" sz="3200" b="1" i="0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.... </a:t>
              </a:r>
              <a:r>
                <a:rPr lang="vi-VN" alt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vi-VN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sữa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alt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9B702D12-5EA0-7D9D-A5A1-22A0CD82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460" y="605091"/>
            <a:ext cx="265635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23">
            <a:extLst>
              <a:ext uri="{FF2B5EF4-FFF2-40B4-BE49-F238E27FC236}">
                <a16:creationId xmlns:a16="http://schemas.microsoft.com/office/drawing/2014/main" id="{5CFCF56C-2174-C5C3-206B-30107461A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805" y="1602077"/>
            <a:ext cx="9953194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vi-VN" alt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con bò sữa của bác</a:t>
            </a:r>
            <a:r>
              <a:rPr kumimoji="0" lang="en-US" alt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cho số lít sữa là:</a:t>
            </a:r>
            <a:endParaRPr lang="en-US" altLang="en-US" sz="5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vi-V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– 5 = 15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vi-V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        </a:t>
            </a:r>
            <a:endParaRPr lang="en-US" altLang="en-US" sz="5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</a:t>
            </a:r>
            <a:r>
              <a:rPr kumimoji="0" lang="vi-VN" alt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5400" b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图片 22">
            <a:extLst>
              <a:ext uri="{FF2B5EF4-FFF2-40B4-BE49-F238E27FC236}">
                <a16:creationId xmlns:a16="http://schemas.microsoft.com/office/drawing/2014/main" id="{E934E728-C29C-4CA9-A59F-B54673645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2308" y="449590"/>
            <a:ext cx="844272" cy="1193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5D0F1B-0D19-43DF-A35D-22266C64D5B3}"/>
              </a:ext>
            </a:extLst>
          </p:cNvPr>
          <p:cNvSpPr/>
          <p:nvPr/>
        </p:nvSpPr>
        <p:spPr>
          <a:xfrm>
            <a:off x="1158201" y="3771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76635F-E87E-4750-8E01-B6DBBF1B8C31}"/>
              </a:ext>
            </a:extLst>
          </p:cNvPr>
          <p:cNvGrpSpPr/>
          <p:nvPr/>
        </p:nvGrpSpPr>
        <p:grpSpPr>
          <a:xfrm>
            <a:off x="1633766" y="400386"/>
            <a:ext cx="1054112" cy="523220"/>
            <a:chOff x="1931814" y="1440654"/>
            <a:chExt cx="1054112" cy="523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2DD7CB-9532-45A1-B209-C0217F5EEF9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BDFFD6D-EED3-4CE1-8334-17F074FDF404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29B7DD-7DA0-4DC6-8A0D-5854B29A093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0E9D60-01CF-40C9-9941-3B8090CA9556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F4AF85-D926-4DD7-92E3-C98BA59BB3C7}"/>
              </a:ext>
            </a:extLst>
          </p:cNvPr>
          <p:cNvGrpSpPr/>
          <p:nvPr/>
        </p:nvGrpSpPr>
        <p:grpSpPr>
          <a:xfrm>
            <a:off x="1710651" y="2224813"/>
            <a:ext cx="9899637" cy="1916174"/>
            <a:chOff x="1241757" y="2062287"/>
            <a:chExt cx="9899637" cy="19161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C14A847-22A5-4EC9-8454-07E4AFF49532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A118CDC-CF83-43AE-9877-597CCA6D1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005DF6-DF3F-437E-81D7-60681A516810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381C6D-03B4-48D2-A61D-3498D56C273C}"/>
                </a:ext>
              </a:extLst>
            </p:cNvPr>
            <p:cNvSpPr txBox="1"/>
            <p:nvPr/>
          </p:nvSpPr>
          <p:spPr>
            <a:xfrm rot="381547">
              <a:off x="2498638" y="2330539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69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084838-1323-420A-B117-775A498DF0EA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+ 48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F777E03-DE24-481A-90C6-92DB0ABDC40E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74</a:t>
              </a: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4112B862-A671-4DAC-82A0-544A6D5D5F1E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6E15326-0650-418A-8B77-A721BC3ADD2C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B3AF24-C1D5-4332-918F-AD82462DFD85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11EE83-04F9-48E9-BF7D-72824CC28234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2F17CD5-9C40-4E98-B393-CDD4CBD63484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E07BCE-350D-4499-B800-04A9E9DDD84F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30 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2AEB97B-35FA-4E4E-87E0-A27C45726CD7}"/>
              </a:ext>
            </a:extLst>
          </p:cNvPr>
          <p:cNvSpPr/>
          <p:nvPr/>
        </p:nvSpPr>
        <p:spPr>
          <a:xfrm>
            <a:off x="4697084" y="3285965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C53DAA8-45DD-4D21-B0D3-EDE6DBF0B2A8}"/>
              </a:ext>
            </a:extLst>
          </p:cNvPr>
          <p:cNvSpPr/>
          <p:nvPr/>
        </p:nvSpPr>
        <p:spPr>
          <a:xfrm>
            <a:off x="7917697" y="2631227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A0D41C7-488A-452D-BF79-E6435CAF9D04}"/>
              </a:ext>
            </a:extLst>
          </p:cNvPr>
          <p:cNvSpPr/>
          <p:nvPr/>
        </p:nvSpPr>
        <p:spPr>
          <a:xfrm>
            <a:off x="10546026" y="3578353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E1C37E-0D4A-4642-880B-425BBF028614}"/>
              </a:ext>
            </a:extLst>
          </p:cNvPr>
          <p:cNvGrpSpPr/>
          <p:nvPr/>
        </p:nvGrpSpPr>
        <p:grpSpPr>
          <a:xfrm>
            <a:off x="5946251" y="4056967"/>
            <a:ext cx="2346530" cy="2355809"/>
            <a:chOff x="604444" y="3268487"/>
            <a:chExt cx="1826440" cy="18264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B8D8450-DAE3-44C5-9A76-612BAAB878F7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7C7A0EB-A2B5-4FBA-82DA-9A91D1A5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2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663680" y="-501536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97814" y="4256258"/>
              <a:ext cx="5017223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F9BA6CE-BCDC-5D38-D64C-B20049B23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9" y="2303226"/>
            <a:ext cx="5582918" cy="1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86637" y="2928536"/>
              <a:ext cx="6023380" cy="2283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-&gt;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lũ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lớn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cuốn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mất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gỗ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nhỏ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không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trường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-&gt;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em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giúp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tốt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bụng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bằng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0" y="-129256"/>
            <a:ext cx="12192000" cy="6987256"/>
            <a:chOff x="-111258" y="237604"/>
            <a:chExt cx="12736680" cy="658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08" t="9144" r="4507" b="9409"/>
            <a:stretch/>
          </p:blipFill>
          <p:spPr>
            <a:xfrm>
              <a:off x="-111258" y="237604"/>
              <a:ext cx="12736680" cy="65867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FC350E-1370-47B5-9162-F7A1C19AE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  <p:pic>
        <p:nvPicPr>
          <p:cNvPr id="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FE0A4AD-389E-41ED-8AC5-93E3EB00C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854" y="68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8247705" y="4857831"/>
            <a:ext cx="1847496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745806" y="4866975"/>
            <a:ext cx="1847496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196195" y="4866125"/>
            <a:ext cx="1847496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660542" y="4898347"/>
            <a:ext cx="1847496" cy="1968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BBA6C2-9E0D-42EF-B791-B51A1EAF7D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22635" y="4870915"/>
            <a:ext cx="1847496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AF484F66-0DDA-4743-BE5C-723FA743FC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51" y="387399"/>
            <a:ext cx="902286" cy="1030313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" y="332999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" y="369578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57" y="369578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4" y="351288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77" y="5984618"/>
            <a:ext cx="350890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26" name="Picture 25">
            <a:hlinkClick r:id="rId25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0195 0.0152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0.01528 L -0.32981 0.0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1 0.01528 L -0.47916 0.02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3 0.01528 L -0.5651 0.0152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D. 49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C. 48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B. 51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A. 41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cs typeface="Times New Roman" panose="02020603050405020304" pitchFamily="18" charset="0"/>
                  <a:sym typeface="Arial"/>
                </a:rPr>
                <a:t>57 – 8 = ?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0"/>
            <a:ext cx="12224058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100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96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90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76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Showcard Gothic" panose="04020904020102020604" pitchFamily="82" charset="0"/>
                    <a:ea typeface="+mn-ea"/>
                    <a:cs typeface="Times New Roman" panose="02020603050405020304" pitchFamily="18" charset="0"/>
                    <a:sym typeface="Arial"/>
                  </a:rPr>
                  <a:t>88 + 12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54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59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34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59667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Showcard Gothic" panose="04020904020102020604" pitchFamily="82" charset="0"/>
                    <a:ea typeface="+mn-ea"/>
                    <a:cs typeface="Times New Roman" panose="02020603050405020304" pitchFamily="18" charset="0"/>
                    <a:sym typeface="Arial"/>
                  </a:rPr>
                  <a:t>29 + 5 + 20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8244153" y="313158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4677535" y="3191872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827887" y="3158750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714684" y="-56481"/>
            <a:ext cx="5065941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1C469-BB0B-4F43-B8BB-72A41CDCE608}"/>
              </a:ext>
            </a:extLst>
          </p:cNvPr>
          <p:cNvSpPr txBox="1"/>
          <p:nvPr/>
        </p:nvSpPr>
        <p:spPr>
          <a:xfrm>
            <a:off x="4209820" y="1111271"/>
            <a:ext cx="360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dấu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45 + 25 … 45 + 52</a:t>
            </a: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560952" y="-21194"/>
            <a:ext cx="5065941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CFCF636B-CFA8-4FE8-9FAE-A4C87CFAB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1E882C-85BF-4627-BD9C-50743FEEE747}"/>
              </a:ext>
            </a:extLst>
          </p:cNvPr>
          <p:cNvSpPr txBox="1"/>
          <p:nvPr/>
        </p:nvSpPr>
        <p:spPr>
          <a:xfrm>
            <a:off x="3740344" y="1087528"/>
            <a:ext cx="4170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hợp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60 – 25 …. 70 - 25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231863F4-CFFB-4983-837E-442F88B291F0}"/>
              </a:ext>
            </a:extLst>
          </p:cNvPr>
          <p:cNvSpPr/>
          <p:nvPr/>
        </p:nvSpPr>
        <p:spPr>
          <a:xfrm>
            <a:off x="948740" y="3191872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B8C8E83-5100-4894-85C9-4AC6446F0A81}"/>
              </a:ext>
            </a:extLst>
          </p:cNvPr>
          <p:cNvSpPr/>
          <p:nvPr/>
        </p:nvSpPr>
        <p:spPr>
          <a:xfrm>
            <a:off x="4677535" y="3191872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0FB3646C-2F6C-4DD9-AEBF-A36C55E20B65}"/>
              </a:ext>
            </a:extLst>
          </p:cNvPr>
          <p:cNvSpPr/>
          <p:nvPr/>
        </p:nvSpPr>
        <p:spPr>
          <a:xfrm>
            <a:off x="8394273" y="3191872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3CFE8-0733-4061-A64E-384A1A42F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809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26" y="329685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946" y="4883464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72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96662" y="152357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71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62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63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/>
                </a:rPr>
                <a:t>54 + 18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3131" y="5662486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48F1A69-733A-4C4C-B330-47E6378F4675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0EB151-7DD3-4839-B1DD-E08B5310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51F4C4-70B7-484C-A2CE-9E919328F0E6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95354" y="2921048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234" y="292104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87568" y="389788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39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31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28 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29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126812"/>
            <a:ext cx="4806636" cy="1385212"/>
            <a:chOff x="3436490" y="126812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0" y="126812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1" y="390047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  <a:sym typeface="Arial"/>
                </a:rPr>
                <a:t>65 – 36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846" y="5507987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27610" y="4342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8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D59108-9375-40A8-951C-ECBB07E31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44565" y="362526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599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2736" y="491108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96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23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93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33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372254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  <a:sym typeface="Arial"/>
                </a:rPr>
                <a:t>7 + 26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53276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984750" y="508681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8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A354AA-E98E-445B-860B-76C444195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52609" y="3636695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2" y="3535355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00893" y="4838038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91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89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99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03672"/>
              <a:ext cx="53329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  <a:sym typeface="Arial"/>
                </a:rPr>
                <a:t>100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3246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778768" y="48785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1C9B4-27BA-4654-B42A-AB946E9A5B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943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597" y="359747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526935" y="5210694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8134726" y="1924110"/>
            <a:ext cx="277573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188254" y="1924110"/>
            <a:ext cx="287910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  <a:sym typeface="Arial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666973" y="1957232"/>
            <a:ext cx="276511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64577"/>
              <a:ext cx="533294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  <a:sym typeface="Arial"/>
                </a:rPr>
                <a:t>45 – 5 ...  45 –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675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78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3E6D7-6770-4589-B20F-14F4DA946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0"/>
            <a:ext cx="12204696" cy="6936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9833" y="-163980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1F5C7B6-A153-47A0-8D27-B2BF57CB1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57051" y="1326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8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679</Words>
  <Application>Microsoft Office PowerPoint</Application>
  <PresentationFormat>Widescreen</PresentationFormat>
  <Paragraphs>153</Paragraphs>
  <Slides>36</Slides>
  <Notes>6</Notes>
  <HiddenSlides>0</HiddenSlides>
  <MMClips>37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等线</vt:lpstr>
      <vt:lpstr>#9Slide07 HoneyCream</vt:lpstr>
      <vt:lpstr>.VnBahamasB</vt:lpstr>
      <vt:lpstr>A little sunshine</vt:lpstr>
      <vt:lpstr>Arial</vt:lpstr>
      <vt:lpstr>Arial-Rounded</vt:lpstr>
      <vt:lpstr>Bauhaus 93</vt:lpstr>
      <vt:lpstr>Calibri</vt:lpstr>
      <vt:lpstr>Calibri Light</vt:lpstr>
      <vt:lpstr>Cambria</vt:lpstr>
      <vt:lpstr>Coiny</vt:lpstr>
      <vt:lpstr>Showcard Gothic</vt:lpstr>
      <vt:lpstr>Times New Roman</vt:lpstr>
      <vt:lpstr>UTM Avo</vt:lpstr>
      <vt:lpstr>Wingdings</vt:lpstr>
      <vt:lpstr>1_Office 主题</vt:lpstr>
      <vt:lpstr>2_Office 主题</vt:lpstr>
      <vt:lpstr>https://www.freeppt7.com</vt:lpstr>
      <vt:lpstr>1_Office Theme</vt:lpstr>
      <vt:lpstr>1_Office 主题​​</vt:lpstr>
      <vt:lpstr>Office 主题</vt:lpstr>
      <vt:lpstr>2_Printable Number Sense Activities for Pre-K by Slidesgo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63</cp:revision>
  <dcterms:created xsi:type="dcterms:W3CDTF">2021-07-20T01:55:21Z</dcterms:created>
  <dcterms:modified xsi:type="dcterms:W3CDTF">2026-04-27T14:32:50Z</dcterms:modified>
</cp:coreProperties>
</file>