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5"/>
  </p:notesMasterIdLst>
  <p:sldIdLst>
    <p:sldId id="259" r:id="rId5"/>
    <p:sldId id="267" r:id="rId6"/>
    <p:sldId id="268" r:id="rId7"/>
    <p:sldId id="269" r:id="rId8"/>
    <p:sldId id="270" r:id="rId9"/>
    <p:sldId id="271" r:id="rId10"/>
    <p:sldId id="272" r:id="rId11"/>
    <p:sldId id="256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  <p:sldId id="4410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3250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2024/8/11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60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72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8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9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slide" Target="slide24.xml"/><Relationship Id="rId18" Type="http://schemas.openxmlformats.org/officeDocument/2006/relationships/image" Target="../media/image104.png"/><Relationship Id="rId26" Type="http://schemas.openxmlformats.org/officeDocument/2006/relationships/image" Target="../media/image109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100.png"/><Relationship Id="rId24" Type="http://schemas.openxmlformats.org/officeDocument/2006/relationships/image" Target="../media/image108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7.jpeg"/><Relationship Id="rId28" Type="http://schemas.openxmlformats.org/officeDocument/2006/relationships/image" Target="../media/image110.png"/><Relationship Id="rId10" Type="http://schemas.openxmlformats.org/officeDocument/2006/relationships/image" Target="../media/image99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8.gif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4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13.png"/><Relationship Id="rId5" Type="http://schemas.openxmlformats.org/officeDocument/2006/relationships/image" Target="../media/image1100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2.png"/><Relationship Id="rId3" Type="http://schemas.openxmlformats.org/officeDocument/2006/relationships/audio" Target="../media/audio7.wav"/><Relationship Id="rId7" Type="http://schemas.openxmlformats.org/officeDocument/2006/relationships/image" Target="../media/image117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170.png"/><Relationship Id="rId4" Type="http://schemas.openxmlformats.org/officeDocument/2006/relationships/image" Target="../media/image111.png"/><Relationship Id="rId9" Type="http://schemas.openxmlformats.org/officeDocument/2006/relationships/image" Target="../media/image1160.png"/><Relationship Id="rId1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audio" Target="../media/audio7.wav"/><Relationship Id="rId7" Type="http://schemas.openxmlformats.org/officeDocument/2006/relationships/image" Target="../media/image1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4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12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11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6.svg"/><Relationship Id="rId3" Type="http://schemas.openxmlformats.org/officeDocument/2006/relationships/image" Target="../media/image42.svg"/><Relationship Id="rId7" Type="http://schemas.openxmlformats.org/officeDocument/2006/relationships/image" Target="../media/image121.svg"/><Relationship Id="rId12" Type="http://schemas.openxmlformats.org/officeDocument/2006/relationships/image" Target="../media/image125.png"/><Relationship Id="rId2" Type="http://schemas.openxmlformats.org/officeDocument/2006/relationships/image" Target="../media/image4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48.svg"/><Relationship Id="rId5" Type="http://schemas.openxmlformats.org/officeDocument/2006/relationships/image" Target="../media/image22.svg"/><Relationship Id="rId1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00.png"/><Relationship Id="rId4" Type="http://schemas.openxmlformats.org/officeDocument/2006/relationships/image" Target="../media/image28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14.svg"/><Relationship Id="rId19" Type="http://schemas.openxmlformats.org/officeDocument/2006/relationships/image" Target="../media/image53.png"/><Relationship Id="rId4" Type="http://schemas.openxmlformats.org/officeDocument/2006/relationships/image" Target="../media/image42.svg"/><Relationship Id="rId9" Type="http://schemas.openxmlformats.org/officeDocument/2006/relationships/image" Target="../media/image13.png"/><Relationship Id="rId1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svg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591</Words>
  <Application>Microsoft Office PowerPoint</Application>
  <PresentationFormat>Custom</PresentationFormat>
  <Paragraphs>122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2006-08-16T00:00:00Z</dcterms:created>
  <dcterms:modified xsi:type="dcterms:W3CDTF">2024-08-11T03:24:36Z</dcterms:modified>
  <dc:identifier>DAGEmfzFEig</dc:identifier>
</cp:coreProperties>
</file>