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7" r:id="rId3"/>
  </p:sldMasterIdLst>
  <p:notesMasterIdLst>
    <p:notesMasterId r:id="rId27"/>
  </p:notesMasterIdLst>
  <p:sldIdLst>
    <p:sldId id="257" r:id="rId4"/>
    <p:sldId id="1057" r:id="rId5"/>
    <p:sldId id="345" r:id="rId6"/>
    <p:sldId id="308" r:id="rId7"/>
    <p:sldId id="346" r:id="rId8"/>
    <p:sldId id="347" r:id="rId9"/>
    <p:sldId id="310" r:id="rId10"/>
    <p:sldId id="348" r:id="rId11"/>
    <p:sldId id="1058" r:id="rId12"/>
    <p:sldId id="858" r:id="rId13"/>
    <p:sldId id="2665" r:id="rId14"/>
    <p:sldId id="2007577108" r:id="rId15"/>
    <p:sldId id="2007577109" r:id="rId16"/>
    <p:sldId id="2007577111" r:id="rId17"/>
    <p:sldId id="2007577112" r:id="rId18"/>
    <p:sldId id="2007577110" r:id="rId19"/>
    <p:sldId id="2007577107" r:id="rId20"/>
    <p:sldId id="2007577113" r:id="rId21"/>
    <p:sldId id="2007577114" r:id="rId22"/>
    <p:sldId id="1059" r:id="rId23"/>
    <p:sldId id="2007577115" r:id="rId24"/>
    <p:sldId id="1056" r:id="rId25"/>
    <p:sldId id="10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49" autoAdjust="0"/>
  </p:normalViewPr>
  <p:slideViewPr>
    <p:cSldViewPr snapToGrid="0">
      <p:cViewPr varScale="1">
        <p:scale>
          <a:sx n="72" d="100"/>
          <a:sy n="72" d="100"/>
        </p:scale>
        <p:origin x="110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6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78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4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41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81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0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23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821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160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1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0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6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50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04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1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7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471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0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2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39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9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777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82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853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47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30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5.wdp"/><Relationship Id="rId5" Type="http://schemas.openxmlformats.org/officeDocument/2006/relationships/image" Target="../media/image3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1237" y="2059946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28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extLst>
      <p:ext uri="{BB962C8B-B14F-4D97-AF65-F5344CB8AC3E}">
        <p14:creationId xmlns:p14="http://schemas.microsoft.com/office/powerpoint/2010/main" val="40301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604817-9C86-0FA2-E286-B2C05C1019EA}"/>
              </a:ext>
            </a:extLst>
          </p:cNvPr>
          <p:cNvSpPr/>
          <p:nvPr/>
        </p:nvSpPr>
        <p:spPr>
          <a:xfrm>
            <a:off x="2346593" y="3249976"/>
            <a:ext cx="3888954" cy="1630496"/>
          </a:xfrm>
          <a:custGeom>
            <a:avLst/>
            <a:gdLst>
              <a:gd name="connsiteX0" fmla="*/ 0 w 3888954"/>
              <a:gd name="connsiteY0" fmla="*/ 0 h 1630496"/>
              <a:gd name="connsiteX1" fmla="*/ 462708 w 3888954"/>
              <a:gd name="connsiteY1" fmla="*/ 11017 h 1630496"/>
              <a:gd name="connsiteX2" fmla="*/ 594911 w 3888954"/>
              <a:gd name="connsiteY2" fmla="*/ 22034 h 1630496"/>
              <a:gd name="connsiteX3" fmla="*/ 661012 w 3888954"/>
              <a:gd name="connsiteY3" fmla="*/ 55084 h 1630496"/>
              <a:gd name="connsiteX4" fmla="*/ 848299 w 3888954"/>
              <a:gd name="connsiteY4" fmla="*/ 77118 h 1630496"/>
              <a:gd name="connsiteX5" fmla="*/ 1090670 w 3888954"/>
              <a:gd name="connsiteY5" fmla="*/ 121185 h 1630496"/>
              <a:gd name="connsiteX6" fmla="*/ 1233889 w 3888954"/>
              <a:gd name="connsiteY6" fmla="*/ 132202 h 1630496"/>
              <a:gd name="connsiteX7" fmla="*/ 1454226 w 3888954"/>
              <a:gd name="connsiteY7" fmla="*/ 165253 h 1630496"/>
              <a:gd name="connsiteX8" fmla="*/ 1773715 w 3888954"/>
              <a:gd name="connsiteY8" fmla="*/ 220337 h 1630496"/>
              <a:gd name="connsiteX9" fmla="*/ 1983036 w 3888954"/>
              <a:gd name="connsiteY9" fmla="*/ 242371 h 1630496"/>
              <a:gd name="connsiteX10" fmla="*/ 2269474 w 3888954"/>
              <a:gd name="connsiteY10" fmla="*/ 286438 h 1630496"/>
              <a:gd name="connsiteX11" fmla="*/ 2456761 w 3888954"/>
              <a:gd name="connsiteY11" fmla="*/ 308472 h 1630496"/>
              <a:gd name="connsiteX12" fmla="*/ 2666082 w 3888954"/>
              <a:gd name="connsiteY12" fmla="*/ 330506 h 1630496"/>
              <a:gd name="connsiteX13" fmla="*/ 2831335 w 3888954"/>
              <a:gd name="connsiteY13" fmla="*/ 363557 h 1630496"/>
              <a:gd name="connsiteX14" fmla="*/ 2941503 w 3888954"/>
              <a:gd name="connsiteY14" fmla="*/ 374573 h 1630496"/>
              <a:gd name="connsiteX15" fmla="*/ 3073706 w 3888954"/>
              <a:gd name="connsiteY15" fmla="*/ 396607 h 1630496"/>
              <a:gd name="connsiteX16" fmla="*/ 3382178 w 3888954"/>
              <a:gd name="connsiteY16" fmla="*/ 440675 h 1630496"/>
              <a:gd name="connsiteX17" fmla="*/ 3525397 w 3888954"/>
              <a:gd name="connsiteY17" fmla="*/ 484742 h 1630496"/>
              <a:gd name="connsiteX18" fmla="*/ 3591499 w 3888954"/>
              <a:gd name="connsiteY18" fmla="*/ 495759 h 1630496"/>
              <a:gd name="connsiteX19" fmla="*/ 3635566 w 3888954"/>
              <a:gd name="connsiteY19" fmla="*/ 517793 h 1630496"/>
              <a:gd name="connsiteX20" fmla="*/ 3712684 w 3888954"/>
              <a:gd name="connsiteY20" fmla="*/ 583894 h 1630496"/>
              <a:gd name="connsiteX21" fmla="*/ 3734718 w 3888954"/>
              <a:gd name="connsiteY21" fmla="*/ 649995 h 1630496"/>
              <a:gd name="connsiteX22" fmla="*/ 3833870 w 3888954"/>
              <a:gd name="connsiteY22" fmla="*/ 870332 h 1630496"/>
              <a:gd name="connsiteX23" fmla="*/ 3855903 w 3888954"/>
              <a:gd name="connsiteY23" fmla="*/ 925417 h 1630496"/>
              <a:gd name="connsiteX24" fmla="*/ 3888954 w 3888954"/>
              <a:gd name="connsiteY24" fmla="*/ 1068636 h 1630496"/>
              <a:gd name="connsiteX25" fmla="*/ 3877937 w 3888954"/>
              <a:gd name="connsiteY25" fmla="*/ 1454226 h 1630496"/>
              <a:gd name="connsiteX26" fmla="*/ 3844887 w 3888954"/>
              <a:gd name="connsiteY26" fmla="*/ 1498294 h 1630496"/>
              <a:gd name="connsiteX27" fmla="*/ 3800819 w 3888954"/>
              <a:gd name="connsiteY27" fmla="*/ 1608463 h 1630496"/>
              <a:gd name="connsiteX28" fmla="*/ 3778785 w 3888954"/>
              <a:gd name="connsiteY28" fmla="*/ 1630496 h 16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88954" h="1630496">
                <a:moveTo>
                  <a:pt x="0" y="0"/>
                </a:moveTo>
                <a:lnTo>
                  <a:pt x="462708" y="11017"/>
                </a:lnTo>
                <a:cubicBezTo>
                  <a:pt x="506898" y="12654"/>
                  <a:pt x="551744" y="12441"/>
                  <a:pt x="594911" y="22034"/>
                </a:cubicBezTo>
                <a:cubicBezTo>
                  <a:pt x="618959" y="27378"/>
                  <a:pt x="637326" y="48316"/>
                  <a:pt x="661012" y="55084"/>
                </a:cubicBezTo>
                <a:cubicBezTo>
                  <a:pt x="670648" y="57837"/>
                  <a:pt x="844952" y="76746"/>
                  <a:pt x="848299" y="77118"/>
                </a:cubicBezTo>
                <a:cubicBezTo>
                  <a:pt x="950024" y="99724"/>
                  <a:pt x="977583" y="108137"/>
                  <a:pt x="1090670" y="121185"/>
                </a:cubicBezTo>
                <a:cubicBezTo>
                  <a:pt x="1138235" y="126673"/>
                  <a:pt x="1186149" y="128530"/>
                  <a:pt x="1233889" y="132202"/>
                </a:cubicBezTo>
                <a:cubicBezTo>
                  <a:pt x="1478419" y="186543"/>
                  <a:pt x="1172592" y="123008"/>
                  <a:pt x="1454226" y="165253"/>
                </a:cubicBezTo>
                <a:cubicBezTo>
                  <a:pt x="1561098" y="181284"/>
                  <a:pt x="1666184" y="209584"/>
                  <a:pt x="1773715" y="220337"/>
                </a:cubicBezTo>
                <a:lnTo>
                  <a:pt x="1983036" y="242371"/>
                </a:lnTo>
                <a:cubicBezTo>
                  <a:pt x="2078668" y="256033"/>
                  <a:pt x="2173533" y="275151"/>
                  <a:pt x="2269474" y="286438"/>
                </a:cubicBezTo>
                <a:lnTo>
                  <a:pt x="2456761" y="308472"/>
                </a:lnTo>
                <a:cubicBezTo>
                  <a:pt x="2515218" y="314735"/>
                  <a:pt x="2605008" y="319884"/>
                  <a:pt x="2666082" y="330506"/>
                </a:cubicBezTo>
                <a:cubicBezTo>
                  <a:pt x="2721426" y="340131"/>
                  <a:pt x="2775865" y="354682"/>
                  <a:pt x="2831335" y="363557"/>
                </a:cubicBezTo>
                <a:cubicBezTo>
                  <a:pt x="2867777" y="369388"/>
                  <a:pt x="2904936" y="369587"/>
                  <a:pt x="2941503" y="374573"/>
                </a:cubicBezTo>
                <a:cubicBezTo>
                  <a:pt x="2985769" y="380609"/>
                  <a:pt x="3029479" y="390289"/>
                  <a:pt x="3073706" y="396607"/>
                </a:cubicBezTo>
                <a:cubicBezTo>
                  <a:pt x="3188782" y="413047"/>
                  <a:pt x="3271182" y="417308"/>
                  <a:pt x="3382178" y="440675"/>
                </a:cubicBezTo>
                <a:cubicBezTo>
                  <a:pt x="3514486" y="468529"/>
                  <a:pt x="3405388" y="454739"/>
                  <a:pt x="3525397" y="484742"/>
                </a:cubicBezTo>
                <a:cubicBezTo>
                  <a:pt x="3547068" y="490160"/>
                  <a:pt x="3569465" y="492087"/>
                  <a:pt x="3591499" y="495759"/>
                </a:cubicBezTo>
                <a:cubicBezTo>
                  <a:pt x="3606188" y="503104"/>
                  <a:pt x="3623097" y="507105"/>
                  <a:pt x="3635566" y="517793"/>
                </a:cubicBezTo>
                <a:cubicBezTo>
                  <a:pt x="3735676" y="603601"/>
                  <a:pt x="3601028" y="528065"/>
                  <a:pt x="3712684" y="583894"/>
                </a:cubicBezTo>
                <a:cubicBezTo>
                  <a:pt x="3720029" y="605928"/>
                  <a:pt x="3725668" y="628605"/>
                  <a:pt x="3734718" y="649995"/>
                </a:cubicBezTo>
                <a:cubicBezTo>
                  <a:pt x="3766100" y="724169"/>
                  <a:pt x="3803960" y="795552"/>
                  <a:pt x="3833870" y="870332"/>
                </a:cubicBezTo>
                <a:cubicBezTo>
                  <a:pt x="3841214" y="888694"/>
                  <a:pt x="3850087" y="906515"/>
                  <a:pt x="3855903" y="925417"/>
                </a:cubicBezTo>
                <a:cubicBezTo>
                  <a:pt x="3871090" y="974774"/>
                  <a:pt x="3879040" y="1019068"/>
                  <a:pt x="3888954" y="1068636"/>
                </a:cubicBezTo>
                <a:cubicBezTo>
                  <a:pt x="3885282" y="1197166"/>
                  <a:pt x="3891056" y="1326315"/>
                  <a:pt x="3877937" y="1454226"/>
                </a:cubicBezTo>
                <a:cubicBezTo>
                  <a:pt x="3876064" y="1472492"/>
                  <a:pt x="3853098" y="1481871"/>
                  <a:pt x="3844887" y="1498294"/>
                </a:cubicBezTo>
                <a:cubicBezTo>
                  <a:pt x="3809060" y="1569949"/>
                  <a:pt x="3839321" y="1550711"/>
                  <a:pt x="3800819" y="1608463"/>
                </a:cubicBezTo>
                <a:cubicBezTo>
                  <a:pt x="3795057" y="1617105"/>
                  <a:pt x="3786130" y="1623152"/>
                  <a:pt x="3778785" y="16304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73C116-465D-0617-3301-688FF0833FC4}"/>
              </a:ext>
            </a:extLst>
          </p:cNvPr>
          <p:cNvSpPr/>
          <p:nvPr/>
        </p:nvSpPr>
        <p:spPr>
          <a:xfrm>
            <a:off x="6103345" y="3371161"/>
            <a:ext cx="1498294" cy="1565235"/>
          </a:xfrm>
          <a:custGeom>
            <a:avLst/>
            <a:gdLst>
              <a:gd name="connsiteX0" fmla="*/ 0 w 1498294"/>
              <a:gd name="connsiteY0" fmla="*/ 0 h 1565235"/>
              <a:gd name="connsiteX1" fmla="*/ 297455 w 1498294"/>
              <a:gd name="connsiteY1" fmla="*/ 319490 h 1565235"/>
              <a:gd name="connsiteX2" fmla="*/ 407624 w 1498294"/>
              <a:gd name="connsiteY2" fmla="*/ 484743 h 1565235"/>
              <a:gd name="connsiteX3" fmla="*/ 473725 w 1498294"/>
              <a:gd name="connsiteY3" fmla="*/ 561861 h 1565235"/>
              <a:gd name="connsiteX4" fmla="*/ 539826 w 1498294"/>
              <a:gd name="connsiteY4" fmla="*/ 672029 h 1565235"/>
              <a:gd name="connsiteX5" fmla="*/ 616944 w 1498294"/>
              <a:gd name="connsiteY5" fmla="*/ 760164 h 1565235"/>
              <a:gd name="connsiteX6" fmla="*/ 892366 w 1498294"/>
              <a:gd name="connsiteY6" fmla="*/ 1079653 h 1565235"/>
              <a:gd name="connsiteX7" fmla="*/ 969484 w 1498294"/>
              <a:gd name="connsiteY7" fmla="*/ 1134738 h 1565235"/>
              <a:gd name="connsiteX8" fmla="*/ 1101686 w 1498294"/>
              <a:gd name="connsiteY8" fmla="*/ 1255923 h 1565235"/>
              <a:gd name="connsiteX9" fmla="*/ 1167788 w 1498294"/>
              <a:gd name="connsiteY9" fmla="*/ 1311008 h 1565235"/>
              <a:gd name="connsiteX10" fmla="*/ 1288973 w 1498294"/>
              <a:gd name="connsiteY10" fmla="*/ 1410159 h 1565235"/>
              <a:gd name="connsiteX11" fmla="*/ 1344057 w 1498294"/>
              <a:gd name="connsiteY11" fmla="*/ 1454227 h 1565235"/>
              <a:gd name="connsiteX12" fmla="*/ 1399142 w 1498294"/>
              <a:gd name="connsiteY12" fmla="*/ 1487278 h 1565235"/>
              <a:gd name="connsiteX13" fmla="*/ 1487277 w 1498294"/>
              <a:gd name="connsiteY13" fmla="*/ 1564396 h 1565235"/>
              <a:gd name="connsiteX14" fmla="*/ 1498294 w 1498294"/>
              <a:gd name="connsiteY14" fmla="*/ 1564396 h 156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294" h="1565235">
                <a:moveTo>
                  <a:pt x="0" y="0"/>
                </a:moveTo>
                <a:cubicBezTo>
                  <a:pt x="119523" y="99604"/>
                  <a:pt x="196429" y="157848"/>
                  <a:pt x="297455" y="319490"/>
                </a:cubicBezTo>
                <a:cubicBezTo>
                  <a:pt x="337206" y="383091"/>
                  <a:pt x="361651" y="426232"/>
                  <a:pt x="407624" y="484743"/>
                </a:cubicBezTo>
                <a:cubicBezTo>
                  <a:pt x="428542" y="511365"/>
                  <a:pt x="454200" y="534201"/>
                  <a:pt x="473725" y="561861"/>
                </a:cubicBezTo>
                <a:cubicBezTo>
                  <a:pt x="498422" y="596848"/>
                  <a:pt x="514752" y="637311"/>
                  <a:pt x="539826" y="672029"/>
                </a:cubicBezTo>
                <a:cubicBezTo>
                  <a:pt x="562682" y="703675"/>
                  <a:pt x="592755" y="729525"/>
                  <a:pt x="616944" y="760164"/>
                </a:cubicBezTo>
                <a:cubicBezTo>
                  <a:pt x="710406" y="878550"/>
                  <a:pt x="758431" y="983984"/>
                  <a:pt x="892366" y="1079653"/>
                </a:cubicBezTo>
                <a:cubicBezTo>
                  <a:pt x="918072" y="1098015"/>
                  <a:pt x="946335" y="1113242"/>
                  <a:pt x="969484" y="1134738"/>
                </a:cubicBezTo>
                <a:cubicBezTo>
                  <a:pt x="1120189" y="1274679"/>
                  <a:pt x="980498" y="1183211"/>
                  <a:pt x="1101686" y="1255923"/>
                </a:cubicBezTo>
                <a:cubicBezTo>
                  <a:pt x="1146549" y="1323217"/>
                  <a:pt x="1094861" y="1257528"/>
                  <a:pt x="1167788" y="1311008"/>
                </a:cubicBezTo>
                <a:cubicBezTo>
                  <a:pt x="1209877" y="1341873"/>
                  <a:pt x="1248466" y="1377247"/>
                  <a:pt x="1288973" y="1410159"/>
                </a:cubicBezTo>
                <a:cubicBezTo>
                  <a:pt x="1307223" y="1424987"/>
                  <a:pt x="1323894" y="1442129"/>
                  <a:pt x="1344057" y="1454227"/>
                </a:cubicBezTo>
                <a:cubicBezTo>
                  <a:pt x="1362419" y="1465244"/>
                  <a:pt x="1382239" y="1474132"/>
                  <a:pt x="1399142" y="1487278"/>
                </a:cubicBezTo>
                <a:cubicBezTo>
                  <a:pt x="1469577" y="1542061"/>
                  <a:pt x="1414760" y="1520886"/>
                  <a:pt x="1487277" y="1564396"/>
                </a:cubicBezTo>
                <a:cubicBezTo>
                  <a:pt x="1490426" y="1566285"/>
                  <a:pt x="1494622" y="1564396"/>
                  <a:pt x="1498294" y="15643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8FD427-13DD-EA0A-3570-E8F63D2ED26B}"/>
              </a:ext>
            </a:extLst>
          </p:cNvPr>
          <p:cNvSpPr/>
          <p:nvPr/>
        </p:nvSpPr>
        <p:spPr>
          <a:xfrm>
            <a:off x="8746492" y="3283027"/>
            <a:ext cx="562761" cy="451691"/>
          </a:xfrm>
          <a:custGeom>
            <a:avLst/>
            <a:gdLst>
              <a:gd name="connsiteX0" fmla="*/ 562761 w 562761"/>
              <a:gd name="connsiteY0" fmla="*/ 0 h 451691"/>
              <a:gd name="connsiteX1" fmla="*/ 452592 w 562761"/>
              <a:gd name="connsiteY1" fmla="*/ 33050 h 451691"/>
              <a:gd name="connsiteX2" fmla="*/ 364457 w 562761"/>
              <a:gd name="connsiteY2" fmla="*/ 66101 h 451691"/>
              <a:gd name="connsiteX3" fmla="*/ 254289 w 562761"/>
              <a:gd name="connsiteY3" fmla="*/ 99151 h 451691"/>
              <a:gd name="connsiteX4" fmla="*/ 78019 w 562761"/>
              <a:gd name="connsiteY4" fmla="*/ 220337 h 451691"/>
              <a:gd name="connsiteX5" fmla="*/ 44968 w 562761"/>
              <a:gd name="connsiteY5" fmla="*/ 264404 h 451691"/>
              <a:gd name="connsiteX6" fmla="*/ 33951 w 562761"/>
              <a:gd name="connsiteY6" fmla="*/ 308472 h 451691"/>
              <a:gd name="connsiteX7" fmla="*/ 901 w 562761"/>
              <a:gd name="connsiteY7" fmla="*/ 396607 h 451691"/>
              <a:gd name="connsiteX8" fmla="*/ 901 w 562761"/>
              <a:gd name="connsiteY8" fmla="*/ 451691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761" h="451691">
                <a:moveTo>
                  <a:pt x="562761" y="0"/>
                </a:moveTo>
                <a:cubicBezTo>
                  <a:pt x="398513" y="65698"/>
                  <a:pt x="613972" y="-16606"/>
                  <a:pt x="452592" y="33050"/>
                </a:cubicBezTo>
                <a:cubicBezTo>
                  <a:pt x="422603" y="42277"/>
                  <a:pt x="394223" y="56179"/>
                  <a:pt x="364457" y="66101"/>
                </a:cubicBezTo>
                <a:cubicBezTo>
                  <a:pt x="328085" y="78225"/>
                  <a:pt x="290187" y="85689"/>
                  <a:pt x="254289" y="99151"/>
                </a:cubicBezTo>
                <a:cubicBezTo>
                  <a:pt x="197958" y="120275"/>
                  <a:pt x="108473" y="179733"/>
                  <a:pt x="78019" y="220337"/>
                </a:cubicBezTo>
                <a:lnTo>
                  <a:pt x="44968" y="264404"/>
                </a:lnTo>
                <a:cubicBezTo>
                  <a:pt x="41296" y="279093"/>
                  <a:pt x="39267" y="294295"/>
                  <a:pt x="33951" y="308472"/>
                </a:cubicBezTo>
                <a:cubicBezTo>
                  <a:pt x="14959" y="359119"/>
                  <a:pt x="6854" y="343027"/>
                  <a:pt x="901" y="396607"/>
                </a:cubicBezTo>
                <a:cubicBezTo>
                  <a:pt x="-1127" y="414856"/>
                  <a:pt x="901" y="433330"/>
                  <a:pt x="901" y="45169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8271EA-3567-6B86-4FA7-75358FBF6961}"/>
              </a:ext>
            </a:extLst>
          </p:cNvPr>
          <p:cNvSpPr/>
          <p:nvPr/>
        </p:nvSpPr>
        <p:spPr>
          <a:xfrm>
            <a:off x="3150824" y="4329629"/>
            <a:ext cx="2248309" cy="583894"/>
          </a:xfrm>
          <a:custGeom>
            <a:avLst/>
            <a:gdLst>
              <a:gd name="connsiteX0" fmla="*/ 2192357 w 2248309"/>
              <a:gd name="connsiteY0" fmla="*/ 0 h 583894"/>
              <a:gd name="connsiteX1" fmla="*/ 2236424 w 2248309"/>
              <a:gd name="connsiteY1" fmla="*/ 55084 h 583894"/>
              <a:gd name="connsiteX2" fmla="*/ 2225407 w 2248309"/>
              <a:gd name="connsiteY2" fmla="*/ 198304 h 583894"/>
              <a:gd name="connsiteX3" fmla="*/ 2148289 w 2248309"/>
              <a:gd name="connsiteY3" fmla="*/ 242371 h 583894"/>
              <a:gd name="connsiteX4" fmla="*/ 1905918 w 2248309"/>
              <a:gd name="connsiteY4" fmla="*/ 319489 h 583894"/>
              <a:gd name="connsiteX5" fmla="*/ 925417 w 2248309"/>
              <a:gd name="connsiteY5" fmla="*/ 352540 h 583894"/>
              <a:gd name="connsiteX6" fmla="*/ 815248 w 2248309"/>
              <a:gd name="connsiteY6" fmla="*/ 374573 h 583894"/>
              <a:gd name="connsiteX7" fmla="*/ 705080 w 2248309"/>
              <a:gd name="connsiteY7" fmla="*/ 385590 h 583894"/>
              <a:gd name="connsiteX8" fmla="*/ 627962 w 2248309"/>
              <a:gd name="connsiteY8" fmla="*/ 396607 h 583894"/>
              <a:gd name="connsiteX9" fmla="*/ 440675 w 2248309"/>
              <a:gd name="connsiteY9" fmla="*/ 462708 h 583894"/>
              <a:gd name="connsiteX10" fmla="*/ 253388 w 2248309"/>
              <a:gd name="connsiteY10" fmla="*/ 484742 h 583894"/>
              <a:gd name="connsiteX11" fmla="*/ 99152 w 2248309"/>
              <a:gd name="connsiteY11" fmla="*/ 528810 h 583894"/>
              <a:gd name="connsiteX12" fmla="*/ 55084 w 2248309"/>
              <a:gd name="connsiteY12" fmla="*/ 550843 h 583894"/>
              <a:gd name="connsiteX13" fmla="*/ 0 w 2248309"/>
              <a:gd name="connsiteY13" fmla="*/ 583894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309" h="583894">
                <a:moveTo>
                  <a:pt x="2192357" y="0"/>
                </a:moveTo>
                <a:cubicBezTo>
                  <a:pt x="2207046" y="18361"/>
                  <a:pt x="2227983" y="33137"/>
                  <a:pt x="2236424" y="55084"/>
                </a:cubicBezTo>
                <a:cubicBezTo>
                  <a:pt x="2249495" y="89068"/>
                  <a:pt x="2258703" y="165008"/>
                  <a:pt x="2225407" y="198304"/>
                </a:cubicBezTo>
                <a:cubicBezTo>
                  <a:pt x="2204472" y="219239"/>
                  <a:pt x="2175971" y="231871"/>
                  <a:pt x="2148289" y="242371"/>
                </a:cubicBezTo>
                <a:cubicBezTo>
                  <a:pt x="2069019" y="272439"/>
                  <a:pt x="1989956" y="308284"/>
                  <a:pt x="1905918" y="319489"/>
                </a:cubicBezTo>
                <a:cubicBezTo>
                  <a:pt x="1471275" y="377442"/>
                  <a:pt x="1796232" y="340772"/>
                  <a:pt x="925417" y="352540"/>
                </a:cubicBezTo>
                <a:cubicBezTo>
                  <a:pt x="888694" y="359884"/>
                  <a:pt x="852284" y="369018"/>
                  <a:pt x="815248" y="374573"/>
                </a:cubicBezTo>
                <a:cubicBezTo>
                  <a:pt x="778750" y="380048"/>
                  <a:pt x="741733" y="381278"/>
                  <a:pt x="705080" y="385590"/>
                </a:cubicBezTo>
                <a:cubicBezTo>
                  <a:pt x="679291" y="388624"/>
                  <a:pt x="653668" y="392935"/>
                  <a:pt x="627962" y="396607"/>
                </a:cubicBezTo>
                <a:cubicBezTo>
                  <a:pt x="547072" y="437052"/>
                  <a:pt x="547109" y="442435"/>
                  <a:pt x="440675" y="462708"/>
                </a:cubicBezTo>
                <a:cubicBezTo>
                  <a:pt x="369324" y="476299"/>
                  <a:pt x="321549" y="468513"/>
                  <a:pt x="253388" y="484742"/>
                </a:cubicBezTo>
                <a:cubicBezTo>
                  <a:pt x="201373" y="497127"/>
                  <a:pt x="146977" y="504899"/>
                  <a:pt x="99152" y="528810"/>
                </a:cubicBezTo>
                <a:cubicBezTo>
                  <a:pt x="84463" y="536154"/>
                  <a:pt x="69440" y="542867"/>
                  <a:pt x="55084" y="550843"/>
                </a:cubicBezTo>
                <a:cubicBezTo>
                  <a:pt x="36366" y="561242"/>
                  <a:pt x="0" y="583894"/>
                  <a:pt x="0" y="5838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279735" y="615371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501</Words>
  <Application>Microsoft Office PowerPoint</Application>
  <PresentationFormat>Widescreen</PresentationFormat>
  <Paragraphs>101</Paragraphs>
  <Slides>23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等线</vt:lpstr>
      <vt:lpstr>Arial</vt:lpstr>
      <vt:lpstr>Bebas Neue</vt:lpstr>
      <vt:lpstr>Calibri</vt:lpstr>
      <vt:lpstr>Cambria</vt:lpstr>
      <vt:lpstr>Karla</vt:lpstr>
      <vt:lpstr>Love Ya Like A Sister</vt:lpstr>
      <vt:lpstr>UTM Colossalis</vt:lpstr>
      <vt:lpstr>Office 主题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2024-05-17T01:08:10Z</dcterms:created>
  <dcterms:modified xsi:type="dcterms:W3CDTF">2024-08-11T03:17:00Z</dcterms:modified>
</cp:coreProperties>
</file>