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7" r:id="rId3"/>
  </p:sldMasterIdLst>
  <p:notesMasterIdLst>
    <p:notesMasterId r:id="rId36"/>
  </p:notesMasterIdLst>
  <p:sldIdLst>
    <p:sldId id="7666" r:id="rId4"/>
    <p:sldId id="7684" r:id="rId5"/>
    <p:sldId id="7686" r:id="rId6"/>
    <p:sldId id="7682" r:id="rId7"/>
    <p:sldId id="7683" r:id="rId8"/>
    <p:sldId id="7688" r:id="rId9"/>
    <p:sldId id="7687" r:id="rId10"/>
    <p:sldId id="7643" r:id="rId11"/>
    <p:sldId id="7695" r:id="rId12"/>
    <p:sldId id="7673" r:id="rId13"/>
    <p:sldId id="7644" r:id="rId14"/>
    <p:sldId id="7650" r:id="rId15"/>
    <p:sldId id="7691" r:id="rId16"/>
    <p:sldId id="7689" r:id="rId17"/>
    <p:sldId id="266" r:id="rId18"/>
    <p:sldId id="7662" r:id="rId19"/>
    <p:sldId id="7667" r:id="rId20"/>
    <p:sldId id="7690" r:id="rId21"/>
    <p:sldId id="7693" r:id="rId22"/>
    <p:sldId id="7692" r:id="rId23"/>
    <p:sldId id="7664" r:id="rId24"/>
    <p:sldId id="7665" r:id="rId25"/>
    <p:sldId id="7685" r:id="rId26"/>
    <p:sldId id="7694" r:id="rId27"/>
    <p:sldId id="7672" r:id="rId28"/>
    <p:sldId id="7674" r:id="rId29"/>
    <p:sldId id="7669" r:id="rId30"/>
    <p:sldId id="7668" r:id="rId31"/>
    <p:sldId id="7661" r:id="rId32"/>
    <p:sldId id="7671" r:id="rId33"/>
    <p:sldId id="7675" r:id="rId34"/>
    <p:sldId id="261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BFBFB"/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/>
    <p:restoredTop sz="94633"/>
  </p:normalViewPr>
  <p:slideViewPr>
    <p:cSldViewPr snapToGrid="0" snapToObjects="1" showGuides="1">
      <p:cViewPr>
        <p:scale>
          <a:sx n="59" d="100"/>
          <a:sy n="59" d="100"/>
        </p:scale>
        <p:origin x="-168" y="23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994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30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9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99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6015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52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260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3178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8756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143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44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9267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712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2079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6592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4274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2910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177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9483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8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1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684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28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599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593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561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184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586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558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430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51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9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959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mg.tripi.vn/cdn-cgi/image/width=700,height=700/https:/gcs.tripi.vn/public-tripi/tripi-feed/img/474097ZIa/hinh-tron-cho-thiet-ke_111539211.jpg">
            <a:extLst>
              <a:ext uri="{FF2B5EF4-FFF2-40B4-BE49-F238E27FC236}">
                <a16:creationId xmlns:a16="http://schemas.microsoft.com/office/drawing/2014/main" id="{C6371DD0-02DA-462F-8940-3117143D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78" y="1195387"/>
            <a:ext cx="59626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3FA8B-0F8D-406E-92C9-A3CFB29C2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0B9EB3-9C6B-4FCE-B44E-130CF75AE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D54CF-4E33-4B43-BAD1-533291328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486" y="3140161"/>
            <a:ext cx="4767038" cy="100341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211DD82-4FCB-4D3D-89F2-125C2F63E3FB}"/>
              </a:ext>
            </a:extLst>
          </p:cNvPr>
          <p:cNvSpPr txBox="1">
            <a:spLocks/>
          </p:cNvSpPr>
          <p:nvPr/>
        </p:nvSpPr>
        <p:spPr>
          <a:xfrm>
            <a:off x="-284716" y="1247733"/>
            <a:ext cx="11785600" cy="16513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THẦY CÔ GIÁO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CÁC EM HỌC SINH ĐẾN VỚI TIẾT HỌC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2004B1-5061-4ED3-BB2C-012FC4A56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260059"/>
            <a:ext cx="1481382" cy="1730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22711D-AA38-431A-9274-19C7D35D3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516" y="5035876"/>
            <a:ext cx="7323375" cy="1735687"/>
          </a:xfrm>
          <a:prstGeom prst="rect">
            <a:avLst/>
          </a:prstGeom>
        </p:spPr>
      </p:pic>
      <p:sp>
        <p:nvSpPr>
          <p:cNvPr id="3" name="AutoShape 2" descr="30 phút trước là 2 giờ 15 phút, các bạn lớp 3A bắt đầu làm bài kiểm tra  cuối học kì 2. Hỏi đồng hồ nào chỉ thời điểm bây giờ?">
            <a:extLst>
              <a:ext uri="{FF2B5EF4-FFF2-40B4-BE49-F238E27FC236}">
                <a16:creationId xmlns:a16="http://schemas.microsoft.com/office/drawing/2014/main" id="{E9C0366B-3088-447E-AB9D-49223475D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0450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5E76B8-F1EB-43AE-95CB-4A8299F8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42938"/>
            <a:ext cx="10210800" cy="5462228"/>
          </a:xfrm>
          <a:prstGeom prst="rect">
            <a:avLst/>
          </a:prstGeom>
        </p:spPr>
      </p:pic>
      <p:sp>
        <p:nvSpPr>
          <p:cNvPr id="2" name="AutoShape 2" descr="Bản xem trước hình ảnh đã tải lên">
            <a:extLst>
              <a:ext uri="{FF2B5EF4-FFF2-40B4-BE49-F238E27FC236}">
                <a16:creationId xmlns:a16="http://schemas.microsoft.com/office/drawing/2014/main" id="{548BC1FB-D1CF-4E39-8925-4224061202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B7625-F3F4-44CF-A9F0-84A2E26E0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" b="89904" l="9936" r="89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691074" y="378243"/>
            <a:ext cx="6272646" cy="5572126"/>
          </a:xfrm>
          <a:prstGeom prst="rect">
            <a:avLst/>
          </a:prstGeom>
        </p:spPr>
      </p:pic>
      <p:sp>
        <p:nvSpPr>
          <p:cNvPr id="6" name="AutoShape 4" descr="Hình ảnh về ">
            <a:extLst>
              <a:ext uri="{FF2B5EF4-FFF2-40B4-BE49-F238E27FC236}">
                <a16:creationId xmlns:a16="http://schemas.microsoft.com/office/drawing/2014/main" id="{BA213738-132B-4153-82CB-D75F7709D2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03B58-581A-4AC1-AB9E-05FDDB145E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9219" l="9961" r="89941"/>
                    </a14:imgEffect>
                  </a14:imgLayer>
                </a14:imgProps>
              </a:ext>
            </a:extLst>
          </a:blip>
          <a:srcRect l="58054" r="11912"/>
          <a:stretch/>
        </p:blipFill>
        <p:spPr>
          <a:xfrm>
            <a:off x="2930237" y="72304"/>
            <a:ext cx="2479964" cy="2438400"/>
          </a:xfrm>
          <a:prstGeom prst="rect">
            <a:avLst/>
          </a:prstGeom>
        </p:spPr>
      </p:pic>
      <p:sp>
        <p:nvSpPr>
          <p:cNvPr id="8" name="AutoShape 6" descr="Hình ảnh về ">
            <a:extLst>
              <a:ext uri="{FF2B5EF4-FFF2-40B4-BE49-F238E27FC236}">
                <a16:creationId xmlns:a16="http://schemas.microsoft.com/office/drawing/2014/main" id="{9DDA823A-88FD-49C5-BE08-7A3D1A8F8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AutoShape 8" descr="https://lh3.googleusercontent.com/gg-dl/ABS2GSm_OHqyOFMPCxqcgtCOPclxBLEK_DJURG_5h5jbIn2A_ztydCRh7jtummvZ9GEfOVoZ3XosV12rizSXWvbMvvgiGFDzK9LTZQ44k4Ef7QNHotecEOD051uYvthxm7hVIBTQlppGk8tKLozCAE8dyFXt-q5Ks2qH2CcSkYYvoX-leKognw=s1024-rj">
            <a:extLst>
              <a:ext uri="{FF2B5EF4-FFF2-40B4-BE49-F238E27FC236}">
                <a16:creationId xmlns:a16="http://schemas.microsoft.com/office/drawing/2014/main" id="{423A2FA4-20E0-4F8A-8873-9856839564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65AC79-A1D4-495A-8025-78BBDB3C06F5}"/>
              </a:ext>
            </a:extLst>
          </p:cNvPr>
          <p:cNvSpPr txBox="1"/>
          <p:nvPr/>
        </p:nvSpPr>
        <p:spPr>
          <a:xfrm>
            <a:off x="1330037" y="552039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7C4842-B9B6-4051-B675-503B53FB8BB7}"/>
              </a:ext>
            </a:extLst>
          </p:cNvPr>
          <p:cNvCxnSpPr>
            <a:cxnSpLocks/>
          </p:cNvCxnSpPr>
          <p:nvPr/>
        </p:nvCxnSpPr>
        <p:spPr>
          <a:xfrm>
            <a:off x="3061855" y="1430749"/>
            <a:ext cx="0" cy="395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907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2.70833E-6 0.5988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9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EB667D-D53A-4495-BEAB-4B666A6153F2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1006475" y="1573499"/>
            <a:chExt cx="5143500" cy="248435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6F8CC0A-CD7C-74D8-75C8-6CB7F9B6004B}"/>
                </a:ext>
              </a:extLst>
            </p:cNvPr>
            <p:cNvGrpSpPr/>
            <p:nvPr/>
          </p:nvGrpSpPr>
          <p:grpSpPr>
            <a:xfrm>
              <a:off x="1006475" y="1573499"/>
              <a:ext cx="5143500" cy="2484353"/>
              <a:chOff x="5834062" y="781705"/>
              <a:chExt cx="5143500" cy="2484353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987BED0-E725-4CEB-3E19-DB7900AF639C}"/>
                  </a:ext>
                </a:extLst>
              </p:cNvPr>
              <p:cNvCxnSpPr/>
              <p:nvPr/>
            </p:nvCxnSpPr>
            <p:spPr>
              <a:xfrm>
                <a:off x="6838950" y="1304925"/>
                <a:ext cx="233362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A2BE61E-8FDF-479C-53FF-6AA91A5627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7900" y="1304925"/>
                <a:ext cx="781050" cy="146685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0A78222-100E-894E-9B04-771F49A44B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72575" y="1304925"/>
                <a:ext cx="1581150" cy="146685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F532A7D-4D80-A26F-67C9-E2477FED5E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57900" y="2771775"/>
                <a:ext cx="469582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9552251-DDE6-526A-E54C-374BDCCB5155}"/>
                  </a:ext>
                </a:extLst>
              </p:cNvPr>
              <p:cNvSpPr txBox="1"/>
              <p:nvPr/>
            </p:nvSpPr>
            <p:spPr>
              <a:xfrm>
                <a:off x="6667500" y="856888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034D3ED-9DAD-C865-9236-057B311E8BF6}"/>
                  </a:ext>
                </a:extLst>
              </p:cNvPr>
              <p:cNvSpPr txBox="1"/>
              <p:nvPr/>
            </p:nvSpPr>
            <p:spPr>
              <a:xfrm>
                <a:off x="10529887" y="2742838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BC16EFD-5755-7FB2-EF7F-73AE6DBFC4CA}"/>
                  </a:ext>
                </a:extLst>
              </p:cNvPr>
              <p:cNvSpPr txBox="1"/>
              <p:nvPr/>
            </p:nvSpPr>
            <p:spPr>
              <a:xfrm>
                <a:off x="5834062" y="2738730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75122B0-C5A9-1A5B-825C-C3FF67CB54BE}"/>
                  </a:ext>
                </a:extLst>
              </p:cNvPr>
              <p:cNvSpPr txBox="1"/>
              <p:nvPr/>
            </p:nvSpPr>
            <p:spPr>
              <a:xfrm>
                <a:off x="8948737" y="781705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721C337-7ECA-43C4-765C-E4668F5CABE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064" y="2114304"/>
              <a:ext cx="0" cy="14379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EF34C8-43FC-442C-928D-CB0494D0C258}"/>
                </a:ext>
              </a:extLst>
            </p:cNvPr>
            <p:cNvSpPr/>
            <p:nvPr/>
          </p:nvSpPr>
          <p:spPr>
            <a:xfrm>
              <a:off x="2028948" y="3305909"/>
              <a:ext cx="136734" cy="2246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5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các hình dưới đây, hình nào là hình thang?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32"/>
          <p:cNvGrpSpPr/>
          <p:nvPr/>
        </p:nvGrpSpPr>
        <p:grpSpPr>
          <a:xfrm rot="-2849289" flipH="1">
            <a:off x="9134732" y="4853029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81" y="4660360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32" y="4791138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7426533" y="4656022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40609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61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32" y="3191750"/>
            <a:ext cx="4080185" cy="2492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8E1F4-C102-DDEE-5360-E0CFC7DAC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295400"/>
            <a:ext cx="9120406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04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1" r="64186" b="56865"/>
          <a:stretch/>
        </p:blipFill>
        <p:spPr>
          <a:xfrm>
            <a:off x="924467" y="1050279"/>
            <a:ext cx="5813688" cy="2531121"/>
          </a:xfrm>
          <a:prstGeom prst="rect">
            <a:avLst/>
          </a:prstGeom>
          <a:solidFill>
            <a:srgbClr val="F9F9F9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634581-08B7-4000-A969-B18608188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72" b="23679"/>
          <a:stretch/>
        </p:blipFill>
        <p:spPr>
          <a:xfrm>
            <a:off x="6877187" y="1015322"/>
            <a:ext cx="3580690" cy="5240739"/>
          </a:xfrm>
          <a:prstGeom prst="rect">
            <a:avLst/>
          </a:prstGeom>
        </p:spPr>
      </p:pic>
      <p:sp>
        <p:nvSpPr>
          <p:cNvPr id="2" name="AutoShape 2" descr="Hình ảnh về ">
            <a:extLst>
              <a:ext uri="{FF2B5EF4-FFF2-40B4-BE49-F238E27FC236}">
                <a16:creationId xmlns:a16="http://schemas.microsoft.com/office/drawing/2014/main" id="{C9D80B88-88BB-4AF2-9FF9-08E611A0A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6C73C-15D8-442C-BA97-530162E3A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17" y="3763706"/>
            <a:ext cx="5175584" cy="27040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5F5039-180D-4C65-AE8C-992B60780BD9}"/>
              </a:ext>
            </a:extLst>
          </p:cNvPr>
          <p:cNvCxnSpPr/>
          <p:nvPr/>
        </p:nvCxnSpPr>
        <p:spPr>
          <a:xfrm>
            <a:off x="1734123" y="1283368"/>
            <a:ext cx="32549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4EAA03-1E53-4415-ABFE-03EA5D29E058}"/>
              </a:ext>
            </a:extLst>
          </p:cNvPr>
          <p:cNvCxnSpPr>
            <a:cxnSpLocks/>
          </p:cNvCxnSpPr>
          <p:nvPr/>
        </p:nvCxnSpPr>
        <p:spPr>
          <a:xfrm>
            <a:off x="1072817" y="3276600"/>
            <a:ext cx="51755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9BC75-B729-467A-A833-1DCBC361A75A}"/>
              </a:ext>
            </a:extLst>
          </p:cNvPr>
          <p:cNvCxnSpPr>
            <a:cxnSpLocks/>
          </p:cNvCxnSpPr>
          <p:nvPr/>
        </p:nvCxnSpPr>
        <p:spPr>
          <a:xfrm>
            <a:off x="1212755" y="4259178"/>
            <a:ext cx="4883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7B52D2-FCF5-48C2-98B8-A8AF383D502F}"/>
              </a:ext>
            </a:extLst>
          </p:cNvPr>
          <p:cNvCxnSpPr>
            <a:cxnSpLocks/>
          </p:cNvCxnSpPr>
          <p:nvPr/>
        </p:nvCxnSpPr>
        <p:spPr>
          <a:xfrm>
            <a:off x="2399870" y="6120063"/>
            <a:ext cx="2444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65991D-26F3-458F-8DBD-82F8EBE4BB44}"/>
              </a:ext>
            </a:extLst>
          </p:cNvPr>
          <p:cNvCxnSpPr/>
          <p:nvPr/>
        </p:nvCxnSpPr>
        <p:spPr>
          <a:xfrm>
            <a:off x="7411453" y="2903621"/>
            <a:ext cx="0" cy="30159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0CC9AD-A150-4923-B58D-D912892C8CA7}"/>
              </a:ext>
            </a:extLst>
          </p:cNvPr>
          <p:cNvCxnSpPr>
            <a:cxnSpLocks/>
          </p:cNvCxnSpPr>
          <p:nvPr/>
        </p:nvCxnSpPr>
        <p:spPr>
          <a:xfrm>
            <a:off x="9617243" y="1395663"/>
            <a:ext cx="0" cy="45238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</a:t>
            </a:r>
            <a:r>
              <a:rPr lang="vi-VN" sz="2800" b="1">
                <a:solidFill>
                  <a:prstClr val="black"/>
                </a:solidFill>
                <a:latin typeface="Arial"/>
              </a:rPr>
              <a:t>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55" y="1443571"/>
            <a:ext cx="10609152" cy="3884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B00D3-9089-4F84-B57C-77CA6FA1C804}"/>
              </a:ext>
            </a:extLst>
          </p:cNvPr>
          <p:cNvSpPr txBox="1"/>
          <p:nvPr/>
        </p:nvSpPr>
        <p:spPr>
          <a:xfrm>
            <a:off x="956130" y="5880635"/>
            <a:ext cx="11404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prstClr val="black"/>
                </a:solidFill>
                <a:latin typeface="Arial"/>
              </a:rPr>
              <a:t> Em hãy tìm thêm một số hình ảnh thực tế có dạng hình thang.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ình ảnh về ">
            <a:extLst>
              <a:ext uri="{FF2B5EF4-FFF2-40B4-BE49-F238E27FC236}">
                <a16:creationId xmlns:a16="http://schemas.microsoft.com/office/drawing/2014/main" id="{60D96441-1FDD-4C2E-A3CC-68F14CEF2A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55515-CB4D-4F61-8359-09C82EBE0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0"/>
            <a:ext cx="12067309" cy="6893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7BB32-68F5-4DD4-9262-3E17936F15E5}"/>
              </a:ext>
            </a:extLst>
          </p:cNvPr>
          <p:cNvSpPr txBox="1"/>
          <p:nvPr/>
        </p:nvSpPr>
        <p:spPr>
          <a:xfrm>
            <a:off x="1828800" y="500206"/>
            <a:ext cx="937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ĐỒ VẬT CÓ DẠNG HÌNH THANG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97A42-1779-4BE1-B119-37DA7D57D6A4}"/>
              </a:ext>
            </a:extLst>
          </p:cNvPr>
          <p:cNvSpPr/>
          <p:nvPr/>
        </p:nvSpPr>
        <p:spPr>
          <a:xfrm>
            <a:off x="1025236" y="3112289"/>
            <a:ext cx="2161309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sổ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F8EA0-535C-4745-B3DB-344240F5B654}"/>
              </a:ext>
            </a:extLst>
          </p:cNvPr>
          <p:cNvSpPr/>
          <p:nvPr/>
        </p:nvSpPr>
        <p:spPr>
          <a:xfrm>
            <a:off x="1108363" y="5818469"/>
            <a:ext cx="2161309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 hoa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3C3A7D-CE6B-410D-B12F-75ADBE3A4377}"/>
              </a:ext>
            </a:extLst>
          </p:cNvPr>
          <p:cNvSpPr/>
          <p:nvPr/>
        </p:nvSpPr>
        <p:spPr>
          <a:xfrm>
            <a:off x="4952998" y="3163444"/>
            <a:ext cx="2161309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trang trí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80F3C4-8E68-4D30-9E92-B78F29C4707C}"/>
              </a:ext>
            </a:extLst>
          </p:cNvPr>
          <p:cNvSpPr/>
          <p:nvPr/>
        </p:nvSpPr>
        <p:spPr>
          <a:xfrm>
            <a:off x="8264235" y="4211782"/>
            <a:ext cx="3207330" cy="17872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7B256-7039-49AD-B0D7-4390612C5AFD}"/>
              </a:ext>
            </a:extLst>
          </p:cNvPr>
          <p:cNvSpPr/>
          <p:nvPr/>
        </p:nvSpPr>
        <p:spPr>
          <a:xfrm>
            <a:off x="4952997" y="5818468"/>
            <a:ext cx="2161309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xách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66F008-9693-4AAF-B6E3-14DD00D13953}"/>
              </a:ext>
            </a:extLst>
          </p:cNvPr>
          <p:cNvSpPr/>
          <p:nvPr/>
        </p:nvSpPr>
        <p:spPr>
          <a:xfrm>
            <a:off x="8631386" y="3136613"/>
            <a:ext cx="2535378" cy="5604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giấy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E9A14-4C33-435F-8178-52BD8B15803A}"/>
              </a:ext>
            </a:extLst>
          </p:cNvPr>
          <p:cNvSpPr/>
          <p:nvPr/>
        </p:nvSpPr>
        <p:spPr>
          <a:xfrm>
            <a:off x="8631386" y="5999018"/>
            <a:ext cx="2535377" cy="4042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thang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833C8-A3BE-4764-A920-E280ECCC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670" y="4328201"/>
            <a:ext cx="1553203" cy="15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F29959A-F3C3-41E7-B07B-A71286911312}"/>
              </a:ext>
            </a:extLst>
          </p:cNvPr>
          <p:cNvGrpSpPr/>
          <p:nvPr/>
        </p:nvGrpSpPr>
        <p:grpSpPr>
          <a:xfrm>
            <a:off x="1610829" y="1076106"/>
            <a:ext cx="9746709" cy="5308653"/>
            <a:chOff x="2252786" y="1902789"/>
            <a:chExt cx="7975907" cy="4016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D7B9BA-4420-4508-A6C9-1ABB56E762DE}"/>
                </a:ext>
              </a:extLst>
            </p:cNvPr>
            <p:cNvGrpSpPr/>
            <p:nvPr/>
          </p:nvGrpSpPr>
          <p:grpSpPr>
            <a:xfrm>
              <a:off x="2252786" y="1902789"/>
              <a:ext cx="7975907" cy="4016747"/>
              <a:chOff x="1006475" y="1934189"/>
              <a:chExt cx="5266538" cy="2123663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7C83C5C-27EA-4896-B8BA-17C8D2BC79E6}"/>
                  </a:ext>
                </a:extLst>
              </p:cNvPr>
              <p:cNvGrpSpPr/>
              <p:nvPr/>
            </p:nvGrpSpPr>
            <p:grpSpPr>
              <a:xfrm>
                <a:off x="1006475" y="1934189"/>
                <a:ext cx="5266538" cy="2123663"/>
                <a:chOff x="5834062" y="1142395"/>
                <a:chExt cx="5266538" cy="2123663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7AAAD235-7621-4B06-9982-8DF9ACBFDEC8}"/>
                    </a:ext>
                  </a:extLst>
                </p:cNvPr>
                <p:cNvCxnSpPr/>
                <p:nvPr/>
              </p:nvCxnSpPr>
              <p:spPr>
                <a:xfrm>
                  <a:off x="6838950" y="1304925"/>
                  <a:ext cx="2333625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BC4B2D48-AA05-4127-97BD-53537A9D7E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57900" y="1304925"/>
                  <a:ext cx="781050" cy="146685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F1B2AC3F-7F87-41E9-A594-75A4E6383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172575" y="1304925"/>
                  <a:ext cx="1581150" cy="146685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E11E014-440D-4CDF-8B77-B2624D1079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57900" y="2771775"/>
                  <a:ext cx="4695825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49669A0-302E-4DDD-8B4C-B850CEA5E1B8}"/>
                    </a:ext>
                  </a:extLst>
                </p:cNvPr>
                <p:cNvSpPr txBox="1"/>
                <p:nvPr/>
              </p:nvSpPr>
              <p:spPr>
                <a:xfrm>
                  <a:off x="6587152" y="1142395"/>
                  <a:ext cx="4476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1994EDA-835C-44A5-B208-50EDBAC63034}"/>
                    </a:ext>
                  </a:extLst>
                </p:cNvPr>
                <p:cNvSpPr txBox="1"/>
                <p:nvPr/>
              </p:nvSpPr>
              <p:spPr>
                <a:xfrm>
                  <a:off x="10652925" y="2742838"/>
                  <a:ext cx="4476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F7656A-A54F-44F9-8AA7-F2D342E372A5}"/>
                    </a:ext>
                  </a:extLst>
                </p:cNvPr>
                <p:cNvSpPr txBox="1"/>
                <p:nvPr/>
              </p:nvSpPr>
              <p:spPr>
                <a:xfrm>
                  <a:off x="5834062" y="2738730"/>
                  <a:ext cx="4476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D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F9385A4-6CD9-4652-B212-ABC1F8A7F897}"/>
                    </a:ext>
                  </a:extLst>
                </p:cNvPr>
                <p:cNvSpPr txBox="1"/>
                <p:nvPr/>
              </p:nvSpPr>
              <p:spPr>
                <a:xfrm>
                  <a:off x="9197235" y="1148813"/>
                  <a:ext cx="4476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</a:t>
                  </a:r>
                </a:p>
              </p:txBody>
            </p:sp>
          </p:grp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5A48B74-4A7D-4D9B-8C83-7FAB2FF70C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4064" y="2114304"/>
                <a:ext cx="0" cy="143791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A750795-01AB-4794-BDBE-2C4A9B6EC602}"/>
                  </a:ext>
                </a:extLst>
              </p:cNvPr>
              <p:cNvSpPr/>
              <p:nvPr/>
            </p:nvSpPr>
            <p:spPr>
              <a:xfrm>
                <a:off x="2028949" y="3387814"/>
                <a:ext cx="206252" cy="16440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DF587F-8918-48FD-AA83-7685471E3250}"/>
                </a:ext>
              </a:extLst>
            </p:cNvPr>
            <p:cNvSpPr txBox="1"/>
            <p:nvPr/>
          </p:nvSpPr>
          <p:spPr>
            <a:xfrm>
              <a:off x="3605143" y="4968568"/>
              <a:ext cx="677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  <p:pic>
        <p:nvPicPr>
          <p:cNvPr id="17" name="Picture 2" descr="Pencil Cartoon">
            <a:extLst>
              <a:ext uri="{FF2B5EF4-FFF2-40B4-BE49-F238E27FC236}">
                <a16:creationId xmlns:a16="http://schemas.microsoft.com/office/drawing/2014/main" id="{D4D0159C-9072-499A-96DF-FB27FADF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10000" r="90000">
                        <a14:foregroundMark x1="76333" y1="17708" x2="62778" y2="28542"/>
                        <a14:foregroundMark x1="74667" y1="11458" x2="60778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223">
            <a:off x="3259328" y="603518"/>
            <a:ext cx="1913351" cy="10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cissors cartoon Royalty Free Vector Image - VectorStock">
            <a:extLst>
              <a:ext uri="{FF2B5EF4-FFF2-40B4-BE49-F238E27FC236}">
                <a16:creationId xmlns:a16="http://schemas.microsoft.com/office/drawing/2014/main" id="{85A33556-6059-4078-848F-3ABF946B1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 bwMode="auto">
          <a:xfrm rot="10800000">
            <a:off x="2473192" y="55526"/>
            <a:ext cx="2125743" cy="19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96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3.125E-6 0.5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0026 0.6048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A6EBE546-6F9E-4A89-89FA-96137BB9834E}"/>
              </a:ext>
            </a:extLst>
          </p:cNvPr>
          <p:cNvSpPr/>
          <p:nvPr/>
        </p:nvSpPr>
        <p:spPr>
          <a:xfrm>
            <a:off x="3294060" y="1573569"/>
            <a:ext cx="7315200" cy="3642622"/>
          </a:xfrm>
          <a:custGeom>
            <a:avLst/>
            <a:gdLst>
              <a:gd name="connsiteX0" fmla="*/ 0 w 7620000"/>
              <a:gd name="connsiteY0" fmla="*/ 4154905 h 4154905"/>
              <a:gd name="connsiteX1" fmla="*/ 1038726 w 7620000"/>
              <a:gd name="connsiteY1" fmla="*/ 0 h 4154905"/>
              <a:gd name="connsiteX2" fmla="*/ 6581274 w 7620000"/>
              <a:gd name="connsiteY2" fmla="*/ 0 h 4154905"/>
              <a:gd name="connsiteX3" fmla="*/ 7620000 w 7620000"/>
              <a:gd name="connsiteY3" fmla="*/ 4154905 h 4154905"/>
              <a:gd name="connsiteX4" fmla="*/ 0 w 7620000"/>
              <a:gd name="connsiteY4" fmla="*/ 4154905 h 4154905"/>
              <a:gd name="connsiteX0" fmla="*/ 0 w 7620000"/>
              <a:gd name="connsiteY0" fmla="*/ 4154905 h 4154905"/>
              <a:gd name="connsiteX1" fmla="*/ 44115 w 7620000"/>
              <a:gd name="connsiteY1" fmla="*/ 16042 h 4154905"/>
              <a:gd name="connsiteX2" fmla="*/ 6581274 w 7620000"/>
              <a:gd name="connsiteY2" fmla="*/ 0 h 4154905"/>
              <a:gd name="connsiteX3" fmla="*/ 7620000 w 7620000"/>
              <a:gd name="connsiteY3" fmla="*/ 4154905 h 4154905"/>
              <a:gd name="connsiteX4" fmla="*/ 0 w 7620000"/>
              <a:gd name="connsiteY4" fmla="*/ 4154905 h 4154905"/>
              <a:gd name="connsiteX0" fmla="*/ 0 w 7620000"/>
              <a:gd name="connsiteY0" fmla="*/ 4154905 h 4154905"/>
              <a:gd name="connsiteX1" fmla="*/ 44115 w 7620000"/>
              <a:gd name="connsiteY1" fmla="*/ 16042 h 4154905"/>
              <a:gd name="connsiteX2" fmla="*/ 3288631 w 7620000"/>
              <a:gd name="connsiteY2" fmla="*/ 16042 h 4154905"/>
              <a:gd name="connsiteX3" fmla="*/ 6581274 w 7620000"/>
              <a:gd name="connsiteY3" fmla="*/ 0 h 4154905"/>
              <a:gd name="connsiteX4" fmla="*/ 7620000 w 7620000"/>
              <a:gd name="connsiteY4" fmla="*/ 4154905 h 4154905"/>
              <a:gd name="connsiteX5" fmla="*/ 0 w 7620000"/>
              <a:gd name="connsiteY5" fmla="*/ 4154905 h 4154905"/>
              <a:gd name="connsiteX0" fmla="*/ 0 w 7620000"/>
              <a:gd name="connsiteY0" fmla="*/ 4138863 h 4138863"/>
              <a:gd name="connsiteX1" fmla="*/ 44115 w 7620000"/>
              <a:gd name="connsiteY1" fmla="*/ 0 h 4138863"/>
              <a:gd name="connsiteX2" fmla="*/ 3288631 w 7620000"/>
              <a:gd name="connsiteY2" fmla="*/ 0 h 4138863"/>
              <a:gd name="connsiteX3" fmla="*/ 4351421 w 7620000"/>
              <a:gd name="connsiteY3" fmla="*/ 55838 h 4138863"/>
              <a:gd name="connsiteX4" fmla="*/ 7620000 w 7620000"/>
              <a:gd name="connsiteY4" fmla="*/ 4138863 h 4138863"/>
              <a:gd name="connsiteX5" fmla="*/ 0 w 7620000"/>
              <a:gd name="connsiteY5" fmla="*/ 4138863 h 4138863"/>
              <a:gd name="connsiteX0" fmla="*/ 0 w 7315200"/>
              <a:gd name="connsiteY0" fmla="*/ 4138863 h 4138863"/>
              <a:gd name="connsiteX1" fmla="*/ 44115 w 7315200"/>
              <a:gd name="connsiteY1" fmla="*/ 0 h 4138863"/>
              <a:gd name="connsiteX2" fmla="*/ 3288631 w 7315200"/>
              <a:gd name="connsiteY2" fmla="*/ 0 h 4138863"/>
              <a:gd name="connsiteX3" fmla="*/ 4351421 w 7315200"/>
              <a:gd name="connsiteY3" fmla="*/ 55838 h 4138863"/>
              <a:gd name="connsiteX4" fmla="*/ 7315200 w 7315200"/>
              <a:gd name="connsiteY4" fmla="*/ 4138863 h 4138863"/>
              <a:gd name="connsiteX5" fmla="*/ 0 w 7315200"/>
              <a:gd name="connsiteY5" fmla="*/ 4138863 h 4138863"/>
              <a:gd name="connsiteX0" fmla="*/ 0 w 7315200"/>
              <a:gd name="connsiteY0" fmla="*/ 4154905 h 4154905"/>
              <a:gd name="connsiteX1" fmla="*/ 44115 w 7315200"/>
              <a:gd name="connsiteY1" fmla="*/ 16042 h 4154905"/>
              <a:gd name="connsiteX2" fmla="*/ 3288631 w 7315200"/>
              <a:gd name="connsiteY2" fmla="*/ 16042 h 4154905"/>
              <a:gd name="connsiteX3" fmla="*/ 4319336 w 7315200"/>
              <a:gd name="connsiteY3" fmla="*/ 0 h 4154905"/>
              <a:gd name="connsiteX4" fmla="*/ 7315200 w 7315200"/>
              <a:gd name="connsiteY4" fmla="*/ 4154905 h 4154905"/>
              <a:gd name="connsiteX5" fmla="*/ 0 w 7315200"/>
              <a:gd name="connsiteY5" fmla="*/ 4154905 h 4154905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192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7380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1989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5200" h="4156833">
                <a:moveTo>
                  <a:pt x="0" y="4156833"/>
                </a:moveTo>
                <a:lnTo>
                  <a:pt x="28073" y="0"/>
                </a:lnTo>
                <a:lnTo>
                  <a:pt x="3288631" y="17970"/>
                </a:lnTo>
                <a:lnTo>
                  <a:pt x="4319336" y="19898"/>
                </a:lnTo>
                <a:lnTo>
                  <a:pt x="7315200" y="4156833"/>
                </a:lnTo>
                <a:lnTo>
                  <a:pt x="0" y="4156833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AEF817-561F-40DD-BA87-B8BCAA20451C}"/>
              </a:ext>
            </a:extLst>
          </p:cNvPr>
          <p:cNvCxnSpPr>
            <a:cxnSpLocks/>
            <a:stCxn id="2" idx="1"/>
            <a:endCxn id="2" idx="0"/>
          </p:cNvCxnSpPr>
          <p:nvPr/>
        </p:nvCxnSpPr>
        <p:spPr>
          <a:xfrm flipH="1">
            <a:off x="3294060" y="1573569"/>
            <a:ext cx="28073" cy="36426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0049B3-E724-41C9-9ACC-FB1575CB0EE5}"/>
              </a:ext>
            </a:extLst>
          </p:cNvPr>
          <p:cNvSpPr txBox="1"/>
          <p:nvPr/>
        </p:nvSpPr>
        <p:spPr>
          <a:xfrm>
            <a:off x="2885489" y="1131707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AA2780-F5D7-4FC7-AB2C-D2BA96028C7E}"/>
              </a:ext>
            </a:extLst>
          </p:cNvPr>
          <p:cNvSpPr txBox="1"/>
          <p:nvPr/>
        </p:nvSpPr>
        <p:spPr>
          <a:xfrm>
            <a:off x="7640051" y="119711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5F7ECC-B4FE-4F8E-8AD1-543AE7AA8377}"/>
              </a:ext>
            </a:extLst>
          </p:cNvPr>
          <p:cNvSpPr txBox="1"/>
          <p:nvPr/>
        </p:nvSpPr>
        <p:spPr>
          <a:xfrm>
            <a:off x="10637332" y="5053598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6C0EFD-C9F2-4EE0-9A8F-0DB4F86DFBD8}"/>
              </a:ext>
            </a:extLst>
          </p:cNvPr>
          <p:cNvSpPr txBox="1"/>
          <p:nvPr/>
        </p:nvSpPr>
        <p:spPr>
          <a:xfrm>
            <a:off x="3017333" y="528443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27B4BC-E056-4D0B-B7A8-362E6A793FAB}"/>
              </a:ext>
            </a:extLst>
          </p:cNvPr>
          <p:cNvSpPr/>
          <p:nvPr/>
        </p:nvSpPr>
        <p:spPr>
          <a:xfrm>
            <a:off x="3294561" y="4958243"/>
            <a:ext cx="178557" cy="2279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003AA5-B6C5-4F04-8106-346A49ABE83D}"/>
              </a:ext>
            </a:extLst>
          </p:cNvPr>
          <p:cNvGrpSpPr/>
          <p:nvPr/>
        </p:nvGrpSpPr>
        <p:grpSpPr>
          <a:xfrm>
            <a:off x="629180" y="1617591"/>
            <a:ext cx="1764315" cy="4085014"/>
            <a:chOff x="629180" y="1617591"/>
            <a:chExt cx="1764315" cy="4085014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B3DBE290-B40A-42F7-BCE6-CCF09D1DA450}"/>
                </a:ext>
              </a:extLst>
            </p:cNvPr>
            <p:cNvSpPr/>
            <p:nvPr/>
          </p:nvSpPr>
          <p:spPr>
            <a:xfrm flipH="1">
              <a:off x="948016" y="1617591"/>
              <a:ext cx="1445479" cy="3622818"/>
            </a:xfrm>
            <a:prstGeom prst="rtTriangle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59BAE7-B915-4F42-8EA0-8C1898663F7F}"/>
                </a:ext>
              </a:extLst>
            </p:cNvPr>
            <p:cNvSpPr txBox="1"/>
            <p:nvPr/>
          </p:nvSpPr>
          <p:spPr>
            <a:xfrm>
              <a:off x="629180" y="524094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66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00377 0.7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647" y="3048000"/>
            <a:ext cx="3925592" cy="315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B8AF1-4131-1CBC-BBC7-DD18DDE6E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066800"/>
            <a:ext cx="909602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2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A6EBE546-6F9E-4A89-89FA-96137BB9834E}"/>
              </a:ext>
            </a:extLst>
          </p:cNvPr>
          <p:cNvSpPr/>
          <p:nvPr/>
        </p:nvSpPr>
        <p:spPr>
          <a:xfrm>
            <a:off x="3294060" y="1573568"/>
            <a:ext cx="7315200" cy="3710863"/>
          </a:xfrm>
          <a:custGeom>
            <a:avLst/>
            <a:gdLst>
              <a:gd name="connsiteX0" fmla="*/ 0 w 7620000"/>
              <a:gd name="connsiteY0" fmla="*/ 4154905 h 4154905"/>
              <a:gd name="connsiteX1" fmla="*/ 1038726 w 7620000"/>
              <a:gd name="connsiteY1" fmla="*/ 0 h 4154905"/>
              <a:gd name="connsiteX2" fmla="*/ 6581274 w 7620000"/>
              <a:gd name="connsiteY2" fmla="*/ 0 h 4154905"/>
              <a:gd name="connsiteX3" fmla="*/ 7620000 w 7620000"/>
              <a:gd name="connsiteY3" fmla="*/ 4154905 h 4154905"/>
              <a:gd name="connsiteX4" fmla="*/ 0 w 7620000"/>
              <a:gd name="connsiteY4" fmla="*/ 4154905 h 4154905"/>
              <a:gd name="connsiteX0" fmla="*/ 0 w 7620000"/>
              <a:gd name="connsiteY0" fmla="*/ 4154905 h 4154905"/>
              <a:gd name="connsiteX1" fmla="*/ 44115 w 7620000"/>
              <a:gd name="connsiteY1" fmla="*/ 16042 h 4154905"/>
              <a:gd name="connsiteX2" fmla="*/ 6581274 w 7620000"/>
              <a:gd name="connsiteY2" fmla="*/ 0 h 4154905"/>
              <a:gd name="connsiteX3" fmla="*/ 7620000 w 7620000"/>
              <a:gd name="connsiteY3" fmla="*/ 4154905 h 4154905"/>
              <a:gd name="connsiteX4" fmla="*/ 0 w 7620000"/>
              <a:gd name="connsiteY4" fmla="*/ 4154905 h 4154905"/>
              <a:gd name="connsiteX0" fmla="*/ 0 w 7620000"/>
              <a:gd name="connsiteY0" fmla="*/ 4154905 h 4154905"/>
              <a:gd name="connsiteX1" fmla="*/ 44115 w 7620000"/>
              <a:gd name="connsiteY1" fmla="*/ 16042 h 4154905"/>
              <a:gd name="connsiteX2" fmla="*/ 3288631 w 7620000"/>
              <a:gd name="connsiteY2" fmla="*/ 16042 h 4154905"/>
              <a:gd name="connsiteX3" fmla="*/ 6581274 w 7620000"/>
              <a:gd name="connsiteY3" fmla="*/ 0 h 4154905"/>
              <a:gd name="connsiteX4" fmla="*/ 7620000 w 7620000"/>
              <a:gd name="connsiteY4" fmla="*/ 4154905 h 4154905"/>
              <a:gd name="connsiteX5" fmla="*/ 0 w 7620000"/>
              <a:gd name="connsiteY5" fmla="*/ 4154905 h 4154905"/>
              <a:gd name="connsiteX0" fmla="*/ 0 w 7620000"/>
              <a:gd name="connsiteY0" fmla="*/ 4138863 h 4138863"/>
              <a:gd name="connsiteX1" fmla="*/ 44115 w 7620000"/>
              <a:gd name="connsiteY1" fmla="*/ 0 h 4138863"/>
              <a:gd name="connsiteX2" fmla="*/ 3288631 w 7620000"/>
              <a:gd name="connsiteY2" fmla="*/ 0 h 4138863"/>
              <a:gd name="connsiteX3" fmla="*/ 4351421 w 7620000"/>
              <a:gd name="connsiteY3" fmla="*/ 55838 h 4138863"/>
              <a:gd name="connsiteX4" fmla="*/ 7620000 w 7620000"/>
              <a:gd name="connsiteY4" fmla="*/ 4138863 h 4138863"/>
              <a:gd name="connsiteX5" fmla="*/ 0 w 7620000"/>
              <a:gd name="connsiteY5" fmla="*/ 4138863 h 4138863"/>
              <a:gd name="connsiteX0" fmla="*/ 0 w 7315200"/>
              <a:gd name="connsiteY0" fmla="*/ 4138863 h 4138863"/>
              <a:gd name="connsiteX1" fmla="*/ 44115 w 7315200"/>
              <a:gd name="connsiteY1" fmla="*/ 0 h 4138863"/>
              <a:gd name="connsiteX2" fmla="*/ 3288631 w 7315200"/>
              <a:gd name="connsiteY2" fmla="*/ 0 h 4138863"/>
              <a:gd name="connsiteX3" fmla="*/ 4351421 w 7315200"/>
              <a:gd name="connsiteY3" fmla="*/ 55838 h 4138863"/>
              <a:gd name="connsiteX4" fmla="*/ 7315200 w 7315200"/>
              <a:gd name="connsiteY4" fmla="*/ 4138863 h 4138863"/>
              <a:gd name="connsiteX5" fmla="*/ 0 w 7315200"/>
              <a:gd name="connsiteY5" fmla="*/ 4138863 h 4138863"/>
              <a:gd name="connsiteX0" fmla="*/ 0 w 7315200"/>
              <a:gd name="connsiteY0" fmla="*/ 4154905 h 4154905"/>
              <a:gd name="connsiteX1" fmla="*/ 44115 w 7315200"/>
              <a:gd name="connsiteY1" fmla="*/ 16042 h 4154905"/>
              <a:gd name="connsiteX2" fmla="*/ 3288631 w 7315200"/>
              <a:gd name="connsiteY2" fmla="*/ 16042 h 4154905"/>
              <a:gd name="connsiteX3" fmla="*/ 4319336 w 7315200"/>
              <a:gd name="connsiteY3" fmla="*/ 0 h 4154905"/>
              <a:gd name="connsiteX4" fmla="*/ 7315200 w 7315200"/>
              <a:gd name="connsiteY4" fmla="*/ 4154905 h 4154905"/>
              <a:gd name="connsiteX5" fmla="*/ 0 w 7315200"/>
              <a:gd name="connsiteY5" fmla="*/ 4154905 h 4154905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192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7380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1989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5200" h="4156833">
                <a:moveTo>
                  <a:pt x="0" y="4156833"/>
                </a:moveTo>
                <a:lnTo>
                  <a:pt x="28073" y="0"/>
                </a:lnTo>
                <a:lnTo>
                  <a:pt x="3288631" y="17970"/>
                </a:lnTo>
                <a:lnTo>
                  <a:pt x="4319336" y="19898"/>
                </a:lnTo>
                <a:lnTo>
                  <a:pt x="7315200" y="4156833"/>
                </a:lnTo>
                <a:lnTo>
                  <a:pt x="0" y="4156833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AEF817-561F-40DD-BA87-B8BCAA20451C}"/>
              </a:ext>
            </a:extLst>
          </p:cNvPr>
          <p:cNvCxnSpPr>
            <a:stCxn id="2" idx="1"/>
            <a:endCxn id="2" idx="0"/>
          </p:cNvCxnSpPr>
          <p:nvPr/>
        </p:nvCxnSpPr>
        <p:spPr>
          <a:xfrm flipH="1">
            <a:off x="3294060" y="1573568"/>
            <a:ext cx="28073" cy="37108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0049B3-E724-41C9-9ACC-FB1575CB0EE5}"/>
              </a:ext>
            </a:extLst>
          </p:cNvPr>
          <p:cNvSpPr txBox="1"/>
          <p:nvPr/>
        </p:nvSpPr>
        <p:spPr>
          <a:xfrm>
            <a:off x="2885489" y="1131707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AA2780-F5D7-4FC7-AB2C-D2BA96028C7E}"/>
              </a:ext>
            </a:extLst>
          </p:cNvPr>
          <p:cNvSpPr txBox="1"/>
          <p:nvPr/>
        </p:nvSpPr>
        <p:spPr>
          <a:xfrm>
            <a:off x="7640051" y="119711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5F7ECC-B4FE-4F8E-8AD1-543AE7AA8377}"/>
              </a:ext>
            </a:extLst>
          </p:cNvPr>
          <p:cNvSpPr txBox="1"/>
          <p:nvPr/>
        </p:nvSpPr>
        <p:spPr>
          <a:xfrm>
            <a:off x="10637332" y="5053598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6C0EFD-C9F2-4EE0-9A8F-0DB4F86DFBD8}"/>
              </a:ext>
            </a:extLst>
          </p:cNvPr>
          <p:cNvSpPr txBox="1"/>
          <p:nvPr/>
        </p:nvSpPr>
        <p:spPr>
          <a:xfrm>
            <a:off x="3017333" y="528443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27B4BC-E056-4D0B-B7A8-362E6A793FAB}"/>
              </a:ext>
            </a:extLst>
          </p:cNvPr>
          <p:cNvSpPr/>
          <p:nvPr/>
        </p:nvSpPr>
        <p:spPr>
          <a:xfrm>
            <a:off x="3310603" y="5037219"/>
            <a:ext cx="178557" cy="2279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79391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168" y="10647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1306468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761982" y="3726282"/>
            <a:ext cx="3839578" cy="248051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Use_the_uploaded_202511261248_tsd0m">
            <a:hlinkClick r:id="" action="ppaction://media"/>
            <a:extLst>
              <a:ext uri="{FF2B5EF4-FFF2-40B4-BE49-F238E27FC236}">
                <a16:creationId xmlns:a16="http://schemas.microsoft.com/office/drawing/2014/main" id="{4E8E252B-C9F7-4313-86F8-47AD24812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4883" y="1729857"/>
            <a:ext cx="6732678" cy="3918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2A3317-DBFE-48EC-97E3-6C7102226CE5}"/>
              </a:ext>
            </a:extLst>
          </p:cNvPr>
          <p:cNvSpPr/>
          <p:nvPr/>
        </p:nvSpPr>
        <p:spPr>
          <a:xfrm>
            <a:off x="5811478" y="1403285"/>
            <a:ext cx="534885" cy="4851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39" y="5469917"/>
            <a:ext cx="748146" cy="762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063C72-EF1E-4F90-AA7B-B6225E715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36"/>
          <a:stretch/>
        </p:blipFill>
        <p:spPr>
          <a:xfrm>
            <a:off x="2159657" y="2129737"/>
            <a:ext cx="7206982" cy="2843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9D771-602F-4E31-8124-F5A2C0EE5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" b="89904" l="9936" r="89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26973">
            <a:off x="5298201" y="2212831"/>
            <a:ext cx="4467915" cy="3043340"/>
          </a:xfrm>
          <a:prstGeom prst="rect">
            <a:avLst/>
          </a:prstGeom>
        </p:spPr>
      </p:pic>
      <p:pic>
        <p:nvPicPr>
          <p:cNvPr id="12" name="Picture 11" descr="A red x on a black background&#10;&#10;Description automatically generated">
            <a:extLst>
              <a:ext uri="{FF2B5EF4-FFF2-40B4-BE49-F238E27FC236}">
                <a16:creationId xmlns:a16="http://schemas.microsoft.com/office/drawing/2014/main" id="{2BCCC1B0-B04F-46EC-813D-F9898664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404" y="5279547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9A6E5B-B25E-B547-862B-6FE860A6E4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0000" y="1752600"/>
            <a:ext cx="7640982" cy="34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4611285" y="5080555"/>
            <a:ext cx="415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prstClr val="black"/>
                </a:solidFill>
                <a:latin typeface="Arial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Arial"/>
              </a:rPr>
              <a:t>Hình thang vuông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FB2C95-32EA-4724-AF84-ED5B4737C424}"/>
              </a:ext>
            </a:extLst>
          </p:cNvPr>
          <p:cNvGrpSpPr/>
          <p:nvPr/>
        </p:nvGrpSpPr>
        <p:grpSpPr>
          <a:xfrm>
            <a:off x="190500" y="2989470"/>
            <a:ext cx="3543733" cy="1553577"/>
            <a:chOff x="6057900" y="1304925"/>
            <a:chExt cx="4695825" cy="146685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A65FCF-8CCC-4541-959A-6B9EDEE327BD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FC6D00-949E-4E22-8CF2-96F0A6DB3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3B3190-3CF1-483C-8FF4-6B39D6D4C6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02FACC-F212-49BF-87FF-C9A1A77217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apezoid 1">
            <a:extLst>
              <a:ext uri="{FF2B5EF4-FFF2-40B4-BE49-F238E27FC236}">
                <a16:creationId xmlns:a16="http://schemas.microsoft.com/office/drawing/2014/main" id="{87B54F2C-9B19-43FC-8F79-B2AA338D7F93}"/>
              </a:ext>
            </a:extLst>
          </p:cNvPr>
          <p:cNvSpPr/>
          <p:nvPr/>
        </p:nvSpPr>
        <p:spPr>
          <a:xfrm>
            <a:off x="4609070" y="1942145"/>
            <a:ext cx="2973860" cy="2600902"/>
          </a:xfrm>
          <a:custGeom>
            <a:avLst/>
            <a:gdLst>
              <a:gd name="connsiteX0" fmla="*/ 0 w 7620000"/>
              <a:gd name="connsiteY0" fmla="*/ 4154905 h 4154905"/>
              <a:gd name="connsiteX1" fmla="*/ 1038726 w 7620000"/>
              <a:gd name="connsiteY1" fmla="*/ 0 h 4154905"/>
              <a:gd name="connsiteX2" fmla="*/ 6581274 w 7620000"/>
              <a:gd name="connsiteY2" fmla="*/ 0 h 4154905"/>
              <a:gd name="connsiteX3" fmla="*/ 7620000 w 7620000"/>
              <a:gd name="connsiteY3" fmla="*/ 4154905 h 4154905"/>
              <a:gd name="connsiteX4" fmla="*/ 0 w 7620000"/>
              <a:gd name="connsiteY4" fmla="*/ 4154905 h 4154905"/>
              <a:gd name="connsiteX0" fmla="*/ 0 w 7620000"/>
              <a:gd name="connsiteY0" fmla="*/ 4154905 h 4154905"/>
              <a:gd name="connsiteX1" fmla="*/ 44115 w 7620000"/>
              <a:gd name="connsiteY1" fmla="*/ 16042 h 4154905"/>
              <a:gd name="connsiteX2" fmla="*/ 6581274 w 7620000"/>
              <a:gd name="connsiteY2" fmla="*/ 0 h 4154905"/>
              <a:gd name="connsiteX3" fmla="*/ 7620000 w 7620000"/>
              <a:gd name="connsiteY3" fmla="*/ 4154905 h 4154905"/>
              <a:gd name="connsiteX4" fmla="*/ 0 w 7620000"/>
              <a:gd name="connsiteY4" fmla="*/ 4154905 h 4154905"/>
              <a:gd name="connsiteX0" fmla="*/ 0 w 7620000"/>
              <a:gd name="connsiteY0" fmla="*/ 4154905 h 4154905"/>
              <a:gd name="connsiteX1" fmla="*/ 44115 w 7620000"/>
              <a:gd name="connsiteY1" fmla="*/ 16042 h 4154905"/>
              <a:gd name="connsiteX2" fmla="*/ 3288631 w 7620000"/>
              <a:gd name="connsiteY2" fmla="*/ 16042 h 4154905"/>
              <a:gd name="connsiteX3" fmla="*/ 6581274 w 7620000"/>
              <a:gd name="connsiteY3" fmla="*/ 0 h 4154905"/>
              <a:gd name="connsiteX4" fmla="*/ 7620000 w 7620000"/>
              <a:gd name="connsiteY4" fmla="*/ 4154905 h 4154905"/>
              <a:gd name="connsiteX5" fmla="*/ 0 w 7620000"/>
              <a:gd name="connsiteY5" fmla="*/ 4154905 h 4154905"/>
              <a:gd name="connsiteX0" fmla="*/ 0 w 7620000"/>
              <a:gd name="connsiteY0" fmla="*/ 4138863 h 4138863"/>
              <a:gd name="connsiteX1" fmla="*/ 44115 w 7620000"/>
              <a:gd name="connsiteY1" fmla="*/ 0 h 4138863"/>
              <a:gd name="connsiteX2" fmla="*/ 3288631 w 7620000"/>
              <a:gd name="connsiteY2" fmla="*/ 0 h 4138863"/>
              <a:gd name="connsiteX3" fmla="*/ 4351421 w 7620000"/>
              <a:gd name="connsiteY3" fmla="*/ 55838 h 4138863"/>
              <a:gd name="connsiteX4" fmla="*/ 7620000 w 7620000"/>
              <a:gd name="connsiteY4" fmla="*/ 4138863 h 4138863"/>
              <a:gd name="connsiteX5" fmla="*/ 0 w 7620000"/>
              <a:gd name="connsiteY5" fmla="*/ 4138863 h 4138863"/>
              <a:gd name="connsiteX0" fmla="*/ 0 w 7315200"/>
              <a:gd name="connsiteY0" fmla="*/ 4138863 h 4138863"/>
              <a:gd name="connsiteX1" fmla="*/ 44115 w 7315200"/>
              <a:gd name="connsiteY1" fmla="*/ 0 h 4138863"/>
              <a:gd name="connsiteX2" fmla="*/ 3288631 w 7315200"/>
              <a:gd name="connsiteY2" fmla="*/ 0 h 4138863"/>
              <a:gd name="connsiteX3" fmla="*/ 4351421 w 7315200"/>
              <a:gd name="connsiteY3" fmla="*/ 55838 h 4138863"/>
              <a:gd name="connsiteX4" fmla="*/ 7315200 w 7315200"/>
              <a:gd name="connsiteY4" fmla="*/ 4138863 h 4138863"/>
              <a:gd name="connsiteX5" fmla="*/ 0 w 7315200"/>
              <a:gd name="connsiteY5" fmla="*/ 4138863 h 4138863"/>
              <a:gd name="connsiteX0" fmla="*/ 0 w 7315200"/>
              <a:gd name="connsiteY0" fmla="*/ 4154905 h 4154905"/>
              <a:gd name="connsiteX1" fmla="*/ 44115 w 7315200"/>
              <a:gd name="connsiteY1" fmla="*/ 16042 h 4154905"/>
              <a:gd name="connsiteX2" fmla="*/ 3288631 w 7315200"/>
              <a:gd name="connsiteY2" fmla="*/ 16042 h 4154905"/>
              <a:gd name="connsiteX3" fmla="*/ 4319336 w 7315200"/>
              <a:gd name="connsiteY3" fmla="*/ 0 h 4154905"/>
              <a:gd name="connsiteX4" fmla="*/ 7315200 w 7315200"/>
              <a:gd name="connsiteY4" fmla="*/ 4154905 h 4154905"/>
              <a:gd name="connsiteX5" fmla="*/ 0 w 7315200"/>
              <a:gd name="connsiteY5" fmla="*/ 4154905 h 4154905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192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7380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  <a:gd name="connsiteX0" fmla="*/ 0 w 7315200"/>
              <a:gd name="connsiteY0" fmla="*/ 4156833 h 4156833"/>
              <a:gd name="connsiteX1" fmla="*/ 28073 w 7315200"/>
              <a:gd name="connsiteY1" fmla="*/ 0 h 4156833"/>
              <a:gd name="connsiteX2" fmla="*/ 3288631 w 7315200"/>
              <a:gd name="connsiteY2" fmla="*/ 17970 h 4156833"/>
              <a:gd name="connsiteX3" fmla="*/ 4319336 w 7315200"/>
              <a:gd name="connsiteY3" fmla="*/ 19898 h 4156833"/>
              <a:gd name="connsiteX4" fmla="*/ 7315200 w 7315200"/>
              <a:gd name="connsiteY4" fmla="*/ 4156833 h 4156833"/>
              <a:gd name="connsiteX5" fmla="*/ 0 w 7315200"/>
              <a:gd name="connsiteY5" fmla="*/ 4156833 h 415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5200" h="4156833">
                <a:moveTo>
                  <a:pt x="0" y="4156833"/>
                </a:moveTo>
                <a:lnTo>
                  <a:pt x="28073" y="0"/>
                </a:lnTo>
                <a:lnTo>
                  <a:pt x="3288631" y="17970"/>
                </a:lnTo>
                <a:lnTo>
                  <a:pt x="4319336" y="19898"/>
                </a:lnTo>
                <a:lnTo>
                  <a:pt x="7315200" y="4156833"/>
                </a:lnTo>
                <a:lnTo>
                  <a:pt x="0" y="4156833"/>
                </a:lnTo>
                <a:close/>
              </a:path>
            </a:pathLst>
          </a:cu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9D700ED8-A9BB-4E82-9E0E-F56F1660AA41}"/>
              </a:ext>
            </a:extLst>
          </p:cNvPr>
          <p:cNvSpPr/>
          <p:nvPr/>
        </p:nvSpPr>
        <p:spPr>
          <a:xfrm>
            <a:off x="8457768" y="1763486"/>
            <a:ext cx="3331462" cy="2779561"/>
          </a:xfrm>
          <a:custGeom>
            <a:avLst/>
            <a:gdLst>
              <a:gd name="connsiteX0" fmla="*/ 0 w 3331462"/>
              <a:gd name="connsiteY0" fmla="*/ 2779561 h 2779561"/>
              <a:gd name="connsiteX1" fmla="*/ 694890 w 3331462"/>
              <a:gd name="connsiteY1" fmla="*/ 0 h 2779561"/>
              <a:gd name="connsiteX2" fmla="*/ 2636572 w 3331462"/>
              <a:gd name="connsiteY2" fmla="*/ 0 h 2779561"/>
              <a:gd name="connsiteX3" fmla="*/ 3331462 w 3331462"/>
              <a:gd name="connsiteY3" fmla="*/ 2779561 h 2779561"/>
              <a:gd name="connsiteX4" fmla="*/ 0 w 3331462"/>
              <a:gd name="connsiteY4" fmla="*/ 2779561 h 2779561"/>
              <a:gd name="connsiteX0" fmla="*/ 0 w 3331462"/>
              <a:gd name="connsiteY0" fmla="*/ 2779561 h 2779561"/>
              <a:gd name="connsiteX1" fmla="*/ 956148 w 3331462"/>
              <a:gd name="connsiteY1" fmla="*/ 0 h 2779561"/>
              <a:gd name="connsiteX2" fmla="*/ 2636572 w 3331462"/>
              <a:gd name="connsiteY2" fmla="*/ 0 h 2779561"/>
              <a:gd name="connsiteX3" fmla="*/ 3331462 w 3331462"/>
              <a:gd name="connsiteY3" fmla="*/ 2779561 h 2779561"/>
              <a:gd name="connsiteX4" fmla="*/ 0 w 3331462"/>
              <a:gd name="connsiteY4" fmla="*/ 2779561 h 2779561"/>
              <a:gd name="connsiteX0" fmla="*/ 0 w 3331462"/>
              <a:gd name="connsiteY0" fmla="*/ 2779561 h 2779561"/>
              <a:gd name="connsiteX1" fmla="*/ 956148 w 3331462"/>
              <a:gd name="connsiteY1" fmla="*/ 0 h 2779561"/>
              <a:gd name="connsiteX2" fmla="*/ 2261014 w 3331462"/>
              <a:gd name="connsiteY2" fmla="*/ 0 h 2779561"/>
              <a:gd name="connsiteX3" fmla="*/ 3331462 w 3331462"/>
              <a:gd name="connsiteY3" fmla="*/ 2779561 h 2779561"/>
              <a:gd name="connsiteX4" fmla="*/ 0 w 3331462"/>
              <a:gd name="connsiteY4" fmla="*/ 2779561 h 277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62" h="2779561">
                <a:moveTo>
                  <a:pt x="0" y="2779561"/>
                </a:moveTo>
                <a:lnTo>
                  <a:pt x="956148" y="0"/>
                </a:lnTo>
                <a:lnTo>
                  <a:pt x="2261014" y="0"/>
                </a:lnTo>
                <a:lnTo>
                  <a:pt x="3331462" y="2779561"/>
                </a:lnTo>
                <a:lnTo>
                  <a:pt x="0" y="2779561"/>
                </a:lnTo>
                <a:close/>
              </a:path>
            </a:pathLst>
          </a:cu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CF1FB-ED82-49D8-8E21-CBD86B04CD87}"/>
              </a:ext>
            </a:extLst>
          </p:cNvPr>
          <p:cNvSpPr txBox="1"/>
          <p:nvPr/>
        </p:nvSpPr>
        <p:spPr>
          <a:xfrm>
            <a:off x="663926" y="5032900"/>
            <a:ext cx="415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prstClr val="black"/>
                </a:solidFill>
                <a:latin typeface="Arial"/>
              </a:rPr>
              <a:t> Hình thang</a:t>
            </a:r>
            <a:r>
              <a:rPr lang="en-US" sz="2000" b="1">
                <a:solidFill>
                  <a:prstClr val="black"/>
                </a:solidFill>
                <a:latin typeface="Arial"/>
              </a:rPr>
              <a:t> thường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72AA05-53E8-4FC2-8C00-D3E12D3B231C}"/>
              </a:ext>
            </a:extLst>
          </p:cNvPr>
          <p:cNvSpPr txBox="1"/>
          <p:nvPr/>
        </p:nvSpPr>
        <p:spPr>
          <a:xfrm>
            <a:off x="9125732" y="5032900"/>
            <a:ext cx="415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prstClr val="black"/>
                </a:solidFill>
                <a:latin typeface="Arial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Arial"/>
              </a:rPr>
              <a:t>Hình </a:t>
            </a:r>
            <a:r>
              <a:rPr lang="vi-VN" sz="2000" b="1">
                <a:solidFill>
                  <a:prstClr val="black"/>
                </a:solidFill>
                <a:latin typeface="Arial"/>
              </a:rPr>
              <a:t>thang </a:t>
            </a:r>
            <a:r>
              <a:rPr lang="en-US" sz="2000" b="1">
                <a:solidFill>
                  <a:prstClr val="black"/>
                </a:solidFill>
                <a:latin typeface="Arial"/>
              </a:rPr>
              <a:t>cân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6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animBg="1"/>
      <p:bldP spid="5" grpId="0" animBg="1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ột người muốn mua một thanh gỗ đủ để cắt ra làm các thanh ngang của một cái  thang. Biết rằng">
            <a:extLst>
              <a:ext uri="{FF2B5EF4-FFF2-40B4-BE49-F238E27FC236}">
                <a16:creationId xmlns:a16="http://schemas.microsoft.com/office/drawing/2014/main" id="{2A56AFC8-FA05-43EB-AE64-5D9E9678A2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3AF34-BE8D-4CFB-B151-B19E2C825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46" y="286511"/>
            <a:ext cx="4285324" cy="5841573"/>
          </a:xfrm>
          <a:prstGeom prst="rect">
            <a:avLst/>
          </a:prstGeom>
        </p:spPr>
      </p:pic>
      <p:sp>
        <p:nvSpPr>
          <p:cNvPr id="6" name="AutoShape 4" descr="Gợi ý một số mẫu thang nhôm sửa chữa trần nhà">
            <a:extLst>
              <a:ext uri="{FF2B5EF4-FFF2-40B4-BE49-F238E27FC236}">
                <a16:creationId xmlns:a16="http://schemas.microsoft.com/office/drawing/2014/main" id="{86EEB4A0-0899-405B-ADDD-60532D316C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AEA09-2AA8-41AE-9022-509C63B3E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437" y="330627"/>
            <a:ext cx="6341394" cy="63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888D8F6-F5AB-49CE-A4D8-FD1809911D95}"/>
              </a:ext>
            </a:extLst>
          </p:cNvPr>
          <p:cNvGrpSpPr/>
          <p:nvPr/>
        </p:nvGrpSpPr>
        <p:grpSpPr>
          <a:xfrm>
            <a:off x="4853354" y="1653513"/>
            <a:ext cx="5961185" cy="4094018"/>
            <a:chOff x="4642338" y="1653513"/>
            <a:chExt cx="5961185" cy="40940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2D1DE1D-330D-4A38-A761-7D10ABF7A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438" t="21313" r="13795" b="25903"/>
            <a:stretch/>
          </p:blipFill>
          <p:spPr>
            <a:xfrm>
              <a:off x="4642338" y="2110154"/>
              <a:ext cx="5961185" cy="242667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640BFF-6895-45E2-8F4B-232B20048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" b="89904" l="9936" r="899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144091">
              <a:off x="6901389" y="2335849"/>
              <a:ext cx="4094018" cy="2729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19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6220B-6C80-4870-BCD6-4A0D3401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5" y="1385454"/>
            <a:ext cx="10266218" cy="360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B449E-0640-492E-8CCC-6DF1C9B35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" b="89904" l="9936" r="89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9509" y="1835726"/>
            <a:ext cx="4094018" cy="27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07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6220B-6C80-4870-BCD6-4A0D3401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" y="1385454"/>
            <a:ext cx="12339209" cy="43295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196EE9-4213-4C33-92FC-AFA38BA8F677}"/>
              </a:ext>
            </a:extLst>
          </p:cNvPr>
          <p:cNvSpPr/>
          <p:nvPr/>
        </p:nvSpPr>
        <p:spPr>
          <a:xfrm>
            <a:off x="3713019" y="4045527"/>
            <a:ext cx="249382" cy="22167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15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30824" y="-1695141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90679" y="2383659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algn="ctr" defTabSz="121902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419111" y="2376947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algn="ctr" defTabSz="121902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147494" y="846700"/>
            <a:ext cx="10306759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1219020">
              <a:buClr>
                <a:srgbClr val="EB7E7C"/>
              </a:buClr>
            </a:pP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2" name="Group 14"/>
          <p:cNvGrpSpPr/>
          <p:nvPr/>
        </p:nvGrpSpPr>
        <p:grpSpPr bwMode="auto">
          <a:xfrm>
            <a:off x="4657559" y="2181069"/>
            <a:ext cx="3200400" cy="2900316"/>
            <a:chOff x="3048000" y="1371600"/>
            <a:chExt cx="3200400" cy="2900018"/>
          </a:xfrm>
        </p:grpSpPr>
        <p:grpSp>
          <p:nvGrpSpPr>
            <p:cNvPr id="43" name="Group 4"/>
            <p:cNvGrpSpPr/>
            <p:nvPr/>
          </p:nvGrpSpPr>
          <p:grpSpPr bwMode="auto">
            <a:xfrm>
              <a:off x="3048000" y="1371600"/>
              <a:ext cx="3200400" cy="2824163"/>
              <a:chOff x="-152400" y="2057400"/>
              <a:chExt cx="3200400" cy="2824163"/>
            </a:xfrm>
          </p:grpSpPr>
          <p:grpSp>
            <p:nvGrpSpPr>
              <p:cNvPr id="45" name="Group 69"/>
              <p:cNvGrpSpPr/>
              <p:nvPr/>
            </p:nvGrpSpPr>
            <p:grpSpPr bwMode="auto">
              <a:xfrm>
                <a:off x="-152400" y="2057400"/>
                <a:ext cx="3200400" cy="2824163"/>
                <a:chOff x="0" y="960"/>
                <a:chExt cx="2016" cy="1779"/>
              </a:xfrm>
            </p:grpSpPr>
            <p:sp>
              <p:nvSpPr>
                <p:cNvPr id="4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64" y="960"/>
                  <a:ext cx="288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defTabSz="914264"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</a:t>
                  </a:r>
                </a:p>
              </p:txBody>
            </p:sp>
            <p:sp>
              <p:nvSpPr>
                <p:cNvPr id="5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776" y="2448"/>
                  <a:ext cx="24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defTabSz="914264"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</a:t>
                  </a:r>
                </a:p>
              </p:txBody>
            </p:sp>
            <p:sp>
              <p:nvSpPr>
                <p:cNvPr id="5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0" y="2448"/>
                  <a:ext cx="24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defTabSz="914264"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</a:t>
                  </a:r>
                </a:p>
              </p:txBody>
            </p:sp>
            <p:sp>
              <p:nvSpPr>
                <p:cNvPr id="52" name="AutoShape 36"/>
                <p:cNvSpPr>
                  <a:spLocks noChangeArrowheads="1"/>
                </p:cNvSpPr>
                <p:nvPr/>
              </p:nvSpPr>
              <p:spPr bwMode="auto">
                <a:xfrm>
                  <a:off x="240" y="1270"/>
                  <a:ext cx="1514" cy="1226"/>
                </a:xfrm>
                <a:prstGeom prst="triangle">
                  <a:avLst>
                    <a:gd name="adj" fmla="val 50000"/>
                  </a:avLst>
                </a:prstGeom>
                <a:noFill/>
                <a:ln w="38100" algn="ctr">
                  <a:solidFill>
                    <a:srgbClr val="663300"/>
                  </a:solidFill>
                  <a:miter lim="800000"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bIns="18288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defTabSz="914264" eaLnBrk="1" hangingPunct="1"/>
                  <a:endParaRPr lang="en-US" altLang="en-US" sz="1867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6" name="Line 82"/>
              <p:cNvSpPr>
                <a:spLocks noChangeShapeType="1"/>
              </p:cNvSpPr>
              <p:nvPr/>
            </p:nvSpPr>
            <p:spPr bwMode="auto">
              <a:xfrm>
                <a:off x="1433513" y="2590800"/>
                <a:ext cx="14287" cy="1919288"/>
              </a:xfrm>
              <a:prstGeom prst="line">
                <a:avLst/>
              </a:prstGeom>
              <a:noFill/>
              <a:ln w="25400">
                <a:solidFill>
                  <a:srgbClr val="66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182880" anchor="ctr"/>
              <a:lstStyle/>
              <a:p>
                <a:pPr defTabSz="914264"/>
                <a:endParaRPr lang="en-US" sz="18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47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1447800" y="4265386"/>
                <a:ext cx="2286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8"/>
              <p:cNvCxnSpPr>
                <a:cxnSpLocks noChangeShapeType="1"/>
              </p:cNvCxnSpPr>
              <p:nvPr/>
            </p:nvCxnSpPr>
            <p:spPr bwMode="auto">
              <a:xfrm rot="5400000">
                <a:off x="1563699" y="4381262"/>
                <a:ext cx="22699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4393116" y="3810000"/>
              <a:ext cx="407484" cy="46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264" eaLnBrk="1" hangingPunct="1"/>
              <a:r>
                <a:rPr lang="en-US" altLang="en-US" sz="2400" b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631241" y="5005234"/>
            <a:ext cx="541576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264">
              <a:spcBef>
                <a:spcPct val="50000"/>
              </a:spcBef>
            </a:pP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1440043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5E76B8-F1EB-43AE-95CB-4A8299F8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85" y="642937"/>
            <a:ext cx="10210800" cy="5353417"/>
          </a:xfrm>
          <a:prstGeom prst="rect">
            <a:avLst/>
          </a:prstGeom>
        </p:spPr>
      </p:pic>
      <p:sp>
        <p:nvSpPr>
          <p:cNvPr id="2" name="AutoShape 2" descr="Bản xem trước hình ảnh đã tải lên">
            <a:extLst>
              <a:ext uri="{FF2B5EF4-FFF2-40B4-BE49-F238E27FC236}">
                <a16:creationId xmlns:a16="http://schemas.microsoft.com/office/drawing/2014/main" id="{548BC1FB-D1CF-4E39-8925-4224061202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ình ảnh về ">
            <a:extLst>
              <a:ext uri="{FF2B5EF4-FFF2-40B4-BE49-F238E27FC236}">
                <a16:creationId xmlns:a16="http://schemas.microsoft.com/office/drawing/2014/main" id="{BA213738-132B-4153-82CB-D75F7709D2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ình ảnh về ">
            <a:extLst>
              <a:ext uri="{FF2B5EF4-FFF2-40B4-BE49-F238E27FC236}">
                <a16:creationId xmlns:a16="http://schemas.microsoft.com/office/drawing/2014/main" id="{9DDA823A-88FD-49C5-BE08-7A3D1A8F8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https://lh3.googleusercontent.com/gg-dl/ABS2GSm_OHqyOFMPCxqcgtCOPclxBLEK_DJURG_5h5jbIn2A_ztydCRh7jtummvZ9GEfOVoZ3XosV12rizSXWvbMvvgiGFDzK9LTZQ44k4Ef7QNHotecEOD051uYvthxm7hVIBTQlppGk8tKLozCAE8dyFXt-q5Ks2qH2CcSkYYvoX-leKognw=s1024-rj">
            <a:extLst>
              <a:ext uri="{FF2B5EF4-FFF2-40B4-BE49-F238E27FC236}">
                <a16:creationId xmlns:a16="http://schemas.microsoft.com/office/drawing/2014/main" id="{423A2FA4-20E0-4F8A-8873-9856839564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65AC79-A1D4-495A-8025-78BBDB3C06F5}"/>
              </a:ext>
            </a:extLst>
          </p:cNvPr>
          <p:cNvSpPr txBox="1"/>
          <p:nvPr/>
        </p:nvSpPr>
        <p:spPr>
          <a:xfrm>
            <a:off x="1485901" y="522800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.VnArial" panose="020B7200000000000000" pitchFamily="34" charset="0"/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7C4842-B9B6-4051-B675-503B53FB8BB7}"/>
              </a:ext>
            </a:extLst>
          </p:cNvPr>
          <p:cNvCxnSpPr>
            <a:cxnSpLocks/>
          </p:cNvCxnSpPr>
          <p:nvPr/>
        </p:nvCxnSpPr>
        <p:spPr>
          <a:xfrm>
            <a:off x="3182817" y="1325239"/>
            <a:ext cx="0" cy="395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F792856-B89C-465D-99FB-42BD1DD0737F}"/>
              </a:ext>
            </a:extLst>
          </p:cNvPr>
          <p:cNvSpPr/>
          <p:nvPr/>
        </p:nvSpPr>
        <p:spPr>
          <a:xfrm flipV="1">
            <a:off x="3182817" y="4870937"/>
            <a:ext cx="439614" cy="386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C5974-C386-49A6-A3DC-C71F637BE406}"/>
              </a:ext>
            </a:extLst>
          </p:cNvPr>
          <p:cNvSpPr txBox="1"/>
          <p:nvPr/>
        </p:nvSpPr>
        <p:spPr>
          <a:xfrm>
            <a:off x="2883879" y="5307444"/>
            <a:ext cx="147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946400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39" y="1388083"/>
            <a:ext cx="10100970" cy="4329480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139" y="5469917"/>
            <a:ext cx="748146" cy="76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401F6-0166-4BBD-B8E8-986E62A3FC9D}"/>
              </a:ext>
            </a:extLst>
          </p:cNvPr>
          <p:cNvSpPr txBox="1"/>
          <p:nvPr/>
        </p:nvSpPr>
        <p:spPr>
          <a:xfrm>
            <a:off x="7183407" y="5386023"/>
            <a:ext cx="2620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ym typeface="Wingdings" panose="05000000000000000000" pitchFamily="2" charset="2"/>
              </a:rPr>
              <a:t></a:t>
            </a:r>
            <a:endParaRPr lang="en-US" sz="6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49398-2362-489C-9E3B-BB3E75225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" b="89904" l="9936" r="89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02338">
            <a:off x="6517977" y="1526032"/>
            <a:ext cx="3128139" cy="2130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2CD60-8BB0-4B05-9AF2-D382E8D2C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" b="89904" l="9936" r="89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58583">
            <a:off x="7956198" y="2348212"/>
            <a:ext cx="3098914" cy="21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5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thang 1">
            <a:hlinkClick r:id="" action="ppaction://media"/>
            <a:extLst>
              <a:ext uri="{FF2B5EF4-FFF2-40B4-BE49-F238E27FC236}">
                <a16:creationId xmlns:a16="http://schemas.microsoft.com/office/drawing/2014/main" id="{C42FB25C-F32F-4642-8633-9E6D36F169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751" y="0"/>
            <a:ext cx="11839575" cy="67861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6B1701-C478-46C8-BD3C-E73E90D07AA2}"/>
              </a:ext>
            </a:extLst>
          </p:cNvPr>
          <p:cNvSpPr/>
          <p:nvPr/>
        </p:nvSpPr>
        <p:spPr>
          <a:xfrm>
            <a:off x="-130751" y="6580911"/>
            <a:ext cx="12192000" cy="256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53049-A6DF-4ADD-A523-38E79ECB999E}"/>
              </a:ext>
            </a:extLst>
          </p:cNvPr>
          <p:cNvSpPr/>
          <p:nvPr/>
        </p:nvSpPr>
        <p:spPr>
          <a:xfrm>
            <a:off x="41560" y="48484"/>
            <a:ext cx="12192000" cy="256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545887" y="-2021655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5" name="Google Shape;226;p30"/>
          <p:cNvSpPr txBox="1"/>
          <p:nvPr/>
        </p:nvSpPr>
        <p:spPr>
          <a:xfrm>
            <a:off x="430042" y="1110180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1219020">
              <a:buClr>
                <a:srgbClr val="EB7E7C"/>
              </a:buClr>
              <a:defRPr/>
            </a:pPr>
            <a:r>
              <a:rPr lang="en-US" sz="4400">
                <a:solidFill>
                  <a:srgbClr val="D83440"/>
                </a:solidFill>
                <a:latin typeface="UTM Avo" panose="02040603050506020204" pitchFamily="18" charset="0"/>
              </a:rPr>
              <a:t>KM là đường cao ứng với cạnh nào của tam giác KNP?</a:t>
            </a:r>
          </a:p>
        </p:txBody>
      </p:sp>
      <p:pic>
        <p:nvPicPr>
          <p:cNvPr id="7170" name="Picture 2" descr="https://tse1.mm.bing.net/th/id/OIP.6KlvfuiC2URbpH7k_RFu2gAAAA?pid=Api&amp;P=0&amp;h=220">
            <a:extLst>
              <a:ext uri="{FF2B5EF4-FFF2-40B4-BE49-F238E27FC236}">
                <a16:creationId xmlns:a16="http://schemas.microsoft.com/office/drawing/2014/main" id="{DC91ACA2-7D8B-4333-B455-457DFB238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10" y="2291277"/>
            <a:ext cx="4104529" cy="259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48888B3-2F27-42A5-BE59-50A3983ACC37}"/>
              </a:ext>
            </a:extLst>
          </p:cNvPr>
          <p:cNvSpPr/>
          <p:nvPr/>
        </p:nvSpPr>
        <p:spPr>
          <a:xfrm>
            <a:off x="6344277" y="3624081"/>
            <a:ext cx="2509859" cy="55769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DC5B4CB-3060-4708-B533-30FD63131498}"/>
              </a:ext>
            </a:extLst>
          </p:cNvPr>
          <p:cNvSpPr/>
          <p:nvPr/>
        </p:nvSpPr>
        <p:spPr>
          <a:xfrm>
            <a:off x="6344277" y="4871226"/>
            <a:ext cx="2509859" cy="55769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7428F1F-C949-4608-9E7E-E04E76C5E737}"/>
              </a:ext>
            </a:extLst>
          </p:cNvPr>
          <p:cNvSpPr/>
          <p:nvPr/>
        </p:nvSpPr>
        <p:spPr>
          <a:xfrm>
            <a:off x="6328874" y="2479591"/>
            <a:ext cx="2509859" cy="55769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68" name="A">
            <a:extLst>
              <a:ext uri="{FF2B5EF4-FFF2-40B4-BE49-F238E27FC236}">
                <a16:creationId xmlns:a16="http://schemas.microsoft.com/office/drawing/2014/main" id="{35129FA3-A6B2-4000-8B69-CFEE8B90D096}"/>
              </a:ext>
            </a:extLst>
          </p:cNvPr>
          <p:cNvGrpSpPr/>
          <p:nvPr/>
        </p:nvGrpSpPr>
        <p:grpSpPr>
          <a:xfrm>
            <a:off x="5677329" y="2421728"/>
            <a:ext cx="2697330" cy="646331"/>
            <a:chOff x="8422160" y="1480867"/>
            <a:chExt cx="4357380" cy="108124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262CF61-E6FF-41DA-86AA-C01271B98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534D0FD-97EA-403E-8C7A-E88A5871C50B}"/>
                </a:ext>
              </a:extLst>
            </p:cNvPr>
            <p:cNvSpPr txBox="1"/>
            <p:nvPr/>
          </p:nvSpPr>
          <p:spPr>
            <a:xfrm>
              <a:off x="9847642" y="1480867"/>
              <a:ext cx="2931898" cy="1081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Cạnh KN</a:t>
              </a:r>
              <a:endParaRPr lang="en-US" sz="36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1" name="B">
            <a:extLst>
              <a:ext uri="{FF2B5EF4-FFF2-40B4-BE49-F238E27FC236}">
                <a16:creationId xmlns:a16="http://schemas.microsoft.com/office/drawing/2014/main" id="{220EBFA4-F78F-4F28-8510-0CE4A05EAB8D}"/>
              </a:ext>
            </a:extLst>
          </p:cNvPr>
          <p:cNvGrpSpPr/>
          <p:nvPr/>
        </p:nvGrpSpPr>
        <p:grpSpPr>
          <a:xfrm>
            <a:off x="5618032" y="3637327"/>
            <a:ext cx="2693315" cy="646331"/>
            <a:chOff x="8422168" y="2894499"/>
            <a:chExt cx="4350900" cy="108408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46D695D-C8ED-48D0-94DD-BC018810F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D2BB0CD-2B0A-46A0-907A-DB246740FE37}"/>
                </a:ext>
              </a:extLst>
            </p:cNvPr>
            <p:cNvSpPr txBox="1"/>
            <p:nvPr/>
          </p:nvSpPr>
          <p:spPr>
            <a:xfrm>
              <a:off x="9854114" y="2894499"/>
              <a:ext cx="2918954" cy="108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Cạnh NP</a:t>
              </a:r>
              <a:endParaRPr lang="en-US" sz="36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4" name="C">
            <a:extLst>
              <a:ext uri="{FF2B5EF4-FFF2-40B4-BE49-F238E27FC236}">
                <a16:creationId xmlns:a16="http://schemas.microsoft.com/office/drawing/2014/main" id="{13250980-1017-45FC-B547-995F3B9418DB}"/>
              </a:ext>
            </a:extLst>
          </p:cNvPr>
          <p:cNvGrpSpPr/>
          <p:nvPr/>
        </p:nvGrpSpPr>
        <p:grpSpPr>
          <a:xfrm>
            <a:off x="5602631" y="4763927"/>
            <a:ext cx="3236102" cy="642996"/>
            <a:chOff x="9097741" y="3393647"/>
            <a:chExt cx="5227736" cy="1800592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6E532CF-1F41-4CD5-A807-E767E7EB5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9097741" y="3393647"/>
              <a:ext cx="748452" cy="1441494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D5F9364-7CB2-4F32-B2B9-ABED905BD62F}"/>
                </a:ext>
              </a:extLst>
            </p:cNvPr>
            <p:cNvSpPr txBox="1"/>
            <p:nvPr/>
          </p:nvSpPr>
          <p:spPr>
            <a:xfrm>
              <a:off x="10064234" y="3556684"/>
              <a:ext cx="4261243" cy="1637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D83440"/>
                  </a:solidFill>
                  <a:latin typeface="UTM Avo" panose="02040603050506020204" pitchFamily="18" charset="0"/>
                </a:rPr>
                <a:t>Cạnh MP</a:t>
              </a:r>
              <a:endParaRPr lang="en-US" sz="32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2032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4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64" grpId="0" animBg="1"/>
      <p:bldP spid="65" grpId="0" animBg="1"/>
      <p:bldP spid="65" grpId="1" animBg="1"/>
      <p:bldP spid="67" grpId="0" animBg="1"/>
      <p:bldP spid="6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02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02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3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algn="ctr" defTabSz="121902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algn="ctr" defTabSz="121902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119826" y="1057371"/>
            <a:ext cx="10609245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1219020">
              <a:buClr>
                <a:srgbClr val="EB7E7C"/>
              </a:buClr>
            </a:pP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64" name="Group 20"/>
          <p:cNvGrpSpPr/>
          <p:nvPr/>
        </p:nvGrpSpPr>
        <p:grpSpPr bwMode="auto">
          <a:xfrm>
            <a:off x="4778165" y="2368518"/>
            <a:ext cx="2782888" cy="2590804"/>
            <a:chOff x="6324600" y="2209799"/>
            <a:chExt cx="2782887" cy="2590797"/>
          </a:xfrm>
        </p:grpSpPr>
        <p:grpSp>
          <p:nvGrpSpPr>
            <p:cNvPr id="65" name="Group 69"/>
            <p:cNvGrpSpPr/>
            <p:nvPr/>
          </p:nvGrpSpPr>
          <p:grpSpPr bwMode="auto">
            <a:xfrm>
              <a:off x="6324600" y="2209799"/>
              <a:ext cx="2782887" cy="2590797"/>
              <a:chOff x="0" y="960"/>
              <a:chExt cx="1938" cy="1830"/>
            </a:xfrm>
          </p:grpSpPr>
          <p:sp>
            <p:nvSpPr>
              <p:cNvPr id="67" name="Text Box 33"/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914264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1698" y="2464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914264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</a:t>
                </a:r>
              </a:p>
            </p:txBody>
          </p:sp>
          <p:sp>
            <p:nvSpPr>
              <p:cNvPr id="69" name="Text Box 35"/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914264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</a:p>
            </p:txBody>
          </p:sp>
          <p:sp>
            <p:nvSpPr>
              <p:cNvPr id="70" name="AutoShape 36"/>
              <p:cNvSpPr>
                <a:spLocks noChangeArrowheads="1"/>
              </p:cNvSpPr>
              <p:nvPr/>
            </p:nvSpPr>
            <p:spPr bwMode="auto">
              <a:xfrm>
                <a:off x="240" y="1269"/>
                <a:ext cx="1515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8288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914264" eaLnBrk="1" hangingPunct="1"/>
                <a:endParaRPr lang="en-US" altLang="en-US" sz="18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6" name="Line 82"/>
            <p:cNvSpPr>
              <a:spLocks noChangeShapeType="1"/>
            </p:cNvSpPr>
            <p:nvPr/>
          </p:nvSpPr>
          <p:spPr bwMode="auto">
            <a:xfrm>
              <a:off x="7728836" y="2637504"/>
              <a:ext cx="715296" cy="1752600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82880" anchor="ctr"/>
            <a:lstStyle/>
            <a:p>
              <a:pPr defTabSz="914264"/>
              <a:endParaRPr lang="en-US" sz="1867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3546359" y="4920142"/>
            <a:ext cx="5413643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264">
              <a:spcBef>
                <a:spcPct val="50000"/>
              </a:spcBef>
            </a:pP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PX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2800" b="1" dirty="0">
                <a:solidFill>
                  <a:srgbClr val="3718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KQ</a:t>
            </a:r>
          </a:p>
        </p:txBody>
      </p:sp>
      <p:sp>
        <p:nvSpPr>
          <p:cNvPr id="49" name="Rectangle 50"/>
          <p:cNvSpPr>
            <a:spLocks noChangeArrowheads="1"/>
          </p:cNvSpPr>
          <p:nvPr/>
        </p:nvSpPr>
        <p:spPr bwMode="auto">
          <a:xfrm>
            <a:off x="6685768" y="4515182"/>
            <a:ext cx="375406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264" eaLnBrk="1" hangingPunct="1"/>
            <a:r>
              <a:rPr lang="en-US" altLang="en-US" sz="2400" b="1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3716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 em cô gái LH_vd">
            <a:hlinkClick r:id="" action="ppaction://media"/>
            <a:extLst>
              <a:ext uri="{FF2B5EF4-FFF2-40B4-BE49-F238E27FC236}">
                <a16:creationId xmlns:a16="http://schemas.microsoft.com/office/drawing/2014/main" id="{EF7CAB38-4BA6-4915-A74C-5F429054E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5642" y="0"/>
            <a:ext cx="13411200" cy="72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64FBBA-D8FE-4C0E-A09D-0598F6D77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4" y="0"/>
            <a:ext cx="11565499" cy="69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4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E43C7538-5CCB-3CBC-BD8B-ED3FC6F2BCE9}"/>
              </a:ext>
            </a:extLst>
          </p:cNvPr>
          <p:cNvSpPr/>
          <p:nvPr/>
        </p:nvSpPr>
        <p:spPr>
          <a:xfrm>
            <a:off x="565150" y="1585913"/>
            <a:ext cx="4686301" cy="1590674"/>
          </a:xfrm>
          <a:custGeom>
            <a:avLst/>
            <a:gdLst>
              <a:gd name="connsiteX0" fmla="*/ 0 w 3219450"/>
              <a:gd name="connsiteY0" fmla="*/ 2152650 h 2152650"/>
              <a:gd name="connsiteX1" fmla="*/ 728672 w 3219450"/>
              <a:gd name="connsiteY1" fmla="*/ 0 h 2152650"/>
              <a:gd name="connsiteX2" fmla="*/ 2490778 w 3219450"/>
              <a:gd name="connsiteY2" fmla="*/ 0 h 2152650"/>
              <a:gd name="connsiteX3" fmla="*/ 3219450 w 3219450"/>
              <a:gd name="connsiteY3" fmla="*/ 2152650 h 2152650"/>
              <a:gd name="connsiteX4" fmla="*/ 0 w 3219450"/>
              <a:gd name="connsiteY4" fmla="*/ 2152650 h 2152650"/>
              <a:gd name="connsiteX0" fmla="*/ 0 w 3219450"/>
              <a:gd name="connsiteY0" fmla="*/ 2162175 h 2162175"/>
              <a:gd name="connsiteX1" fmla="*/ 728672 w 3219450"/>
              <a:gd name="connsiteY1" fmla="*/ 9525 h 2162175"/>
              <a:gd name="connsiteX2" fmla="*/ 1900228 w 3219450"/>
              <a:gd name="connsiteY2" fmla="*/ 0 h 2162175"/>
              <a:gd name="connsiteX3" fmla="*/ 3219450 w 3219450"/>
              <a:gd name="connsiteY3" fmla="*/ 2162175 h 2162175"/>
              <a:gd name="connsiteX4" fmla="*/ 0 w 3219450"/>
              <a:gd name="connsiteY4" fmla="*/ 2162175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0" h="2162175">
                <a:moveTo>
                  <a:pt x="0" y="2162175"/>
                </a:moveTo>
                <a:lnTo>
                  <a:pt x="728672" y="9525"/>
                </a:lnTo>
                <a:lnTo>
                  <a:pt x="1900228" y="0"/>
                </a:lnTo>
                <a:lnTo>
                  <a:pt x="3219450" y="2162175"/>
                </a:lnTo>
                <a:lnTo>
                  <a:pt x="0" y="2162175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2103524" y="3148845"/>
            <a:ext cx="322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Cạnh đáy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779377-7CEB-4A8A-A783-B52AD089E8BB}"/>
              </a:ext>
            </a:extLst>
          </p:cNvPr>
          <p:cNvSpPr txBox="1"/>
          <p:nvPr/>
        </p:nvSpPr>
        <p:spPr>
          <a:xfrm>
            <a:off x="1712120" y="1151990"/>
            <a:ext cx="153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Cạnh đáy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24435A-BFE6-4A95-B501-59EF584DF2EF}"/>
              </a:ext>
            </a:extLst>
          </p:cNvPr>
          <p:cNvSpPr txBox="1"/>
          <p:nvPr/>
        </p:nvSpPr>
        <p:spPr>
          <a:xfrm rot="18222721">
            <a:off x="191958" y="2000498"/>
            <a:ext cx="153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Cạnh bên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07100-4B9A-47E6-936B-D21FEE862EFB}"/>
              </a:ext>
            </a:extLst>
          </p:cNvPr>
          <p:cNvSpPr txBox="1"/>
          <p:nvPr/>
        </p:nvSpPr>
        <p:spPr>
          <a:xfrm rot="2486992">
            <a:off x="3556097" y="1915543"/>
            <a:ext cx="153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Cạnh bên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 flipH="1" flipV="1">
            <a:off x="2287588" y="4066519"/>
            <a:ext cx="1485900" cy="54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EB667D-D53A-4495-BEAB-4B666A6153F2}"/>
              </a:ext>
            </a:extLst>
          </p:cNvPr>
          <p:cNvGrpSpPr/>
          <p:nvPr/>
        </p:nvGrpSpPr>
        <p:grpSpPr>
          <a:xfrm>
            <a:off x="2492375" y="2122222"/>
            <a:ext cx="5143500" cy="2484353"/>
            <a:chOff x="1006475" y="1573499"/>
            <a:chExt cx="5143500" cy="248435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6F8CC0A-CD7C-74D8-75C8-6CB7F9B6004B}"/>
                </a:ext>
              </a:extLst>
            </p:cNvPr>
            <p:cNvGrpSpPr/>
            <p:nvPr/>
          </p:nvGrpSpPr>
          <p:grpSpPr>
            <a:xfrm>
              <a:off x="1006475" y="1573499"/>
              <a:ext cx="5143500" cy="2484353"/>
              <a:chOff x="5834062" y="781705"/>
              <a:chExt cx="5143500" cy="2484353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987BED0-E725-4CEB-3E19-DB7900AF639C}"/>
                  </a:ext>
                </a:extLst>
              </p:cNvPr>
              <p:cNvCxnSpPr/>
              <p:nvPr/>
            </p:nvCxnSpPr>
            <p:spPr>
              <a:xfrm>
                <a:off x="6838950" y="1304925"/>
                <a:ext cx="233362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A2BE61E-8FDF-479C-53FF-6AA91A5627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7900" y="1304925"/>
                <a:ext cx="781050" cy="146685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0A78222-100E-894E-9B04-771F49A44B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72575" y="1304925"/>
                <a:ext cx="1581150" cy="146685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F532A7D-4D80-A26F-67C9-E2477FED5E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57900" y="2771775"/>
                <a:ext cx="469582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9552251-DDE6-526A-E54C-374BDCCB5155}"/>
                  </a:ext>
                </a:extLst>
              </p:cNvPr>
              <p:cNvSpPr txBox="1"/>
              <p:nvPr/>
            </p:nvSpPr>
            <p:spPr>
              <a:xfrm>
                <a:off x="6667500" y="856888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034D3ED-9DAD-C865-9236-057B311E8BF6}"/>
                  </a:ext>
                </a:extLst>
              </p:cNvPr>
              <p:cNvSpPr txBox="1"/>
              <p:nvPr/>
            </p:nvSpPr>
            <p:spPr>
              <a:xfrm>
                <a:off x="10529887" y="2742838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BC16EFD-5755-7FB2-EF7F-73AE6DBFC4CA}"/>
                  </a:ext>
                </a:extLst>
              </p:cNvPr>
              <p:cNvSpPr txBox="1"/>
              <p:nvPr/>
            </p:nvSpPr>
            <p:spPr>
              <a:xfrm>
                <a:off x="5834062" y="2738730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75122B0-C5A9-1A5B-825C-C3FF67CB54BE}"/>
                  </a:ext>
                </a:extLst>
              </p:cNvPr>
              <p:cNvSpPr txBox="1"/>
              <p:nvPr/>
            </p:nvSpPr>
            <p:spPr>
              <a:xfrm>
                <a:off x="8948737" y="781705"/>
                <a:ext cx="4476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721C337-7ECA-43C4-765C-E4668F5CABE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064" y="2114304"/>
              <a:ext cx="0" cy="14379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EF34C8-43FC-442C-928D-CB0494D0C258}"/>
                </a:ext>
              </a:extLst>
            </p:cNvPr>
            <p:cNvSpPr/>
            <p:nvPr/>
          </p:nvSpPr>
          <p:spPr>
            <a:xfrm>
              <a:off x="2028948" y="3305909"/>
              <a:ext cx="136734" cy="2246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398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366</Words>
  <Application>Microsoft Office PowerPoint</Application>
  <PresentationFormat>Widescreen</PresentationFormat>
  <Paragraphs>99</Paragraphs>
  <Slides>32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等线</vt:lpstr>
      <vt:lpstr>等线 Light</vt:lpstr>
      <vt:lpstr>宋体</vt:lpstr>
      <vt:lpstr>.VnArial</vt:lpstr>
      <vt:lpstr>Arial</vt:lpstr>
      <vt:lpstr>Calibri</vt:lpstr>
      <vt:lpstr>Calibri Light</vt:lpstr>
      <vt:lpstr>Cambria</vt:lpstr>
      <vt:lpstr>Handlee</vt:lpstr>
      <vt:lpstr>Times New Roman</vt:lpstr>
      <vt:lpstr>UTM Avo</vt:lpstr>
      <vt:lpstr>Wingdings</vt:lpstr>
      <vt:lpstr>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Admin</cp:lastModifiedBy>
  <cp:revision>127</cp:revision>
  <dcterms:created xsi:type="dcterms:W3CDTF">2019-09-08T10:16:45Z</dcterms:created>
  <dcterms:modified xsi:type="dcterms:W3CDTF">2025-11-27T12:37:56Z</dcterms:modified>
</cp:coreProperties>
</file>